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1.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5"/>
  </p:notesMasterIdLst>
  <p:sldIdLst>
    <p:sldId id="278" r:id="rId2"/>
    <p:sldId id="270" r:id="rId3"/>
    <p:sldId id="8049" r:id="rId4"/>
    <p:sldId id="8050" r:id="rId5"/>
    <p:sldId id="8053" r:id="rId6"/>
    <p:sldId id="8067" r:id="rId7"/>
    <p:sldId id="8069" r:id="rId8"/>
    <p:sldId id="8068" r:id="rId9"/>
    <p:sldId id="8070" r:id="rId10"/>
    <p:sldId id="8071" r:id="rId11"/>
    <p:sldId id="8072" r:id="rId12"/>
    <p:sldId id="8030" r:id="rId13"/>
    <p:sldId id="8056" r:id="rId14"/>
    <p:sldId id="8006" r:id="rId15"/>
    <p:sldId id="8090" r:id="rId16"/>
    <p:sldId id="8057" r:id="rId17"/>
    <p:sldId id="8091" r:id="rId18"/>
    <p:sldId id="8093" r:id="rId19"/>
    <p:sldId id="8092" r:id="rId20"/>
    <p:sldId id="8007" r:id="rId21"/>
    <p:sldId id="8094" r:id="rId22"/>
    <p:sldId id="8032" r:id="rId23"/>
    <p:sldId id="8008" r:id="rId24"/>
    <p:sldId id="8058" r:id="rId25"/>
    <p:sldId id="8059" r:id="rId26"/>
    <p:sldId id="8060" r:id="rId27"/>
    <p:sldId id="8095" r:id="rId28"/>
    <p:sldId id="8009" r:id="rId29"/>
    <p:sldId id="8096" r:id="rId30"/>
    <p:sldId id="934" r:id="rId31"/>
    <p:sldId id="8010" r:id="rId32"/>
    <p:sldId id="8011" r:id="rId33"/>
    <p:sldId id="8031" r:id="rId34"/>
    <p:sldId id="8005" r:id="rId35"/>
    <p:sldId id="8051" r:id="rId36"/>
    <p:sldId id="8073" r:id="rId37"/>
    <p:sldId id="8074" r:id="rId38"/>
    <p:sldId id="8076" r:id="rId39"/>
    <p:sldId id="8077" r:id="rId40"/>
    <p:sldId id="8079" r:id="rId41"/>
    <p:sldId id="8081" r:id="rId42"/>
    <p:sldId id="8097" r:id="rId43"/>
    <p:sldId id="8098" r:id="rId44"/>
    <p:sldId id="8080" r:id="rId45"/>
    <p:sldId id="8085" r:id="rId46"/>
    <p:sldId id="8088" r:id="rId47"/>
    <p:sldId id="8082" r:id="rId48"/>
    <p:sldId id="8086" r:id="rId49"/>
    <p:sldId id="8101" r:id="rId50"/>
    <p:sldId id="8102" r:id="rId51"/>
    <p:sldId id="8103" r:id="rId52"/>
    <p:sldId id="8083" r:id="rId53"/>
    <p:sldId id="8084" r:id="rId54"/>
    <p:sldId id="8055" r:id="rId55"/>
    <p:sldId id="8012" r:id="rId56"/>
    <p:sldId id="8013" r:id="rId57"/>
    <p:sldId id="8099" r:id="rId58"/>
    <p:sldId id="7998" r:id="rId59"/>
    <p:sldId id="1432" r:id="rId60"/>
    <p:sldId id="1433" r:id="rId61"/>
    <p:sldId id="1434" r:id="rId62"/>
    <p:sldId id="1442" r:id="rId63"/>
    <p:sldId id="375" r:id="rId64"/>
    <p:sldId id="359" r:id="rId65"/>
    <p:sldId id="1417" r:id="rId66"/>
    <p:sldId id="1435" r:id="rId67"/>
    <p:sldId id="1439" r:id="rId68"/>
    <p:sldId id="1443" r:id="rId69"/>
    <p:sldId id="340" r:id="rId70"/>
    <p:sldId id="341" r:id="rId71"/>
    <p:sldId id="342" r:id="rId72"/>
    <p:sldId id="445" r:id="rId73"/>
    <p:sldId id="560" r:id="rId74"/>
    <p:sldId id="642" r:id="rId75"/>
    <p:sldId id="448" r:id="rId76"/>
    <p:sldId id="449" r:id="rId77"/>
    <p:sldId id="1242" r:id="rId78"/>
    <p:sldId id="417" r:id="rId79"/>
    <p:sldId id="8100" r:id="rId80"/>
    <p:sldId id="8054" r:id="rId81"/>
    <p:sldId id="8061" r:id="rId82"/>
    <p:sldId id="8089" r:id="rId83"/>
    <p:sldId id="7999" r:id="rId84"/>
    <p:sldId id="8062" r:id="rId85"/>
    <p:sldId id="8063" r:id="rId86"/>
    <p:sldId id="8064" r:id="rId87"/>
    <p:sldId id="8111" r:id="rId88"/>
    <p:sldId id="1256" r:id="rId89"/>
    <p:sldId id="1257" r:id="rId90"/>
    <p:sldId id="1266" r:id="rId91"/>
    <p:sldId id="8104" r:id="rId92"/>
    <p:sldId id="1291" r:id="rId93"/>
    <p:sldId id="1359" r:id="rId94"/>
    <p:sldId id="1362" r:id="rId95"/>
    <p:sldId id="1360" r:id="rId96"/>
    <p:sldId id="1373" r:id="rId97"/>
    <p:sldId id="1374" r:id="rId98"/>
    <p:sldId id="8107" r:id="rId99"/>
    <p:sldId id="8109" r:id="rId100"/>
    <p:sldId id="8110" r:id="rId101"/>
    <p:sldId id="8000" r:id="rId102"/>
    <p:sldId id="8004" r:id="rId103"/>
    <p:sldId id="8014" r:id="rId104"/>
    <p:sldId id="8015" r:id="rId105"/>
    <p:sldId id="8016" r:id="rId106"/>
    <p:sldId id="8034" r:id="rId107"/>
    <p:sldId id="8019" r:id="rId108"/>
    <p:sldId id="8018" r:id="rId109"/>
    <p:sldId id="8048" r:id="rId110"/>
    <p:sldId id="8106" r:id="rId111"/>
    <p:sldId id="8046" r:id="rId112"/>
    <p:sldId id="8105" r:id="rId113"/>
    <p:sldId id="8020" r:id="rId114"/>
    <p:sldId id="8047" r:id="rId115"/>
    <p:sldId id="8045" r:id="rId116"/>
    <p:sldId id="8036" r:id="rId117"/>
    <p:sldId id="8035" r:id="rId118"/>
    <p:sldId id="8038" r:id="rId119"/>
    <p:sldId id="8041" r:id="rId120"/>
    <p:sldId id="8113" r:id="rId121"/>
    <p:sldId id="8112" r:id="rId122"/>
    <p:sldId id="481" r:id="rId123"/>
    <p:sldId id="479" r:id="rId124"/>
    <p:sldId id="480" r:id="rId125"/>
    <p:sldId id="474" r:id="rId126"/>
    <p:sldId id="1478" r:id="rId127"/>
    <p:sldId id="1492" r:id="rId128"/>
    <p:sldId id="1498" r:id="rId129"/>
    <p:sldId id="855" r:id="rId130"/>
    <p:sldId id="1491" r:id="rId131"/>
    <p:sldId id="8114" r:id="rId132"/>
    <p:sldId id="8115" r:id="rId133"/>
    <p:sldId id="266" r:id="rId1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snapToObjects="1">
      <p:cViewPr varScale="1">
        <p:scale>
          <a:sx n="51" d="100"/>
          <a:sy n="51" d="100"/>
        </p:scale>
        <p:origin x="72"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_rels/data103.xml.rels><?xml version="1.0" encoding="UTF-8" standalone="yes"?>
<Relationships xmlns="http://schemas.openxmlformats.org/package/2006/relationships"><Relationship Id="rId1" Type="http://schemas.openxmlformats.org/officeDocument/2006/relationships/image" Target="../media/image100.png"/></Relationships>
</file>

<file path=ppt/diagrams/_rels/data106.xml.rels><?xml version="1.0" encoding="UTF-8" standalone="yes"?>
<Relationships xmlns="http://schemas.openxmlformats.org/package/2006/relationships"><Relationship Id="rId1" Type="http://schemas.openxmlformats.org/officeDocument/2006/relationships/image" Target="../media/image102.jpeg"/></Relationships>
</file>

<file path=ppt/diagrams/_rels/data114.xml.rels><?xml version="1.0" encoding="UTF-8" standalone="yes"?>
<Relationships xmlns="http://schemas.openxmlformats.org/package/2006/relationships"><Relationship Id="rId1" Type="http://schemas.openxmlformats.org/officeDocument/2006/relationships/image" Target="../media/image111.jpeg"/></Relationships>
</file>

<file path=ppt/diagrams/_rels/data13.xml.rels><?xml version="1.0" encoding="UTF-8" standalone="yes"?>
<Relationships xmlns="http://schemas.openxmlformats.org/package/2006/relationships"><Relationship Id="rId1" Type="http://schemas.openxmlformats.org/officeDocument/2006/relationships/image" Target="../media/image17.jpeg"/></Relationships>
</file>

<file path=ppt/diagrams/_rels/data14.xml.rels><?xml version="1.0" encoding="UTF-8" standalone="yes"?>
<Relationships xmlns="http://schemas.openxmlformats.org/package/2006/relationships"><Relationship Id="rId1" Type="http://schemas.openxmlformats.org/officeDocument/2006/relationships/image" Target="../media/image18.jpeg"/></Relationships>
</file>

<file path=ppt/diagrams/_rels/data15.xml.rels><?xml version="1.0" encoding="UTF-8" standalone="yes"?>
<Relationships xmlns="http://schemas.openxmlformats.org/package/2006/relationships"><Relationship Id="rId1" Type="http://schemas.openxmlformats.org/officeDocument/2006/relationships/image" Target="../media/image18.jpeg"/></Relationships>
</file>

<file path=ppt/diagrams/_rels/data20.xml.rels><?xml version="1.0" encoding="UTF-8" standalone="yes"?>
<Relationships xmlns="http://schemas.openxmlformats.org/package/2006/relationships"><Relationship Id="rId1" Type="http://schemas.openxmlformats.org/officeDocument/2006/relationships/hyperlink" Target="https://www.funcionpublica.gov.co/eva/gestornormativo/norma.php?i=48365" TargetMode="External"/></Relationships>
</file>

<file path=ppt/diagrams/_rels/data24.xml.rels><?xml version="1.0" encoding="UTF-8" standalone="yes"?>
<Relationships xmlns="http://schemas.openxmlformats.org/package/2006/relationships"><Relationship Id="rId1" Type="http://schemas.openxmlformats.org/officeDocument/2006/relationships/image" Target="../media/image20.jpeg"/></Relationships>
</file>

<file path=ppt/diagrams/_rels/data27.xml.rels><?xml version="1.0" encoding="UTF-8" standalone="yes"?>
<Relationships xmlns="http://schemas.openxmlformats.org/package/2006/relationships"><Relationship Id="rId1" Type="http://schemas.openxmlformats.org/officeDocument/2006/relationships/image" Target="../media/image22.jpeg"/></Relationships>
</file>

<file path=ppt/diagrams/_rels/data30.xml.rels><?xml version="1.0" encoding="UTF-8" standalone="yes"?>
<Relationships xmlns="http://schemas.openxmlformats.org/package/2006/relationships"><Relationship Id="rId1" Type="http://schemas.openxmlformats.org/officeDocument/2006/relationships/image" Target="../media/image20.jpeg"/></Relationships>
</file>

<file path=ppt/diagrams/_rels/data31.xml.rels><?xml version="1.0" encoding="UTF-8" standalone="yes"?>
<Relationships xmlns="http://schemas.openxmlformats.org/package/2006/relationships"><Relationship Id="rId1" Type="http://schemas.openxmlformats.org/officeDocument/2006/relationships/image" Target="../media/image23.jpeg"/></Relationships>
</file>

<file path=ppt/diagrams/_rels/data32.xml.rels><?xml version="1.0" encoding="UTF-8" standalone="yes"?>
<Relationships xmlns="http://schemas.openxmlformats.org/package/2006/relationships"><Relationship Id="rId1" Type="http://schemas.openxmlformats.org/officeDocument/2006/relationships/image" Target="../media/image24.jpeg"/></Relationships>
</file>

<file path=ppt/diagrams/_rels/data34.xml.rels><?xml version="1.0" encoding="UTF-8" standalone="yes"?>
<Relationships xmlns="http://schemas.openxmlformats.org/package/2006/relationships"><Relationship Id="rId1" Type="http://schemas.openxmlformats.org/officeDocument/2006/relationships/image" Target="../media/image25.png"/></Relationships>
</file>

<file path=ppt/diagrams/_rels/data38.xml.rels><?xml version="1.0" encoding="UTF-8" standalone="yes"?>
<Relationships xmlns="http://schemas.openxmlformats.org/package/2006/relationships"><Relationship Id="rId1" Type="http://schemas.openxmlformats.org/officeDocument/2006/relationships/image" Target="../media/image28.jpeg"/></Relationships>
</file>

<file path=ppt/diagrams/_rels/data4.xml.rels><?xml version="1.0" encoding="UTF-8" standalone="yes"?>
<Relationships xmlns="http://schemas.openxmlformats.org/package/2006/relationships"><Relationship Id="rId1" Type="http://schemas.openxmlformats.org/officeDocument/2006/relationships/image" Target="../media/image7.jpeg"/></Relationships>
</file>

<file path=ppt/diagrams/_rels/data42.xml.rels><?xml version="1.0" encoding="UTF-8" standalone="yes"?>
<Relationships xmlns="http://schemas.openxmlformats.org/package/2006/relationships"><Relationship Id="rId1" Type="http://schemas.openxmlformats.org/officeDocument/2006/relationships/image" Target="../media/image33.jpeg"/></Relationships>
</file>

<file path=ppt/diagrams/_rels/data45.xml.rels><?xml version="1.0" encoding="UTF-8" standalone="yes"?>
<Relationships xmlns="http://schemas.openxmlformats.org/package/2006/relationships"><Relationship Id="rId1" Type="http://schemas.openxmlformats.org/officeDocument/2006/relationships/image" Target="../media/image34.jpeg"/></Relationships>
</file>

<file path=ppt/diagrams/_rels/data46.xml.rels><?xml version="1.0" encoding="UTF-8" standalone="yes"?>
<Relationships xmlns="http://schemas.openxmlformats.org/package/2006/relationships"><Relationship Id="rId1" Type="http://schemas.openxmlformats.org/officeDocument/2006/relationships/image" Target="../media/image35.png"/></Relationships>
</file>

<file path=ppt/diagrams/_rels/data49.xml.rels><?xml version="1.0" encoding="UTF-8" standalone="yes"?>
<Relationships xmlns="http://schemas.openxmlformats.org/package/2006/relationships"><Relationship Id="rId1" Type="http://schemas.openxmlformats.org/officeDocument/2006/relationships/image" Target="../media/image37.jpeg"/></Relationships>
</file>

<file path=ppt/diagrams/_rels/data5.xml.rels><?xml version="1.0" encoding="UTF-8" standalone="yes"?>
<Relationships xmlns="http://schemas.openxmlformats.org/package/2006/relationships"><Relationship Id="rId1" Type="http://schemas.openxmlformats.org/officeDocument/2006/relationships/image" Target="../media/image8.jpeg"/></Relationships>
</file>

<file path=ppt/diagrams/_rels/data50.xml.rels><?xml version="1.0" encoding="UTF-8" standalone="yes"?>
<Relationships xmlns="http://schemas.openxmlformats.org/package/2006/relationships"><Relationship Id="rId1" Type="http://schemas.openxmlformats.org/officeDocument/2006/relationships/image" Target="../media/image38.jpeg"/></Relationships>
</file>

<file path=ppt/diagrams/_rels/data51.xml.rels><?xml version="1.0" encoding="UTF-8" standalone="yes"?>
<Relationships xmlns="http://schemas.openxmlformats.org/package/2006/relationships"><Relationship Id="rId1" Type="http://schemas.openxmlformats.org/officeDocument/2006/relationships/image" Target="../media/image39.jpeg"/></Relationships>
</file>

<file path=ppt/diagrams/_rels/data59.xml.rels><?xml version="1.0" encoding="UTF-8" standalone="yes"?>
<Relationships xmlns="http://schemas.openxmlformats.org/package/2006/relationships"><Relationship Id="rId1" Type="http://schemas.openxmlformats.org/officeDocument/2006/relationships/image" Target="../media/image41.png"/></Relationships>
</file>

<file path=ppt/diagrams/_rels/data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image" Target="../media/image57.jpg"/></Relationships>
</file>

<file path=ppt/diagrams/_rels/data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jpg"/><Relationship Id="rId1" Type="http://schemas.openxmlformats.org/officeDocument/2006/relationships/image" Target="../media/image60.jpg"/></Relationships>
</file>

<file path=ppt/diagrams/_rels/data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jpeg"/></Relationships>
</file>

<file path=ppt/diagrams/_rels/data76.xml.rels><?xml version="1.0" encoding="UTF-8" standalone="yes"?>
<Relationships xmlns="http://schemas.openxmlformats.org/package/2006/relationships"><Relationship Id="rId1" Type="http://schemas.openxmlformats.org/officeDocument/2006/relationships/image" Target="../media/image71.jpeg"/></Relationships>
</file>

<file path=ppt/diagrams/_rels/data79.xml.rels><?xml version="1.0" encoding="UTF-8" standalone="yes"?>
<Relationships xmlns="http://schemas.openxmlformats.org/package/2006/relationships"><Relationship Id="rId1" Type="http://schemas.openxmlformats.org/officeDocument/2006/relationships/image" Target="../media/image73.jpeg"/></Relationships>
</file>

<file path=ppt/diagrams/_rels/data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80.xml.rels><?xml version="1.0" encoding="UTF-8" standalone="yes"?>
<Relationships xmlns="http://schemas.openxmlformats.org/package/2006/relationships"><Relationship Id="rId1" Type="http://schemas.openxmlformats.org/officeDocument/2006/relationships/image" Target="../media/image74.jpeg"/></Relationships>
</file>

<file path=ppt/diagrams/_rels/data81.xml.rels><?xml version="1.0" encoding="UTF-8" standalone="yes"?>
<Relationships xmlns="http://schemas.openxmlformats.org/package/2006/relationships"><Relationship Id="rId1" Type="http://schemas.openxmlformats.org/officeDocument/2006/relationships/image" Target="../media/image75.jpeg"/></Relationships>
</file>

<file path=ppt/diagrams/_rels/data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diagrams/_rels/data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jpeg"/><Relationship Id="rId4" Type="http://schemas.openxmlformats.org/officeDocument/2006/relationships/image" Target="../media/image87.jpeg"/></Relationships>
</file>

<file path=ppt/diagrams/_rels/data9.xml.rels><?xml version="1.0" encoding="UTF-8" standalone="yes"?>
<Relationships xmlns="http://schemas.openxmlformats.org/package/2006/relationships"><Relationship Id="rId1" Type="http://schemas.openxmlformats.org/officeDocument/2006/relationships/image" Target="../media/image13.jpeg"/></Relationships>
</file>

<file path=ppt/diagrams/_rels/data95.xml.rels><?xml version="1.0" encoding="UTF-8" standalone="yes"?>
<Relationships xmlns="http://schemas.openxmlformats.org/package/2006/relationships"><Relationship Id="rId1" Type="http://schemas.openxmlformats.org/officeDocument/2006/relationships/hyperlink" Target="https://www.alcaldiabogota.gov.co/sisjur/normas/Norma1.jsp?dt=S&amp;i=173420" TargetMode="External"/></Relationships>
</file>

<file path=ppt/diagrams/_rels/data96.xml.rels><?xml version="1.0" encoding="UTF-8" standalone="yes"?>
<Relationships xmlns="http://schemas.openxmlformats.org/package/2006/relationships"><Relationship Id="rId1" Type="http://schemas.openxmlformats.org/officeDocument/2006/relationships/image" Target="../media/image95.jpeg"/></Relationships>
</file>

<file path=ppt/diagrams/_rels/data98.xml.rels><?xml version="1.0" encoding="UTF-8" standalone="yes"?>
<Relationships xmlns="http://schemas.openxmlformats.org/package/2006/relationships"><Relationship Id="rId1" Type="http://schemas.openxmlformats.org/officeDocument/2006/relationships/image" Target="../media/image96.png"/></Relationships>
</file>

<file path=ppt/diagrams/_rels/data99.xml.rels><?xml version="1.0" encoding="UTF-8" standalone="yes"?>
<Relationships xmlns="http://schemas.openxmlformats.org/package/2006/relationships"><Relationship Id="rId1" Type="http://schemas.openxmlformats.org/officeDocument/2006/relationships/image" Target="../media/image97.png"/></Relationships>
</file>

<file path=ppt/diagrams/_rels/drawing103.xml.rels><?xml version="1.0" encoding="UTF-8" standalone="yes"?>
<Relationships xmlns="http://schemas.openxmlformats.org/package/2006/relationships"><Relationship Id="rId1" Type="http://schemas.openxmlformats.org/officeDocument/2006/relationships/image" Target="../media/image100.png"/></Relationships>
</file>

<file path=ppt/diagrams/_rels/drawing106.xml.rels><?xml version="1.0" encoding="UTF-8" standalone="yes"?>
<Relationships xmlns="http://schemas.openxmlformats.org/package/2006/relationships"><Relationship Id="rId1" Type="http://schemas.openxmlformats.org/officeDocument/2006/relationships/image" Target="../media/image102.jpeg"/></Relationships>
</file>

<file path=ppt/diagrams/_rels/drawing114.xml.rels><?xml version="1.0" encoding="UTF-8" standalone="yes"?>
<Relationships xmlns="http://schemas.openxmlformats.org/package/2006/relationships"><Relationship Id="rId1" Type="http://schemas.openxmlformats.org/officeDocument/2006/relationships/image" Target="../media/image111.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20.xml.rels><?xml version="1.0" encoding="UTF-8" standalone="yes"?>
<Relationships xmlns="http://schemas.openxmlformats.org/package/2006/relationships"><Relationship Id="rId1" Type="http://schemas.openxmlformats.org/officeDocument/2006/relationships/hyperlink" Target="https://www.funcionpublica.gov.co/eva/gestornormativo/norma.php?i=48365" TargetMode="External"/></Relationships>
</file>

<file path=ppt/diagrams/_rels/drawing24.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27.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30.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31.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32.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34.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38.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42.xml.rels><?xml version="1.0" encoding="UTF-8" standalone="yes"?>
<Relationships xmlns="http://schemas.openxmlformats.org/package/2006/relationships"><Relationship Id="rId1" Type="http://schemas.openxmlformats.org/officeDocument/2006/relationships/image" Target="../media/image33.jpeg"/></Relationships>
</file>

<file path=ppt/diagrams/_rels/drawing45.xml.rels><?xml version="1.0" encoding="UTF-8" standalone="yes"?>
<Relationships xmlns="http://schemas.openxmlformats.org/package/2006/relationships"><Relationship Id="rId1" Type="http://schemas.openxmlformats.org/officeDocument/2006/relationships/image" Target="../media/image34.jpeg"/></Relationships>
</file>

<file path=ppt/diagrams/_rels/drawing46.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49.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50.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51.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59.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image" Target="../media/image57.jpg"/></Relationships>
</file>

<file path=ppt/diagrams/_rels/drawing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jpg"/><Relationship Id="rId1" Type="http://schemas.openxmlformats.org/officeDocument/2006/relationships/image" Target="../media/image60.jpg"/></Relationships>
</file>

<file path=ppt/diagrams/_rels/drawing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jpeg"/></Relationships>
</file>

<file path=ppt/diagrams/_rels/drawing76.xml.rels><?xml version="1.0" encoding="UTF-8" standalone="yes"?>
<Relationships xmlns="http://schemas.openxmlformats.org/package/2006/relationships"><Relationship Id="rId1" Type="http://schemas.openxmlformats.org/officeDocument/2006/relationships/image" Target="../media/image71.jpeg"/></Relationships>
</file>

<file path=ppt/diagrams/_rels/drawing79.xml.rels><?xml version="1.0" encoding="UTF-8" standalone="yes"?>
<Relationships xmlns="http://schemas.openxmlformats.org/package/2006/relationships"><Relationship Id="rId1" Type="http://schemas.openxmlformats.org/officeDocument/2006/relationships/image" Target="../media/image73.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80.xml.rels><?xml version="1.0" encoding="UTF-8" standalone="yes"?>
<Relationships xmlns="http://schemas.openxmlformats.org/package/2006/relationships"><Relationship Id="rId1" Type="http://schemas.openxmlformats.org/officeDocument/2006/relationships/image" Target="../media/image74.jpeg"/></Relationships>
</file>

<file path=ppt/diagrams/_rels/drawing81.xml.rels><?xml version="1.0" encoding="UTF-8" standalone="yes"?>
<Relationships xmlns="http://schemas.openxmlformats.org/package/2006/relationships"><Relationship Id="rId1" Type="http://schemas.openxmlformats.org/officeDocument/2006/relationships/image" Target="../media/image75.jpeg"/></Relationships>
</file>

<file path=ppt/diagrams/_rels/drawing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diagrams/_rels/drawing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jpeg"/><Relationship Id="rId4" Type="http://schemas.openxmlformats.org/officeDocument/2006/relationships/image" Target="../media/image87.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95.xml.rels><?xml version="1.0" encoding="UTF-8" standalone="yes"?>
<Relationships xmlns="http://schemas.openxmlformats.org/package/2006/relationships"><Relationship Id="rId1" Type="http://schemas.openxmlformats.org/officeDocument/2006/relationships/hyperlink" Target="https://www.alcaldiabogota.gov.co/sisjur/normas/Norma1.jsp?dt=S&amp;i=173420" TargetMode="External"/></Relationships>
</file>

<file path=ppt/diagrams/_rels/drawing96.xml.rels><?xml version="1.0" encoding="UTF-8" standalone="yes"?>
<Relationships xmlns="http://schemas.openxmlformats.org/package/2006/relationships"><Relationship Id="rId1" Type="http://schemas.openxmlformats.org/officeDocument/2006/relationships/image" Target="../media/image95.jpeg"/></Relationships>
</file>

<file path=ppt/diagrams/_rels/drawing98.xml.rels><?xml version="1.0" encoding="UTF-8" standalone="yes"?>
<Relationships xmlns="http://schemas.openxmlformats.org/package/2006/relationships"><Relationship Id="rId1" Type="http://schemas.openxmlformats.org/officeDocument/2006/relationships/image" Target="../media/image96.png"/></Relationships>
</file>

<file path=ppt/diagrams/_rels/drawing99.xml.rels><?xml version="1.0" encoding="UTF-8" standalone="yes"?>
<Relationships xmlns="http://schemas.openxmlformats.org/package/2006/relationships"><Relationship Id="rId1"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9A50E-467B-0E4B-A209-2B74FF4F7417}"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s-MX"/>
        </a:p>
      </dgm:t>
    </dgm:pt>
    <dgm:pt modelId="{967A6D6C-F934-8740-97F5-A6F069396541}">
      <dgm:prSet/>
      <dgm:spPr/>
      <dgm:t>
        <a:bodyPr/>
        <a:lstStyle/>
        <a:p>
          <a:r>
            <a:rPr lang="es-ES"/>
            <a:t>MÉDICO UNIVERSIDAD NACIONAL POSTGRADO SALUD OCUPACIONAL UJTL. MAESTRÍA DE EDUCACIÓN CON ÉNFASIS EN INVESTIGACIÓN CUALITATIVA U DE LA SABANA. DIPLOMADO </a:t>
          </a:r>
          <a:r>
            <a:rPr lang="es-CO"/>
            <a:t>PROMOCIÓN DE LA SALUD CIP-SALUD, U. DE ANTIOQUIA, EVES - ESPAÑA ASESOR INTERNACIONAL DE CALIFICACIÓN DE INVALIDEZ Y ORIGEN, CERTIFICADOR DE DISCAPACIDAD, PROFESOR DE POSTGRADO Y MAESTRÍA U EXTERNADO DE COLOMBIA, U NACIONAL  UDES, UJTL, U DE CUENCA ECUADOR</a:t>
          </a:r>
        </a:p>
      </dgm:t>
    </dgm:pt>
    <dgm:pt modelId="{DE79E179-2F94-3946-97EE-16B4D9EFEDAF}" type="parTrans" cxnId="{3B184164-158E-2141-81C5-263810D5EC16}">
      <dgm:prSet/>
      <dgm:spPr/>
      <dgm:t>
        <a:bodyPr/>
        <a:lstStyle/>
        <a:p>
          <a:endParaRPr lang="es-MX"/>
        </a:p>
      </dgm:t>
    </dgm:pt>
    <dgm:pt modelId="{0FC75950-B0BC-9C48-9E2E-D17F8356D6F7}" type="sibTrans" cxnId="{3B184164-158E-2141-81C5-263810D5EC16}">
      <dgm:prSet/>
      <dgm:spPr/>
      <dgm:t>
        <a:bodyPr/>
        <a:lstStyle/>
        <a:p>
          <a:endParaRPr lang="es-MX"/>
        </a:p>
      </dgm:t>
    </dgm:pt>
    <dgm:pt modelId="{54B890D3-98C5-104F-8C8A-AAF3F487063E}" type="pres">
      <dgm:prSet presAssocID="{2559A50E-467B-0E4B-A209-2B74FF4F7417}" presName="linear" presStyleCnt="0">
        <dgm:presLayoutVars>
          <dgm:animLvl val="lvl"/>
          <dgm:resizeHandles val="exact"/>
        </dgm:presLayoutVars>
      </dgm:prSet>
      <dgm:spPr/>
      <dgm:t>
        <a:bodyPr/>
        <a:lstStyle/>
        <a:p>
          <a:endParaRPr lang="es-ES"/>
        </a:p>
      </dgm:t>
    </dgm:pt>
    <dgm:pt modelId="{90029347-6D01-FA41-9FEE-38E36059D7D0}" type="pres">
      <dgm:prSet presAssocID="{967A6D6C-F934-8740-97F5-A6F069396541}" presName="parentText" presStyleLbl="node1" presStyleIdx="0" presStyleCnt="1">
        <dgm:presLayoutVars>
          <dgm:chMax val="0"/>
          <dgm:bulletEnabled val="1"/>
        </dgm:presLayoutVars>
      </dgm:prSet>
      <dgm:spPr/>
      <dgm:t>
        <a:bodyPr/>
        <a:lstStyle/>
        <a:p>
          <a:endParaRPr lang="es-ES"/>
        </a:p>
      </dgm:t>
    </dgm:pt>
  </dgm:ptLst>
  <dgm:cxnLst>
    <dgm:cxn modelId="{9BAFC575-D856-5042-9767-C8EC4BC5EDEC}" type="presOf" srcId="{2559A50E-467B-0E4B-A209-2B74FF4F7417}" destId="{54B890D3-98C5-104F-8C8A-AAF3F487063E}" srcOrd="0" destOrd="0" presId="urn:microsoft.com/office/officeart/2005/8/layout/vList2"/>
    <dgm:cxn modelId="{046A9BC4-A779-714C-A2F3-C999E77518E0}" type="presOf" srcId="{967A6D6C-F934-8740-97F5-A6F069396541}" destId="{90029347-6D01-FA41-9FEE-38E36059D7D0}" srcOrd="0" destOrd="0" presId="urn:microsoft.com/office/officeart/2005/8/layout/vList2"/>
    <dgm:cxn modelId="{3B184164-158E-2141-81C5-263810D5EC16}" srcId="{2559A50E-467B-0E4B-A209-2B74FF4F7417}" destId="{967A6D6C-F934-8740-97F5-A6F069396541}" srcOrd="0" destOrd="0" parTransId="{DE79E179-2F94-3946-97EE-16B4D9EFEDAF}" sibTransId="{0FC75950-B0BC-9C48-9E2E-D17F8356D6F7}"/>
    <dgm:cxn modelId="{CF68453D-7D49-244B-A659-6F619C2687C6}" type="presParOf" srcId="{54B890D3-98C5-104F-8C8A-AAF3F487063E}" destId="{90029347-6D01-FA41-9FEE-38E36059D7D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AF60D8-FFDD-1847-9D46-526A39192207}" type="doc">
      <dgm:prSet loTypeId="urn:microsoft.com/office/officeart/2005/8/layout/radial4" loCatId="list" qsTypeId="urn:microsoft.com/office/officeart/2005/8/quickstyle/simple1" qsCatId="simple" csTypeId="urn:microsoft.com/office/officeart/2005/8/colors/colorful5" csCatId="colorful" phldr="1"/>
      <dgm:spPr/>
      <dgm:t>
        <a:bodyPr/>
        <a:lstStyle/>
        <a:p>
          <a:endParaRPr lang="es-MX"/>
        </a:p>
      </dgm:t>
    </dgm:pt>
    <dgm:pt modelId="{FD5CA459-2D10-5643-8E44-27B115975D19}">
      <dgm:prSet/>
      <dgm:spPr/>
      <dgm:t>
        <a:bodyPr/>
        <a:lstStyle/>
        <a:p>
          <a:r>
            <a:rPr lang="es-CO" b="0" i="0" dirty="0">
              <a:latin typeface="Calibri" panose="020F0502020204030204" pitchFamily="34" charset="0"/>
              <a:cs typeface="Calibri" panose="020F0502020204030204" pitchFamily="34" charset="0"/>
            </a:rPr>
            <a:t>Las EMO que debe realizar el empleador público y privado o contratante en forma obligatoria son como mínimo, las siguientes:</a:t>
          </a:r>
          <a:endParaRPr lang="es-CO" dirty="0">
            <a:latin typeface="Calibri" panose="020F0502020204030204" pitchFamily="34" charset="0"/>
            <a:cs typeface="Calibri" panose="020F0502020204030204" pitchFamily="34" charset="0"/>
          </a:endParaRPr>
        </a:p>
      </dgm:t>
    </dgm:pt>
    <dgm:pt modelId="{C1EB4833-B5A1-F444-AA44-049D07F4AFC7}" type="parTrans" cxnId="{A55CA6CB-341C-C642-941D-0B6CBD3C56CD}">
      <dgm:prSet/>
      <dgm:spPr/>
      <dgm:t>
        <a:bodyPr/>
        <a:lstStyle/>
        <a:p>
          <a:endParaRPr lang="es-MX"/>
        </a:p>
      </dgm:t>
    </dgm:pt>
    <dgm:pt modelId="{8710B564-0444-FD4D-A407-30E094C9ACE4}" type="sibTrans" cxnId="{A55CA6CB-341C-C642-941D-0B6CBD3C56CD}">
      <dgm:prSet/>
      <dgm:spPr/>
      <dgm:t>
        <a:bodyPr/>
        <a:lstStyle/>
        <a:p>
          <a:endParaRPr lang="es-MX"/>
        </a:p>
      </dgm:t>
    </dgm:pt>
    <dgm:pt modelId="{308F3949-CBE1-E248-B50E-173DFC463C41}">
      <dgm:prSet custT="1"/>
      <dgm:spPr/>
      <dgm:t>
        <a:bodyPr/>
        <a:lstStyle/>
        <a:p>
          <a:r>
            <a:rPr lang="es-CO" sz="1800" b="0" i="0" dirty="0">
              <a:latin typeface="Calibri" panose="020F0502020204030204" pitchFamily="34" charset="0"/>
              <a:cs typeface="Calibri" panose="020F0502020204030204" pitchFamily="34" charset="0"/>
            </a:rPr>
            <a:t>a) EM de pre-ingreso.</a:t>
          </a:r>
          <a:endParaRPr lang="es-CO" sz="1800" dirty="0">
            <a:latin typeface="Calibri" panose="020F0502020204030204" pitchFamily="34" charset="0"/>
            <a:cs typeface="Calibri" panose="020F0502020204030204" pitchFamily="34" charset="0"/>
          </a:endParaRPr>
        </a:p>
      </dgm:t>
    </dgm:pt>
    <dgm:pt modelId="{DD1A9250-24AA-B74A-92E8-1FB0A532A34C}" type="parTrans" cxnId="{16AA55E7-49BD-C24C-BE3A-E4B602D0A921}">
      <dgm:prSet/>
      <dgm:spPr/>
      <dgm:t>
        <a:bodyPr/>
        <a:lstStyle/>
        <a:p>
          <a:endParaRPr lang="es-MX"/>
        </a:p>
      </dgm:t>
    </dgm:pt>
    <dgm:pt modelId="{6C139F09-6E58-244D-9893-2EB27B24E975}" type="sibTrans" cxnId="{16AA55E7-49BD-C24C-BE3A-E4B602D0A921}">
      <dgm:prSet/>
      <dgm:spPr/>
      <dgm:t>
        <a:bodyPr/>
        <a:lstStyle/>
        <a:p>
          <a:endParaRPr lang="es-MX"/>
        </a:p>
      </dgm:t>
    </dgm:pt>
    <dgm:pt modelId="{B5031534-1564-AE48-8AA4-112CF90B8167}">
      <dgm:prSet/>
      <dgm:spPr/>
      <dgm:t>
        <a:bodyPr/>
        <a:lstStyle/>
        <a:p>
          <a:r>
            <a:rPr lang="es-CO" b="0" i="0" dirty="0">
              <a:latin typeface="Calibri" panose="020F0502020204030204" pitchFamily="34" charset="0"/>
              <a:cs typeface="Calibri" panose="020F0502020204030204" pitchFamily="34" charset="0"/>
            </a:rPr>
            <a:t>b) EM periódicas (programadas o por cambios de ocupación).</a:t>
          </a:r>
          <a:endParaRPr lang="es-CO" dirty="0">
            <a:latin typeface="Calibri" panose="020F0502020204030204" pitchFamily="34" charset="0"/>
            <a:cs typeface="Calibri" panose="020F0502020204030204" pitchFamily="34" charset="0"/>
          </a:endParaRPr>
        </a:p>
      </dgm:t>
    </dgm:pt>
    <dgm:pt modelId="{EB229C76-4638-FA46-8060-B703CFB7965C}" type="parTrans" cxnId="{932D16E7-2D6C-DE4B-BB38-98DF3178A17D}">
      <dgm:prSet/>
      <dgm:spPr/>
      <dgm:t>
        <a:bodyPr/>
        <a:lstStyle/>
        <a:p>
          <a:endParaRPr lang="es-MX"/>
        </a:p>
      </dgm:t>
    </dgm:pt>
    <dgm:pt modelId="{87F71BEA-8722-404E-A166-B622966EFC32}" type="sibTrans" cxnId="{932D16E7-2D6C-DE4B-BB38-98DF3178A17D}">
      <dgm:prSet/>
      <dgm:spPr/>
      <dgm:t>
        <a:bodyPr/>
        <a:lstStyle/>
        <a:p>
          <a:endParaRPr lang="es-MX"/>
        </a:p>
      </dgm:t>
    </dgm:pt>
    <dgm:pt modelId="{EB6DC881-EEDE-4743-B2C9-FBF7CF0D6354}">
      <dgm:prSet custT="1"/>
      <dgm:spPr/>
      <dgm:t>
        <a:bodyPr/>
        <a:lstStyle/>
        <a:p>
          <a:r>
            <a:rPr lang="es-CO" sz="1800" b="0" i="0" dirty="0">
              <a:latin typeface="Calibri" panose="020F0502020204030204" pitchFamily="34" charset="0"/>
              <a:cs typeface="Calibri" panose="020F0502020204030204" pitchFamily="34" charset="0"/>
            </a:rPr>
            <a:t>c) EM de egreso.</a:t>
          </a:r>
          <a:endParaRPr lang="es-CO" sz="1800" dirty="0">
            <a:latin typeface="Calibri" panose="020F0502020204030204" pitchFamily="34" charset="0"/>
            <a:cs typeface="Calibri" panose="020F0502020204030204" pitchFamily="34" charset="0"/>
          </a:endParaRPr>
        </a:p>
      </dgm:t>
    </dgm:pt>
    <dgm:pt modelId="{C04682D2-4373-164E-8F86-2F9564CFCEDC}" type="parTrans" cxnId="{D025A3CD-87DC-754D-8098-D32103CBC1A7}">
      <dgm:prSet/>
      <dgm:spPr/>
      <dgm:t>
        <a:bodyPr/>
        <a:lstStyle/>
        <a:p>
          <a:endParaRPr lang="es-MX"/>
        </a:p>
      </dgm:t>
    </dgm:pt>
    <dgm:pt modelId="{C7C0EE3E-715E-BE47-A2F4-B914485BA286}" type="sibTrans" cxnId="{D025A3CD-87DC-754D-8098-D32103CBC1A7}">
      <dgm:prSet/>
      <dgm:spPr/>
      <dgm:t>
        <a:bodyPr/>
        <a:lstStyle/>
        <a:p>
          <a:endParaRPr lang="es-MX"/>
        </a:p>
      </dgm:t>
    </dgm:pt>
    <dgm:pt modelId="{195F66AC-D8F4-3C49-8C21-4FDDB1D31CC2}">
      <dgm:prSet custT="1"/>
      <dgm:spPr/>
      <dgm:t>
        <a:bodyPr/>
        <a:lstStyle/>
        <a:p>
          <a:r>
            <a:rPr lang="es-CO" sz="1800" b="0" i="0" dirty="0">
              <a:latin typeface="Calibri" panose="020F0502020204030204" pitchFamily="34" charset="0"/>
              <a:cs typeface="Calibri" panose="020F0502020204030204" pitchFamily="34" charset="0"/>
            </a:rPr>
            <a:t>d) EM post – incapacidad</a:t>
          </a:r>
          <a:endParaRPr lang="es-CO" sz="1800" dirty="0">
            <a:latin typeface="Calibri" panose="020F0502020204030204" pitchFamily="34" charset="0"/>
            <a:cs typeface="Calibri" panose="020F0502020204030204" pitchFamily="34" charset="0"/>
          </a:endParaRPr>
        </a:p>
      </dgm:t>
    </dgm:pt>
    <dgm:pt modelId="{47352CAF-9ACE-6042-A018-1A037CDCFA51}" type="parTrans" cxnId="{EE1513C6-DD24-FA43-A4EE-1EE96CFB6715}">
      <dgm:prSet/>
      <dgm:spPr/>
      <dgm:t>
        <a:bodyPr/>
        <a:lstStyle/>
        <a:p>
          <a:endParaRPr lang="es-MX"/>
        </a:p>
      </dgm:t>
    </dgm:pt>
    <dgm:pt modelId="{F840B3AF-7654-2149-A990-C742D246066E}" type="sibTrans" cxnId="{EE1513C6-DD24-FA43-A4EE-1EE96CFB6715}">
      <dgm:prSet/>
      <dgm:spPr/>
      <dgm:t>
        <a:bodyPr/>
        <a:lstStyle/>
        <a:p>
          <a:endParaRPr lang="es-MX"/>
        </a:p>
      </dgm:t>
    </dgm:pt>
    <dgm:pt modelId="{4BC2B65B-52D9-5E42-8C0C-E9D4832E58CC}">
      <dgm:prSet custT="1"/>
      <dgm:spPr/>
      <dgm:t>
        <a:bodyPr/>
        <a:lstStyle/>
        <a:p>
          <a:r>
            <a:rPr lang="es-CO" sz="1800" b="0" i="0" dirty="0">
              <a:latin typeface="Calibri" panose="020F0502020204030204" pitchFamily="34" charset="0"/>
              <a:cs typeface="Calibri" panose="020F0502020204030204" pitchFamily="34" charset="0"/>
            </a:rPr>
            <a:t>e) EM por retorno laboral.</a:t>
          </a:r>
          <a:endParaRPr lang="es-CO" sz="1800" dirty="0">
            <a:latin typeface="Calibri" panose="020F0502020204030204" pitchFamily="34" charset="0"/>
            <a:cs typeface="Calibri" panose="020F0502020204030204" pitchFamily="34" charset="0"/>
          </a:endParaRPr>
        </a:p>
      </dgm:t>
    </dgm:pt>
    <dgm:pt modelId="{9094A66F-18A4-1540-A36B-BBB9883156EC}" type="parTrans" cxnId="{68B48883-2045-1C4E-963B-37C2B317BDBB}">
      <dgm:prSet/>
      <dgm:spPr/>
      <dgm:t>
        <a:bodyPr/>
        <a:lstStyle/>
        <a:p>
          <a:endParaRPr lang="es-MX"/>
        </a:p>
      </dgm:t>
    </dgm:pt>
    <dgm:pt modelId="{F82F7ED7-47F7-864F-BFF5-B49042600DB3}" type="sibTrans" cxnId="{68B48883-2045-1C4E-963B-37C2B317BDBB}">
      <dgm:prSet/>
      <dgm:spPr/>
      <dgm:t>
        <a:bodyPr/>
        <a:lstStyle/>
        <a:p>
          <a:endParaRPr lang="es-MX"/>
        </a:p>
      </dgm:t>
    </dgm:pt>
    <dgm:pt modelId="{9C4E6814-8825-9E46-942E-DBFAF42DDE6E}">
      <dgm:prSet/>
      <dgm:spPr/>
      <dgm:t>
        <a:bodyPr/>
        <a:lstStyle/>
        <a:p>
          <a:r>
            <a:rPr lang="es-CO" b="0" i="0" dirty="0">
              <a:latin typeface="Calibri" panose="020F0502020204030204" pitchFamily="34" charset="0"/>
              <a:cs typeface="Calibri" panose="020F0502020204030204" pitchFamily="34" charset="0"/>
            </a:rPr>
            <a:t>f) EMO de seguimiento o de control.</a:t>
          </a:r>
          <a:endParaRPr lang="es-CO" dirty="0">
            <a:latin typeface="Calibri" panose="020F0502020204030204" pitchFamily="34" charset="0"/>
            <a:cs typeface="Calibri" panose="020F0502020204030204" pitchFamily="34" charset="0"/>
          </a:endParaRPr>
        </a:p>
      </dgm:t>
    </dgm:pt>
    <dgm:pt modelId="{CA5EB3BF-4203-5D48-942A-C24A2992F62E}" type="parTrans" cxnId="{BCE01926-8F4E-4B4A-B947-D5F8DF693454}">
      <dgm:prSet/>
      <dgm:spPr/>
      <dgm:t>
        <a:bodyPr/>
        <a:lstStyle/>
        <a:p>
          <a:endParaRPr lang="es-MX"/>
        </a:p>
      </dgm:t>
    </dgm:pt>
    <dgm:pt modelId="{0D2A002A-77BB-D849-BA26-9EFB9F51DC0A}" type="sibTrans" cxnId="{BCE01926-8F4E-4B4A-B947-D5F8DF693454}">
      <dgm:prSet/>
      <dgm:spPr/>
      <dgm:t>
        <a:bodyPr/>
        <a:lstStyle/>
        <a:p>
          <a:endParaRPr lang="es-MX"/>
        </a:p>
      </dgm:t>
    </dgm:pt>
    <dgm:pt modelId="{3B4CE665-0993-A24A-BF96-D897024E368A}" type="pres">
      <dgm:prSet presAssocID="{8CAF60D8-FFDD-1847-9D46-526A39192207}" presName="cycle" presStyleCnt="0">
        <dgm:presLayoutVars>
          <dgm:chMax val="1"/>
          <dgm:dir/>
          <dgm:animLvl val="ctr"/>
          <dgm:resizeHandles val="exact"/>
        </dgm:presLayoutVars>
      </dgm:prSet>
      <dgm:spPr/>
      <dgm:t>
        <a:bodyPr/>
        <a:lstStyle/>
        <a:p>
          <a:endParaRPr lang="es-ES"/>
        </a:p>
      </dgm:t>
    </dgm:pt>
    <dgm:pt modelId="{E3B84C7F-93BA-A84B-93A7-7005ABE45A4D}" type="pres">
      <dgm:prSet presAssocID="{FD5CA459-2D10-5643-8E44-27B115975D19}" presName="centerShape" presStyleLbl="node0" presStyleIdx="0" presStyleCnt="1"/>
      <dgm:spPr/>
      <dgm:t>
        <a:bodyPr/>
        <a:lstStyle/>
        <a:p>
          <a:endParaRPr lang="es-ES"/>
        </a:p>
      </dgm:t>
    </dgm:pt>
    <dgm:pt modelId="{403D98BC-551A-F443-9D29-1D15CE5A933E}" type="pres">
      <dgm:prSet presAssocID="{DD1A9250-24AA-B74A-92E8-1FB0A532A34C}" presName="parTrans" presStyleLbl="bgSibTrans2D1" presStyleIdx="0" presStyleCnt="6"/>
      <dgm:spPr/>
      <dgm:t>
        <a:bodyPr/>
        <a:lstStyle/>
        <a:p>
          <a:endParaRPr lang="es-ES"/>
        </a:p>
      </dgm:t>
    </dgm:pt>
    <dgm:pt modelId="{6D0A8EC2-DA27-B244-94D6-F3E30148C998}" type="pres">
      <dgm:prSet presAssocID="{308F3949-CBE1-E248-B50E-173DFC463C41}" presName="node" presStyleLbl="node1" presStyleIdx="0" presStyleCnt="6">
        <dgm:presLayoutVars>
          <dgm:bulletEnabled val="1"/>
        </dgm:presLayoutVars>
      </dgm:prSet>
      <dgm:spPr/>
      <dgm:t>
        <a:bodyPr/>
        <a:lstStyle/>
        <a:p>
          <a:endParaRPr lang="es-ES"/>
        </a:p>
      </dgm:t>
    </dgm:pt>
    <dgm:pt modelId="{A701094B-D069-9D48-865C-1A1D29C0B98A}" type="pres">
      <dgm:prSet presAssocID="{EB229C76-4638-FA46-8060-B703CFB7965C}" presName="parTrans" presStyleLbl="bgSibTrans2D1" presStyleIdx="1" presStyleCnt="6"/>
      <dgm:spPr/>
      <dgm:t>
        <a:bodyPr/>
        <a:lstStyle/>
        <a:p>
          <a:endParaRPr lang="es-ES"/>
        </a:p>
      </dgm:t>
    </dgm:pt>
    <dgm:pt modelId="{992C2954-FC6F-724E-B13B-B386187C0BCA}" type="pres">
      <dgm:prSet presAssocID="{B5031534-1564-AE48-8AA4-112CF90B8167}" presName="node" presStyleLbl="node1" presStyleIdx="1" presStyleCnt="6">
        <dgm:presLayoutVars>
          <dgm:bulletEnabled val="1"/>
        </dgm:presLayoutVars>
      </dgm:prSet>
      <dgm:spPr/>
      <dgm:t>
        <a:bodyPr/>
        <a:lstStyle/>
        <a:p>
          <a:endParaRPr lang="es-ES"/>
        </a:p>
      </dgm:t>
    </dgm:pt>
    <dgm:pt modelId="{E1C3DAC6-42E2-344F-99E3-682E9D43398F}" type="pres">
      <dgm:prSet presAssocID="{C04682D2-4373-164E-8F86-2F9564CFCEDC}" presName="parTrans" presStyleLbl="bgSibTrans2D1" presStyleIdx="2" presStyleCnt="6"/>
      <dgm:spPr/>
      <dgm:t>
        <a:bodyPr/>
        <a:lstStyle/>
        <a:p>
          <a:endParaRPr lang="es-ES"/>
        </a:p>
      </dgm:t>
    </dgm:pt>
    <dgm:pt modelId="{FE3BB64A-D481-9548-B818-6E843A6F3793}" type="pres">
      <dgm:prSet presAssocID="{EB6DC881-EEDE-4743-B2C9-FBF7CF0D6354}" presName="node" presStyleLbl="node1" presStyleIdx="2" presStyleCnt="6">
        <dgm:presLayoutVars>
          <dgm:bulletEnabled val="1"/>
        </dgm:presLayoutVars>
      </dgm:prSet>
      <dgm:spPr/>
      <dgm:t>
        <a:bodyPr/>
        <a:lstStyle/>
        <a:p>
          <a:endParaRPr lang="es-ES"/>
        </a:p>
      </dgm:t>
    </dgm:pt>
    <dgm:pt modelId="{DC28C256-D0CC-0540-9965-2BF04B39C1D8}" type="pres">
      <dgm:prSet presAssocID="{47352CAF-9ACE-6042-A018-1A037CDCFA51}" presName="parTrans" presStyleLbl="bgSibTrans2D1" presStyleIdx="3" presStyleCnt="6"/>
      <dgm:spPr/>
      <dgm:t>
        <a:bodyPr/>
        <a:lstStyle/>
        <a:p>
          <a:endParaRPr lang="es-ES"/>
        </a:p>
      </dgm:t>
    </dgm:pt>
    <dgm:pt modelId="{85F11388-7387-4640-BEC2-794EC186EEDE}" type="pres">
      <dgm:prSet presAssocID="{195F66AC-D8F4-3C49-8C21-4FDDB1D31CC2}" presName="node" presStyleLbl="node1" presStyleIdx="3" presStyleCnt="6">
        <dgm:presLayoutVars>
          <dgm:bulletEnabled val="1"/>
        </dgm:presLayoutVars>
      </dgm:prSet>
      <dgm:spPr/>
      <dgm:t>
        <a:bodyPr/>
        <a:lstStyle/>
        <a:p>
          <a:endParaRPr lang="es-ES"/>
        </a:p>
      </dgm:t>
    </dgm:pt>
    <dgm:pt modelId="{95C3B592-2ABC-2C49-B795-CCAA9FAA0F41}" type="pres">
      <dgm:prSet presAssocID="{9094A66F-18A4-1540-A36B-BBB9883156EC}" presName="parTrans" presStyleLbl="bgSibTrans2D1" presStyleIdx="4" presStyleCnt="6"/>
      <dgm:spPr/>
      <dgm:t>
        <a:bodyPr/>
        <a:lstStyle/>
        <a:p>
          <a:endParaRPr lang="es-ES"/>
        </a:p>
      </dgm:t>
    </dgm:pt>
    <dgm:pt modelId="{6ED67011-B879-B743-ADA2-7C5660399E9B}" type="pres">
      <dgm:prSet presAssocID="{4BC2B65B-52D9-5E42-8C0C-E9D4832E58CC}" presName="node" presStyleLbl="node1" presStyleIdx="4" presStyleCnt="6">
        <dgm:presLayoutVars>
          <dgm:bulletEnabled val="1"/>
        </dgm:presLayoutVars>
      </dgm:prSet>
      <dgm:spPr/>
      <dgm:t>
        <a:bodyPr/>
        <a:lstStyle/>
        <a:p>
          <a:endParaRPr lang="es-ES"/>
        </a:p>
      </dgm:t>
    </dgm:pt>
    <dgm:pt modelId="{F645919D-925D-C44D-B60E-922F8045516F}" type="pres">
      <dgm:prSet presAssocID="{CA5EB3BF-4203-5D48-942A-C24A2992F62E}" presName="parTrans" presStyleLbl="bgSibTrans2D1" presStyleIdx="5" presStyleCnt="6"/>
      <dgm:spPr/>
      <dgm:t>
        <a:bodyPr/>
        <a:lstStyle/>
        <a:p>
          <a:endParaRPr lang="es-ES"/>
        </a:p>
      </dgm:t>
    </dgm:pt>
    <dgm:pt modelId="{BD570D27-81A6-E746-8865-875EE3D25FE4}" type="pres">
      <dgm:prSet presAssocID="{9C4E6814-8825-9E46-942E-DBFAF42DDE6E}" presName="node" presStyleLbl="node1" presStyleIdx="5" presStyleCnt="6">
        <dgm:presLayoutVars>
          <dgm:bulletEnabled val="1"/>
        </dgm:presLayoutVars>
      </dgm:prSet>
      <dgm:spPr/>
      <dgm:t>
        <a:bodyPr/>
        <a:lstStyle/>
        <a:p>
          <a:endParaRPr lang="es-ES"/>
        </a:p>
      </dgm:t>
    </dgm:pt>
  </dgm:ptLst>
  <dgm:cxnLst>
    <dgm:cxn modelId="{95589E7F-ADE1-E641-97ED-6C58A5D3F1A9}" type="presOf" srcId="{195F66AC-D8F4-3C49-8C21-4FDDB1D31CC2}" destId="{85F11388-7387-4640-BEC2-794EC186EEDE}" srcOrd="0" destOrd="0" presId="urn:microsoft.com/office/officeart/2005/8/layout/radial4"/>
    <dgm:cxn modelId="{BA17E4DE-8ADD-D84C-BD20-E96D0151DCF5}" type="presOf" srcId="{B5031534-1564-AE48-8AA4-112CF90B8167}" destId="{992C2954-FC6F-724E-B13B-B386187C0BCA}" srcOrd="0" destOrd="0" presId="urn:microsoft.com/office/officeart/2005/8/layout/radial4"/>
    <dgm:cxn modelId="{7CE3FDA5-5249-C34B-BE12-F9060CF61762}" type="presOf" srcId="{CA5EB3BF-4203-5D48-942A-C24A2992F62E}" destId="{F645919D-925D-C44D-B60E-922F8045516F}" srcOrd="0" destOrd="0" presId="urn:microsoft.com/office/officeart/2005/8/layout/radial4"/>
    <dgm:cxn modelId="{68B48883-2045-1C4E-963B-37C2B317BDBB}" srcId="{FD5CA459-2D10-5643-8E44-27B115975D19}" destId="{4BC2B65B-52D9-5E42-8C0C-E9D4832E58CC}" srcOrd="4" destOrd="0" parTransId="{9094A66F-18A4-1540-A36B-BBB9883156EC}" sibTransId="{F82F7ED7-47F7-864F-BFF5-B49042600DB3}"/>
    <dgm:cxn modelId="{16AA55E7-49BD-C24C-BE3A-E4B602D0A921}" srcId="{FD5CA459-2D10-5643-8E44-27B115975D19}" destId="{308F3949-CBE1-E248-B50E-173DFC463C41}" srcOrd="0" destOrd="0" parTransId="{DD1A9250-24AA-B74A-92E8-1FB0A532A34C}" sibTransId="{6C139F09-6E58-244D-9893-2EB27B24E975}"/>
    <dgm:cxn modelId="{47894752-8590-044B-A9A0-1568DA92924B}" type="presOf" srcId="{9C4E6814-8825-9E46-942E-DBFAF42DDE6E}" destId="{BD570D27-81A6-E746-8865-875EE3D25FE4}" srcOrd="0" destOrd="0" presId="urn:microsoft.com/office/officeart/2005/8/layout/radial4"/>
    <dgm:cxn modelId="{932D16E7-2D6C-DE4B-BB38-98DF3178A17D}" srcId="{FD5CA459-2D10-5643-8E44-27B115975D19}" destId="{B5031534-1564-AE48-8AA4-112CF90B8167}" srcOrd="1" destOrd="0" parTransId="{EB229C76-4638-FA46-8060-B703CFB7965C}" sibTransId="{87F71BEA-8722-404E-A166-B622966EFC32}"/>
    <dgm:cxn modelId="{6A92928C-0853-8340-930D-AE9DFCE580B9}" type="presOf" srcId="{DD1A9250-24AA-B74A-92E8-1FB0A532A34C}" destId="{403D98BC-551A-F443-9D29-1D15CE5A933E}" srcOrd="0" destOrd="0" presId="urn:microsoft.com/office/officeart/2005/8/layout/radial4"/>
    <dgm:cxn modelId="{B3A8E41C-6DF2-EB4C-9B01-204EBCE32A35}" type="presOf" srcId="{47352CAF-9ACE-6042-A018-1A037CDCFA51}" destId="{DC28C256-D0CC-0540-9965-2BF04B39C1D8}" srcOrd="0" destOrd="0" presId="urn:microsoft.com/office/officeart/2005/8/layout/radial4"/>
    <dgm:cxn modelId="{EE1513C6-DD24-FA43-A4EE-1EE96CFB6715}" srcId="{FD5CA459-2D10-5643-8E44-27B115975D19}" destId="{195F66AC-D8F4-3C49-8C21-4FDDB1D31CC2}" srcOrd="3" destOrd="0" parTransId="{47352CAF-9ACE-6042-A018-1A037CDCFA51}" sibTransId="{F840B3AF-7654-2149-A990-C742D246066E}"/>
    <dgm:cxn modelId="{E9650295-632F-A644-843D-110435296AAB}" type="presOf" srcId="{EB229C76-4638-FA46-8060-B703CFB7965C}" destId="{A701094B-D069-9D48-865C-1A1D29C0B98A}" srcOrd="0" destOrd="0" presId="urn:microsoft.com/office/officeart/2005/8/layout/radial4"/>
    <dgm:cxn modelId="{FA408E1E-6A08-4345-8B7B-08EE0B4AA4A8}" type="presOf" srcId="{9094A66F-18A4-1540-A36B-BBB9883156EC}" destId="{95C3B592-2ABC-2C49-B795-CCAA9FAA0F41}" srcOrd="0" destOrd="0" presId="urn:microsoft.com/office/officeart/2005/8/layout/radial4"/>
    <dgm:cxn modelId="{46D7943E-DA33-404C-BEBE-5C7C0F84118C}" type="presOf" srcId="{EB6DC881-EEDE-4743-B2C9-FBF7CF0D6354}" destId="{FE3BB64A-D481-9548-B818-6E843A6F3793}" srcOrd="0" destOrd="0" presId="urn:microsoft.com/office/officeart/2005/8/layout/radial4"/>
    <dgm:cxn modelId="{7FB9DCB5-E76F-B74B-99C8-A87D240BEE34}" type="presOf" srcId="{4BC2B65B-52D9-5E42-8C0C-E9D4832E58CC}" destId="{6ED67011-B879-B743-ADA2-7C5660399E9B}" srcOrd="0" destOrd="0" presId="urn:microsoft.com/office/officeart/2005/8/layout/radial4"/>
    <dgm:cxn modelId="{F1AB9FFD-06AD-EE45-8701-2B664BBA9E41}" type="presOf" srcId="{308F3949-CBE1-E248-B50E-173DFC463C41}" destId="{6D0A8EC2-DA27-B244-94D6-F3E30148C998}" srcOrd="0" destOrd="0" presId="urn:microsoft.com/office/officeart/2005/8/layout/radial4"/>
    <dgm:cxn modelId="{BCE01926-8F4E-4B4A-B947-D5F8DF693454}" srcId="{FD5CA459-2D10-5643-8E44-27B115975D19}" destId="{9C4E6814-8825-9E46-942E-DBFAF42DDE6E}" srcOrd="5" destOrd="0" parTransId="{CA5EB3BF-4203-5D48-942A-C24A2992F62E}" sibTransId="{0D2A002A-77BB-D849-BA26-9EFB9F51DC0A}"/>
    <dgm:cxn modelId="{4948503C-0CB9-794D-A1E9-E8BE4E79CCF8}" type="presOf" srcId="{C04682D2-4373-164E-8F86-2F9564CFCEDC}" destId="{E1C3DAC6-42E2-344F-99E3-682E9D43398F}" srcOrd="0" destOrd="0" presId="urn:microsoft.com/office/officeart/2005/8/layout/radial4"/>
    <dgm:cxn modelId="{58548C26-31EA-8A40-BE02-4782553CC00A}" type="presOf" srcId="{8CAF60D8-FFDD-1847-9D46-526A39192207}" destId="{3B4CE665-0993-A24A-BF96-D897024E368A}" srcOrd="0" destOrd="0" presId="urn:microsoft.com/office/officeart/2005/8/layout/radial4"/>
    <dgm:cxn modelId="{A55CA6CB-341C-C642-941D-0B6CBD3C56CD}" srcId="{8CAF60D8-FFDD-1847-9D46-526A39192207}" destId="{FD5CA459-2D10-5643-8E44-27B115975D19}" srcOrd="0" destOrd="0" parTransId="{C1EB4833-B5A1-F444-AA44-049D07F4AFC7}" sibTransId="{8710B564-0444-FD4D-A407-30E094C9ACE4}"/>
    <dgm:cxn modelId="{43E8B35A-DA5F-3C4B-9C5C-D4D5A91C9D69}" type="presOf" srcId="{FD5CA459-2D10-5643-8E44-27B115975D19}" destId="{E3B84C7F-93BA-A84B-93A7-7005ABE45A4D}" srcOrd="0" destOrd="0" presId="urn:microsoft.com/office/officeart/2005/8/layout/radial4"/>
    <dgm:cxn modelId="{D025A3CD-87DC-754D-8098-D32103CBC1A7}" srcId="{FD5CA459-2D10-5643-8E44-27B115975D19}" destId="{EB6DC881-EEDE-4743-B2C9-FBF7CF0D6354}" srcOrd="2" destOrd="0" parTransId="{C04682D2-4373-164E-8F86-2F9564CFCEDC}" sibTransId="{C7C0EE3E-715E-BE47-A2F4-B914485BA286}"/>
    <dgm:cxn modelId="{6266D71A-DEE5-8949-8EE8-B3305F1ECA50}" type="presParOf" srcId="{3B4CE665-0993-A24A-BF96-D897024E368A}" destId="{E3B84C7F-93BA-A84B-93A7-7005ABE45A4D}" srcOrd="0" destOrd="0" presId="urn:microsoft.com/office/officeart/2005/8/layout/radial4"/>
    <dgm:cxn modelId="{C85EE39B-26AB-8E49-8D5E-834F4194FCC2}" type="presParOf" srcId="{3B4CE665-0993-A24A-BF96-D897024E368A}" destId="{403D98BC-551A-F443-9D29-1D15CE5A933E}" srcOrd="1" destOrd="0" presId="urn:microsoft.com/office/officeart/2005/8/layout/radial4"/>
    <dgm:cxn modelId="{64EDA67E-46EB-4B44-A737-2F24D4B4991E}" type="presParOf" srcId="{3B4CE665-0993-A24A-BF96-D897024E368A}" destId="{6D0A8EC2-DA27-B244-94D6-F3E30148C998}" srcOrd="2" destOrd="0" presId="urn:microsoft.com/office/officeart/2005/8/layout/radial4"/>
    <dgm:cxn modelId="{24F9A5E8-04CB-6949-BEA5-02BCE6969479}" type="presParOf" srcId="{3B4CE665-0993-A24A-BF96-D897024E368A}" destId="{A701094B-D069-9D48-865C-1A1D29C0B98A}" srcOrd="3" destOrd="0" presId="urn:microsoft.com/office/officeart/2005/8/layout/radial4"/>
    <dgm:cxn modelId="{AB5A78EF-9D53-0448-BC8D-958E32043DC5}" type="presParOf" srcId="{3B4CE665-0993-A24A-BF96-D897024E368A}" destId="{992C2954-FC6F-724E-B13B-B386187C0BCA}" srcOrd="4" destOrd="0" presId="urn:microsoft.com/office/officeart/2005/8/layout/radial4"/>
    <dgm:cxn modelId="{AE7D3C1B-C7A6-EA48-B9F6-0E3057019386}" type="presParOf" srcId="{3B4CE665-0993-A24A-BF96-D897024E368A}" destId="{E1C3DAC6-42E2-344F-99E3-682E9D43398F}" srcOrd="5" destOrd="0" presId="urn:microsoft.com/office/officeart/2005/8/layout/radial4"/>
    <dgm:cxn modelId="{014045BF-D33D-784F-9019-0C2031EFC318}" type="presParOf" srcId="{3B4CE665-0993-A24A-BF96-D897024E368A}" destId="{FE3BB64A-D481-9548-B818-6E843A6F3793}" srcOrd="6" destOrd="0" presId="urn:microsoft.com/office/officeart/2005/8/layout/radial4"/>
    <dgm:cxn modelId="{D24D5461-9AA8-FD45-A098-67053D121EE8}" type="presParOf" srcId="{3B4CE665-0993-A24A-BF96-D897024E368A}" destId="{DC28C256-D0CC-0540-9965-2BF04B39C1D8}" srcOrd="7" destOrd="0" presId="urn:microsoft.com/office/officeart/2005/8/layout/radial4"/>
    <dgm:cxn modelId="{CEE419AC-B639-9E47-A34C-5618629C0969}" type="presParOf" srcId="{3B4CE665-0993-A24A-BF96-D897024E368A}" destId="{85F11388-7387-4640-BEC2-794EC186EEDE}" srcOrd="8" destOrd="0" presId="urn:microsoft.com/office/officeart/2005/8/layout/radial4"/>
    <dgm:cxn modelId="{A4891EC2-61D3-144C-BC0E-A827C361AD12}" type="presParOf" srcId="{3B4CE665-0993-A24A-BF96-D897024E368A}" destId="{95C3B592-2ABC-2C49-B795-CCAA9FAA0F41}" srcOrd="9" destOrd="0" presId="urn:microsoft.com/office/officeart/2005/8/layout/radial4"/>
    <dgm:cxn modelId="{949263AE-AD00-294F-9497-C5A11B29D225}" type="presParOf" srcId="{3B4CE665-0993-A24A-BF96-D897024E368A}" destId="{6ED67011-B879-B743-ADA2-7C5660399E9B}" srcOrd="10" destOrd="0" presId="urn:microsoft.com/office/officeart/2005/8/layout/radial4"/>
    <dgm:cxn modelId="{958E0857-2544-2049-9D09-309BC596E02A}" type="presParOf" srcId="{3B4CE665-0993-A24A-BF96-D897024E368A}" destId="{F645919D-925D-C44D-B60E-922F8045516F}" srcOrd="11" destOrd="0" presId="urn:microsoft.com/office/officeart/2005/8/layout/radial4"/>
    <dgm:cxn modelId="{4E78983F-E62A-5546-8609-57C94AB96A47}" type="presParOf" srcId="{3B4CE665-0993-A24A-BF96-D897024E368A}" destId="{BD570D27-81A6-E746-8865-875EE3D25FE4}"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9ED90CA5-9F01-D749-885D-433875CC05C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s-MX"/>
        </a:p>
      </dgm:t>
    </dgm:pt>
    <dgm:pt modelId="{A230C4AA-F8EB-1C4F-B60B-60E6E7577CBB}">
      <dgm:prSet/>
      <dgm:spPr/>
      <dgm:t>
        <a:bodyPr/>
        <a:lstStyle/>
        <a:p>
          <a:r>
            <a:rPr lang="es-CO" dirty="0"/>
            <a:t>El médico debe respetar la reserva de la </a:t>
          </a:r>
          <a:r>
            <a:rPr lang="es-CO" b="1" dirty="0"/>
            <a:t>HCO</a:t>
          </a:r>
          <a:r>
            <a:rPr lang="es-CO" dirty="0"/>
            <a:t> y sólo remitir al empleador el CMO. </a:t>
          </a:r>
        </a:p>
        <a:p>
          <a:r>
            <a:rPr lang="es-CO" dirty="0"/>
            <a:t>No utilizar la palabra “no apto”, salvo en lo contenido en el artículo 2 de la presente resolución. (</a:t>
          </a:r>
          <a:r>
            <a:rPr lang="es-CO" b="1" dirty="0"/>
            <a:t>Parágrafo)</a:t>
          </a:r>
          <a:r>
            <a:rPr lang="es-CO" dirty="0"/>
            <a:t>. </a:t>
          </a:r>
        </a:p>
        <a:p>
          <a:r>
            <a:rPr lang="es-CO" dirty="0"/>
            <a:t>El</a:t>
          </a:r>
          <a:r>
            <a:rPr lang="es-CO" b="1" dirty="0"/>
            <a:t> CMO </a:t>
          </a:r>
          <a:r>
            <a:rPr lang="es-CO" dirty="0"/>
            <a:t>debe contener las recomendaciones y/o restricciones indicando la temporalidad de éstas y si se requiere seguimiento médico (</a:t>
          </a:r>
          <a:r>
            <a:rPr lang="es-CO" b="1" dirty="0"/>
            <a:t>Parágrafo)</a:t>
          </a:r>
          <a:endParaRPr lang="es-CO" dirty="0"/>
        </a:p>
      </dgm:t>
    </dgm:pt>
    <dgm:pt modelId="{533741BC-D59A-F445-8ED5-6594C0A70E7D}" type="parTrans" cxnId="{D626DD22-2125-D243-B99A-7E1EEBD8533E}">
      <dgm:prSet/>
      <dgm:spPr/>
      <dgm:t>
        <a:bodyPr/>
        <a:lstStyle/>
        <a:p>
          <a:endParaRPr lang="es-MX"/>
        </a:p>
      </dgm:t>
    </dgm:pt>
    <dgm:pt modelId="{FC362693-E616-0540-8EAA-A72EDE0245C6}" type="sibTrans" cxnId="{D626DD22-2125-D243-B99A-7E1EEBD8533E}">
      <dgm:prSet/>
      <dgm:spPr/>
      <dgm:t>
        <a:bodyPr/>
        <a:lstStyle/>
        <a:p>
          <a:endParaRPr lang="es-MX"/>
        </a:p>
      </dgm:t>
    </dgm:pt>
    <dgm:pt modelId="{BEF0C6B5-C6E1-734A-BD05-0C3A1C7E51E4}" type="pres">
      <dgm:prSet presAssocID="{9ED90CA5-9F01-D749-885D-433875CC05C2}" presName="linear" presStyleCnt="0">
        <dgm:presLayoutVars>
          <dgm:animLvl val="lvl"/>
          <dgm:resizeHandles val="exact"/>
        </dgm:presLayoutVars>
      </dgm:prSet>
      <dgm:spPr/>
      <dgm:t>
        <a:bodyPr/>
        <a:lstStyle/>
        <a:p>
          <a:endParaRPr lang="es-ES"/>
        </a:p>
      </dgm:t>
    </dgm:pt>
    <dgm:pt modelId="{0D4E6B4C-822D-3B43-A2A6-8366276E03C4}" type="pres">
      <dgm:prSet presAssocID="{A230C4AA-F8EB-1C4F-B60B-60E6E7577CBB}" presName="parentText" presStyleLbl="node1" presStyleIdx="0" presStyleCnt="1" custLinFactNeighborX="29286" custLinFactNeighborY="1105">
        <dgm:presLayoutVars>
          <dgm:chMax val="0"/>
          <dgm:bulletEnabled val="1"/>
        </dgm:presLayoutVars>
      </dgm:prSet>
      <dgm:spPr/>
      <dgm:t>
        <a:bodyPr/>
        <a:lstStyle/>
        <a:p>
          <a:endParaRPr lang="es-ES"/>
        </a:p>
      </dgm:t>
    </dgm:pt>
  </dgm:ptLst>
  <dgm:cxnLst>
    <dgm:cxn modelId="{27460A44-3DD8-864F-A9B0-ED15907BABF9}" type="presOf" srcId="{A230C4AA-F8EB-1C4F-B60B-60E6E7577CBB}" destId="{0D4E6B4C-822D-3B43-A2A6-8366276E03C4}" srcOrd="0" destOrd="0" presId="urn:microsoft.com/office/officeart/2005/8/layout/vList2"/>
    <dgm:cxn modelId="{D626DD22-2125-D243-B99A-7E1EEBD8533E}" srcId="{9ED90CA5-9F01-D749-885D-433875CC05C2}" destId="{A230C4AA-F8EB-1C4F-B60B-60E6E7577CBB}" srcOrd="0" destOrd="0" parTransId="{533741BC-D59A-F445-8ED5-6594C0A70E7D}" sibTransId="{FC362693-E616-0540-8EAA-A72EDE0245C6}"/>
    <dgm:cxn modelId="{6C5930F8-6DF3-2346-9B34-3BD170DA175F}" type="presOf" srcId="{9ED90CA5-9F01-D749-885D-433875CC05C2}" destId="{BEF0C6B5-C6E1-734A-BD05-0C3A1C7E51E4}" srcOrd="0" destOrd="0" presId="urn:microsoft.com/office/officeart/2005/8/layout/vList2"/>
    <dgm:cxn modelId="{5E62507F-4D28-C64E-B810-B3A6FFA766B1}" type="presParOf" srcId="{BEF0C6B5-C6E1-734A-BD05-0C3A1C7E51E4}" destId="{0D4E6B4C-822D-3B43-A2A6-8366276E03C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1D70DE37-176B-BF41-9DB4-BAA3269CFE11}" type="doc">
      <dgm:prSet loTypeId="urn:microsoft.com/office/officeart/2005/8/layout/radial4" loCatId="list" qsTypeId="urn:microsoft.com/office/officeart/2005/8/quickstyle/simple1" qsCatId="simple" csTypeId="urn:microsoft.com/office/officeart/2005/8/colors/accent3_1" csCatId="accent3" phldr="1"/>
      <dgm:spPr/>
      <dgm:t>
        <a:bodyPr/>
        <a:lstStyle/>
        <a:p>
          <a:endParaRPr lang="es-MX"/>
        </a:p>
      </dgm:t>
    </dgm:pt>
    <dgm:pt modelId="{7F723B38-5D81-3B4E-ADB1-3BB79022B7CD}">
      <dgm:prSet/>
      <dgm:spPr/>
      <dgm:t>
        <a:bodyPr/>
        <a:lstStyle/>
        <a:p>
          <a:r>
            <a:rPr lang="es-CO" dirty="0"/>
            <a:t>Contenido mínimo:</a:t>
          </a:r>
        </a:p>
      </dgm:t>
    </dgm:pt>
    <dgm:pt modelId="{D27CAE8D-8695-2F4B-913F-0FEC0BE74C72}" type="parTrans" cxnId="{EF31E8E3-44E0-C541-8425-EC3560260DC6}">
      <dgm:prSet/>
      <dgm:spPr/>
      <dgm:t>
        <a:bodyPr/>
        <a:lstStyle/>
        <a:p>
          <a:endParaRPr lang="es-MX"/>
        </a:p>
      </dgm:t>
    </dgm:pt>
    <dgm:pt modelId="{02973B78-BC71-394A-A62A-277C25E7BDB9}" type="sibTrans" cxnId="{EF31E8E3-44E0-C541-8425-EC3560260DC6}">
      <dgm:prSet/>
      <dgm:spPr/>
      <dgm:t>
        <a:bodyPr/>
        <a:lstStyle/>
        <a:p>
          <a:endParaRPr lang="es-MX"/>
        </a:p>
      </dgm:t>
    </dgm:pt>
    <dgm:pt modelId="{DFE099DD-BD68-C64F-A6BD-D555E6281C09}">
      <dgm:prSet custT="1"/>
      <dgm:spPr/>
      <dgm:t>
        <a:bodyPr/>
        <a:lstStyle/>
        <a:p>
          <a:r>
            <a:rPr lang="es-CO" sz="1400" dirty="0"/>
            <a:t>a. Datos de identificación y sociodemográficos del trabajador. </a:t>
          </a:r>
        </a:p>
      </dgm:t>
    </dgm:pt>
    <dgm:pt modelId="{040EDB2C-6F99-AC4B-B022-349603C479C2}" type="parTrans" cxnId="{12010DAE-A701-054D-90EF-5FB1F71FEED8}">
      <dgm:prSet/>
      <dgm:spPr/>
      <dgm:t>
        <a:bodyPr/>
        <a:lstStyle/>
        <a:p>
          <a:endParaRPr lang="es-MX"/>
        </a:p>
      </dgm:t>
    </dgm:pt>
    <dgm:pt modelId="{DF52613A-41EA-B440-B65A-6093FF16704A}" type="sibTrans" cxnId="{12010DAE-A701-054D-90EF-5FB1F71FEED8}">
      <dgm:prSet/>
      <dgm:spPr/>
      <dgm:t>
        <a:bodyPr/>
        <a:lstStyle/>
        <a:p>
          <a:endParaRPr lang="es-MX"/>
        </a:p>
      </dgm:t>
    </dgm:pt>
    <dgm:pt modelId="{1D9CF213-DB2A-A243-90A3-7A96A37DF798}">
      <dgm:prSet custT="1"/>
      <dgm:spPr/>
      <dgm:t>
        <a:bodyPr/>
        <a:lstStyle/>
        <a:p>
          <a:r>
            <a:rPr lang="es-CO" sz="1400" dirty="0"/>
            <a:t>b. Fecha, departamento, ciudad en donde se realiza la EMO. </a:t>
          </a:r>
        </a:p>
      </dgm:t>
    </dgm:pt>
    <dgm:pt modelId="{89989430-F970-5D43-8E73-18019F04D219}" type="parTrans" cxnId="{81AD7C92-0823-D64B-BB88-44D7BC2BD0D3}">
      <dgm:prSet/>
      <dgm:spPr/>
      <dgm:t>
        <a:bodyPr/>
        <a:lstStyle/>
        <a:p>
          <a:endParaRPr lang="es-MX"/>
        </a:p>
      </dgm:t>
    </dgm:pt>
    <dgm:pt modelId="{98A74AD8-A4E6-5B41-8984-72D1FBC5006C}" type="sibTrans" cxnId="{81AD7C92-0823-D64B-BB88-44D7BC2BD0D3}">
      <dgm:prSet/>
      <dgm:spPr/>
      <dgm:t>
        <a:bodyPr/>
        <a:lstStyle/>
        <a:p>
          <a:endParaRPr lang="es-MX"/>
        </a:p>
      </dgm:t>
    </dgm:pt>
    <dgm:pt modelId="{E05CDE13-DED6-8843-BAE6-D6DFFBF8823E}">
      <dgm:prSet custT="1"/>
      <dgm:spPr/>
      <dgm:t>
        <a:bodyPr/>
        <a:lstStyle/>
        <a:p>
          <a:r>
            <a:rPr lang="es-CO" sz="1400" dirty="0"/>
            <a:t>c. Datos de identificación del empleador. </a:t>
          </a:r>
        </a:p>
      </dgm:t>
    </dgm:pt>
    <dgm:pt modelId="{364CE2BA-A525-504E-B796-DB654DFAF2B6}" type="parTrans" cxnId="{A96F1E1F-45FE-D441-9E6B-7869187AFAA7}">
      <dgm:prSet/>
      <dgm:spPr/>
      <dgm:t>
        <a:bodyPr/>
        <a:lstStyle/>
        <a:p>
          <a:endParaRPr lang="es-MX"/>
        </a:p>
      </dgm:t>
    </dgm:pt>
    <dgm:pt modelId="{EF17BD42-E1E4-FF4E-8D5A-A16997833CDD}" type="sibTrans" cxnId="{A96F1E1F-45FE-D441-9E6B-7869187AFAA7}">
      <dgm:prSet/>
      <dgm:spPr/>
      <dgm:t>
        <a:bodyPr/>
        <a:lstStyle/>
        <a:p>
          <a:endParaRPr lang="es-MX"/>
        </a:p>
      </dgm:t>
    </dgm:pt>
    <dgm:pt modelId="{DB1711F0-7CA5-854B-A517-8157D380D5D5}">
      <dgm:prSet custT="1"/>
      <dgm:spPr/>
      <dgm:t>
        <a:bodyPr/>
        <a:lstStyle/>
        <a:p>
          <a:r>
            <a:rPr lang="es-CO" sz="1050" dirty="0"/>
            <a:t>d. Empresas de servicios temporales, o trabajadores en misión, suministrar, además, los datos de la empresa usuaria. </a:t>
          </a:r>
        </a:p>
      </dgm:t>
    </dgm:pt>
    <dgm:pt modelId="{4EAEA58D-B503-D847-9D6C-CC235AA25012}" type="parTrans" cxnId="{1636A9A3-2038-8840-B441-D54B78B44099}">
      <dgm:prSet/>
      <dgm:spPr/>
      <dgm:t>
        <a:bodyPr/>
        <a:lstStyle/>
        <a:p>
          <a:endParaRPr lang="es-MX"/>
        </a:p>
      </dgm:t>
    </dgm:pt>
    <dgm:pt modelId="{27EF04BE-5FDF-ED46-B458-B7EAC8A09A2D}" type="sibTrans" cxnId="{1636A9A3-2038-8840-B441-D54B78B44099}">
      <dgm:prSet/>
      <dgm:spPr/>
      <dgm:t>
        <a:bodyPr/>
        <a:lstStyle/>
        <a:p>
          <a:endParaRPr lang="es-MX"/>
        </a:p>
      </dgm:t>
    </dgm:pt>
    <dgm:pt modelId="{CED05048-1174-214D-A290-92198FB54D88}">
      <dgm:prSet custT="1"/>
      <dgm:spPr/>
      <dgm:t>
        <a:bodyPr/>
        <a:lstStyle/>
        <a:p>
          <a:r>
            <a:rPr lang="es-CO" sz="1400" dirty="0"/>
            <a:t>e. Actividad económica del empleador. </a:t>
          </a:r>
        </a:p>
      </dgm:t>
    </dgm:pt>
    <dgm:pt modelId="{27F389A8-0842-AA4F-B84D-F32AE0FEC936}" type="parTrans" cxnId="{B2BA17E7-730A-874E-9A1A-B6358C3B238B}">
      <dgm:prSet/>
      <dgm:spPr/>
      <dgm:t>
        <a:bodyPr/>
        <a:lstStyle/>
        <a:p>
          <a:endParaRPr lang="es-MX"/>
        </a:p>
      </dgm:t>
    </dgm:pt>
    <dgm:pt modelId="{88CE63F0-295B-C347-BB3B-B822E75DEC64}" type="sibTrans" cxnId="{B2BA17E7-730A-874E-9A1A-B6358C3B238B}">
      <dgm:prSet/>
      <dgm:spPr/>
      <dgm:t>
        <a:bodyPr/>
        <a:lstStyle/>
        <a:p>
          <a:endParaRPr lang="es-MX"/>
        </a:p>
      </dgm:t>
    </dgm:pt>
    <dgm:pt modelId="{B682BB56-93B5-DF42-9C26-89667D49400C}">
      <dgm:prSet custT="1"/>
      <dgm:spPr/>
      <dgm:t>
        <a:bodyPr/>
        <a:lstStyle/>
        <a:p>
          <a:r>
            <a:rPr lang="es-CO" sz="1100" dirty="0"/>
            <a:t>f. Nombre de las correspondientes </a:t>
          </a:r>
          <a:r>
            <a:rPr lang="es-CO" sz="1100" b="1" dirty="0"/>
            <a:t>AFP</a:t>
          </a:r>
          <a:r>
            <a:rPr lang="es-CO" sz="1100" dirty="0"/>
            <a:t>,</a:t>
          </a:r>
          <a:r>
            <a:rPr lang="es-CO" sz="1100" b="1" dirty="0"/>
            <a:t> EPS Y ARL</a:t>
          </a:r>
          <a:r>
            <a:rPr lang="es-CO" sz="1100" dirty="0"/>
            <a:t> a las cuales está afiliada la persona. </a:t>
          </a:r>
        </a:p>
      </dgm:t>
    </dgm:pt>
    <dgm:pt modelId="{44B54DBD-10BF-1E45-ACC1-1A19B04BCA84}" type="parTrans" cxnId="{C7A25E89-E0AE-574B-9BC8-0C7D81B183C7}">
      <dgm:prSet/>
      <dgm:spPr/>
      <dgm:t>
        <a:bodyPr/>
        <a:lstStyle/>
        <a:p>
          <a:endParaRPr lang="es-MX"/>
        </a:p>
      </dgm:t>
    </dgm:pt>
    <dgm:pt modelId="{9045E984-B181-0648-B5D9-B0D40A6AB3BA}" type="sibTrans" cxnId="{C7A25E89-E0AE-574B-9BC8-0C7D81B183C7}">
      <dgm:prSet/>
      <dgm:spPr/>
      <dgm:t>
        <a:bodyPr/>
        <a:lstStyle/>
        <a:p>
          <a:endParaRPr lang="es-MX"/>
        </a:p>
      </dgm:t>
    </dgm:pt>
    <dgm:pt modelId="{177F9A2B-6E69-F643-863C-687F7C1295AD}">
      <dgm:prSet custT="1"/>
      <dgm:spPr/>
      <dgm:t>
        <a:bodyPr/>
        <a:lstStyle/>
        <a:p>
          <a:r>
            <a:rPr lang="es-CO" sz="1400" dirty="0"/>
            <a:t>g. Firma del trabajador en constancia de entrega del CMO. </a:t>
          </a:r>
        </a:p>
      </dgm:t>
    </dgm:pt>
    <dgm:pt modelId="{14C55D4F-4749-8841-9A38-07ECC2F303D8}" type="parTrans" cxnId="{435A55F3-1B9F-384C-96E5-BFA4A9D25CE5}">
      <dgm:prSet/>
      <dgm:spPr/>
      <dgm:t>
        <a:bodyPr/>
        <a:lstStyle/>
        <a:p>
          <a:endParaRPr lang="es-MX"/>
        </a:p>
      </dgm:t>
    </dgm:pt>
    <dgm:pt modelId="{19985B0C-D3DA-C34E-A00B-45463A957D3E}" type="sibTrans" cxnId="{435A55F3-1B9F-384C-96E5-BFA4A9D25CE5}">
      <dgm:prSet/>
      <dgm:spPr/>
      <dgm:t>
        <a:bodyPr/>
        <a:lstStyle/>
        <a:p>
          <a:endParaRPr lang="es-MX"/>
        </a:p>
      </dgm:t>
    </dgm:pt>
    <dgm:pt modelId="{39999CDE-ABC0-4D45-909F-157361B40BD5}">
      <dgm:prSet custT="1"/>
      <dgm:spPr/>
      <dgm:t>
        <a:bodyPr/>
        <a:lstStyle/>
        <a:p>
          <a:r>
            <a:rPr lang="es-CO" sz="1400" dirty="0"/>
            <a:t>h. Recomendaciones y/o restricciones para el ejercicio de la labor. </a:t>
          </a:r>
        </a:p>
      </dgm:t>
    </dgm:pt>
    <dgm:pt modelId="{07905DFD-6B81-B84A-8D0E-C4E012BF35AC}" type="parTrans" cxnId="{FCCF755B-90D7-814E-AD0B-1EE7EF9E9690}">
      <dgm:prSet/>
      <dgm:spPr/>
      <dgm:t>
        <a:bodyPr/>
        <a:lstStyle/>
        <a:p>
          <a:endParaRPr lang="es-MX"/>
        </a:p>
      </dgm:t>
    </dgm:pt>
    <dgm:pt modelId="{AC92DA02-4991-BF40-96C5-A9AEC2CB6B4A}" type="sibTrans" cxnId="{FCCF755B-90D7-814E-AD0B-1EE7EF9E9690}">
      <dgm:prSet/>
      <dgm:spPr/>
      <dgm:t>
        <a:bodyPr/>
        <a:lstStyle/>
        <a:p>
          <a:endParaRPr lang="es-MX"/>
        </a:p>
      </dgm:t>
    </dgm:pt>
    <dgm:pt modelId="{79F2232A-4535-7348-871A-9A9FEF1D6CCF}">
      <dgm:prSet custT="1"/>
      <dgm:spPr/>
      <dgm:t>
        <a:bodyPr/>
        <a:lstStyle/>
        <a:p>
          <a:r>
            <a:rPr lang="es-CO" sz="1050" dirty="0"/>
            <a:t>i. Nombre, número del registro profesional, tipo y número del documento de identidad, número de Licencia en SST, y firma del médico que lo expide.</a:t>
          </a:r>
        </a:p>
      </dgm:t>
    </dgm:pt>
    <dgm:pt modelId="{09A57406-89F1-B74D-A99B-C3CB8A7F7C31}" type="parTrans" cxnId="{FD33425F-0B38-1F42-B227-AF9AF64B177B}">
      <dgm:prSet/>
      <dgm:spPr/>
      <dgm:t>
        <a:bodyPr/>
        <a:lstStyle/>
        <a:p>
          <a:endParaRPr lang="es-MX"/>
        </a:p>
      </dgm:t>
    </dgm:pt>
    <dgm:pt modelId="{5899FD66-57E2-EC4D-B655-25FE3E5BE0D7}" type="sibTrans" cxnId="{FD33425F-0B38-1F42-B227-AF9AF64B177B}">
      <dgm:prSet/>
      <dgm:spPr/>
      <dgm:t>
        <a:bodyPr/>
        <a:lstStyle/>
        <a:p>
          <a:endParaRPr lang="es-MX"/>
        </a:p>
      </dgm:t>
    </dgm:pt>
    <dgm:pt modelId="{8992DBCB-6FF1-F746-B6C8-EE7F280D47E3}" type="pres">
      <dgm:prSet presAssocID="{1D70DE37-176B-BF41-9DB4-BAA3269CFE11}" presName="cycle" presStyleCnt="0">
        <dgm:presLayoutVars>
          <dgm:chMax val="1"/>
          <dgm:dir/>
          <dgm:animLvl val="ctr"/>
          <dgm:resizeHandles val="exact"/>
        </dgm:presLayoutVars>
      </dgm:prSet>
      <dgm:spPr/>
      <dgm:t>
        <a:bodyPr/>
        <a:lstStyle/>
        <a:p>
          <a:endParaRPr lang="es-ES"/>
        </a:p>
      </dgm:t>
    </dgm:pt>
    <dgm:pt modelId="{2B152E32-28AD-F446-8CF5-67ABFE58E5AA}" type="pres">
      <dgm:prSet presAssocID="{7F723B38-5D81-3B4E-ADB1-3BB79022B7CD}" presName="centerShape" presStyleLbl="node0" presStyleIdx="0" presStyleCnt="1"/>
      <dgm:spPr/>
      <dgm:t>
        <a:bodyPr/>
        <a:lstStyle/>
        <a:p>
          <a:endParaRPr lang="es-ES"/>
        </a:p>
      </dgm:t>
    </dgm:pt>
    <dgm:pt modelId="{BB41E20D-CFEB-0241-9E77-4CE20F5E72D5}" type="pres">
      <dgm:prSet presAssocID="{040EDB2C-6F99-AC4B-B022-349603C479C2}" presName="parTrans" presStyleLbl="bgSibTrans2D1" presStyleIdx="0" presStyleCnt="9"/>
      <dgm:spPr/>
      <dgm:t>
        <a:bodyPr/>
        <a:lstStyle/>
        <a:p>
          <a:endParaRPr lang="es-ES"/>
        </a:p>
      </dgm:t>
    </dgm:pt>
    <dgm:pt modelId="{9BD4D0EE-025F-1044-82FA-5D20A3C940F6}" type="pres">
      <dgm:prSet presAssocID="{DFE099DD-BD68-C64F-A6BD-D555E6281C09}" presName="node" presStyleLbl="node1" presStyleIdx="0" presStyleCnt="9" custScaleX="157789">
        <dgm:presLayoutVars>
          <dgm:bulletEnabled val="1"/>
        </dgm:presLayoutVars>
      </dgm:prSet>
      <dgm:spPr/>
      <dgm:t>
        <a:bodyPr/>
        <a:lstStyle/>
        <a:p>
          <a:endParaRPr lang="es-ES"/>
        </a:p>
      </dgm:t>
    </dgm:pt>
    <dgm:pt modelId="{0C7B8B1A-D5B8-9544-B1A6-37E25702E6EC}" type="pres">
      <dgm:prSet presAssocID="{89989430-F970-5D43-8E73-18019F04D219}" presName="parTrans" presStyleLbl="bgSibTrans2D1" presStyleIdx="1" presStyleCnt="9"/>
      <dgm:spPr/>
      <dgm:t>
        <a:bodyPr/>
        <a:lstStyle/>
        <a:p>
          <a:endParaRPr lang="es-ES"/>
        </a:p>
      </dgm:t>
    </dgm:pt>
    <dgm:pt modelId="{0F973199-B53D-C347-BA6A-75A14F66C8F5}" type="pres">
      <dgm:prSet presAssocID="{1D9CF213-DB2A-A243-90A3-7A96A37DF798}" presName="node" presStyleLbl="node1" presStyleIdx="1" presStyleCnt="9" custScaleX="157789">
        <dgm:presLayoutVars>
          <dgm:bulletEnabled val="1"/>
        </dgm:presLayoutVars>
      </dgm:prSet>
      <dgm:spPr/>
      <dgm:t>
        <a:bodyPr/>
        <a:lstStyle/>
        <a:p>
          <a:endParaRPr lang="es-ES"/>
        </a:p>
      </dgm:t>
    </dgm:pt>
    <dgm:pt modelId="{C36809C3-389B-F442-B3FB-8F26F61CA3F2}" type="pres">
      <dgm:prSet presAssocID="{364CE2BA-A525-504E-B796-DB654DFAF2B6}" presName="parTrans" presStyleLbl="bgSibTrans2D1" presStyleIdx="2" presStyleCnt="9"/>
      <dgm:spPr/>
      <dgm:t>
        <a:bodyPr/>
        <a:lstStyle/>
        <a:p>
          <a:endParaRPr lang="es-ES"/>
        </a:p>
      </dgm:t>
    </dgm:pt>
    <dgm:pt modelId="{5EF2E014-E38B-0341-B22A-2DC027ECF124}" type="pres">
      <dgm:prSet presAssocID="{E05CDE13-DED6-8843-BAE6-D6DFFBF8823E}" presName="node" presStyleLbl="node1" presStyleIdx="2" presStyleCnt="9" custScaleX="157789">
        <dgm:presLayoutVars>
          <dgm:bulletEnabled val="1"/>
        </dgm:presLayoutVars>
      </dgm:prSet>
      <dgm:spPr/>
      <dgm:t>
        <a:bodyPr/>
        <a:lstStyle/>
        <a:p>
          <a:endParaRPr lang="es-ES"/>
        </a:p>
      </dgm:t>
    </dgm:pt>
    <dgm:pt modelId="{77E83606-84CC-4D46-91D8-2C7DA4759FB0}" type="pres">
      <dgm:prSet presAssocID="{4EAEA58D-B503-D847-9D6C-CC235AA25012}" presName="parTrans" presStyleLbl="bgSibTrans2D1" presStyleIdx="3" presStyleCnt="9"/>
      <dgm:spPr/>
      <dgm:t>
        <a:bodyPr/>
        <a:lstStyle/>
        <a:p>
          <a:endParaRPr lang="es-ES"/>
        </a:p>
      </dgm:t>
    </dgm:pt>
    <dgm:pt modelId="{71C6ADA4-38E0-494D-BD6D-3BC1AE916674}" type="pres">
      <dgm:prSet presAssocID="{DB1711F0-7CA5-854B-A517-8157D380D5D5}" presName="node" presStyleLbl="node1" presStyleIdx="3" presStyleCnt="9" custScaleX="157789" custRadScaleRad="104169" custRadScaleInc="-23485">
        <dgm:presLayoutVars>
          <dgm:bulletEnabled val="1"/>
        </dgm:presLayoutVars>
      </dgm:prSet>
      <dgm:spPr/>
      <dgm:t>
        <a:bodyPr/>
        <a:lstStyle/>
        <a:p>
          <a:endParaRPr lang="es-ES"/>
        </a:p>
      </dgm:t>
    </dgm:pt>
    <dgm:pt modelId="{85139032-1001-5A48-8BA7-A685430FBF5A}" type="pres">
      <dgm:prSet presAssocID="{27F389A8-0842-AA4F-B84D-F32AE0FEC936}" presName="parTrans" presStyleLbl="bgSibTrans2D1" presStyleIdx="4" presStyleCnt="9"/>
      <dgm:spPr/>
      <dgm:t>
        <a:bodyPr/>
        <a:lstStyle/>
        <a:p>
          <a:endParaRPr lang="es-ES"/>
        </a:p>
      </dgm:t>
    </dgm:pt>
    <dgm:pt modelId="{E932068A-6C4B-B348-B8E6-3D5E0E5D3FAB}" type="pres">
      <dgm:prSet presAssocID="{CED05048-1174-214D-A290-92198FB54D88}" presName="node" presStyleLbl="node1" presStyleIdx="4" presStyleCnt="9" custScaleX="157789">
        <dgm:presLayoutVars>
          <dgm:bulletEnabled val="1"/>
        </dgm:presLayoutVars>
      </dgm:prSet>
      <dgm:spPr/>
      <dgm:t>
        <a:bodyPr/>
        <a:lstStyle/>
        <a:p>
          <a:endParaRPr lang="es-ES"/>
        </a:p>
      </dgm:t>
    </dgm:pt>
    <dgm:pt modelId="{F2EDA125-9633-1443-8A5E-4ABE41DF49AF}" type="pres">
      <dgm:prSet presAssocID="{44B54DBD-10BF-1E45-ACC1-1A19B04BCA84}" presName="parTrans" presStyleLbl="bgSibTrans2D1" presStyleIdx="5" presStyleCnt="9"/>
      <dgm:spPr/>
      <dgm:t>
        <a:bodyPr/>
        <a:lstStyle/>
        <a:p>
          <a:endParaRPr lang="es-ES"/>
        </a:p>
      </dgm:t>
    </dgm:pt>
    <dgm:pt modelId="{B83EE8F4-4970-E546-94FD-ED6A368B7888}" type="pres">
      <dgm:prSet presAssocID="{B682BB56-93B5-DF42-9C26-89667D49400C}" presName="node" presStyleLbl="node1" presStyleIdx="5" presStyleCnt="9" custScaleX="157789">
        <dgm:presLayoutVars>
          <dgm:bulletEnabled val="1"/>
        </dgm:presLayoutVars>
      </dgm:prSet>
      <dgm:spPr/>
      <dgm:t>
        <a:bodyPr/>
        <a:lstStyle/>
        <a:p>
          <a:endParaRPr lang="es-ES"/>
        </a:p>
      </dgm:t>
    </dgm:pt>
    <dgm:pt modelId="{AA6DB9EA-52D5-CC4D-B501-83BA98A26387}" type="pres">
      <dgm:prSet presAssocID="{14C55D4F-4749-8841-9A38-07ECC2F303D8}" presName="parTrans" presStyleLbl="bgSibTrans2D1" presStyleIdx="6" presStyleCnt="9"/>
      <dgm:spPr/>
      <dgm:t>
        <a:bodyPr/>
        <a:lstStyle/>
        <a:p>
          <a:endParaRPr lang="es-ES"/>
        </a:p>
      </dgm:t>
    </dgm:pt>
    <dgm:pt modelId="{BE47F20E-B96E-0D42-A4EB-29CD0ADC6D97}" type="pres">
      <dgm:prSet presAssocID="{177F9A2B-6E69-F643-863C-687F7C1295AD}" presName="node" presStyleLbl="node1" presStyleIdx="6" presStyleCnt="9" custScaleX="157789" custRadScaleRad="99735" custRadScaleInc="762">
        <dgm:presLayoutVars>
          <dgm:bulletEnabled val="1"/>
        </dgm:presLayoutVars>
      </dgm:prSet>
      <dgm:spPr/>
      <dgm:t>
        <a:bodyPr/>
        <a:lstStyle/>
        <a:p>
          <a:endParaRPr lang="es-ES"/>
        </a:p>
      </dgm:t>
    </dgm:pt>
    <dgm:pt modelId="{BAAB5DFD-B690-254C-AD6F-D7153A253711}" type="pres">
      <dgm:prSet presAssocID="{07905DFD-6B81-B84A-8D0E-C4E012BF35AC}" presName="parTrans" presStyleLbl="bgSibTrans2D1" presStyleIdx="7" presStyleCnt="9"/>
      <dgm:spPr/>
      <dgm:t>
        <a:bodyPr/>
        <a:lstStyle/>
        <a:p>
          <a:endParaRPr lang="es-ES"/>
        </a:p>
      </dgm:t>
    </dgm:pt>
    <dgm:pt modelId="{690D924F-E245-D940-AC1D-F918762ABC9B}" type="pres">
      <dgm:prSet presAssocID="{39999CDE-ABC0-4D45-909F-157361B40BD5}" presName="node" presStyleLbl="node1" presStyleIdx="7" presStyleCnt="9" custScaleX="157789">
        <dgm:presLayoutVars>
          <dgm:bulletEnabled val="1"/>
        </dgm:presLayoutVars>
      </dgm:prSet>
      <dgm:spPr/>
      <dgm:t>
        <a:bodyPr/>
        <a:lstStyle/>
        <a:p>
          <a:endParaRPr lang="es-ES"/>
        </a:p>
      </dgm:t>
    </dgm:pt>
    <dgm:pt modelId="{F3C705E4-41BD-CA42-B94C-3E1E5290D53D}" type="pres">
      <dgm:prSet presAssocID="{09A57406-89F1-B74D-A99B-C3CB8A7F7C31}" presName="parTrans" presStyleLbl="bgSibTrans2D1" presStyleIdx="8" presStyleCnt="9"/>
      <dgm:spPr/>
      <dgm:t>
        <a:bodyPr/>
        <a:lstStyle/>
        <a:p>
          <a:endParaRPr lang="es-ES"/>
        </a:p>
      </dgm:t>
    </dgm:pt>
    <dgm:pt modelId="{B54E5A53-AEA3-E54E-AE5A-061C734AB3AC}" type="pres">
      <dgm:prSet presAssocID="{79F2232A-4535-7348-871A-9A9FEF1D6CCF}" presName="node" presStyleLbl="node1" presStyleIdx="8" presStyleCnt="9" custScaleX="157789">
        <dgm:presLayoutVars>
          <dgm:bulletEnabled val="1"/>
        </dgm:presLayoutVars>
      </dgm:prSet>
      <dgm:spPr/>
      <dgm:t>
        <a:bodyPr/>
        <a:lstStyle/>
        <a:p>
          <a:endParaRPr lang="es-ES"/>
        </a:p>
      </dgm:t>
    </dgm:pt>
  </dgm:ptLst>
  <dgm:cxnLst>
    <dgm:cxn modelId="{EF31E8E3-44E0-C541-8425-EC3560260DC6}" srcId="{1D70DE37-176B-BF41-9DB4-BAA3269CFE11}" destId="{7F723B38-5D81-3B4E-ADB1-3BB79022B7CD}" srcOrd="0" destOrd="0" parTransId="{D27CAE8D-8695-2F4B-913F-0FEC0BE74C72}" sibTransId="{02973B78-BC71-394A-A62A-277C25E7BDB9}"/>
    <dgm:cxn modelId="{12010DAE-A701-054D-90EF-5FB1F71FEED8}" srcId="{7F723B38-5D81-3B4E-ADB1-3BB79022B7CD}" destId="{DFE099DD-BD68-C64F-A6BD-D555E6281C09}" srcOrd="0" destOrd="0" parTransId="{040EDB2C-6F99-AC4B-B022-349603C479C2}" sibTransId="{DF52613A-41EA-B440-B65A-6093FF16704A}"/>
    <dgm:cxn modelId="{8B8B791B-78DD-A34E-9635-BE3CEB16451C}" type="presOf" srcId="{DFE099DD-BD68-C64F-A6BD-D555E6281C09}" destId="{9BD4D0EE-025F-1044-82FA-5D20A3C940F6}" srcOrd="0" destOrd="0" presId="urn:microsoft.com/office/officeart/2005/8/layout/radial4"/>
    <dgm:cxn modelId="{5A116A2F-3FBC-4043-B5C2-66D71120387B}" type="presOf" srcId="{040EDB2C-6F99-AC4B-B022-349603C479C2}" destId="{BB41E20D-CFEB-0241-9E77-4CE20F5E72D5}" srcOrd="0" destOrd="0" presId="urn:microsoft.com/office/officeart/2005/8/layout/radial4"/>
    <dgm:cxn modelId="{FD33425F-0B38-1F42-B227-AF9AF64B177B}" srcId="{7F723B38-5D81-3B4E-ADB1-3BB79022B7CD}" destId="{79F2232A-4535-7348-871A-9A9FEF1D6CCF}" srcOrd="8" destOrd="0" parTransId="{09A57406-89F1-B74D-A99B-C3CB8A7F7C31}" sibTransId="{5899FD66-57E2-EC4D-B655-25FE3E5BE0D7}"/>
    <dgm:cxn modelId="{9868DF70-F307-D140-B1BF-AC03998CD874}" type="presOf" srcId="{4EAEA58D-B503-D847-9D6C-CC235AA25012}" destId="{77E83606-84CC-4D46-91D8-2C7DA4759FB0}" srcOrd="0" destOrd="0" presId="urn:microsoft.com/office/officeart/2005/8/layout/radial4"/>
    <dgm:cxn modelId="{310545E4-CF2F-6048-BE37-72653C1841A5}" type="presOf" srcId="{177F9A2B-6E69-F643-863C-687F7C1295AD}" destId="{BE47F20E-B96E-0D42-A4EB-29CD0ADC6D97}" srcOrd="0" destOrd="0" presId="urn:microsoft.com/office/officeart/2005/8/layout/radial4"/>
    <dgm:cxn modelId="{E1E569E1-1D62-6D48-8EAE-51F2A7D174B3}" type="presOf" srcId="{1D70DE37-176B-BF41-9DB4-BAA3269CFE11}" destId="{8992DBCB-6FF1-F746-B6C8-EE7F280D47E3}" srcOrd="0" destOrd="0" presId="urn:microsoft.com/office/officeart/2005/8/layout/radial4"/>
    <dgm:cxn modelId="{D071278B-6EF0-7641-A5CE-8DCB6B75ABD9}" type="presOf" srcId="{44B54DBD-10BF-1E45-ACC1-1A19B04BCA84}" destId="{F2EDA125-9633-1443-8A5E-4ABE41DF49AF}" srcOrd="0" destOrd="0" presId="urn:microsoft.com/office/officeart/2005/8/layout/radial4"/>
    <dgm:cxn modelId="{C7A25E89-E0AE-574B-9BC8-0C7D81B183C7}" srcId="{7F723B38-5D81-3B4E-ADB1-3BB79022B7CD}" destId="{B682BB56-93B5-DF42-9C26-89667D49400C}" srcOrd="5" destOrd="0" parTransId="{44B54DBD-10BF-1E45-ACC1-1A19B04BCA84}" sibTransId="{9045E984-B181-0648-B5D9-B0D40A6AB3BA}"/>
    <dgm:cxn modelId="{8861C03B-2933-0B4E-86C7-2799F7FFD609}" type="presOf" srcId="{364CE2BA-A525-504E-B796-DB654DFAF2B6}" destId="{C36809C3-389B-F442-B3FB-8F26F61CA3F2}" srcOrd="0" destOrd="0" presId="urn:microsoft.com/office/officeart/2005/8/layout/radial4"/>
    <dgm:cxn modelId="{4D1B9B1C-B928-5A4B-93F7-F39B67DF9E9C}" type="presOf" srcId="{1D9CF213-DB2A-A243-90A3-7A96A37DF798}" destId="{0F973199-B53D-C347-BA6A-75A14F66C8F5}" srcOrd="0" destOrd="0" presId="urn:microsoft.com/office/officeart/2005/8/layout/radial4"/>
    <dgm:cxn modelId="{3EEB25A6-2AC3-C241-A485-31F5077C4725}" type="presOf" srcId="{09A57406-89F1-B74D-A99B-C3CB8A7F7C31}" destId="{F3C705E4-41BD-CA42-B94C-3E1E5290D53D}" srcOrd="0" destOrd="0" presId="urn:microsoft.com/office/officeart/2005/8/layout/radial4"/>
    <dgm:cxn modelId="{60EF520B-D7DC-8C42-8F07-E0694A6321EC}" type="presOf" srcId="{14C55D4F-4749-8841-9A38-07ECC2F303D8}" destId="{AA6DB9EA-52D5-CC4D-B501-83BA98A26387}" srcOrd="0" destOrd="0" presId="urn:microsoft.com/office/officeart/2005/8/layout/radial4"/>
    <dgm:cxn modelId="{A96F1E1F-45FE-D441-9E6B-7869187AFAA7}" srcId="{7F723B38-5D81-3B4E-ADB1-3BB79022B7CD}" destId="{E05CDE13-DED6-8843-BAE6-D6DFFBF8823E}" srcOrd="2" destOrd="0" parTransId="{364CE2BA-A525-504E-B796-DB654DFAF2B6}" sibTransId="{EF17BD42-E1E4-FF4E-8D5A-A16997833CDD}"/>
    <dgm:cxn modelId="{ADDE2676-0DAB-BE42-943B-44E8EAFC403E}" type="presOf" srcId="{27F389A8-0842-AA4F-B84D-F32AE0FEC936}" destId="{85139032-1001-5A48-8BA7-A685430FBF5A}" srcOrd="0" destOrd="0" presId="urn:microsoft.com/office/officeart/2005/8/layout/radial4"/>
    <dgm:cxn modelId="{A034B922-865E-F64C-B5C2-B8589B869E64}" type="presOf" srcId="{E05CDE13-DED6-8843-BAE6-D6DFFBF8823E}" destId="{5EF2E014-E38B-0341-B22A-2DC027ECF124}" srcOrd="0" destOrd="0" presId="urn:microsoft.com/office/officeart/2005/8/layout/radial4"/>
    <dgm:cxn modelId="{B531E656-5DBF-3845-9E7B-B32C33E5FA97}" type="presOf" srcId="{79F2232A-4535-7348-871A-9A9FEF1D6CCF}" destId="{B54E5A53-AEA3-E54E-AE5A-061C734AB3AC}" srcOrd="0" destOrd="0" presId="urn:microsoft.com/office/officeart/2005/8/layout/radial4"/>
    <dgm:cxn modelId="{435A55F3-1B9F-384C-96E5-BFA4A9D25CE5}" srcId="{7F723B38-5D81-3B4E-ADB1-3BB79022B7CD}" destId="{177F9A2B-6E69-F643-863C-687F7C1295AD}" srcOrd="6" destOrd="0" parTransId="{14C55D4F-4749-8841-9A38-07ECC2F303D8}" sibTransId="{19985B0C-D3DA-C34E-A00B-45463A957D3E}"/>
    <dgm:cxn modelId="{B2BA17E7-730A-874E-9A1A-B6358C3B238B}" srcId="{7F723B38-5D81-3B4E-ADB1-3BB79022B7CD}" destId="{CED05048-1174-214D-A290-92198FB54D88}" srcOrd="4" destOrd="0" parTransId="{27F389A8-0842-AA4F-B84D-F32AE0FEC936}" sibTransId="{88CE63F0-295B-C347-BB3B-B822E75DEC64}"/>
    <dgm:cxn modelId="{D6738017-E582-D744-B254-80C4BC25F9B4}" type="presOf" srcId="{B682BB56-93B5-DF42-9C26-89667D49400C}" destId="{B83EE8F4-4970-E546-94FD-ED6A368B7888}" srcOrd="0" destOrd="0" presId="urn:microsoft.com/office/officeart/2005/8/layout/radial4"/>
    <dgm:cxn modelId="{3923F128-10AC-7F48-99F5-644A76EBA757}" type="presOf" srcId="{07905DFD-6B81-B84A-8D0E-C4E012BF35AC}" destId="{BAAB5DFD-B690-254C-AD6F-D7153A253711}" srcOrd="0" destOrd="0" presId="urn:microsoft.com/office/officeart/2005/8/layout/radial4"/>
    <dgm:cxn modelId="{289687CC-F115-DB49-A5F9-493E2EF4621A}" type="presOf" srcId="{CED05048-1174-214D-A290-92198FB54D88}" destId="{E932068A-6C4B-B348-B8E6-3D5E0E5D3FAB}" srcOrd="0" destOrd="0" presId="urn:microsoft.com/office/officeart/2005/8/layout/radial4"/>
    <dgm:cxn modelId="{FCCF755B-90D7-814E-AD0B-1EE7EF9E9690}" srcId="{7F723B38-5D81-3B4E-ADB1-3BB79022B7CD}" destId="{39999CDE-ABC0-4D45-909F-157361B40BD5}" srcOrd="7" destOrd="0" parTransId="{07905DFD-6B81-B84A-8D0E-C4E012BF35AC}" sibTransId="{AC92DA02-4991-BF40-96C5-A9AEC2CB6B4A}"/>
    <dgm:cxn modelId="{9DA23E50-6DE5-5849-9A51-2C7E9AAEA40B}" type="presOf" srcId="{DB1711F0-7CA5-854B-A517-8157D380D5D5}" destId="{71C6ADA4-38E0-494D-BD6D-3BC1AE916674}" srcOrd="0" destOrd="0" presId="urn:microsoft.com/office/officeart/2005/8/layout/radial4"/>
    <dgm:cxn modelId="{2E71F858-748C-9844-8377-3C6C882370B7}" type="presOf" srcId="{39999CDE-ABC0-4D45-909F-157361B40BD5}" destId="{690D924F-E245-D940-AC1D-F918762ABC9B}" srcOrd="0" destOrd="0" presId="urn:microsoft.com/office/officeart/2005/8/layout/radial4"/>
    <dgm:cxn modelId="{81AD7C92-0823-D64B-BB88-44D7BC2BD0D3}" srcId="{7F723B38-5D81-3B4E-ADB1-3BB79022B7CD}" destId="{1D9CF213-DB2A-A243-90A3-7A96A37DF798}" srcOrd="1" destOrd="0" parTransId="{89989430-F970-5D43-8E73-18019F04D219}" sibTransId="{98A74AD8-A4E6-5B41-8984-72D1FBC5006C}"/>
    <dgm:cxn modelId="{5431FD43-A8D1-0F42-94F1-4C18B61C6DDE}" type="presOf" srcId="{7F723B38-5D81-3B4E-ADB1-3BB79022B7CD}" destId="{2B152E32-28AD-F446-8CF5-67ABFE58E5AA}" srcOrd="0" destOrd="0" presId="urn:microsoft.com/office/officeart/2005/8/layout/radial4"/>
    <dgm:cxn modelId="{0292F769-D6AD-AD4F-BCAA-FD04F5DE3231}" type="presOf" srcId="{89989430-F970-5D43-8E73-18019F04D219}" destId="{0C7B8B1A-D5B8-9544-B1A6-37E25702E6EC}" srcOrd="0" destOrd="0" presId="urn:microsoft.com/office/officeart/2005/8/layout/radial4"/>
    <dgm:cxn modelId="{1636A9A3-2038-8840-B441-D54B78B44099}" srcId="{7F723B38-5D81-3B4E-ADB1-3BB79022B7CD}" destId="{DB1711F0-7CA5-854B-A517-8157D380D5D5}" srcOrd="3" destOrd="0" parTransId="{4EAEA58D-B503-D847-9D6C-CC235AA25012}" sibTransId="{27EF04BE-5FDF-ED46-B458-B7EAC8A09A2D}"/>
    <dgm:cxn modelId="{DD835CDB-D21E-3D48-9175-115E5A720536}" type="presParOf" srcId="{8992DBCB-6FF1-F746-B6C8-EE7F280D47E3}" destId="{2B152E32-28AD-F446-8CF5-67ABFE58E5AA}" srcOrd="0" destOrd="0" presId="urn:microsoft.com/office/officeart/2005/8/layout/radial4"/>
    <dgm:cxn modelId="{7A6F0E1E-9730-0143-AE63-D078CE844503}" type="presParOf" srcId="{8992DBCB-6FF1-F746-B6C8-EE7F280D47E3}" destId="{BB41E20D-CFEB-0241-9E77-4CE20F5E72D5}" srcOrd="1" destOrd="0" presId="urn:microsoft.com/office/officeart/2005/8/layout/radial4"/>
    <dgm:cxn modelId="{5A3F6D3C-7E0C-AD47-97CD-4A8323A3B180}" type="presParOf" srcId="{8992DBCB-6FF1-F746-B6C8-EE7F280D47E3}" destId="{9BD4D0EE-025F-1044-82FA-5D20A3C940F6}" srcOrd="2" destOrd="0" presId="urn:microsoft.com/office/officeart/2005/8/layout/radial4"/>
    <dgm:cxn modelId="{194A84D7-C89E-8F48-B290-D0C10ADDBA2B}" type="presParOf" srcId="{8992DBCB-6FF1-F746-B6C8-EE7F280D47E3}" destId="{0C7B8B1A-D5B8-9544-B1A6-37E25702E6EC}" srcOrd="3" destOrd="0" presId="urn:microsoft.com/office/officeart/2005/8/layout/radial4"/>
    <dgm:cxn modelId="{EE8B3119-3851-4E40-ABE0-F65BFEDAD65B}" type="presParOf" srcId="{8992DBCB-6FF1-F746-B6C8-EE7F280D47E3}" destId="{0F973199-B53D-C347-BA6A-75A14F66C8F5}" srcOrd="4" destOrd="0" presId="urn:microsoft.com/office/officeart/2005/8/layout/radial4"/>
    <dgm:cxn modelId="{423EBE56-93F6-EE44-AB9B-C87CF660B759}" type="presParOf" srcId="{8992DBCB-6FF1-F746-B6C8-EE7F280D47E3}" destId="{C36809C3-389B-F442-B3FB-8F26F61CA3F2}" srcOrd="5" destOrd="0" presId="urn:microsoft.com/office/officeart/2005/8/layout/radial4"/>
    <dgm:cxn modelId="{B14236A4-FB35-944E-A9E2-83C4DFAFA74F}" type="presParOf" srcId="{8992DBCB-6FF1-F746-B6C8-EE7F280D47E3}" destId="{5EF2E014-E38B-0341-B22A-2DC027ECF124}" srcOrd="6" destOrd="0" presId="urn:microsoft.com/office/officeart/2005/8/layout/radial4"/>
    <dgm:cxn modelId="{F8807CC9-97F0-1849-AF34-21CC8036E999}" type="presParOf" srcId="{8992DBCB-6FF1-F746-B6C8-EE7F280D47E3}" destId="{77E83606-84CC-4D46-91D8-2C7DA4759FB0}" srcOrd="7" destOrd="0" presId="urn:microsoft.com/office/officeart/2005/8/layout/radial4"/>
    <dgm:cxn modelId="{F415387A-10ED-DD4E-90DE-9D2A18F44370}" type="presParOf" srcId="{8992DBCB-6FF1-F746-B6C8-EE7F280D47E3}" destId="{71C6ADA4-38E0-494D-BD6D-3BC1AE916674}" srcOrd="8" destOrd="0" presId="urn:microsoft.com/office/officeart/2005/8/layout/radial4"/>
    <dgm:cxn modelId="{6B41DA70-54B9-F84D-9F23-BA5C20EEB304}" type="presParOf" srcId="{8992DBCB-6FF1-F746-B6C8-EE7F280D47E3}" destId="{85139032-1001-5A48-8BA7-A685430FBF5A}" srcOrd="9" destOrd="0" presId="urn:microsoft.com/office/officeart/2005/8/layout/radial4"/>
    <dgm:cxn modelId="{7B745DCF-A993-E54E-A060-57CF9CF101E6}" type="presParOf" srcId="{8992DBCB-6FF1-F746-B6C8-EE7F280D47E3}" destId="{E932068A-6C4B-B348-B8E6-3D5E0E5D3FAB}" srcOrd="10" destOrd="0" presId="urn:microsoft.com/office/officeart/2005/8/layout/radial4"/>
    <dgm:cxn modelId="{E4873603-05A0-BC4E-9744-1DFAA2494177}" type="presParOf" srcId="{8992DBCB-6FF1-F746-B6C8-EE7F280D47E3}" destId="{F2EDA125-9633-1443-8A5E-4ABE41DF49AF}" srcOrd="11" destOrd="0" presId="urn:microsoft.com/office/officeart/2005/8/layout/radial4"/>
    <dgm:cxn modelId="{6E73033F-1450-B84F-8844-EEEDCCC953CC}" type="presParOf" srcId="{8992DBCB-6FF1-F746-B6C8-EE7F280D47E3}" destId="{B83EE8F4-4970-E546-94FD-ED6A368B7888}" srcOrd="12" destOrd="0" presId="urn:microsoft.com/office/officeart/2005/8/layout/radial4"/>
    <dgm:cxn modelId="{8C3B0D85-ABE2-CE47-A0AE-6444C1284E37}" type="presParOf" srcId="{8992DBCB-6FF1-F746-B6C8-EE7F280D47E3}" destId="{AA6DB9EA-52D5-CC4D-B501-83BA98A26387}" srcOrd="13" destOrd="0" presId="urn:microsoft.com/office/officeart/2005/8/layout/radial4"/>
    <dgm:cxn modelId="{ACAE06F1-4715-7449-987B-1BA3388DC135}" type="presParOf" srcId="{8992DBCB-6FF1-F746-B6C8-EE7F280D47E3}" destId="{BE47F20E-B96E-0D42-A4EB-29CD0ADC6D97}" srcOrd="14" destOrd="0" presId="urn:microsoft.com/office/officeart/2005/8/layout/radial4"/>
    <dgm:cxn modelId="{24ED9779-12D6-9247-A510-AF8E354248A8}" type="presParOf" srcId="{8992DBCB-6FF1-F746-B6C8-EE7F280D47E3}" destId="{BAAB5DFD-B690-254C-AD6F-D7153A253711}" srcOrd="15" destOrd="0" presId="urn:microsoft.com/office/officeart/2005/8/layout/radial4"/>
    <dgm:cxn modelId="{264AA148-00F9-9F4A-A9E8-3EE60D7B74FE}" type="presParOf" srcId="{8992DBCB-6FF1-F746-B6C8-EE7F280D47E3}" destId="{690D924F-E245-D940-AC1D-F918762ABC9B}" srcOrd="16" destOrd="0" presId="urn:microsoft.com/office/officeart/2005/8/layout/radial4"/>
    <dgm:cxn modelId="{75E1E05A-6E1B-5F41-8CF8-0F3A5F48E715}" type="presParOf" srcId="{8992DBCB-6FF1-F746-B6C8-EE7F280D47E3}" destId="{F3C705E4-41BD-CA42-B94C-3E1E5290D53D}" srcOrd="17" destOrd="0" presId="urn:microsoft.com/office/officeart/2005/8/layout/radial4"/>
    <dgm:cxn modelId="{B16EF785-EE57-3649-91BD-D13D49B996B9}" type="presParOf" srcId="{8992DBCB-6FF1-F746-B6C8-EE7F280D47E3}" destId="{B54E5A53-AEA3-E54E-AE5A-061C734AB3AC}"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27CD8633-777B-724E-86A9-C40991933943}" type="doc">
      <dgm:prSet loTypeId="urn:microsoft.com/office/officeart/2005/8/layout/cycle3" loCatId="list" qsTypeId="urn:microsoft.com/office/officeart/2005/8/quickstyle/simple1" qsCatId="simple" csTypeId="urn:microsoft.com/office/officeart/2005/8/colors/accent2_1" csCatId="accent2" phldr="1"/>
      <dgm:spPr/>
      <dgm:t>
        <a:bodyPr/>
        <a:lstStyle/>
        <a:p>
          <a:endParaRPr lang="es-MX"/>
        </a:p>
      </dgm:t>
    </dgm:pt>
    <dgm:pt modelId="{B77C9888-C5DB-C543-A851-88DDD387D10C}">
      <dgm:prSet/>
      <dgm:spPr/>
      <dgm:t>
        <a:bodyPr/>
        <a:lstStyle/>
        <a:p>
          <a:r>
            <a:rPr lang="es-CO"/>
            <a:t>práctica de pruebas de embarazo (BHCg), </a:t>
          </a:r>
        </a:p>
      </dgm:t>
    </dgm:pt>
    <dgm:pt modelId="{0ECE5F99-D081-044E-A4C6-598782DD96EE}" type="parTrans" cxnId="{A611E3AB-F109-A646-B3D4-CFF3D53DA273}">
      <dgm:prSet/>
      <dgm:spPr/>
      <dgm:t>
        <a:bodyPr/>
        <a:lstStyle/>
        <a:p>
          <a:endParaRPr lang="es-MX"/>
        </a:p>
      </dgm:t>
    </dgm:pt>
    <dgm:pt modelId="{86E12BF2-64B7-484F-B982-E19A354D9B34}" type="sibTrans" cxnId="{A611E3AB-F109-A646-B3D4-CFF3D53DA273}">
      <dgm:prSet/>
      <dgm:spPr/>
      <dgm:t>
        <a:bodyPr/>
        <a:lstStyle/>
        <a:p>
          <a:endParaRPr lang="es-MX"/>
        </a:p>
      </dgm:t>
    </dgm:pt>
    <dgm:pt modelId="{B8D9F946-0677-AB47-B896-F7871141C751}">
      <dgm:prSet/>
      <dgm:spPr/>
      <dgm:t>
        <a:bodyPr/>
        <a:lstStyle/>
        <a:p>
          <a:r>
            <a:rPr lang="es-CO"/>
            <a:t>virus de inmunodeficiencia humana (VIH) y</a:t>
          </a:r>
        </a:p>
      </dgm:t>
    </dgm:pt>
    <dgm:pt modelId="{8CF7C45B-9D75-E343-9EC4-E51A7DA4340D}" type="parTrans" cxnId="{2181AED0-C5DD-1D44-B853-2D6764905FA5}">
      <dgm:prSet/>
      <dgm:spPr/>
      <dgm:t>
        <a:bodyPr/>
        <a:lstStyle/>
        <a:p>
          <a:endParaRPr lang="es-MX"/>
        </a:p>
      </dgm:t>
    </dgm:pt>
    <dgm:pt modelId="{0B5D6FF5-3030-AF45-96AA-B09459383A8D}" type="sibTrans" cxnId="{2181AED0-C5DD-1D44-B853-2D6764905FA5}">
      <dgm:prSet/>
      <dgm:spPr/>
      <dgm:t>
        <a:bodyPr/>
        <a:lstStyle/>
        <a:p>
          <a:endParaRPr lang="es-MX"/>
        </a:p>
      </dgm:t>
    </dgm:pt>
    <dgm:pt modelId="{51915861-32CE-8F4A-831F-802DCECC0875}">
      <dgm:prSet/>
      <dgm:spPr/>
      <dgm:t>
        <a:bodyPr/>
        <a:lstStyle/>
        <a:p>
          <a:r>
            <a:rPr lang="es-CO"/>
            <a:t>Serología (VDRL), </a:t>
          </a:r>
        </a:p>
      </dgm:t>
    </dgm:pt>
    <dgm:pt modelId="{9D18F422-AECA-9542-9458-808889ADFCC6}" type="parTrans" cxnId="{186C3171-C7CB-384E-9A57-2EB1253AE054}">
      <dgm:prSet/>
      <dgm:spPr/>
      <dgm:t>
        <a:bodyPr/>
        <a:lstStyle/>
        <a:p>
          <a:endParaRPr lang="es-MX"/>
        </a:p>
      </dgm:t>
    </dgm:pt>
    <dgm:pt modelId="{A7053685-E81B-3449-BFF2-9E21284DE5A0}" type="sibTrans" cxnId="{186C3171-C7CB-384E-9A57-2EB1253AE054}">
      <dgm:prSet/>
      <dgm:spPr/>
      <dgm:t>
        <a:bodyPr/>
        <a:lstStyle/>
        <a:p>
          <a:endParaRPr lang="es-MX"/>
        </a:p>
      </dgm:t>
    </dgm:pt>
    <dgm:pt modelId="{8E699568-6A8A-5E47-933B-499E50775774}">
      <dgm:prSet/>
      <dgm:spPr/>
      <dgm:t>
        <a:bodyPr/>
        <a:lstStyle/>
        <a:p>
          <a:r>
            <a:rPr lang="es-CO" b="1"/>
            <a:t>Pruebas de alcoholemia, </a:t>
          </a:r>
          <a:endParaRPr lang="es-CO"/>
        </a:p>
      </dgm:t>
    </dgm:pt>
    <dgm:pt modelId="{4FA1DE69-243C-4348-8712-CAE2B8B1D913}" type="parTrans" cxnId="{DDAF9BD7-A9BB-D140-BC54-046D96CBB90B}">
      <dgm:prSet/>
      <dgm:spPr/>
      <dgm:t>
        <a:bodyPr/>
        <a:lstStyle/>
        <a:p>
          <a:endParaRPr lang="es-MX"/>
        </a:p>
      </dgm:t>
    </dgm:pt>
    <dgm:pt modelId="{5B720829-61CF-D945-A09E-DC634D4B71DA}" type="sibTrans" cxnId="{DDAF9BD7-A9BB-D140-BC54-046D96CBB90B}">
      <dgm:prSet/>
      <dgm:spPr/>
      <dgm:t>
        <a:bodyPr/>
        <a:lstStyle/>
        <a:p>
          <a:endParaRPr lang="es-MX"/>
        </a:p>
      </dgm:t>
    </dgm:pt>
    <dgm:pt modelId="{5AC704E5-D49F-D14D-8BD9-532C66F0FA20}">
      <dgm:prSet/>
      <dgm:spPr/>
      <dgm:t>
        <a:bodyPr/>
        <a:lstStyle/>
        <a:p>
          <a:r>
            <a:rPr lang="es-CO" b="1" dirty="0"/>
            <a:t>Sustancias psicoactivas</a:t>
          </a:r>
          <a:endParaRPr lang="es-CO" dirty="0"/>
        </a:p>
      </dgm:t>
    </dgm:pt>
    <dgm:pt modelId="{59845551-375E-1940-9A31-F1D13CBF640B}" type="parTrans" cxnId="{DA5C4103-3872-894F-BFD9-9BA4F00F6206}">
      <dgm:prSet/>
      <dgm:spPr/>
      <dgm:t>
        <a:bodyPr/>
        <a:lstStyle/>
        <a:p>
          <a:endParaRPr lang="es-MX"/>
        </a:p>
      </dgm:t>
    </dgm:pt>
    <dgm:pt modelId="{4CDA5CBD-C19B-814D-97F8-4252C23C1300}" type="sibTrans" cxnId="{DA5C4103-3872-894F-BFD9-9BA4F00F6206}">
      <dgm:prSet/>
      <dgm:spPr/>
      <dgm:t>
        <a:bodyPr/>
        <a:lstStyle/>
        <a:p>
          <a:endParaRPr lang="es-MX"/>
        </a:p>
      </dgm:t>
    </dgm:pt>
    <dgm:pt modelId="{990C651D-5E0C-194E-A733-2940E219FDE4}" type="pres">
      <dgm:prSet presAssocID="{27CD8633-777B-724E-86A9-C40991933943}" presName="Name0" presStyleCnt="0">
        <dgm:presLayoutVars>
          <dgm:dir/>
          <dgm:resizeHandles val="exact"/>
        </dgm:presLayoutVars>
      </dgm:prSet>
      <dgm:spPr/>
      <dgm:t>
        <a:bodyPr/>
        <a:lstStyle/>
        <a:p>
          <a:endParaRPr lang="es-ES"/>
        </a:p>
      </dgm:t>
    </dgm:pt>
    <dgm:pt modelId="{EFB1855B-1BB6-C349-94DD-916A1F66E4E8}" type="pres">
      <dgm:prSet presAssocID="{27CD8633-777B-724E-86A9-C40991933943}" presName="cycle" presStyleCnt="0"/>
      <dgm:spPr/>
    </dgm:pt>
    <dgm:pt modelId="{7FBDF98F-99A0-B345-ADCE-62F7576A098E}" type="pres">
      <dgm:prSet presAssocID="{B77C9888-C5DB-C543-A851-88DDD387D10C}" presName="nodeFirstNode" presStyleLbl="node1" presStyleIdx="0" presStyleCnt="5">
        <dgm:presLayoutVars>
          <dgm:bulletEnabled val="1"/>
        </dgm:presLayoutVars>
      </dgm:prSet>
      <dgm:spPr/>
      <dgm:t>
        <a:bodyPr/>
        <a:lstStyle/>
        <a:p>
          <a:endParaRPr lang="es-ES"/>
        </a:p>
      </dgm:t>
    </dgm:pt>
    <dgm:pt modelId="{58D8BBBB-EED1-4548-8E7A-9B46F672D073}" type="pres">
      <dgm:prSet presAssocID="{86E12BF2-64B7-484F-B982-E19A354D9B34}" presName="sibTransFirstNode" presStyleLbl="bgShp" presStyleIdx="0" presStyleCnt="1"/>
      <dgm:spPr/>
      <dgm:t>
        <a:bodyPr/>
        <a:lstStyle/>
        <a:p>
          <a:endParaRPr lang="es-ES"/>
        </a:p>
      </dgm:t>
    </dgm:pt>
    <dgm:pt modelId="{30D5BBED-E8CE-1842-B54F-7896F111DCC0}" type="pres">
      <dgm:prSet presAssocID="{B8D9F946-0677-AB47-B896-F7871141C751}" presName="nodeFollowingNodes" presStyleLbl="node1" presStyleIdx="1" presStyleCnt="5">
        <dgm:presLayoutVars>
          <dgm:bulletEnabled val="1"/>
        </dgm:presLayoutVars>
      </dgm:prSet>
      <dgm:spPr/>
      <dgm:t>
        <a:bodyPr/>
        <a:lstStyle/>
        <a:p>
          <a:endParaRPr lang="es-ES"/>
        </a:p>
      </dgm:t>
    </dgm:pt>
    <dgm:pt modelId="{BA16EFA1-F05D-9743-BAB4-9335E80CBC29}" type="pres">
      <dgm:prSet presAssocID="{51915861-32CE-8F4A-831F-802DCECC0875}" presName="nodeFollowingNodes" presStyleLbl="node1" presStyleIdx="2" presStyleCnt="5">
        <dgm:presLayoutVars>
          <dgm:bulletEnabled val="1"/>
        </dgm:presLayoutVars>
      </dgm:prSet>
      <dgm:spPr/>
      <dgm:t>
        <a:bodyPr/>
        <a:lstStyle/>
        <a:p>
          <a:endParaRPr lang="es-ES"/>
        </a:p>
      </dgm:t>
    </dgm:pt>
    <dgm:pt modelId="{2B281836-5221-7642-95B9-217AE8845F39}" type="pres">
      <dgm:prSet presAssocID="{8E699568-6A8A-5E47-933B-499E50775774}" presName="nodeFollowingNodes" presStyleLbl="node1" presStyleIdx="3" presStyleCnt="5">
        <dgm:presLayoutVars>
          <dgm:bulletEnabled val="1"/>
        </dgm:presLayoutVars>
      </dgm:prSet>
      <dgm:spPr/>
      <dgm:t>
        <a:bodyPr/>
        <a:lstStyle/>
        <a:p>
          <a:endParaRPr lang="es-ES"/>
        </a:p>
      </dgm:t>
    </dgm:pt>
    <dgm:pt modelId="{8EB1E766-2FF8-414E-9537-F2B44B52A7F8}" type="pres">
      <dgm:prSet presAssocID="{5AC704E5-D49F-D14D-8BD9-532C66F0FA20}" presName="nodeFollowingNodes" presStyleLbl="node1" presStyleIdx="4" presStyleCnt="5">
        <dgm:presLayoutVars>
          <dgm:bulletEnabled val="1"/>
        </dgm:presLayoutVars>
      </dgm:prSet>
      <dgm:spPr/>
      <dgm:t>
        <a:bodyPr/>
        <a:lstStyle/>
        <a:p>
          <a:endParaRPr lang="es-ES"/>
        </a:p>
      </dgm:t>
    </dgm:pt>
  </dgm:ptLst>
  <dgm:cxnLst>
    <dgm:cxn modelId="{DA5C4103-3872-894F-BFD9-9BA4F00F6206}" srcId="{27CD8633-777B-724E-86A9-C40991933943}" destId="{5AC704E5-D49F-D14D-8BD9-532C66F0FA20}" srcOrd="4" destOrd="0" parTransId="{59845551-375E-1940-9A31-F1D13CBF640B}" sibTransId="{4CDA5CBD-C19B-814D-97F8-4252C23C1300}"/>
    <dgm:cxn modelId="{A611E3AB-F109-A646-B3D4-CFF3D53DA273}" srcId="{27CD8633-777B-724E-86A9-C40991933943}" destId="{B77C9888-C5DB-C543-A851-88DDD387D10C}" srcOrd="0" destOrd="0" parTransId="{0ECE5F99-D081-044E-A4C6-598782DD96EE}" sibTransId="{86E12BF2-64B7-484F-B982-E19A354D9B34}"/>
    <dgm:cxn modelId="{509C84CB-104F-F14E-BAF5-519DEA110B6C}" type="presOf" srcId="{B77C9888-C5DB-C543-A851-88DDD387D10C}" destId="{7FBDF98F-99A0-B345-ADCE-62F7576A098E}" srcOrd="0" destOrd="0" presId="urn:microsoft.com/office/officeart/2005/8/layout/cycle3"/>
    <dgm:cxn modelId="{5707FFC8-4994-F647-9B83-FFE328A1D077}" type="presOf" srcId="{8E699568-6A8A-5E47-933B-499E50775774}" destId="{2B281836-5221-7642-95B9-217AE8845F39}" srcOrd="0" destOrd="0" presId="urn:microsoft.com/office/officeart/2005/8/layout/cycle3"/>
    <dgm:cxn modelId="{8A2631A5-E467-374B-93F4-CF82C98382EF}" type="presOf" srcId="{86E12BF2-64B7-484F-B982-E19A354D9B34}" destId="{58D8BBBB-EED1-4548-8E7A-9B46F672D073}" srcOrd="0" destOrd="0" presId="urn:microsoft.com/office/officeart/2005/8/layout/cycle3"/>
    <dgm:cxn modelId="{AB6FF9F3-4EEE-2343-BAC3-39B26A56C269}" type="presOf" srcId="{5AC704E5-D49F-D14D-8BD9-532C66F0FA20}" destId="{8EB1E766-2FF8-414E-9537-F2B44B52A7F8}" srcOrd="0" destOrd="0" presId="urn:microsoft.com/office/officeart/2005/8/layout/cycle3"/>
    <dgm:cxn modelId="{64024D19-E7FE-0244-B440-F8BC50A186F9}" type="presOf" srcId="{27CD8633-777B-724E-86A9-C40991933943}" destId="{990C651D-5E0C-194E-A733-2940E219FDE4}" srcOrd="0" destOrd="0" presId="urn:microsoft.com/office/officeart/2005/8/layout/cycle3"/>
    <dgm:cxn modelId="{2181AED0-C5DD-1D44-B853-2D6764905FA5}" srcId="{27CD8633-777B-724E-86A9-C40991933943}" destId="{B8D9F946-0677-AB47-B896-F7871141C751}" srcOrd="1" destOrd="0" parTransId="{8CF7C45B-9D75-E343-9EC4-E51A7DA4340D}" sibTransId="{0B5D6FF5-3030-AF45-96AA-B09459383A8D}"/>
    <dgm:cxn modelId="{DB50438A-89CE-DD4A-9661-292B2BE37F0D}" type="presOf" srcId="{B8D9F946-0677-AB47-B896-F7871141C751}" destId="{30D5BBED-E8CE-1842-B54F-7896F111DCC0}" srcOrd="0" destOrd="0" presId="urn:microsoft.com/office/officeart/2005/8/layout/cycle3"/>
    <dgm:cxn modelId="{27BE0CD8-7613-6B47-9471-E11A3295672E}" type="presOf" srcId="{51915861-32CE-8F4A-831F-802DCECC0875}" destId="{BA16EFA1-F05D-9743-BAB4-9335E80CBC29}" srcOrd="0" destOrd="0" presId="urn:microsoft.com/office/officeart/2005/8/layout/cycle3"/>
    <dgm:cxn modelId="{186C3171-C7CB-384E-9A57-2EB1253AE054}" srcId="{27CD8633-777B-724E-86A9-C40991933943}" destId="{51915861-32CE-8F4A-831F-802DCECC0875}" srcOrd="2" destOrd="0" parTransId="{9D18F422-AECA-9542-9458-808889ADFCC6}" sibTransId="{A7053685-E81B-3449-BFF2-9E21284DE5A0}"/>
    <dgm:cxn modelId="{DDAF9BD7-A9BB-D140-BC54-046D96CBB90B}" srcId="{27CD8633-777B-724E-86A9-C40991933943}" destId="{8E699568-6A8A-5E47-933B-499E50775774}" srcOrd="3" destOrd="0" parTransId="{4FA1DE69-243C-4348-8712-CAE2B8B1D913}" sibTransId="{5B720829-61CF-D945-A09E-DC634D4B71DA}"/>
    <dgm:cxn modelId="{108AB2C8-65B0-C34B-898F-72F77DFA9F99}" type="presParOf" srcId="{990C651D-5E0C-194E-A733-2940E219FDE4}" destId="{EFB1855B-1BB6-C349-94DD-916A1F66E4E8}" srcOrd="0" destOrd="0" presId="urn:microsoft.com/office/officeart/2005/8/layout/cycle3"/>
    <dgm:cxn modelId="{DB4F6FB6-7ECF-C141-A690-7613B258CA07}" type="presParOf" srcId="{EFB1855B-1BB6-C349-94DD-916A1F66E4E8}" destId="{7FBDF98F-99A0-B345-ADCE-62F7576A098E}" srcOrd="0" destOrd="0" presId="urn:microsoft.com/office/officeart/2005/8/layout/cycle3"/>
    <dgm:cxn modelId="{644895A6-EFE6-F647-8268-BD0AB651D2EE}" type="presParOf" srcId="{EFB1855B-1BB6-C349-94DD-916A1F66E4E8}" destId="{58D8BBBB-EED1-4548-8E7A-9B46F672D073}" srcOrd="1" destOrd="0" presId="urn:microsoft.com/office/officeart/2005/8/layout/cycle3"/>
    <dgm:cxn modelId="{1EC5E21D-7FBA-044E-8320-A3050435B5D7}" type="presParOf" srcId="{EFB1855B-1BB6-C349-94DD-916A1F66E4E8}" destId="{30D5BBED-E8CE-1842-B54F-7896F111DCC0}" srcOrd="2" destOrd="0" presId="urn:microsoft.com/office/officeart/2005/8/layout/cycle3"/>
    <dgm:cxn modelId="{17ABDA13-5221-3F43-8DE5-49CE6919F3E0}" type="presParOf" srcId="{EFB1855B-1BB6-C349-94DD-916A1F66E4E8}" destId="{BA16EFA1-F05D-9743-BAB4-9335E80CBC29}" srcOrd="3" destOrd="0" presId="urn:microsoft.com/office/officeart/2005/8/layout/cycle3"/>
    <dgm:cxn modelId="{8AA58098-23C6-F041-A400-70BE3E628386}" type="presParOf" srcId="{EFB1855B-1BB6-C349-94DD-916A1F66E4E8}" destId="{2B281836-5221-7642-95B9-217AE8845F39}" srcOrd="4" destOrd="0" presId="urn:microsoft.com/office/officeart/2005/8/layout/cycle3"/>
    <dgm:cxn modelId="{14B27160-070D-8C4C-B6C5-92BF65EDD9ED}" type="presParOf" srcId="{EFB1855B-1BB6-C349-94DD-916A1F66E4E8}" destId="{8EB1E766-2FF8-414E-9537-F2B44B52A7F8}"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D4310626-DDC9-944E-98AB-F458F0F29788}"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MX"/>
        </a:p>
      </dgm:t>
    </dgm:pt>
    <dgm:pt modelId="{264099C6-4FBD-5647-996C-8F519B94AE68}">
      <dgm:prSet/>
      <dgm:spPr/>
      <dgm:t>
        <a:bodyPr/>
        <a:lstStyle/>
        <a:p>
          <a:pPr algn="l"/>
          <a:r>
            <a:rPr lang="es-CO" b="1" dirty="0"/>
            <a:t>Artículo 21. Medidas antidiscriminatorias en materia laboral.</a:t>
          </a:r>
          <a:r>
            <a:rPr lang="es-CO" dirty="0"/>
            <a:t> </a:t>
          </a:r>
        </a:p>
        <a:p>
          <a:pPr algn="l"/>
          <a:r>
            <a:rPr lang="es-CO" dirty="0"/>
            <a:t>La exigencia de la práctica de pruebas de embarazo (</a:t>
          </a:r>
          <a:r>
            <a:rPr lang="es-CO" dirty="0" err="1"/>
            <a:t>BHCg</a:t>
          </a:r>
          <a:r>
            <a:rPr lang="es-CO" dirty="0"/>
            <a:t>), </a:t>
          </a:r>
        </a:p>
        <a:p>
          <a:pPr algn="l"/>
          <a:r>
            <a:rPr lang="es-CO" dirty="0"/>
            <a:t>virus de inmunodeficiencia humana (VIH) y </a:t>
          </a:r>
        </a:p>
        <a:p>
          <a:pPr algn="l"/>
          <a:r>
            <a:rPr lang="es-CO" dirty="0"/>
            <a:t>Serología (VDRL), </a:t>
          </a:r>
        </a:p>
        <a:p>
          <a:pPr algn="l"/>
          <a:r>
            <a:rPr lang="es-CO" dirty="0"/>
            <a:t>queda prohibida como requisito para el acceso o permanencia en cualquier actividad laboral.</a:t>
          </a:r>
        </a:p>
      </dgm:t>
    </dgm:pt>
    <dgm:pt modelId="{C11BECF6-74F6-514A-9387-2B65F74525BC}" type="parTrans" cxnId="{60F4C5C8-AA69-214B-9BED-9A22FAAFD91F}">
      <dgm:prSet/>
      <dgm:spPr/>
      <dgm:t>
        <a:bodyPr/>
        <a:lstStyle/>
        <a:p>
          <a:endParaRPr lang="es-MX"/>
        </a:p>
      </dgm:t>
    </dgm:pt>
    <dgm:pt modelId="{C81DA924-90B4-D841-ACBE-8EF52B150975}" type="sibTrans" cxnId="{60F4C5C8-AA69-214B-9BED-9A22FAAFD91F}">
      <dgm:prSet/>
      <dgm:spPr/>
      <dgm:t>
        <a:bodyPr/>
        <a:lstStyle/>
        <a:p>
          <a:endParaRPr lang="es-MX"/>
        </a:p>
      </dgm:t>
    </dgm:pt>
    <dgm:pt modelId="{EBF34E4F-3364-004A-918C-2E383F093846}" type="pres">
      <dgm:prSet presAssocID="{D4310626-DDC9-944E-98AB-F458F0F29788}" presName="linearFlow" presStyleCnt="0">
        <dgm:presLayoutVars>
          <dgm:dir/>
          <dgm:resizeHandles val="exact"/>
        </dgm:presLayoutVars>
      </dgm:prSet>
      <dgm:spPr/>
      <dgm:t>
        <a:bodyPr/>
        <a:lstStyle/>
        <a:p>
          <a:endParaRPr lang="es-ES"/>
        </a:p>
      </dgm:t>
    </dgm:pt>
    <dgm:pt modelId="{6B837E60-3D4B-CC47-97CE-D3710513A052}" type="pres">
      <dgm:prSet presAssocID="{264099C6-4FBD-5647-996C-8F519B94AE68}" presName="composite" presStyleCnt="0"/>
      <dgm:spPr/>
    </dgm:pt>
    <dgm:pt modelId="{F4C6408F-787D-7946-B117-EF8303A66116}" type="pres">
      <dgm:prSet presAssocID="{264099C6-4FBD-5647-996C-8F519B94AE6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4CC770F1-7FD4-A140-A125-EA126DF1BA74}" type="pres">
      <dgm:prSet presAssocID="{264099C6-4FBD-5647-996C-8F519B94AE68}" presName="txShp" presStyleLbl="node1" presStyleIdx="0" presStyleCnt="1">
        <dgm:presLayoutVars>
          <dgm:bulletEnabled val="1"/>
        </dgm:presLayoutVars>
      </dgm:prSet>
      <dgm:spPr/>
      <dgm:t>
        <a:bodyPr/>
        <a:lstStyle/>
        <a:p>
          <a:endParaRPr lang="es-ES"/>
        </a:p>
      </dgm:t>
    </dgm:pt>
  </dgm:ptLst>
  <dgm:cxnLst>
    <dgm:cxn modelId="{60F4C5C8-AA69-214B-9BED-9A22FAAFD91F}" srcId="{D4310626-DDC9-944E-98AB-F458F0F29788}" destId="{264099C6-4FBD-5647-996C-8F519B94AE68}" srcOrd="0" destOrd="0" parTransId="{C11BECF6-74F6-514A-9387-2B65F74525BC}" sibTransId="{C81DA924-90B4-D841-ACBE-8EF52B150975}"/>
    <dgm:cxn modelId="{3352376D-7AFB-374B-8E12-5E7BCA1867DE}" type="presOf" srcId="{264099C6-4FBD-5647-996C-8F519B94AE68}" destId="{4CC770F1-7FD4-A140-A125-EA126DF1BA74}" srcOrd="0" destOrd="0" presId="urn:microsoft.com/office/officeart/2005/8/layout/vList3"/>
    <dgm:cxn modelId="{735BBE14-4144-C14B-8E2D-31F7463139C1}" type="presOf" srcId="{D4310626-DDC9-944E-98AB-F458F0F29788}" destId="{EBF34E4F-3364-004A-918C-2E383F093846}" srcOrd="0" destOrd="0" presId="urn:microsoft.com/office/officeart/2005/8/layout/vList3"/>
    <dgm:cxn modelId="{7D11D32B-447F-DD4A-BE97-8B2C2BAB3922}" type="presParOf" srcId="{EBF34E4F-3364-004A-918C-2E383F093846}" destId="{6B837E60-3D4B-CC47-97CE-D3710513A052}" srcOrd="0" destOrd="0" presId="urn:microsoft.com/office/officeart/2005/8/layout/vList3"/>
    <dgm:cxn modelId="{3EE5134C-ECF9-264A-8FC0-B1D333E3D5A7}" type="presParOf" srcId="{6B837E60-3D4B-CC47-97CE-D3710513A052}" destId="{F4C6408F-787D-7946-B117-EF8303A66116}" srcOrd="0" destOrd="0" presId="urn:microsoft.com/office/officeart/2005/8/layout/vList3"/>
    <dgm:cxn modelId="{5B65CE29-107F-D24B-BA31-847E7434CAA5}" type="presParOf" srcId="{6B837E60-3D4B-CC47-97CE-D3710513A052}" destId="{4CC770F1-7FD4-A140-A125-EA126DF1BA7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D4310626-DDC9-944E-98AB-F458F0F297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1F0C3FEB-9675-5D47-8B83-D8BD56A8B9B5}">
      <dgm:prSet/>
      <dgm:spPr/>
      <dgm:t>
        <a:bodyPr/>
        <a:lstStyle/>
        <a:p>
          <a:r>
            <a:rPr lang="es-CO" b="1" dirty="0"/>
            <a:t>Artículo 22. Pruebas de embarazo. </a:t>
          </a:r>
          <a:endParaRPr lang="es-CO" dirty="0"/>
        </a:p>
      </dgm:t>
    </dgm:pt>
    <dgm:pt modelId="{7911182A-BCCE-9746-AEF3-A15CF10D3748}" type="parTrans" cxnId="{6672A443-711C-E042-A405-E084F4DD00EB}">
      <dgm:prSet/>
      <dgm:spPr/>
      <dgm:t>
        <a:bodyPr/>
        <a:lstStyle/>
        <a:p>
          <a:endParaRPr lang="es-MX"/>
        </a:p>
      </dgm:t>
    </dgm:pt>
    <dgm:pt modelId="{58B02F2D-94CF-AE4C-91F4-DFBFCB7480DF}" type="sibTrans" cxnId="{6672A443-711C-E042-A405-E084F4DD00EB}">
      <dgm:prSet/>
      <dgm:spPr/>
      <dgm:t>
        <a:bodyPr/>
        <a:lstStyle/>
        <a:p>
          <a:endParaRPr lang="es-MX"/>
        </a:p>
      </dgm:t>
    </dgm:pt>
    <dgm:pt modelId="{5C789772-326B-4442-8968-951DF4009F9A}">
      <dgm:prSet/>
      <dgm:spPr/>
      <dgm:t>
        <a:bodyPr/>
        <a:lstStyle/>
        <a:p>
          <a:r>
            <a:rPr lang="es-CO" dirty="0"/>
            <a:t>Presume carácter </a:t>
          </a:r>
          <a:r>
            <a:rPr lang="es-CO" b="1" dirty="0"/>
            <a:t>discriminatorio de la prueba</a:t>
          </a:r>
          <a:r>
            <a:rPr lang="es-CO" dirty="0"/>
            <a:t>. </a:t>
          </a:r>
        </a:p>
      </dgm:t>
    </dgm:pt>
    <dgm:pt modelId="{D9BCDD90-D2EC-8A40-92BF-260DEFC204B6}" type="parTrans" cxnId="{17F2AD04-0D87-604C-B03E-CC065ACFB634}">
      <dgm:prSet/>
      <dgm:spPr/>
      <dgm:t>
        <a:bodyPr/>
        <a:lstStyle/>
        <a:p>
          <a:endParaRPr lang="es-MX"/>
        </a:p>
      </dgm:t>
    </dgm:pt>
    <dgm:pt modelId="{6B17202F-6C08-A844-8886-A22AF23B1C0B}" type="sibTrans" cxnId="{17F2AD04-0D87-604C-B03E-CC065ACFB634}">
      <dgm:prSet/>
      <dgm:spPr/>
      <dgm:t>
        <a:bodyPr/>
        <a:lstStyle/>
        <a:p>
          <a:endParaRPr lang="es-MX"/>
        </a:p>
      </dgm:t>
    </dgm:pt>
    <dgm:pt modelId="{83DA5EA5-DB3D-FC46-B94C-A7D58BF4355C}">
      <dgm:prSet/>
      <dgm:spPr/>
      <dgm:t>
        <a:bodyPr/>
        <a:lstStyle/>
        <a:p>
          <a:r>
            <a:rPr lang="es-CO" dirty="0"/>
            <a:t>La exigencia queda prohibida como requisito obligatorio para el acceso o permanencia en cualquier actividad laboral. (</a:t>
          </a:r>
          <a:r>
            <a:rPr lang="es-CO" b="1" dirty="0"/>
            <a:t>Cumplimiento a lo establecido en la Sentencia T-202 de 2024)</a:t>
          </a:r>
          <a:endParaRPr lang="es-CO" dirty="0"/>
        </a:p>
      </dgm:t>
    </dgm:pt>
    <dgm:pt modelId="{A238937E-D9DB-3F47-AF70-F75E8C2CA2D0}" type="parTrans" cxnId="{6462F562-D55D-F747-97B5-5441885BAF5C}">
      <dgm:prSet/>
      <dgm:spPr/>
      <dgm:t>
        <a:bodyPr/>
        <a:lstStyle/>
        <a:p>
          <a:endParaRPr lang="es-MX"/>
        </a:p>
      </dgm:t>
    </dgm:pt>
    <dgm:pt modelId="{11BE9FF3-971D-BE42-872A-18D1E8A78EC5}" type="sibTrans" cxnId="{6462F562-D55D-F747-97B5-5441885BAF5C}">
      <dgm:prSet/>
      <dgm:spPr/>
      <dgm:t>
        <a:bodyPr/>
        <a:lstStyle/>
        <a:p>
          <a:endParaRPr lang="es-MX"/>
        </a:p>
      </dgm:t>
    </dgm:pt>
    <dgm:pt modelId="{5D0BA649-B427-2646-A1B5-2F635EF1BE25}">
      <dgm:prSet/>
      <dgm:spPr/>
      <dgm:t>
        <a:bodyPr/>
        <a:lstStyle/>
        <a:p>
          <a:r>
            <a:rPr lang="es-CO" dirty="0"/>
            <a:t>Solo podrá solicitarse, con </a:t>
          </a:r>
          <a:r>
            <a:rPr lang="es-CO" b="1" dirty="0"/>
            <a:t>consentimiento previo </a:t>
          </a:r>
          <a:r>
            <a:rPr lang="es-CO" dirty="0"/>
            <a:t>de la trabajadora, cuando implique riesgos reales o potenciales que puedan incidir negativamente en el desarrollo normal del embarazo.</a:t>
          </a:r>
        </a:p>
      </dgm:t>
    </dgm:pt>
    <dgm:pt modelId="{F833A7AA-AB3B-3944-A673-06459D5C4B1A}" type="parTrans" cxnId="{D54502E2-4C47-E544-A0B0-3D9FD80E7B9C}">
      <dgm:prSet/>
      <dgm:spPr/>
      <dgm:t>
        <a:bodyPr/>
        <a:lstStyle/>
        <a:p>
          <a:endParaRPr lang="es-MX"/>
        </a:p>
      </dgm:t>
    </dgm:pt>
    <dgm:pt modelId="{F6B9EF77-D093-8A48-9627-2726A67F95EC}" type="sibTrans" cxnId="{D54502E2-4C47-E544-A0B0-3D9FD80E7B9C}">
      <dgm:prSet/>
      <dgm:spPr/>
      <dgm:t>
        <a:bodyPr/>
        <a:lstStyle/>
        <a:p>
          <a:endParaRPr lang="es-MX"/>
        </a:p>
      </dgm:t>
    </dgm:pt>
    <dgm:pt modelId="{73FB51F5-CAEF-D04D-945B-1BC4A1D4EB11}">
      <dgm:prSet/>
      <dgm:spPr/>
      <dgm:t>
        <a:bodyPr/>
        <a:lstStyle/>
        <a:p>
          <a:r>
            <a:rPr lang="es-CO" dirty="0"/>
            <a:t>Esta presunción </a:t>
          </a:r>
          <a:r>
            <a:rPr lang="es-CO" b="1" dirty="0"/>
            <a:t>admite prueba en contrario</a:t>
          </a:r>
          <a:r>
            <a:rPr lang="es-CO" dirty="0"/>
            <a:t>, pero se invertirá la carga de la prueba a favor de la mujer y será el empleador o contratante quien deba desvirtuar la conducta discriminatoria y demostrar que existen riesgos reales o potenciales que puedan incidir negativamente en el desarrollo normal del embarazo.</a:t>
          </a:r>
        </a:p>
      </dgm:t>
    </dgm:pt>
    <dgm:pt modelId="{9A14CC00-8AA0-CE49-8667-B4A22733A273}" type="parTrans" cxnId="{97A86574-5882-CC48-9751-466B57959313}">
      <dgm:prSet/>
      <dgm:spPr/>
      <dgm:t>
        <a:bodyPr/>
        <a:lstStyle/>
        <a:p>
          <a:endParaRPr lang="es-MX"/>
        </a:p>
      </dgm:t>
    </dgm:pt>
    <dgm:pt modelId="{499699F1-8B9C-064E-8621-5DB246ED700F}" type="sibTrans" cxnId="{97A86574-5882-CC48-9751-466B57959313}">
      <dgm:prSet/>
      <dgm:spPr/>
      <dgm:t>
        <a:bodyPr/>
        <a:lstStyle/>
        <a:p>
          <a:endParaRPr lang="es-MX"/>
        </a:p>
      </dgm:t>
    </dgm:pt>
    <dgm:pt modelId="{3C1A476E-FF89-3546-9830-8FA831391070}" type="pres">
      <dgm:prSet presAssocID="{D4310626-DDC9-944E-98AB-F458F0F29788}" presName="linear" presStyleCnt="0">
        <dgm:presLayoutVars>
          <dgm:animLvl val="lvl"/>
          <dgm:resizeHandles val="exact"/>
        </dgm:presLayoutVars>
      </dgm:prSet>
      <dgm:spPr/>
      <dgm:t>
        <a:bodyPr/>
        <a:lstStyle/>
        <a:p>
          <a:endParaRPr lang="es-ES"/>
        </a:p>
      </dgm:t>
    </dgm:pt>
    <dgm:pt modelId="{B0A57786-9D9C-A044-B7D0-5560CE315AEF}" type="pres">
      <dgm:prSet presAssocID="{1F0C3FEB-9675-5D47-8B83-D8BD56A8B9B5}" presName="parentText" presStyleLbl="node1" presStyleIdx="0" presStyleCnt="1">
        <dgm:presLayoutVars>
          <dgm:chMax val="0"/>
          <dgm:bulletEnabled val="1"/>
        </dgm:presLayoutVars>
      </dgm:prSet>
      <dgm:spPr/>
      <dgm:t>
        <a:bodyPr/>
        <a:lstStyle/>
        <a:p>
          <a:endParaRPr lang="es-ES"/>
        </a:p>
      </dgm:t>
    </dgm:pt>
    <dgm:pt modelId="{CA2EF4A6-3250-3B4D-8216-A9DD976FE941}" type="pres">
      <dgm:prSet presAssocID="{1F0C3FEB-9675-5D47-8B83-D8BD56A8B9B5}" presName="childText" presStyleLbl="revTx" presStyleIdx="0" presStyleCnt="1">
        <dgm:presLayoutVars>
          <dgm:bulletEnabled val="1"/>
        </dgm:presLayoutVars>
      </dgm:prSet>
      <dgm:spPr/>
      <dgm:t>
        <a:bodyPr/>
        <a:lstStyle/>
        <a:p>
          <a:endParaRPr lang="es-ES"/>
        </a:p>
      </dgm:t>
    </dgm:pt>
  </dgm:ptLst>
  <dgm:cxnLst>
    <dgm:cxn modelId="{E937F165-8326-1A46-9B9D-858243F7F42A}" type="presOf" srcId="{5D0BA649-B427-2646-A1B5-2F635EF1BE25}" destId="{CA2EF4A6-3250-3B4D-8216-A9DD976FE941}" srcOrd="0" destOrd="1" presId="urn:microsoft.com/office/officeart/2005/8/layout/vList2"/>
    <dgm:cxn modelId="{8E489589-BABD-B74D-BBDE-BCCDEC1F3B31}" type="presOf" srcId="{1F0C3FEB-9675-5D47-8B83-D8BD56A8B9B5}" destId="{B0A57786-9D9C-A044-B7D0-5560CE315AEF}" srcOrd="0" destOrd="0" presId="urn:microsoft.com/office/officeart/2005/8/layout/vList2"/>
    <dgm:cxn modelId="{3A583A0B-3854-B948-A328-5A34E4FC8FF8}" type="presOf" srcId="{73FB51F5-CAEF-D04D-945B-1BC4A1D4EB11}" destId="{CA2EF4A6-3250-3B4D-8216-A9DD976FE941}" srcOrd="0" destOrd="3" presId="urn:microsoft.com/office/officeart/2005/8/layout/vList2"/>
    <dgm:cxn modelId="{97A86574-5882-CC48-9751-466B57959313}" srcId="{1F0C3FEB-9675-5D47-8B83-D8BD56A8B9B5}" destId="{73FB51F5-CAEF-D04D-945B-1BC4A1D4EB11}" srcOrd="3" destOrd="0" parTransId="{9A14CC00-8AA0-CE49-8667-B4A22733A273}" sibTransId="{499699F1-8B9C-064E-8621-5DB246ED700F}"/>
    <dgm:cxn modelId="{6462F562-D55D-F747-97B5-5441885BAF5C}" srcId="{1F0C3FEB-9675-5D47-8B83-D8BD56A8B9B5}" destId="{83DA5EA5-DB3D-FC46-B94C-A7D58BF4355C}" srcOrd="0" destOrd="0" parTransId="{A238937E-D9DB-3F47-AF70-F75E8C2CA2D0}" sibTransId="{11BE9FF3-971D-BE42-872A-18D1E8A78EC5}"/>
    <dgm:cxn modelId="{6672A443-711C-E042-A405-E084F4DD00EB}" srcId="{D4310626-DDC9-944E-98AB-F458F0F29788}" destId="{1F0C3FEB-9675-5D47-8B83-D8BD56A8B9B5}" srcOrd="0" destOrd="0" parTransId="{7911182A-BCCE-9746-AEF3-A15CF10D3748}" sibTransId="{58B02F2D-94CF-AE4C-91F4-DFBFCB7480DF}"/>
    <dgm:cxn modelId="{E97AE28B-BC4F-DE4F-B121-7EFE9780EC30}" type="presOf" srcId="{5C789772-326B-4442-8968-951DF4009F9A}" destId="{CA2EF4A6-3250-3B4D-8216-A9DD976FE941}" srcOrd="0" destOrd="2" presId="urn:microsoft.com/office/officeart/2005/8/layout/vList2"/>
    <dgm:cxn modelId="{17F2AD04-0D87-604C-B03E-CC065ACFB634}" srcId="{1F0C3FEB-9675-5D47-8B83-D8BD56A8B9B5}" destId="{5C789772-326B-4442-8968-951DF4009F9A}" srcOrd="2" destOrd="0" parTransId="{D9BCDD90-D2EC-8A40-92BF-260DEFC204B6}" sibTransId="{6B17202F-6C08-A844-8886-A22AF23B1C0B}"/>
    <dgm:cxn modelId="{D54502E2-4C47-E544-A0B0-3D9FD80E7B9C}" srcId="{1F0C3FEB-9675-5D47-8B83-D8BD56A8B9B5}" destId="{5D0BA649-B427-2646-A1B5-2F635EF1BE25}" srcOrd="1" destOrd="0" parTransId="{F833A7AA-AB3B-3944-A673-06459D5C4B1A}" sibTransId="{F6B9EF77-D093-8A48-9627-2726A67F95EC}"/>
    <dgm:cxn modelId="{BBE6E577-5B9C-2E4F-BF64-3E663CAB1624}" type="presOf" srcId="{83DA5EA5-DB3D-FC46-B94C-A7D58BF4355C}" destId="{CA2EF4A6-3250-3B4D-8216-A9DD976FE941}" srcOrd="0" destOrd="0" presId="urn:microsoft.com/office/officeart/2005/8/layout/vList2"/>
    <dgm:cxn modelId="{B6A4E7AB-21F7-C943-AF65-94B2F9088F24}" type="presOf" srcId="{D4310626-DDC9-944E-98AB-F458F0F29788}" destId="{3C1A476E-FF89-3546-9830-8FA831391070}" srcOrd="0" destOrd="0" presId="urn:microsoft.com/office/officeart/2005/8/layout/vList2"/>
    <dgm:cxn modelId="{A645BB17-74A3-8047-B62B-69B04BB41835}" type="presParOf" srcId="{3C1A476E-FF89-3546-9830-8FA831391070}" destId="{B0A57786-9D9C-A044-B7D0-5560CE315AEF}" srcOrd="0" destOrd="0" presId="urn:microsoft.com/office/officeart/2005/8/layout/vList2"/>
    <dgm:cxn modelId="{56BFFAF3-3ECF-AA47-B0A9-B89B6DDAAC2B}" type="presParOf" srcId="{3C1A476E-FF89-3546-9830-8FA831391070}" destId="{CA2EF4A6-3250-3B4D-8216-A9DD976FE94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D4310626-DDC9-944E-98AB-F458F0F297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1F0C3FEB-9675-5D47-8B83-D8BD56A8B9B5}">
      <dgm:prSet/>
      <dgm:spPr/>
      <dgm:t>
        <a:bodyPr/>
        <a:lstStyle/>
        <a:p>
          <a:r>
            <a:rPr lang="es-CO" b="1" dirty="0"/>
            <a:t>Artículo 22. Pruebas de embarazo. </a:t>
          </a:r>
          <a:endParaRPr lang="es-CO" dirty="0"/>
        </a:p>
      </dgm:t>
    </dgm:pt>
    <dgm:pt modelId="{7911182A-BCCE-9746-AEF3-A15CF10D3748}" type="parTrans" cxnId="{6672A443-711C-E042-A405-E084F4DD00EB}">
      <dgm:prSet/>
      <dgm:spPr/>
      <dgm:t>
        <a:bodyPr/>
        <a:lstStyle/>
        <a:p>
          <a:endParaRPr lang="es-MX"/>
        </a:p>
      </dgm:t>
    </dgm:pt>
    <dgm:pt modelId="{58B02F2D-94CF-AE4C-91F4-DFBFCB7480DF}" type="sibTrans" cxnId="{6672A443-711C-E042-A405-E084F4DD00EB}">
      <dgm:prSet/>
      <dgm:spPr/>
      <dgm:t>
        <a:bodyPr/>
        <a:lstStyle/>
        <a:p>
          <a:endParaRPr lang="es-MX"/>
        </a:p>
      </dgm:t>
    </dgm:pt>
    <dgm:pt modelId="{F64BF30C-873B-A543-916C-C919BCBBD515}">
      <dgm:prSet/>
      <dgm:spPr/>
      <dgm:t>
        <a:bodyPr/>
        <a:lstStyle/>
        <a:p>
          <a:r>
            <a:rPr lang="es-CO" dirty="0"/>
            <a:t>El empleador, al enlistar las </a:t>
          </a:r>
          <a:r>
            <a:rPr lang="es-CO" b="1" dirty="0"/>
            <a:t>EMO</a:t>
          </a:r>
          <a:r>
            <a:rPr lang="es-CO" dirty="0"/>
            <a:t> pre-ocupacionales o de </a:t>
          </a:r>
          <a:r>
            <a:rPr lang="es-CO" dirty="0" err="1"/>
            <a:t>preingreso</a:t>
          </a:r>
          <a:r>
            <a:rPr lang="es-CO" dirty="0"/>
            <a:t>, deberá </a:t>
          </a:r>
          <a:r>
            <a:rPr lang="es-CO" b="1" dirty="0"/>
            <a:t>dejar constancia</a:t>
          </a:r>
          <a:r>
            <a:rPr lang="es-CO" dirty="0"/>
            <a:t> que en estas, no se incluye la prueba de embarazo. </a:t>
          </a:r>
        </a:p>
      </dgm:t>
    </dgm:pt>
    <dgm:pt modelId="{66723B81-3497-E547-9F55-643019DCB093}" type="parTrans" cxnId="{48D8B152-66A1-084F-B376-B99246C0428F}">
      <dgm:prSet/>
      <dgm:spPr/>
      <dgm:t>
        <a:bodyPr/>
        <a:lstStyle/>
        <a:p>
          <a:endParaRPr lang="es-MX"/>
        </a:p>
      </dgm:t>
    </dgm:pt>
    <dgm:pt modelId="{E30BE9C7-EC31-664F-A7CB-3CCBBA337121}" type="sibTrans" cxnId="{48D8B152-66A1-084F-B376-B99246C0428F}">
      <dgm:prSet/>
      <dgm:spPr/>
      <dgm:t>
        <a:bodyPr/>
        <a:lstStyle/>
        <a:p>
          <a:endParaRPr lang="es-MX"/>
        </a:p>
      </dgm:t>
    </dgm:pt>
    <dgm:pt modelId="{CA854E8C-FC1A-4048-A1D6-AEDAC458B734}">
      <dgm:prSet/>
      <dgm:spPr/>
      <dgm:t>
        <a:bodyPr/>
        <a:lstStyle/>
        <a:p>
          <a:r>
            <a:rPr lang="es-CO" dirty="0"/>
            <a:t>Multa de hasta 2455 Unidades de Valor Tributario (UVT), de conformidad con la reglamentación que sobre la materia haga el Ministerio del Trabajo. </a:t>
          </a:r>
        </a:p>
      </dgm:t>
    </dgm:pt>
    <dgm:pt modelId="{4A567863-46FC-3946-A21A-B3F6BFABD406}" type="parTrans" cxnId="{FB623962-9F6F-9840-B5FF-AA99598961F0}">
      <dgm:prSet/>
      <dgm:spPr/>
      <dgm:t>
        <a:bodyPr/>
        <a:lstStyle/>
        <a:p>
          <a:endParaRPr lang="es-MX"/>
        </a:p>
      </dgm:t>
    </dgm:pt>
    <dgm:pt modelId="{F91056BE-CD3C-5C4E-AD1E-D2AC47FF4A08}" type="sibTrans" cxnId="{FB623962-9F6F-9840-B5FF-AA99598961F0}">
      <dgm:prSet/>
      <dgm:spPr/>
      <dgm:t>
        <a:bodyPr/>
        <a:lstStyle/>
        <a:p>
          <a:endParaRPr lang="es-MX"/>
        </a:p>
      </dgm:t>
    </dgm:pt>
    <dgm:pt modelId="{83DA5EA5-DB3D-FC46-B94C-A7D58BF4355C}">
      <dgm:prSet/>
      <dgm:spPr/>
      <dgm:t>
        <a:bodyPr/>
        <a:lstStyle/>
        <a:p>
          <a:r>
            <a:rPr lang="es-CO" dirty="0"/>
            <a:t>La exigencia queda prohibida como requisito obligatorio para el acceso o</a:t>
          </a:r>
        </a:p>
      </dgm:t>
    </dgm:pt>
    <dgm:pt modelId="{A238937E-D9DB-3F47-AF70-F75E8C2CA2D0}" type="parTrans" cxnId="{6462F562-D55D-F747-97B5-5441885BAF5C}">
      <dgm:prSet/>
      <dgm:spPr/>
      <dgm:t>
        <a:bodyPr/>
        <a:lstStyle/>
        <a:p>
          <a:endParaRPr lang="es-MX"/>
        </a:p>
      </dgm:t>
    </dgm:pt>
    <dgm:pt modelId="{11BE9FF3-971D-BE42-872A-18D1E8A78EC5}" type="sibTrans" cxnId="{6462F562-D55D-F747-97B5-5441885BAF5C}">
      <dgm:prSet/>
      <dgm:spPr/>
      <dgm:t>
        <a:bodyPr/>
        <a:lstStyle/>
        <a:p>
          <a:endParaRPr lang="es-MX"/>
        </a:p>
      </dgm:t>
    </dgm:pt>
    <dgm:pt modelId="{31694FBA-9F2D-5D44-811B-E939DC4BAB64}">
      <dgm:prSet/>
      <dgm:spPr/>
      <dgm:t>
        <a:bodyPr/>
        <a:lstStyle/>
        <a:p>
          <a:r>
            <a:rPr lang="es-CO" dirty="0"/>
            <a:t>En </a:t>
          </a:r>
          <a:r>
            <a:rPr lang="es-CO" b="1" dirty="0"/>
            <a:t>EMO</a:t>
          </a:r>
          <a:r>
            <a:rPr lang="es-CO" dirty="0"/>
            <a:t> pre-ocupacionales o de </a:t>
          </a:r>
          <a:r>
            <a:rPr lang="es-CO" dirty="0" err="1"/>
            <a:t>preingreso</a:t>
          </a:r>
          <a:r>
            <a:rPr lang="es-CO" dirty="0"/>
            <a:t> involucren exámenes de sangre, </a:t>
          </a:r>
          <a:r>
            <a:rPr lang="es-CO" dirty="0">
              <a:solidFill>
                <a:srgbClr val="FF0000"/>
              </a:solidFill>
            </a:rPr>
            <a:t>la candidata podrá seleccionar el centro médico o laboratorio </a:t>
          </a:r>
          <a:r>
            <a:rPr lang="es-CO" dirty="0"/>
            <a:t>en donde realizar dichos exámenes. (reconocido por el Min. de Salud y Protección Social).</a:t>
          </a:r>
        </a:p>
      </dgm:t>
    </dgm:pt>
    <dgm:pt modelId="{1FDF8E48-C6F5-284B-90D1-3164CEAB8494}" type="parTrans" cxnId="{B76E8F36-0510-B64D-88F2-F1BF4BC722E4}">
      <dgm:prSet/>
      <dgm:spPr/>
      <dgm:t>
        <a:bodyPr/>
        <a:lstStyle/>
        <a:p>
          <a:endParaRPr lang="es-MX"/>
        </a:p>
      </dgm:t>
    </dgm:pt>
    <dgm:pt modelId="{95CA681E-194A-C14E-B754-0C40FBABDC5C}" type="sibTrans" cxnId="{B76E8F36-0510-B64D-88F2-F1BF4BC722E4}">
      <dgm:prSet/>
      <dgm:spPr/>
      <dgm:t>
        <a:bodyPr/>
        <a:lstStyle/>
        <a:p>
          <a:endParaRPr lang="es-MX"/>
        </a:p>
      </dgm:t>
    </dgm:pt>
    <dgm:pt modelId="{B2543529-ABE2-4F49-92AE-C677909B6CA6}">
      <dgm:prSet/>
      <dgm:spPr/>
      <dgm:t>
        <a:bodyPr/>
        <a:lstStyle/>
        <a:p>
          <a:r>
            <a:rPr lang="es-CO" dirty="0"/>
            <a:t>La trabajadora cuya haya sido obligada a la realización de una prueba de embarazo en contra de lo establecido en este artículo deberá ser contratada para el cargo al cual aspiraba</a:t>
          </a:r>
        </a:p>
      </dgm:t>
    </dgm:pt>
    <dgm:pt modelId="{DF4CEB66-6E5B-5A48-AAC1-808B81E8DEB3}" type="parTrans" cxnId="{AEF5CB43-4F72-F641-A915-6B7C3F495229}">
      <dgm:prSet/>
      <dgm:spPr/>
      <dgm:t>
        <a:bodyPr/>
        <a:lstStyle/>
        <a:p>
          <a:endParaRPr lang="es-MX"/>
        </a:p>
      </dgm:t>
    </dgm:pt>
    <dgm:pt modelId="{855F760D-8834-0A4E-9D84-C091BFE4A918}" type="sibTrans" cxnId="{AEF5CB43-4F72-F641-A915-6B7C3F495229}">
      <dgm:prSet/>
      <dgm:spPr/>
      <dgm:t>
        <a:bodyPr/>
        <a:lstStyle/>
        <a:p>
          <a:endParaRPr lang="es-MX"/>
        </a:p>
      </dgm:t>
    </dgm:pt>
    <dgm:pt modelId="{3C1A476E-FF89-3546-9830-8FA831391070}" type="pres">
      <dgm:prSet presAssocID="{D4310626-DDC9-944E-98AB-F458F0F29788}" presName="linear" presStyleCnt="0">
        <dgm:presLayoutVars>
          <dgm:animLvl val="lvl"/>
          <dgm:resizeHandles val="exact"/>
        </dgm:presLayoutVars>
      </dgm:prSet>
      <dgm:spPr/>
      <dgm:t>
        <a:bodyPr/>
        <a:lstStyle/>
        <a:p>
          <a:endParaRPr lang="es-ES"/>
        </a:p>
      </dgm:t>
    </dgm:pt>
    <dgm:pt modelId="{B0A57786-9D9C-A044-B7D0-5560CE315AEF}" type="pres">
      <dgm:prSet presAssocID="{1F0C3FEB-9675-5D47-8B83-D8BD56A8B9B5}" presName="parentText" presStyleLbl="node1" presStyleIdx="0" presStyleCnt="1">
        <dgm:presLayoutVars>
          <dgm:chMax val="0"/>
          <dgm:bulletEnabled val="1"/>
        </dgm:presLayoutVars>
      </dgm:prSet>
      <dgm:spPr/>
      <dgm:t>
        <a:bodyPr/>
        <a:lstStyle/>
        <a:p>
          <a:endParaRPr lang="es-ES"/>
        </a:p>
      </dgm:t>
    </dgm:pt>
    <dgm:pt modelId="{CA2EF4A6-3250-3B4D-8216-A9DD976FE941}" type="pres">
      <dgm:prSet presAssocID="{1F0C3FEB-9675-5D47-8B83-D8BD56A8B9B5}" presName="childText" presStyleLbl="revTx" presStyleIdx="0" presStyleCnt="1">
        <dgm:presLayoutVars>
          <dgm:bulletEnabled val="1"/>
        </dgm:presLayoutVars>
      </dgm:prSet>
      <dgm:spPr/>
      <dgm:t>
        <a:bodyPr/>
        <a:lstStyle/>
        <a:p>
          <a:endParaRPr lang="es-ES"/>
        </a:p>
      </dgm:t>
    </dgm:pt>
  </dgm:ptLst>
  <dgm:cxnLst>
    <dgm:cxn modelId="{F1528338-2C6C-DF4F-B256-F219CC1A3A88}" type="presOf" srcId="{31694FBA-9F2D-5D44-811B-E939DC4BAB64}" destId="{CA2EF4A6-3250-3B4D-8216-A9DD976FE941}" srcOrd="0" destOrd="2" presId="urn:microsoft.com/office/officeart/2005/8/layout/vList2"/>
    <dgm:cxn modelId="{FB623962-9F6F-9840-B5FF-AA99598961F0}" srcId="{1F0C3FEB-9675-5D47-8B83-D8BD56A8B9B5}" destId="{CA854E8C-FC1A-4048-A1D6-AEDAC458B734}" srcOrd="3" destOrd="0" parTransId="{4A567863-46FC-3946-A21A-B3F6BFABD406}" sibTransId="{F91056BE-CD3C-5C4E-AD1E-D2AC47FF4A08}"/>
    <dgm:cxn modelId="{DA0F4E7E-21B5-E84F-B943-DDCA27A69682}" type="presOf" srcId="{B2543529-ABE2-4F49-92AE-C677909B6CA6}" destId="{CA2EF4A6-3250-3B4D-8216-A9DD976FE941}" srcOrd="0" destOrd="4" presId="urn:microsoft.com/office/officeart/2005/8/layout/vList2"/>
    <dgm:cxn modelId="{48D8B152-66A1-084F-B376-B99246C0428F}" srcId="{1F0C3FEB-9675-5D47-8B83-D8BD56A8B9B5}" destId="{F64BF30C-873B-A543-916C-C919BCBBD515}" srcOrd="1" destOrd="0" parTransId="{66723B81-3497-E547-9F55-643019DCB093}" sibTransId="{E30BE9C7-EC31-664F-A7CB-3CCBBA337121}"/>
    <dgm:cxn modelId="{6462F562-D55D-F747-97B5-5441885BAF5C}" srcId="{1F0C3FEB-9675-5D47-8B83-D8BD56A8B9B5}" destId="{83DA5EA5-DB3D-FC46-B94C-A7D58BF4355C}" srcOrd="0" destOrd="0" parTransId="{A238937E-D9DB-3F47-AF70-F75E8C2CA2D0}" sibTransId="{11BE9FF3-971D-BE42-872A-18D1E8A78EC5}"/>
    <dgm:cxn modelId="{8E489589-BABD-B74D-BBDE-BCCDEC1F3B31}" type="presOf" srcId="{1F0C3FEB-9675-5D47-8B83-D8BD56A8B9B5}" destId="{B0A57786-9D9C-A044-B7D0-5560CE315AEF}" srcOrd="0" destOrd="0" presId="urn:microsoft.com/office/officeart/2005/8/layout/vList2"/>
    <dgm:cxn modelId="{AEF5CB43-4F72-F641-A915-6B7C3F495229}" srcId="{1F0C3FEB-9675-5D47-8B83-D8BD56A8B9B5}" destId="{B2543529-ABE2-4F49-92AE-C677909B6CA6}" srcOrd="4" destOrd="0" parTransId="{DF4CEB66-6E5B-5A48-AAC1-808B81E8DEB3}" sibTransId="{855F760D-8834-0A4E-9D84-C091BFE4A918}"/>
    <dgm:cxn modelId="{6672A443-711C-E042-A405-E084F4DD00EB}" srcId="{D4310626-DDC9-944E-98AB-F458F0F29788}" destId="{1F0C3FEB-9675-5D47-8B83-D8BD56A8B9B5}" srcOrd="0" destOrd="0" parTransId="{7911182A-BCCE-9746-AEF3-A15CF10D3748}" sibTransId="{58B02F2D-94CF-AE4C-91F4-DFBFCB7480DF}"/>
    <dgm:cxn modelId="{74DE20AD-19E3-4A45-9680-BC1E5DBB30F9}" type="presOf" srcId="{CA854E8C-FC1A-4048-A1D6-AEDAC458B734}" destId="{CA2EF4A6-3250-3B4D-8216-A9DD976FE941}" srcOrd="0" destOrd="3" presId="urn:microsoft.com/office/officeart/2005/8/layout/vList2"/>
    <dgm:cxn modelId="{B6A4E7AB-21F7-C943-AF65-94B2F9088F24}" type="presOf" srcId="{D4310626-DDC9-944E-98AB-F458F0F29788}" destId="{3C1A476E-FF89-3546-9830-8FA831391070}" srcOrd="0" destOrd="0" presId="urn:microsoft.com/office/officeart/2005/8/layout/vList2"/>
    <dgm:cxn modelId="{BBE6E577-5B9C-2E4F-BF64-3E663CAB1624}" type="presOf" srcId="{83DA5EA5-DB3D-FC46-B94C-A7D58BF4355C}" destId="{CA2EF4A6-3250-3B4D-8216-A9DD976FE941}" srcOrd="0" destOrd="0" presId="urn:microsoft.com/office/officeart/2005/8/layout/vList2"/>
    <dgm:cxn modelId="{B76E8F36-0510-B64D-88F2-F1BF4BC722E4}" srcId="{1F0C3FEB-9675-5D47-8B83-D8BD56A8B9B5}" destId="{31694FBA-9F2D-5D44-811B-E939DC4BAB64}" srcOrd="2" destOrd="0" parTransId="{1FDF8E48-C6F5-284B-90D1-3164CEAB8494}" sibTransId="{95CA681E-194A-C14E-B754-0C40FBABDC5C}"/>
    <dgm:cxn modelId="{F1E96EB3-F530-7146-8E89-8C4C1D39F214}" type="presOf" srcId="{F64BF30C-873B-A543-916C-C919BCBBD515}" destId="{CA2EF4A6-3250-3B4D-8216-A9DD976FE941}" srcOrd="0" destOrd="1" presId="urn:microsoft.com/office/officeart/2005/8/layout/vList2"/>
    <dgm:cxn modelId="{A645BB17-74A3-8047-B62B-69B04BB41835}" type="presParOf" srcId="{3C1A476E-FF89-3546-9830-8FA831391070}" destId="{B0A57786-9D9C-A044-B7D0-5560CE315AEF}" srcOrd="0" destOrd="0" presId="urn:microsoft.com/office/officeart/2005/8/layout/vList2"/>
    <dgm:cxn modelId="{56BFFAF3-3ECF-AA47-B0A9-B89B6DDAAC2B}" type="presParOf" srcId="{3C1A476E-FF89-3546-9830-8FA831391070}" destId="{CA2EF4A6-3250-3B4D-8216-A9DD976FE94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D4310626-DDC9-944E-98AB-F458F0F29788}"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s-MX"/>
        </a:p>
      </dgm:t>
    </dgm:pt>
    <dgm:pt modelId="{264099C6-4FBD-5647-996C-8F519B94AE68}">
      <dgm:prSet/>
      <dgm:spPr/>
      <dgm:t>
        <a:bodyPr/>
        <a:lstStyle/>
        <a:p>
          <a:r>
            <a:rPr lang="es-CO" b="1" dirty="0"/>
            <a:t>Pruebas de VIH</a:t>
          </a:r>
          <a:r>
            <a:rPr lang="es-CO" dirty="0"/>
            <a:t> (</a:t>
          </a:r>
          <a:r>
            <a:rPr lang="es-CO" b="1" dirty="0"/>
            <a:t>Artículo 23)</a:t>
          </a:r>
          <a:endParaRPr lang="es-CO" dirty="0"/>
        </a:p>
      </dgm:t>
    </dgm:pt>
    <dgm:pt modelId="{C11BECF6-74F6-514A-9387-2B65F74525BC}" type="parTrans" cxnId="{60F4C5C8-AA69-214B-9BED-9A22FAAFD91F}">
      <dgm:prSet/>
      <dgm:spPr/>
      <dgm:t>
        <a:bodyPr/>
        <a:lstStyle/>
        <a:p>
          <a:endParaRPr lang="es-MX"/>
        </a:p>
      </dgm:t>
    </dgm:pt>
    <dgm:pt modelId="{C81DA924-90B4-D841-ACBE-8EF52B150975}" type="sibTrans" cxnId="{60F4C5C8-AA69-214B-9BED-9A22FAAFD91F}">
      <dgm:prSet/>
      <dgm:spPr/>
      <dgm:t>
        <a:bodyPr/>
        <a:lstStyle/>
        <a:p>
          <a:endParaRPr lang="es-MX"/>
        </a:p>
      </dgm:t>
    </dgm:pt>
    <dgm:pt modelId="{B139F3FD-4753-D541-B537-C1516B38FA18}">
      <dgm:prSet/>
      <dgm:spPr/>
      <dgm:t>
        <a:bodyPr/>
        <a:lstStyle/>
        <a:p>
          <a:r>
            <a:rPr lang="es-CO" dirty="0"/>
            <a:t>La exigencia de pruebas de laboratorio para determinar la infección por el Virus de Inmunodeficiencia Humana (VIH), está prohibida como requisito obligatorio de los procesos de contratación y selección de personal, salvo cuando se trate de empleos u ocupaciones en los que existan riesgos reales o potenciales que puedan incidir negativamente en la salud del trabajador o de terceros.</a:t>
          </a:r>
        </a:p>
      </dgm:t>
    </dgm:pt>
    <dgm:pt modelId="{62F7DAFE-CF62-C446-B78A-F5331C2222BA}" type="parTrans" cxnId="{1FD28C29-D063-FC41-A4CB-1949F39D1857}">
      <dgm:prSet/>
      <dgm:spPr/>
      <dgm:t>
        <a:bodyPr/>
        <a:lstStyle/>
        <a:p>
          <a:endParaRPr lang="es-MX"/>
        </a:p>
      </dgm:t>
    </dgm:pt>
    <dgm:pt modelId="{67B2C219-CE41-AB4D-9A8B-27F00075506B}" type="sibTrans" cxnId="{1FD28C29-D063-FC41-A4CB-1949F39D1857}">
      <dgm:prSet/>
      <dgm:spPr/>
      <dgm:t>
        <a:bodyPr/>
        <a:lstStyle/>
        <a:p>
          <a:endParaRPr lang="es-MX"/>
        </a:p>
      </dgm:t>
    </dgm:pt>
    <dgm:pt modelId="{8FB4B099-AD9F-884A-9BB7-D5508642A61C}" type="pres">
      <dgm:prSet presAssocID="{D4310626-DDC9-944E-98AB-F458F0F29788}" presName="linearFlow" presStyleCnt="0">
        <dgm:presLayoutVars>
          <dgm:dir/>
          <dgm:resizeHandles val="exact"/>
        </dgm:presLayoutVars>
      </dgm:prSet>
      <dgm:spPr/>
      <dgm:t>
        <a:bodyPr/>
        <a:lstStyle/>
        <a:p>
          <a:endParaRPr lang="es-ES"/>
        </a:p>
      </dgm:t>
    </dgm:pt>
    <dgm:pt modelId="{2FAF5E9E-B4FF-B24A-9DCD-CE5B68C15EE1}" type="pres">
      <dgm:prSet presAssocID="{264099C6-4FBD-5647-996C-8F519B94AE68}" presName="composite" presStyleCnt="0"/>
      <dgm:spPr/>
    </dgm:pt>
    <dgm:pt modelId="{4B144FC2-4F17-2D40-9A42-8F08B7EF4935}" type="pres">
      <dgm:prSet presAssocID="{264099C6-4FBD-5647-996C-8F519B94AE6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65233A4B-A0B4-5048-8233-BCA384D1C07E}" type="pres">
      <dgm:prSet presAssocID="{264099C6-4FBD-5647-996C-8F519B94AE68}" presName="txShp" presStyleLbl="node1" presStyleIdx="0" presStyleCnt="1">
        <dgm:presLayoutVars>
          <dgm:bulletEnabled val="1"/>
        </dgm:presLayoutVars>
      </dgm:prSet>
      <dgm:spPr/>
      <dgm:t>
        <a:bodyPr/>
        <a:lstStyle/>
        <a:p>
          <a:endParaRPr lang="es-ES"/>
        </a:p>
      </dgm:t>
    </dgm:pt>
  </dgm:ptLst>
  <dgm:cxnLst>
    <dgm:cxn modelId="{43ED4F82-ABE5-6B4F-8ABE-F7350E2CCC4B}" type="presOf" srcId="{D4310626-DDC9-944E-98AB-F458F0F29788}" destId="{8FB4B099-AD9F-884A-9BB7-D5508642A61C}" srcOrd="0" destOrd="0" presId="urn:microsoft.com/office/officeart/2005/8/layout/vList3"/>
    <dgm:cxn modelId="{BE9DE2CA-EE91-2242-9C68-00D2718E9606}" type="presOf" srcId="{B139F3FD-4753-D541-B537-C1516B38FA18}" destId="{65233A4B-A0B4-5048-8233-BCA384D1C07E}" srcOrd="0" destOrd="1" presId="urn:microsoft.com/office/officeart/2005/8/layout/vList3"/>
    <dgm:cxn modelId="{1FD28C29-D063-FC41-A4CB-1949F39D1857}" srcId="{264099C6-4FBD-5647-996C-8F519B94AE68}" destId="{B139F3FD-4753-D541-B537-C1516B38FA18}" srcOrd="0" destOrd="0" parTransId="{62F7DAFE-CF62-C446-B78A-F5331C2222BA}" sibTransId="{67B2C219-CE41-AB4D-9A8B-27F00075506B}"/>
    <dgm:cxn modelId="{60F4C5C8-AA69-214B-9BED-9A22FAAFD91F}" srcId="{D4310626-DDC9-944E-98AB-F458F0F29788}" destId="{264099C6-4FBD-5647-996C-8F519B94AE68}" srcOrd="0" destOrd="0" parTransId="{C11BECF6-74F6-514A-9387-2B65F74525BC}" sibTransId="{C81DA924-90B4-D841-ACBE-8EF52B150975}"/>
    <dgm:cxn modelId="{4FFD18E9-F123-F741-BD5F-6C98A7140243}" type="presOf" srcId="{264099C6-4FBD-5647-996C-8F519B94AE68}" destId="{65233A4B-A0B4-5048-8233-BCA384D1C07E}" srcOrd="0" destOrd="0" presId="urn:microsoft.com/office/officeart/2005/8/layout/vList3"/>
    <dgm:cxn modelId="{8009D5DC-A403-774F-A532-A1A51FE13A5A}" type="presParOf" srcId="{8FB4B099-AD9F-884A-9BB7-D5508642A61C}" destId="{2FAF5E9E-B4FF-B24A-9DCD-CE5B68C15EE1}" srcOrd="0" destOrd="0" presId="urn:microsoft.com/office/officeart/2005/8/layout/vList3"/>
    <dgm:cxn modelId="{CAF24AB5-24B7-234F-9665-20D447A22052}" type="presParOf" srcId="{2FAF5E9E-B4FF-B24A-9DCD-CE5B68C15EE1}" destId="{4B144FC2-4F17-2D40-9A42-8F08B7EF4935}" srcOrd="0" destOrd="0" presId="urn:microsoft.com/office/officeart/2005/8/layout/vList3"/>
    <dgm:cxn modelId="{CDAF37D0-6F21-C24E-82FB-404C09A01252}" type="presParOf" srcId="{2FAF5E9E-B4FF-B24A-9DCD-CE5B68C15EE1}" destId="{65233A4B-A0B4-5048-8233-BCA384D1C07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D4310626-DDC9-944E-98AB-F458F0F29788}"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AA137C9A-1F6D-FA48-B6D5-39B20C7A6EE1}">
      <dgm:prSet/>
      <dgm:spPr/>
      <dgm:t>
        <a:bodyPr/>
        <a:lstStyle/>
        <a:p>
          <a:r>
            <a:rPr lang="es-CO" dirty="0"/>
            <a:t>Pruebas de detección de alcohol en aire espirado (alcoholemia), sustancias psicoactivas (marihuana, benzodiacepinas, opioides, entre otras), o alcohol en sangre (alcoholemia):</a:t>
          </a:r>
        </a:p>
      </dgm:t>
    </dgm:pt>
    <dgm:pt modelId="{A8CAEC90-512E-F34E-A844-106B8FDBC24B}" type="parTrans" cxnId="{28079165-DB66-F14B-9ECC-B8945E1795A1}">
      <dgm:prSet/>
      <dgm:spPr/>
      <dgm:t>
        <a:bodyPr/>
        <a:lstStyle/>
        <a:p>
          <a:endParaRPr lang="es-MX"/>
        </a:p>
      </dgm:t>
    </dgm:pt>
    <dgm:pt modelId="{0470A3E5-D9DA-FD43-B1B7-BF9CCBC11E06}" type="sibTrans" cxnId="{28079165-DB66-F14B-9ECC-B8945E1795A1}">
      <dgm:prSet/>
      <dgm:spPr/>
      <dgm:t>
        <a:bodyPr/>
        <a:lstStyle/>
        <a:p>
          <a:endParaRPr lang="es-MX"/>
        </a:p>
      </dgm:t>
    </dgm:pt>
    <dgm:pt modelId="{A3135E19-90DE-A444-B34F-F81BC102E332}">
      <dgm:prSet/>
      <dgm:spPr/>
      <dgm:t>
        <a:bodyPr/>
        <a:lstStyle/>
        <a:p>
          <a:r>
            <a:rPr lang="es-CO" dirty="0"/>
            <a:t>Dirigidas a acciones de prevención de ATEL</a:t>
          </a:r>
        </a:p>
      </dgm:t>
    </dgm:pt>
    <dgm:pt modelId="{D0039172-6BB9-9A45-A6DC-6ECB4DED442B}" type="parTrans" cxnId="{55D538FA-B636-E644-836C-6B25B6A85C8A}">
      <dgm:prSet/>
      <dgm:spPr/>
      <dgm:t>
        <a:bodyPr/>
        <a:lstStyle/>
        <a:p>
          <a:endParaRPr lang="es-MX"/>
        </a:p>
      </dgm:t>
    </dgm:pt>
    <dgm:pt modelId="{E611E1BF-5F22-DB47-B581-A69DC64F5E7A}" type="sibTrans" cxnId="{55D538FA-B636-E644-836C-6B25B6A85C8A}">
      <dgm:prSet/>
      <dgm:spPr/>
      <dgm:t>
        <a:bodyPr/>
        <a:lstStyle/>
        <a:p>
          <a:endParaRPr lang="es-MX"/>
        </a:p>
      </dgm:t>
    </dgm:pt>
    <dgm:pt modelId="{E1B50B81-9486-1045-B501-E5E71E050542}">
      <dgm:prSet/>
      <dgm:spPr/>
      <dgm:t>
        <a:bodyPr/>
        <a:lstStyle/>
        <a:p>
          <a:r>
            <a:rPr lang="es-CO" dirty="0"/>
            <a:t>En personas cuya actividad laboral implica un riesgo para sí, demás o de responsabilidad del manejo de equipos</a:t>
          </a:r>
        </a:p>
      </dgm:t>
    </dgm:pt>
    <dgm:pt modelId="{DF4AF622-A758-9D4C-81E2-AD0C54565411}" type="parTrans" cxnId="{E6930879-C888-2B4A-AABB-8E5B549DADB2}">
      <dgm:prSet/>
      <dgm:spPr/>
      <dgm:t>
        <a:bodyPr/>
        <a:lstStyle/>
        <a:p>
          <a:endParaRPr lang="es-MX"/>
        </a:p>
      </dgm:t>
    </dgm:pt>
    <dgm:pt modelId="{9B60CF27-F830-0C48-8002-8772C40634DF}" type="sibTrans" cxnId="{E6930879-C888-2B4A-AABB-8E5B549DADB2}">
      <dgm:prSet/>
      <dgm:spPr/>
      <dgm:t>
        <a:bodyPr/>
        <a:lstStyle/>
        <a:p>
          <a:endParaRPr lang="es-MX"/>
        </a:p>
      </dgm:t>
    </dgm:pt>
    <dgm:pt modelId="{9E2B8659-74A5-5C47-873C-6469EE1DBCCB}">
      <dgm:prSet/>
      <dgm:spPr/>
      <dgm:t>
        <a:bodyPr/>
        <a:lstStyle/>
        <a:p>
          <a:r>
            <a:rPr lang="es-CO" dirty="0"/>
            <a:t>Implementación y justificación técnicamente en el marco del SGSST.</a:t>
          </a:r>
        </a:p>
      </dgm:t>
    </dgm:pt>
    <dgm:pt modelId="{085D3DB0-8733-8F4B-8E74-4AE92A0C4704}" type="parTrans" cxnId="{53FA9B8D-BCC9-3F4D-A4EC-DDF1D27B265F}">
      <dgm:prSet/>
      <dgm:spPr/>
      <dgm:t>
        <a:bodyPr/>
        <a:lstStyle/>
        <a:p>
          <a:endParaRPr lang="es-MX"/>
        </a:p>
      </dgm:t>
    </dgm:pt>
    <dgm:pt modelId="{1CE29274-6DD4-0E4F-98D1-8FDE3DF5E555}" type="sibTrans" cxnId="{53FA9B8D-BCC9-3F4D-A4EC-DDF1D27B265F}">
      <dgm:prSet/>
      <dgm:spPr/>
      <dgm:t>
        <a:bodyPr/>
        <a:lstStyle/>
        <a:p>
          <a:endParaRPr lang="es-MX"/>
        </a:p>
      </dgm:t>
    </dgm:pt>
    <dgm:pt modelId="{0F622652-9ED6-9149-92A5-B4933CB3EF2B}">
      <dgm:prSet/>
      <dgm:spPr/>
      <dgm:t>
        <a:bodyPr/>
        <a:lstStyle/>
        <a:p>
          <a:r>
            <a:rPr lang="es-CO" dirty="0"/>
            <a:t>Conforme al programa de prevención de caídas, de alcohol y drogas</a:t>
          </a:r>
        </a:p>
      </dgm:t>
    </dgm:pt>
    <dgm:pt modelId="{A16E13F8-E98D-F442-8A88-C7A45F5DF44B}" type="parTrans" cxnId="{00632E06-1009-DF4C-BCAC-0910DD24C96D}">
      <dgm:prSet/>
      <dgm:spPr/>
      <dgm:t>
        <a:bodyPr/>
        <a:lstStyle/>
        <a:p>
          <a:endParaRPr lang="es-MX"/>
        </a:p>
      </dgm:t>
    </dgm:pt>
    <dgm:pt modelId="{458E30DE-80F6-2A4A-A251-6772C5B85B6A}" type="sibTrans" cxnId="{00632E06-1009-DF4C-BCAC-0910DD24C96D}">
      <dgm:prSet/>
      <dgm:spPr/>
      <dgm:t>
        <a:bodyPr/>
        <a:lstStyle/>
        <a:p>
          <a:endParaRPr lang="es-MX"/>
        </a:p>
      </dgm:t>
    </dgm:pt>
    <dgm:pt modelId="{F4A18A4E-93C0-F248-96AA-6E25BAF27C92}">
      <dgm:prSet/>
      <dgm:spPr/>
      <dgm:t>
        <a:bodyPr/>
        <a:lstStyle/>
        <a:p>
          <a:r>
            <a:rPr lang="es-CO" dirty="0"/>
            <a:t>Articularse con la Resolución 20223040045295 de 2022 de Min. de Transporte.</a:t>
          </a:r>
        </a:p>
      </dgm:t>
    </dgm:pt>
    <dgm:pt modelId="{C0BD9785-A34D-F745-93F4-A6DB6EE15CAF}" type="parTrans" cxnId="{AD9EBACE-0543-DF44-BFDA-06892E01E069}">
      <dgm:prSet/>
      <dgm:spPr/>
      <dgm:t>
        <a:bodyPr/>
        <a:lstStyle/>
        <a:p>
          <a:endParaRPr lang="es-MX"/>
        </a:p>
      </dgm:t>
    </dgm:pt>
    <dgm:pt modelId="{153FAC3B-D774-6E4F-B736-FF1DA5805E4E}" type="sibTrans" cxnId="{AD9EBACE-0543-DF44-BFDA-06892E01E069}">
      <dgm:prSet/>
      <dgm:spPr/>
      <dgm:t>
        <a:bodyPr/>
        <a:lstStyle/>
        <a:p>
          <a:endParaRPr lang="es-MX"/>
        </a:p>
      </dgm:t>
    </dgm:pt>
    <dgm:pt modelId="{3C1A476E-FF89-3546-9830-8FA831391070}" type="pres">
      <dgm:prSet presAssocID="{D4310626-DDC9-944E-98AB-F458F0F29788}" presName="linear" presStyleCnt="0">
        <dgm:presLayoutVars>
          <dgm:animLvl val="lvl"/>
          <dgm:resizeHandles val="exact"/>
        </dgm:presLayoutVars>
      </dgm:prSet>
      <dgm:spPr/>
      <dgm:t>
        <a:bodyPr/>
        <a:lstStyle/>
        <a:p>
          <a:endParaRPr lang="es-ES"/>
        </a:p>
      </dgm:t>
    </dgm:pt>
    <dgm:pt modelId="{4491281D-7EC0-1943-8180-1BB649A8A826}" type="pres">
      <dgm:prSet presAssocID="{AA137C9A-1F6D-FA48-B6D5-39B20C7A6EE1}" presName="parentText" presStyleLbl="node1" presStyleIdx="0" presStyleCnt="1">
        <dgm:presLayoutVars>
          <dgm:chMax val="0"/>
          <dgm:bulletEnabled val="1"/>
        </dgm:presLayoutVars>
      </dgm:prSet>
      <dgm:spPr/>
      <dgm:t>
        <a:bodyPr/>
        <a:lstStyle/>
        <a:p>
          <a:endParaRPr lang="es-ES"/>
        </a:p>
      </dgm:t>
    </dgm:pt>
    <dgm:pt modelId="{2A383E84-346E-8640-A692-81AB8C2EBEBC}" type="pres">
      <dgm:prSet presAssocID="{AA137C9A-1F6D-FA48-B6D5-39B20C7A6EE1}" presName="childText" presStyleLbl="revTx" presStyleIdx="0" presStyleCnt="1">
        <dgm:presLayoutVars>
          <dgm:bulletEnabled val="1"/>
        </dgm:presLayoutVars>
      </dgm:prSet>
      <dgm:spPr/>
      <dgm:t>
        <a:bodyPr/>
        <a:lstStyle/>
        <a:p>
          <a:endParaRPr lang="es-ES"/>
        </a:p>
      </dgm:t>
    </dgm:pt>
  </dgm:ptLst>
  <dgm:cxnLst>
    <dgm:cxn modelId="{CE569DAA-4649-4F41-BF9F-FD33C1C1255C}" type="presOf" srcId="{AA137C9A-1F6D-FA48-B6D5-39B20C7A6EE1}" destId="{4491281D-7EC0-1943-8180-1BB649A8A826}" srcOrd="0" destOrd="0" presId="urn:microsoft.com/office/officeart/2005/8/layout/vList2"/>
    <dgm:cxn modelId="{FFC4D46C-B45D-0349-A482-080BF11C247D}" type="presOf" srcId="{9E2B8659-74A5-5C47-873C-6469EE1DBCCB}" destId="{2A383E84-346E-8640-A692-81AB8C2EBEBC}" srcOrd="0" destOrd="2" presId="urn:microsoft.com/office/officeart/2005/8/layout/vList2"/>
    <dgm:cxn modelId="{100867AB-6177-634A-961A-8451460369DC}" type="presOf" srcId="{F4A18A4E-93C0-F248-96AA-6E25BAF27C92}" destId="{2A383E84-346E-8640-A692-81AB8C2EBEBC}" srcOrd="0" destOrd="4" presId="urn:microsoft.com/office/officeart/2005/8/layout/vList2"/>
    <dgm:cxn modelId="{28079165-DB66-F14B-9ECC-B8945E1795A1}" srcId="{D4310626-DDC9-944E-98AB-F458F0F29788}" destId="{AA137C9A-1F6D-FA48-B6D5-39B20C7A6EE1}" srcOrd="0" destOrd="0" parTransId="{A8CAEC90-512E-F34E-A844-106B8FDBC24B}" sibTransId="{0470A3E5-D9DA-FD43-B1B7-BF9CCBC11E06}"/>
    <dgm:cxn modelId="{E6930879-C888-2B4A-AABB-8E5B549DADB2}" srcId="{AA137C9A-1F6D-FA48-B6D5-39B20C7A6EE1}" destId="{E1B50B81-9486-1045-B501-E5E71E050542}" srcOrd="1" destOrd="0" parTransId="{DF4AF622-A758-9D4C-81E2-AD0C54565411}" sibTransId="{9B60CF27-F830-0C48-8002-8772C40634DF}"/>
    <dgm:cxn modelId="{55D538FA-B636-E644-836C-6B25B6A85C8A}" srcId="{AA137C9A-1F6D-FA48-B6D5-39B20C7A6EE1}" destId="{A3135E19-90DE-A444-B34F-F81BC102E332}" srcOrd="0" destOrd="0" parTransId="{D0039172-6BB9-9A45-A6DC-6ECB4DED442B}" sibTransId="{E611E1BF-5F22-DB47-B581-A69DC64F5E7A}"/>
    <dgm:cxn modelId="{874CC97E-35BD-9F48-B11A-4B0969DA65F0}" type="presOf" srcId="{0F622652-9ED6-9149-92A5-B4933CB3EF2B}" destId="{2A383E84-346E-8640-A692-81AB8C2EBEBC}" srcOrd="0" destOrd="3" presId="urn:microsoft.com/office/officeart/2005/8/layout/vList2"/>
    <dgm:cxn modelId="{04D61794-FC72-354D-A5B5-0F1AD5E73107}" type="presOf" srcId="{E1B50B81-9486-1045-B501-E5E71E050542}" destId="{2A383E84-346E-8640-A692-81AB8C2EBEBC}" srcOrd="0" destOrd="1" presId="urn:microsoft.com/office/officeart/2005/8/layout/vList2"/>
    <dgm:cxn modelId="{AD9EBACE-0543-DF44-BFDA-06892E01E069}" srcId="{AA137C9A-1F6D-FA48-B6D5-39B20C7A6EE1}" destId="{F4A18A4E-93C0-F248-96AA-6E25BAF27C92}" srcOrd="4" destOrd="0" parTransId="{C0BD9785-A34D-F745-93F4-A6DB6EE15CAF}" sibTransId="{153FAC3B-D774-6E4F-B736-FF1DA5805E4E}"/>
    <dgm:cxn modelId="{9EB9E155-3A77-6F42-BCCF-71A36D1BE00A}" type="presOf" srcId="{A3135E19-90DE-A444-B34F-F81BC102E332}" destId="{2A383E84-346E-8640-A692-81AB8C2EBEBC}" srcOrd="0" destOrd="0" presId="urn:microsoft.com/office/officeart/2005/8/layout/vList2"/>
    <dgm:cxn modelId="{00632E06-1009-DF4C-BCAC-0910DD24C96D}" srcId="{AA137C9A-1F6D-FA48-B6D5-39B20C7A6EE1}" destId="{0F622652-9ED6-9149-92A5-B4933CB3EF2B}" srcOrd="3" destOrd="0" parTransId="{A16E13F8-E98D-F442-8A88-C7A45F5DF44B}" sibTransId="{458E30DE-80F6-2A4A-A251-6772C5B85B6A}"/>
    <dgm:cxn modelId="{53FA9B8D-BCC9-3F4D-A4EC-DDF1D27B265F}" srcId="{AA137C9A-1F6D-FA48-B6D5-39B20C7A6EE1}" destId="{9E2B8659-74A5-5C47-873C-6469EE1DBCCB}" srcOrd="2" destOrd="0" parTransId="{085D3DB0-8733-8F4B-8E74-4AE92A0C4704}" sibTransId="{1CE29274-6DD4-0E4F-98D1-8FDE3DF5E555}"/>
    <dgm:cxn modelId="{B6A4E7AB-21F7-C943-AF65-94B2F9088F24}" type="presOf" srcId="{D4310626-DDC9-944E-98AB-F458F0F29788}" destId="{3C1A476E-FF89-3546-9830-8FA831391070}" srcOrd="0" destOrd="0" presId="urn:microsoft.com/office/officeart/2005/8/layout/vList2"/>
    <dgm:cxn modelId="{516FEE27-964C-504A-9A10-9B17EEDE9189}" type="presParOf" srcId="{3C1A476E-FF89-3546-9830-8FA831391070}" destId="{4491281D-7EC0-1943-8180-1BB649A8A826}" srcOrd="0" destOrd="0" presId="urn:microsoft.com/office/officeart/2005/8/layout/vList2"/>
    <dgm:cxn modelId="{02B78EEE-4643-B74F-8C0A-D9537BDC6407}" type="presParOf" srcId="{3C1A476E-FF89-3546-9830-8FA831391070}" destId="{2A383E84-346E-8640-A692-81AB8C2EBEB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D4310626-DDC9-944E-98AB-F458F0F29788}"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CF40054C-3E40-6047-96D9-60DBDB011FA1}">
      <dgm:prSet/>
      <dgm:spPr/>
      <dgm:t>
        <a:bodyPr/>
        <a:lstStyle/>
        <a:p>
          <a:r>
            <a:rPr lang="es-CO" dirty="0"/>
            <a:t>Para aspectos técnicos de la toma de alcoholemia o alcoholemia, (referencia lo establecido en las Resoluciones 181 de 2015 y 625 de 2015 del Instituto de Medicina Legal y Ciencias Forenses) (</a:t>
          </a:r>
          <a:r>
            <a:rPr lang="es-CO" b="1" dirty="0"/>
            <a:t>Parágrafo 3)</a:t>
          </a:r>
          <a:endParaRPr lang="es-CO" dirty="0"/>
        </a:p>
      </dgm:t>
    </dgm:pt>
    <dgm:pt modelId="{3E2721F2-C05B-F54D-B72A-567C6D91ACF9}" type="parTrans" cxnId="{AD7FA66B-2740-0646-B8EC-95F925B91448}">
      <dgm:prSet/>
      <dgm:spPr/>
      <dgm:t>
        <a:bodyPr/>
        <a:lstStyle/>
        <a:p>
          <a:endParaRPr lang="es-MX"/>
        </a:p>
      </dgm:t>
    </dgm:pt>
    <dgm:pt modelId="{78877007-A170-C843-8AAC-C4219EBDAF9B}" type="sibTrans" cxnId="{AD7FA66B-2740-0646-B8EC-95F925B91448}">
      <dgm:prSet/>
      <dgm:spPr/>
      <dgm:t>
        <a:bodyPr/>
        <a:lstStyle/>
        <a:p>
          <a:endParaRPr lang="es-MX"/>
        </a:p>
      </dgm:t>
    </dgm:pt>
    <dgm:pt modelId="{AA137C9A-1F6D-FA48-B6D5-39B20C7A6EE1}">
      <dgm:prSet/>
      <dgm:spPr/>
      <dgm:t>
        <a:bodyPr/>
        <a:lstStyle/>
        <a:p>
          <a:r>
            <a:rPr lang="es-CO" dirty="0"/>
            <a:t>Pruebas de detección de alcohol en aire espirado (alcoholemia), sustancias psicoactivas (marihuana, benzodiacepinas, opioides, entre otras), o alcohol en sangre (alcoholemia):</a:t>
          </a:r>
        </a:p>
      </dgm:t>
    </dgm:pt>
    <dgm:pt modelId="{A8CAEC90-512E-F34E-A844-106B8FDBC24B}" type="parTrans" cxnId="{28079165-DB66-F14B-9ECC-B8945E1795A1}">
      <dgm:prSet/>
      <dgm:spPr/>
      <dgm:t>
        <a:bodyPr/>
        <a:lstStyle/>
        <a:p>
          <a:endParaRPr lang="es-MX"/>
        </a:p>
      </dgm:t>
    </dgm:pt>
    <dgm:pt modelId="{0470A3E5-D9DA-FD43-B1B7-BF9CCBC11E06}" type="sibTrans" cxnId="{28079165-DB66-F14B-9ECC-B8945E1795A1}">
      <dgm:prSet/>
      <dgm:spPr/>
      <dgm:t>
        <a:bodyPr/>
        <a:lstStyle/>
        <a:p>
          <a:endParaRPr lang="es-MX"/>
        </a:p>
      </dgm:t>
    </dgm:pt>
    <dgm:pt modelId="{A3135E19-90DE-A444-B34F-F81BC102E332}">
      <dgm:prSet/>
      <dgm:spPr/>
      <dgm:t>
        <a:bodyPr/>
        <a:lstStyle/>
        <a:p>
          <a:r>
            <a:rPr lang="es-CO" dirty="0"/>
            <a:t>Deben ser realizadas por personal médico con LSO Vigente. (</a:t>
          </a:r>
          <a:r>
            <a:rPr lang="es-CO" b="1" dirty="0"/>
            <a:t>Parágrafo 2)</a:t>
          </a:r>
          <a:endParaRPr lang="es-CO" dirty="0"/>
        </a:p>
      </dgm:t>
    </dgm:pt>
    <dgm:pt modelId="{D0039172-6BB9-9A45-A6DC-6ECB4DED442B}" type="parTrans" cxnId="{55D538FA-B636-E644-836C-6B25B6A85C8A}">
      <dgm:prSet/>
      <dgm:spPr/>
      <dgm:t>
        <a:bodyPr/>
        <a:lstStyle/>
        <a:p>
          <a:endParaRPr lang="es-MX"/>
        </a:p>
      </dgm:t>
    </dgm:pt>
    <dgm:pt modelId="{E611E1BF-5F22-DB47-B581-A69DC64F5E7A}" type="sibTrans" cxnId="{55D538FA-B636-E644-836C-6B25B6A85C8A}">
      <dgm:prSet/>
      <dgm:spPr/>
      <dgm:t>
        <a:bodyPr/>
        <a:lstStyle/>
        <a:p>
          <a:endParaRPr lang="es-MX"/>
        </a:p>
      </dgm:t>
    </dgm:pt>
    <dgm:pt modelId="{94C2E4A5-65B5-B440-9E9A-D31B0609EDBB}">
      <dgm:prSet/>
      <dgm:spPr/>
      <dgm:t>
        <a:bodyPr/>
        <a:lstStyle/>
        <a:p>
          <a:r>
            <a:rPr lang="es-CO" dirty="0"/>
            <a:t>Contar con un sistema de aseguramiento de la calidad (calibración del equipo y capacitación de los profesionales responsables de la toma, custodia y reserva de los resultados entre otros). </a:t>
          </a:r>
        </a:p>
      </dgm:t>
    </dgm:pt>
    <dgm:pt modelId="{72A7240A-5737-C74E-9EF6-B4A64AB281B5}" type="parTrans" cxnId="{38A26AC1-DEDC-814F-AD54-5F800EC5710D}">
      <dgm:prSet/>
      <dgm:spPr/>
      <dgm:t>
        <a:bodyPr/>
        <a:lstStyle/>
        <a:p>
          <a:endParaRPr lang="es-MX"/>
        </a:p>
      </dgm:t>
    </dgm:pt>
    <dgm:pt modelId="{D7F06117-2E59-9641-A3C6-DEBF5C45E7A6}" type="sibTrans" cxnId="{38A26AC1-DEDC-814F-AD54-5F800EC5710D}">
      <dgm:prSet/>
      <dgm:spPr/>
      <dgm:t>
        <a:bodyPr/>
        <a:lstStyle/>
        <a:p>
          <a:endParaRPr lang="es-MX"/>
        </a:p>
      </dgm:t>
    </dgm:pt>
    <dgm:pt modelId="{7316CAEB-B30D-3342-8BDA-66BCB497772F}">
      <dgm:prSet/>
      <dgm:spPr/>
      <dgm:t>
        <a:bodyPr/>
        <a:lstStyle/>
        <a:p>
          <a:r>
            <a:rPr lang="es-CO" dirty="0"/>
            <a:t>Referencia: Resolución 181 de 2015  y Resolución 625 de 2015 del Instituto de Medicina Legal y Ciencias Forenses.</a:t>
          </a:r>
        </a:p>
      </dgm:t>
    </dgm:pt>
    <dgm:pt modelId="{DC91C12F-C253-8149-9502-B6D1695028BD}" type="parTrans" cxnId="{7FECEC0F-B768-794B-823A-C13D354F5BDF}">
      <dgm:prSet/>
      <dgm:spPr/>
      <dgm:t>
        <a:bodyPr/>
        <a:lstStyle/>
        <a:p>
          <a:endParaRPr lang="es-MX"/>
        </a:p>
      </dgm:t>
    </dgm:pt>
    <dgm:pt modelId="{AAE7028C-60CA-3943-AE7D-3150E3B4DFB6}" type="sibTrans" cxnId="{7FECEC0F-B768-794B-823A-C13D354F5BDF}">
      <dgm:prSet/>
      <dgm:spPr/>
      <dgm:t>
        <a:bodyPr/>
        <a:lstStyle/>
        <a:p>
          <a:endParaRPr lang="es-MX"/>
        </a:p>
      </dgm:t>
    </dgm:pt>
    <dgm:pt modelId="{3C1A476E-FF89-3546-9830-8FA831391070}" type="pres">
      <dgm:prSet presAssocID="{D4310626-DDC9-944E-98AB-F458F0F29788}" presName="linear" presStyleCnt="0">
        <dgm:presLayoutVars>
          <dgm:animLvl val="lvl"/>
          <dgm:resizeHandles val="exact"/>
        </dgm:presLayoutVars>
      </dgm:prSet>
      <dgm:spPr/>
      <dgm:t>
        <a:bodyPr/>
        <a:lstStyle/>
        <a:p>
          <a:endParaRPr lang="es-ES"/>
        </a:p>
      </dgm:t>
    </dgm:pt>
    <dgm:pt modelId="{4491281D-7EC0-1943-8180-1BB649A8A826}" type="pres">
      <dgm:prSet presAssocID="{AA137C9A-1F6D-FA48-B6D5-39B20C7A6EE1}" presName="parentText" presStyleLbl="node1" presStyleIdx="0" presStyleCnt="1">
        <dgm:presLayoutVars>
          <dgm:chMax val="0"/>
          <dgm:bulletEnabled val="1"/>
        </dgm:presLayoutVars>
      </dgm:prSet>
      <dgm:spPr/>
      <dgm:t>
        <a:bodyPr/>
        <a:lstStyle/>
        <a:p>
          <a:endParaRPr lang="es-ES"/>
        </a:p>
      </dgm:t>
    </dgm:pt>
    <dgm:pt modelId="{2A383E84-346E-8640-A692-81AB8C2EBEBC}" type="pres">
      <dgm:prSet presAssocID="{AA137C9A-1F6D-FA48-B6D5-39B20C7A6EE1}" presName="childText" presStyleLbl="revTx" presStyleIdx="0" presStyleCnt="1">
        <dgm:presLayoutVars>
          <dgm:bulletEnabled val="1"/>
        </dgm:presLayoutVars>
      </dgm:prSet>
      <dgm:spPr/>
      <dgm:t>
        <a:bodyPr/>
        <a:lstStyle/>
        <a:p>
          <a:endParaRPr lang="es-ES"/>
        </a:p>
      </dgm:t>
    </dgm:pt>
  </dgm:ptLst>
  <dgm:cxnLst>
    <dgm:cxn modelId="{CE569DAA-4649-4F41-BF9F-FD33C1C1255C}" type="presOf" srcId="{AA137C9A-1F6D-FA48-B6D5-39B20C7A6EE1}" destId="{4491281D-7EC0-1943-8180-1BB649A8A826}" srcOrd="0" destOrd="0" presId="urn:microsoft.com/office/officeart/2005/8/layout/vList2"/>
    <dgm:cxn modelId="{DE9DCFF0-80AB-B647-AA98-9C30B139BB49}" type="presOf" srcId="{94C2E4A5-65B5-B440-9E9A-D31B0609EDBB}" destId="{2A383E84-346E-8640-A692-81AB8C2EBEBC}" srcOrd="0" destOrd="1" presId="urn:microsoft.com/office/officeart/2005/8/layout/vList2"/>
    <dgm:cxn modelId="{28079165-DB66-F14B-9ECC-B8945E1795A1}" srcId="{D4310626-DDC9-944E-98AB-F458F0F29788}" destId="{AA137C9A-1F6D-FA48-B6D5-39B20C7A6EE1}" srcOrd="0" destOrd="0" parTransId="{A8CAEC90-512E-F34E-A844-106B8FDBC24B}" sibTransId="{0470A3E5-D9DA-FD43-B1B7-BF9CCBC11E06}"/>
    <dgm:cxn modelId="{1A46C6AF-EA00-7043-86F6-20034FFC0524}" type="presOf" srcId="{7316CAEB-B30D-3342-8BDA-66BCB497772F}" destId="{2A383E84-346E-8640-A692-81AB8C2EBEBC}" srcOrd="0" destOrd="2" presId="urn:microsoft.com/office/officeart/2005/8/layout/vList2"/>
    <dgm:cxn modelId="{55D538FA-B636-E644-836C-6B25B6A85C8A}" srcId="{AA137C9A-1F6D-FA48-B6D5-39B20C7A6EE1}" destId="{A3135E19-90DE-A444-B34F-F81BC102E332}" srcOrd="0" destOrd="0" parTransId="{D0039172-6BB9-9A45-A6DC-6ECB4DED442B}" sibTransId="{E611E1BF-5F22-DB47-B581-A69DC64F5E7A}"/>
    <dgm:cxn modelId="{9EB9E155-3A77-6F42-BCCF-71A36D1BE00A}" type="presOf" srcId="{A3135E19-90DE-A444-B34F-F81BC102E332}" destId="{2A383E84-346E-8640-A692-81AB8C2EBEBC}" srcOrd="0" destOrd="0" presId="urn:microsoft.com/office/officeart/2005/8/layout/vList2"/>
    <dgm:cxn modelId="{1312AB9E-672E-D246-B701-E35B9BCFA065}" type="presOf" srcId="{CF40054C-3E40-6047-96D9-60DBDB011FA1}" destId="{2A383E84-346E-8640-A692-81AB8C2EBEBC}" srcOrd="0" destOrd="3" presId="urn:microsoft.com/office/officeart/2005/8/layout/vList2"/>
    <dgm:cxn modelId="{38A26AC1-DEDC-814F-AD54-5F800EC5710D}" srcId="{AA137C9A-1F6D-FA48-B6D5-39B20C7A6EE1}" destId="{94C2E4A5-65B5-B440-9E9A-D31B0609EDBB}" srcOrd="1" destOrd="0" parTransId="{72A7240A-5737-C74E-9EF6-B4A64AB281B5}" sibTransId="{D7F06117-2E59-9641-A3C6-DEBF5C45E7A6}"/>
    <dgm:cxn modelId="{AD7FA66B-2740-0646-B8EC-95F925B91448}" srcId="{AA137C9A-1F6D-FA48-B6D5-39B20C7A6EE1}" destId="{CF40054C-3E40-6047-96D9-60DBDB011FA1}" srcOrd="3" destOrd="0" parTransId="{3E2721F2-C05B-F54D-B72A-567C6D91ACF9}" sibTransId="{78877007-A170-C843-8AAC-C4219EBDAF9B}"/>
    <dgm:cxn modelId="{7FECEC0F-B768-794B-823A-C13D354F5BDF}" srcId="{AA137C9A-1F6D-FA48-B6D5-39B20C7A6EE1}" destId="{7316CAEB-B30D-3342-8BDA-66BCB497772F}" srcOrd="2" destOrd="0" parTransId="{DC91C12F-C253-8149-9502-B6D1695028BD}" sibTransId="{AAE7028C-60CA-3943-AE7D-3150E3B4DFB6}"/>
    <dgm:cxn modelId="{B6A4E7AB-21F7-C943-AF65-94B2F9088F24}" type="presOf" srcId="{D4310626-DDC9-944E-98AB-F458F0F29788}" destId="{3C1A476E-FF89-3546-9830-8FA831391070}" srcOrd="0" destOrd="0" presId="urn:microsoft.com/office/officeart/2005/8/layout/vList2"/>
    <dgm:cxn modelId="{516FEE27-964C-504A-9A10-9B17EEDE9189}" type="presParOf" srcId="{3C1A476E-FF89-3546-9830-8FA831391070}" destId="{4491281D-7EC0-1943-8180-1BB649A8A826}" srcOrd="0" destOrd="0" presId="urn:microsoft.com/office/officeart/2005/8/layout/vList2"/>
    <dgm:cxn modelId="{02B78EEE-4643-B74F-8C0A-D9537BDC6407}" type="presParOf" srcId="{3C1A476E-FF89-3546-9830-8FA831391070}" destId="{2A383E84-346E-8640-A692-81AB8C2EBEB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D4310626-DDC9-944E-98AB-F458F0F29788}"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B139F3FD-4753-D541-B537-C1516B38FA18}">
      <dgm:prSet/>
      <dgm:spPr/>
      <dgm:t>
        <a:bodyPr/>
        <a:lstStyle/>
        <a:p>
          <a:r>
            <a:rPr lang="es-CO" dirty="0"/>
            <a:t>Para:</a:t>
          </a:r>
        </a:p>
      </dgm:t>
    </dgm:pt>
    <dgm:pt modelId="{62F7DAFE-CF62-C446-B78A-F5331C2222BA}" type="parTrans" cxnId="{1FD28C29-D063-FC41-A4CB-1949F39D1857}">
      <dgm:prSet/>
      <dgm:spPr/>
      <dgm:t>
        <a:bodyPr/>
        <a:lstStyle/>
        <a:p>
          <a:endParaRPr lang="es-MX"/>
        </a:p>
      </dgm:t>
    </dgm:pt>
    <dgm:pt modelId="{67B2C219-CE41-AB4D-9A8B-27F00075506B}" type="sibTrans" cxnId="{1FD28C29-D063-FC41-A4CB-1949F39D1857}">
      <dgm:prSet/>
      <dgm:spPr/>
      <dgm:t>
        <a:bodyPr/>
        <a:lstStyle/>
        <a:p>
          <a:endParaRPr lang="es-MX"/>
        </a:p>
      </dgm:t>
    </dgm:pt>
    <dgm:pt modelId="{3EE7C8D0-9A6A-814C-928B-4671DD9C3F7A}">
      <dgm:prSet/>
      <dgm:spPr/>
      <dgm:t>
        <a:bodyPr/>
        <a:lstStyle/>
        <a:p>
          <a:r>
            <a:rPr lang="es-CO" dirty="0"/>
            <a:t>Conductores de cualquier tipo de vehículo; </a:t>
          </a:r>
        </a:p>
      </dgm:t>
    </dgm:pt>
    <dgm:pt modelId="{7BCD24B8-5E7F-1C43-ACF6-B5EE10FE3459}" type="parTrans" cxnId="{584016BD-6AA4-4340-ADED-26750D8CF90F}">
      <dgm:prSet/>
      <dgm:spPr/>
      <dgm:t>
        <a:bodyPr/>
        <a:lstStyle/>
        <a:p>
          <a:endParaRPr lang="es-MX"/>
        </a:p>
      </dgm:t>
    </dgm:pt>
    <dgm:pt modelId="{73EE58E2-3553-E34B-A395-3CD14B12A624}" type="sibTrans" cxnId="{584016BD-6AA4-4340-ADED-26750D8CF90F}">
      <dgm:prSet/>
      <dgm:spPr/>
      <dgm:t>
        <a:bodyPr/>
        <a:lstStyle/>
        <a:p>
          <a:endParaRPr lang="es-MX"/>
        </a:p>
      </dgm:t>
    </dgm:pt>
    <dgm:pt modelId="{374861BB-98E6-D341-A7B5-7D2412B73D78}">
      <dgm:prSet/>
      <dgm:spPr/>
      <dgm:t>
        <a:bodyPr/>
        <a:lstStyle/>
        <a:p>
          <a:r>
            <a:rPr lang="es-CO" dirty="0"/>
            <a:t>Pilotos de naves y aeronaves; </a:t>
          </a:r>
        </a:p>
      </dgm:t>
    </dgm:pt>
    <dgm:pt modelId="{CDE79854-AFD7-D644-A3E1-9CC3899FFF85}" type="parTrans" cxnId="{47F23C65-CFF0-D543-A9B4-1F00F235A803}">
      <dgm:prSet/>
      <dgm:spPr/>
      <dgm:t>
        <a:bodyPr/>
        <a:lstStyle/>
        <a:p>
          <a:endParaRPr lang="es-MX"/>
        </a:p>
      </dgm:t>
    </dgm:pt>
    <dgm:pt modelId="{07BA5544-E55B-7D4D-A8B7-D48AEAC6444B}" type="sibTrans" cxnId="{47F23C65-CFF0-D543-A9B4-1F00F235A803}">
      <dgm:prSet/>
      <dgm:spPr/>
      <dgm:t>
        <a:bodyPr/>
        <a:lstStyle/>
        <a:p>
          <a:endParaRPr lang="es-MX"/>
        </a:p>
      </dgm:t>
    </dgm:pt>
    <dgm:pt modelId="{E1A54E74-9C62-CA40-9130-429D80FBC651}">
      <dgm:prSet/>
      <dgm:spPr/>
      <dgm:t>
        <a:bodyPr/>
        <a:lstStyle/>
        <a:p>
          <a:r>
            <a:rPr lang="es-CO" dirty="0"/>
            <a:t>Alumnos de plantas petroquímicas; de obreros metalistas; </a:t>
          </a:r>
        </a:p>
      </dgm:t>
    </dgm:pt>
    <dgm:pt modelId="{0B903AA1-EA1A-2645-A8EB-63376E1DA46A}" type="parTrans" cxnId="{21273247-86D6-8744-BAD9-EC277874ABE5}">
      <dgm:prSet/>
      <dgm:spPr/>
      <dgm:t>
        <a:bodyPr/>
        <a:lstStyle/>
        <a:p>
          <a:endParaRPr lang="es-MX"/>
        </a:p>
      </dgm:t>
    </dgm:pt>
    <dgm:pt modelId="{F3531015-42E3-9849-A661-0E0D514E4C2F}" type="sibTrans" cxnId="{21273247-86D6-8744-BAD9-EC277874ABE5}">
      <dgm:prSet/>
      <dgm:spPr/>
      <dgm:t>
        <a:bodyPr/>
        <a:lstStyle/>
        <a:p>
          <a:endParaRPr lang="es-MX"/>
        </a:p>
      </dgm:t>
    </dgm:pt>
    <dgm:pt modelId="{6CB74C9C-3CDF-6945-B03B-C960C04DDAC3}">
      <dgm:prSet/>
      <dgm:spPr/>
      <dgm:t>
        <a:bodyPr/>
        <a:lstStyle/>
        <a:p>
          <a:r>
            <a:rPr lang="es-CO" dirty="0"/>
            <a:t>Empleados médicos, odontólogos y demás profesionales de la salud;</a:t>
          </a:r>
        </a:p>
      </dgm:t>
    </dgm:pt>
    <dgm:pt modelId="{FE8AA459-061D-8D4D-BDF2-154F389E6F76}" type="parTrans" cxnId="{49D3C144-F216-5448-ABCB-AC676B019476}">
      <dgm:prSet/>
      <dgm:spPr/>
      <dgm:t>
        <a:bodyPr/>
        <a:lstStyle/>
        <a:p>
          <a:endParaRPr lang="es-MX"/>
        </a:p>
      </dgm:t>
    </dgm:pt>
    <dgm:pt modelId="{FE772F2F-853F-5D49-B536-363B6FD81A47}" type="sibTrans" cxnId="{49D3C144-F216-5448-ABCB-AC676B019476}">
      <dgm:prSet/>
      <dgm:spPr/>
      <dgm:t>
        <a:bodyPr/>
        <a:lstStyle/>
        <a:p>
          <a:endParaRPr lang="es-MX"/>
        </a:p>
      </dgm:t>
    </dgm:pt>
    <dgm:pt modelId="{F7EE909D-1637-414F-A5E3-B8B6DDB73409}">
      <dgm:prSet/>
      <dgm:spPr/>
      <dgm:t>
        <a:bodyPr/>
        <a:lstStyle/>
        <a:p>
          <a:r>
            <a:rPr lang="es-CO" dirty="0"/>
            <a:t>Quienes manipulen o laboren bajo su cuidado materiales o sustancias combustibles o inflamables; explosivos; sustancias tóxicas; venenosas; corrosivas; radiactivas; </a:t>
          </a:r>
        </a:p>
      </dgm:t>
    </dgm:pt>
    <dgm:pt modelId="{9D74FDD2-4D85-6746-A0B7-C235EFFD1AC3}" type="parTrans" cxnId="{F5CEFB7D-0176-264E-A00D-7874CCCC65D8}">
      <dgm:prSet/>
      <dgm:spPr/>
      <dgm:t>
        <a:bodyPr/>
        <a:lstStyle/>
        <a:p>
          <a:endParaRPr lang="es-MX"/>
        </a:p>
      </dgm:t>
    </dgm:pt>
    <dgm:pt modelId="{E4BC831C-5B46-B544-9100-255B7879841E}" type="sibTrans" cxnId="{F5CEFB7D-0176-264E-A00D-7874CCCC65D8}">
      <dgm:prSet/>
      <dgm:spPr/>
      <dgm:t>
        <a:bodyPr/>
        <a:lstStyle/>
        <a:p>
          <a:endParaRPr lang="es-MX"/>
        </a:p>
      </dgm:t>
    </dgm:pt>
    <dgm:pt modelId="{C98B6D6F-4BF5-5F4D-A267-4954C722088F}">
      <dgm:prSet/>
      <dgm:spPr/>
      <dgm:t>
        <a:bodyPr/>
        <a:lstStyle/>
        <a:p>
          <a:r>
            <a:rPr lang="es-CO" dirty="0"/>
            <a:t>Quienes porten o transporten armas; </a:t>
          </a:r>
        </a:p>
      </dgm:t>
    </dgm:pt>
    <dgm:pt modelId="{BC91F4F6-4CCE-DF4C-88BF-EF096D738167}" type="parTrans" cxnId="{DFC237E1-498D-384E-AD2E-2FC9FDBF2D3F}">
      <dgm:prSet/>
      <dgm:spPr/>
      <dgm:t>
        <a:bodyPr/>
        <a:lstStyle/>
        <a:p>
          <a:endParaRPr lang="es-MX"/>
        </a:p>
      </dgm:t>
    </dgm:pt>
    <dgm:pt modelId="{5EB4D3A5-AC33-E04D-87D3-143AAD1673A3}" type="sibTrans" cxnId="{DFC237E1-498D-384E-AD2E-2FC9FDBF2D3F}">
      <dgm:prSet/>
      <dgm:spPr/>
      <dgm:t>
        <a:bodyPr/>
        <a:lstStyle/>
        <a:p>
          <a:endParaRPr lang="es-MX"/>
        </a:p>
      </dgm:t>
    </dgm:pt>
    <dgm:pt modelId="{383816B7-5D59-BD44-852F-5F1009B4CC1E}">
      <dgm:prSet/>
      <dgm:spPr/>
      <dgm:t>
        <a:bodyPr/>
        <a:lstStyle/>
        <a:p>
          <a:r>
            <a:rPr lang="es-CO" dirty="0"/>
            <a:t>Operadores de controles aéreos; </a:t>
          </a:r>
        </a:p>
      </dgm:t>
    </dgm:pt>
    <dgm:pt modelId="{441E422B-D14F-A04C-8A5F-CAC0B0FA6828}" type="parTrans" cxnId="{9A9BC862-8496-EA45-B39D-75AB2B3A2A38}">
      <dgm:prSet/>
      <dgm:spPr/>
      <dgm:t>
        <a:bodyPr/>
        <a:lstStyle/>
        <a:p>
          <a:endParaRPr lang="es-MX"/>
        </a:p>
      </dgm:t>
    </dgm:pt>
    <dgm:pt modelId="{D7C03E74-816D-554D-A7BB-E23BD43C11A3}" type="sibTrans" cxnId="{9A9BC862-8496-EA45-B39D-75AB2B3A2A38}">
      <dgm:prSet/>
      <dgm:spPr/>
      <dgm:t>
        <a:bodyPr/>
        <a:lstStyle/>
        <a:p>
          <a:endParaRPr lang="es-MX"/>
        </a:p>
      </dgm:t>
    </dgm:pt>
    <dgm:pt modelId="{D02EC3D8-1A24-6449-AFE5-06E52D0C2900}">
      <dgm:prSet/>
      <dgm:spPr/>
      <dgm:t>
        <a:bodyPr/>
        <a:lstStyle/>
        <a:p>
          <a:r>
            <a:rPr lang="es-CO" dirty="0"/>
            <a:t>Bomberos; personal técnico de mantenimiento y apoyo de aeronaves en tierra y en vuelo, </a:t>
          </a:r>
        </a:p>
      </dgm:t>
    </dgm:pt>
    <dgm:pt modelId="{28BD8C6C-FF7E-EB4F-9C0F-972C62D59831}" type="parTrans" cxnId="{4C2C65E3-D752-C441-BAF5-0B34661E21F7}">
      <dgm:prSet/>
      <dgm:spPr/>
      <dgm:t>
        <a:bodyPr/>
        <a:lstStyle/>
        <a:p>
          <a:endParaRPr lang="es-MX"/>
        </a:p>
      </dgm:t>
    </dgm:pt>
    <dgm:pt modelId="{21047DC1-CF92-BE42-9D9D-4FCE986DF787}" type="sibTrans" cxnId="{4C2C65E3-D752-C441-BAF5-0B34661E21F7}">
      <dgm:prSet/>
      <dgm:spPr/>
      <dgm:t>
        <a:bodyPr/>
        <a:lstStyle/>
        <a:p>
          <a:endParaRPr lang="es-MX"/>
        </a:p>
      </dgm:t>
    </dgm:pt>
    <dgm:pt modelId="{163AF986-9376-6546-A594-9E679CCD3DF0}">
      <dgm:prSet/>
      <dgm:spPr/>
      <dgm:t>
        <a:bodyPr/>
        <a:lstStyle/>
        <a:p>
          <a:r>
            <a:rPr lang="es-CO" dirty="0"/>
            <a:t>Trabajadores que desarrollen actividades riesgo IV y V.</a:t>
          </a:r>
        </a:p>
      </dgm:t>
    </dgm:pt>
    <dgm:pt modelId="{02CE275C-5651-2A4E-9DD8-B54C3C1C4CDD}" type="parTrans" cxnId="{EF49CF11-9545-A040-A48C-278BA9870E96}">
      <dgm:prSet/>
      <dgm:spPr/>
      <dgm:t>
        <a:bodyPr/>
        <a:lstStyle/>
        <a:p>
          <a:endParaRPr lang="es-MX"/>
        </a:p>
      </dgm:t>
    </dgm:pt>
    <dgm:pt modelId="{76AA33EA-B7F7-4E48-BCAD-54727615AA3D}" type="sibTrans" cxnId="{EF49CF11-9545-A040-A48C-278BA9870E96}">
      <dgm:prSet/>
      <dgm:spPr/>
      <dgm:t>
        <a:bodyPr/>
        <a:lstStyle/>
        <a:p>
          <a:endParaRPr lang="es-MX"/>
        </a:p>
      </dgm:t>
    </dgm:pt>
    <dgm:pt modelId="{A5C47752-48FC-5349-8F2A-CDAE496AEAC9}">
      <dgm:prSet/>
      <dgm:spPr/>
      <dgm:t>
        <a:bodyPr/>
        <a:lstStyle/>
        <a:p>
          <a:r>
            <a:rPr lang="es-CO" dirty="0"/>
            <a:t>Casos en los cuales no se requiere la autorización del trabajador para realización de la prueba.</a:t>
          </a:r>
        </a:p>
      </dgm:t>
    </dgm:pt>
    <dgm:pt modelId="{4855B8C8-6B10-6946-BEDA-8FAC81E0AC5E}" type="parTrans" cxnId="{7E3CB77F-F197-7D4A-A10F-7240A3DC2364}">
      <dgm:prSet/>
      <dgm:spPr/>
      <dgm:t>
        <a:bodyPr/>
        <a:lstStyle/>
        <a:p>
          <a:endParaRPr lang="es-MX"/>
        </a:p>
      </dgm:t>
    </dgm:pt>
    <dgm:pt modelId="{D5F6C287-1ECB-7046-8246-BCF5186DD61C}" type="sibTrans" cxnId="{7E3CB77F-F197-7D4A-A10F-7240A3DC2364}">
      <dgm:prSet/>
      <dgm:spPr/>
      <dgm:t>
        <a:bodyPr/>
        <a:lstStyle/>
        <a:p>
          <a:endParaRPr lang="es-MX"/>
        </a:p>
      </dgm:t>
    </dgm:pt>
    <dgm:pt modelId="{3C1A476E-FF89-3546-9830-8FA831391070}" type="pres">
      <dgm:prSet presAssocID="{D4310626-DDC9-944E-98AB-F458F0F29788}" presName="linear" presStyleCnt="0">
        <dgm:presLayoutVars>
          <dgm:animLvl val="lvl"/>
          <dgm:resizeHandles val="exact"/>
        </dgm:presLayoutVars>
      </dgm:prSet>
      <dgm:spPr/>
      <dgm:t>
        <a:bodyPr/>
        <a:lstStyle/>
        <a:p>
          <a:endParaRPr lang="es-ES"/>
        </a:p>
      </dgm:t>
    </dgm:pt>
    <dgm:pt modelId="{DCF0F221-26C8-BB40-AFAC-DEBD5146DBC2}" type="pres">
      <dgm:prSet presAssocID="{B139F3FD-4753-D541-B537-C1516B38FA18}" presName="parentText" presStyleLbl="node1" presStyleIdx="0" presStyleCnt="1">
        <dgm:presLayoutVars>
          <dgm:chMax val="0"/>
          <dgm:bulletEnabled val="1"/>
        </dgm:presLayoutVars>
      </dgm:prSet>
      <dgm:spPr/>
      <dgm:t>
        <a:bodyPr/>
        <a:lstStyle/>
        <a:p>
          <a:endParaRPr lang="es-ES"/>
        </a:p>
      </dgm:t>
    </dgm:pt>
    <dgm:pt modelId="{EFC45FC9-BA8E-7D4D-969A-F43EF856E35A}" type="pres">
      <dgm:prSet presAssocID="{B139F3FD-4753-D541-B537-C1516B38FA18}" presName="childText" presStyleLbl="revTx" presStyleIdx="0" presStyleCnt="1">
        <dgm:presLayoutVars>
          <dgm:bulletEnabled val="1"/>
        </dgm:presLayoutVars>
      </dgm:prSet>
      <dgm:spPr/>
      <dgm:t>
        <a:bodyPr/>
        <a:lstStyle/>
        <a:p>
          <a:endParaRPr lang="es-ES"/>
        </a:p>
      </dgm:t>
    </dgm:pt>
  </dgm:ptLst>
  <dgm:cxnLst>
    <dgm:cxn modelId="{CA5C78F1-CF02-BE41-8506-9A5E399BC459}" type="presOf" srcId="{B139F3FD-4753-D541-B537-C1516B38FA18}" destId="{DCF0F221-26C8-BB40-AFAC-DEBD5146DBC2}" srcOrd="0" destOrd="0" presId="urn:microsoft.com/office/officeart/2005/8/layout/vList2"/>
    <dgm:cxn modelId="{EF49CF11-9545-A040-A48C-278BA9870E96}" srcId="{B139F3FD-4753-D541-B537-C1516B38FA18}" destId="{163AF986-9376-6546-A594-9E679CCD3DF0}" srcOrd="8" destOrd="0" parTransId="{02CE275C-5651-2A4E-9DD8-B54C3C1C4CDD}" sibTransId="{76AA33EA-B7F7-4E48-BCAD-54727615AA3D}"/>
    <dgm:cxn modelId="{EF06206C-CFAD-3444-8067-ADAAA88B9DCE}" type="presOf" srcId="{F7EE909D-1637-414F-A5E3-B8B6DDB73409}" destId="{EFC45FC9-BA8E-7D4D-969A-F43EF856E35A}" srcOrd="0" destOrd="4" presId="urn:microsoft.com/office/officeart/2005/8/layout/vList2"/>
    <dgm:cxn modelId="{1FD28C29-D063-FC41-A4CB-1949F39D1857}" srcId="{D4310626-DDC9-944E-98AB-F458F0F29788}" destId="{B139F3FD-4753-D541-B537-C1516B38FA18}" srcOrd="0" destOrd="0" parTransId="{62F7DAFE-CF62-C446-B78A-F5331C2222BA}" sibTransId="{67B2C219-CE41-AB4D-9A8B-27F00075506B}"/>
    <dgm:cxn modelId="{DFC237E1-498D-384E-AD2E-2FC9FDBF2D3F}" srcId="{B139F3FD-4753-D541-B537-C1516B38FA18}" destId="{C98B6D6F-4BF5-5F4D-A267-4954C722088F}" srcOrd="5" destOrd="0" parTransId="{BC91F4F6-4CCE-DF4C-88BF-EF096D738167}" sibTransId="{5EB4D3A5-AC33-E04D-87D3-143AAD1673A3}"/>
    <dgm:cxn modelId="{9302FD8C-DEFC-BF48-95A6-9809BC3FA123}" type="presOf" srcId="{E1A54E74-9C62-CA40-9130-429D80FBC651}" destId="{EFC45FC9-BA8E-7D4D-969A-F43EF856E35A}" srcOrd="0" destOrd="2" presId="urn:microsoft.com/office/officeart/2005/8/layout/vList2"/>
    <dgm:cxn modelId="{22DCE82B-3A0D-344E-80C3-1F11FC7128EE}" type="presOf" srcId="{374861BB-98E6-D341-A7B5-7D2412B73D78}" destId="{EFC45FC9-BA8E-7D4D-969A-F43EF856E35A}" srcOrd="0" destOrd="1" presId="urn:microsoft.com/office/officeart/2005/8/layout/vList2"/>
    <dgm:cxn modelId="{8F6B216F-74A2-DC43-A3C3-2FBD6B7C9C58}" type="presOf" srcId="{3EE7C8D0-9A6A-814C-928B-4671DD9C3F7A}" destId="{EFC45FC9-BA8E-7D4D-969A-F43EF856E35A}" srcOrd="0" destOrd="0" presId="urn:microsoft.com/office/officeart/2005/8/layout/vList2"/>
    <dgm:cxn modelId="{62A68845-9EBE-3249-8D5E-714241A48791}" type="presOf" srcId="{A5C47752-48FC-5349-8F2A-CDAE496AEAC9}" destId="{EFC45FC9-BA8E-7D4D-969A-F43EF856E35A}" srcOrd="0" destOrd="9" presId="urn:microsoft.com/office/officeart/2005/8/layout/vList2"/>
    <dgm:cxn modelId="{4C2C65E3-D752-C441-BAF5-0B34661E21F7}" srcId="{B139F3FD-4753-D541-B537-C1516B38FA18}" destId="{D02EC3D8-1A24-6449-AFE5-06E52D0C2900}" srcOrd="7" destOrd="0" parTransId="{28BD8C6C-FF7E-EB4F-9C0F-972C62D59831}" sibTransId="{21047DC1-CF92-BE42-9D9D-4FCE986DF787}"/>
    <dgm:cxn modelId="{7E3CB77F-F197-7D4A-A10F-7240A3DC2364}" srcId="{B139F3FD-4753-D541-B537-C1516B38FA18}" destId="{A5C47752-48FC-5349-8F2A-CDAE496AEAC9}" srcOrd="9" destOrd="0" parTransId="{4855B8C8-6B10-6946-BEDA-8FAC81E0AC5E}" sibTransId="{D5F6C287-1ECB-7046-8246-BCF5186DD61C}"/>
    <dgm:cxn modelId="{CB7A4A6A-D7EF-9948-BC0D-99599B1AD474}" type="presOf" srcId="{C98B6D6F-4BF5-5F4D-A267-4954C722088F}" destId="{EFC45FC9-BA8E-7D4D-969A-F43EF856E35A}" srcOrd="0" destOrd="5" presId="urn:microsoft.com/office/officeart/2005/8/layout/vList2"/>
    <dgm:cxn modelId="{B6A4E7AB-21F7-C943-AF65-94B2F9088F24}" type="presOf" srcId="{D4310626-DDC9-944E-98AB-F458F0F29788}" destId="{3C1A476E-FF89-3546-9830-8FA831391070}" srcOrd="0" destOrd="0" presId="urn:microsoft.com/office/officeart/2005/8/layout/vList2"/>
    <dgm:cxn modelId="{49D3C144-F216-5448-ABCB-AC676B019476}" srcId="{B139F3FD-4753-D541-B537-C1516B38FA18}" destId="{6CB74C9C-3CDF-6945-B03B-C960C04DDAC3}" srcOrd="3" destOrd="0" parTransId="{FE8AA459-061D-8D4D-BDF2-154F389E6F76}" sibTransId="{FE772F2F-853F-5D49-B536-363B6FD81A47}"/>
    <dgm:cxn modelId="{9A9BC862-8496-EA45-B39D-75AB2B3A2A38}" srcId="{B139F3FD-4753-D541-B537-C1516B38FA18}" destId="{383816B7-5D59-BD44-852F-5F1009B4CC1E}" srcOrd="6" destOrd="0" parTransId="{441E422B-D14F-A04C-8A5F-CAC0B0FA6828}" sibTransId="{D7C03E74-816D-554D-A7BB-E23BD43C11A3}"/>
    <dgm:cxn modelId="{21273247-86D6-8744-BAD9-EC277874ABE5}" srcId="{B139F3FD-4753-D541-B537-C1516B38FA18}" destId="{E1A54E74-9C62-CA40-9130-429D80FBC651}" srcOrd="2" destOrd="0" parTransId="{0B903AA1-EA1A-2645-A8EB-63376E1DA46A}" sibTransId="{F3531015-42E3-9849-A661-0E0D514E4C2F}"/>
    <dgm:cxn modelId="{2BE09DB8-2E68-6447-AB15-A68661B6900F}" type="presOf" srcId="{D02EC3D8-1A24-6449-AFE5-06E52D0C2900}" destId="{EFC45FC9-BA8E-7D4D-969A-F43EF856E35A}" srcOrd="0" destOrd="7" presId="urn:microsoft.com/office/officeart/2005/8/layout/vList2"/>
    <dgm:cxn modelId="{F5CEFB7D-0176-264E-A00D-7874CCCC65D8}" srcId="{B139F3FD-4753-D541-B537-C1516B38FA18}" destId="{F7EE909D-1637-414F-A5E3-B8B6DDB73409}" srcOrd="4" destOrd="0" parTransId="{9D74FDD2-4D85-6746-A0B7-C235EFFD1AC3}" sibTransId="{E4BC831C-5B46-B544-9100-255B7879841E}"/>
    <dgm:cxn modelId="{08BB1450-4082-D24D-85A7-A138D44ADC1E}" type="presOf" srcId="{6CB74C9C-3CDF-6945-B03B-C960C04DDAC3}" destId="{EFC45FC9-BA8E-7D4D-969A-F43EF856E35A}" srcOrd="0" destOrd="3" presId="urn:microsoft.com/office/officeart/2005/8/layout/vList2"/>
    <dgm:cxn modelId="{47F23C65-CFF0-D543-A9B4-1F00F235A803}" srcId="{B139F3FD-4753-D541-B537-C1516B38FA18}" destId="{374861BB-98E6-D341-A7B5-7D2412B73D78}" srcOrd="1" destOrd="0" parTransId="{CDE79854-AFD7-D644-A3E1-9CC3899FFF85}" sibTransId="{07BA5544-E55B-7D4D-A8B7-D48AEAC6444B}"/>
    <dgm:cxn modelId="{E175E440-7F96-D24C-8ED5-D9FC87787226}" type="presOf" srcId="{163AF986-9376-6546-A594-9E679CCD3DF0}" destId="{EFC45FC9-BA8E-7D4D-969A-F43EF856E35A}" srcOrd="0" destOrd="8" presId="urn:microsoft.com/office/officeart/2005/8/layout/vList2"/>
    <dgm:cxn modelId="{584016BD-6AA4-4340-ADED-26750D8CF90F}" srcId="{B139F3FD-4753-D541-B537-C1516B38FA18}" destId="{3EE7C8D0-9A6A-814C-928B-4671DD9C3F7A}" srcOrd="0" destOrd="0" parTransId="{7BCD24B8-5E7F-1C43-ACF6-B5EE10FE3459}" sibTransId="{73EE58E2-3553-E34B-A395-3CD14B12A624}"/>
    <dgm:cxn modelId="{531B2E2D-DEE1-8D42-924C-DE5DD2054BA7}" type="presOf" srcId="{383816B7-5D59-BD44-852F-5F1009B4CC1E}" destId="{EFC45FC9-BA8E-7D4D-969A-F43EF856E35A}" srcOrd="0" destOrd="6" presId="urn:microsoft.com/office/officeart/2005/8/layout/vList2"/>
    <dgm:cxn modelId="{CAE44B93-8F21-8640-8B2F-79410DC5159A}" type="presParOf" srcId="{3C1A476E-FF89-3546-9830-8FA831391070}" destId="{DCF0F221-26C8-BB40-AFAC-DEBD5146DBC2}" srcOrd="0" destOrd="0" presId="urn:microsoft.com/office/officeart/2005/8/layout/vList2"/>
    <dgm:cxn modelId="{92F0F34C-AD71-694A-B37C-BF4D5DE53A22}" type="presParOf" srcId="{3C1A476E-FF89-3546-9830-8FA831391070}" destId="{EFC45FC9-BA8E-7D4D-969A-F43EF856E35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392F98F-DEF4-824F-A355-1CE6963B65BB}" type="doc">
      <dgm:prSet loTypeId="urn:microsoft.com/office/officeart/2005/8/layout/radial4" loCatId="relationship" qsTypeId="urn:microsoft.com/office/officeart/2005/8/quickstyle/simple1" qsCatId="simple" csTypeId="urn:microsoft.com/office/officeart/2005/8/colors/accent6_1" csCatId="accent6" phldr="1"/>
      <dgm:spPr/>
      <dgm:t>
        <a:bodyPr/>
        <a:lstStyle/>
        <a:p>
          <a:endParaRPr lang="es-ES"/>
        </a:p>
      </dgm:t>
    </dgm:pt>
    <dgm:pt modelId="{2F6F6C36-1784-AC4D-8817-96156611B6B2}">
      <dgm:prSet custT="1"/>
      <dgm:spPr/>
      <dgm:t>
        <a:bodyPr/>
        <a:lstStyle/>
        <a:p>
          <a:r>
            <a:rPr lang="es-ES_tradnl" sz="1800"/>
            <a:t>Empleadores públicos y privados deben realizar obligatoriamente y como mínimo:</a:t>
          </a:r>
          <a:endParaRPr lang="es-CO" sz="1800" dirty="0"/>
        </a:p>
      </dgm:t>
    </dgm:pt>
    <dgm:pt modelId="{6D6F859A-799B-6049-BC3E-0B04E3254338}" type="parTrans" cxnId="{EB018169-EF5C-2E4C-BF9D-2788EDA190ED}">
      <dgm:prSet/>
      <dgm:spPr/>
      <dgm:t>
        <a:bodyPr/>
        <a:lstStyle/>
        <a:p>
          <a:endParaRPr lang="es-ES" sz="1400">
            <a:solidFill>
              <a:schemeClr val="tx1"/>
            </a:solidFill>
          </a:endParaRPr>
        </a:p>
      </dgm:t>
    </dgm:pt>
    <dgm:pt modelId="{3A130EFE-C472-E249-8E1D-5803F008A439}" type="sibTrans" cxnId="{EB018169-EF5C-2E4C-BF9D-2788EDA190ED}">
      <dgm:prSet/>
      <dgm:spPr/>
      <dgm:t>
        <a:bodyPr/>
        <a:lstStyle/>
        <a:p>
          <a:endParaRPr lang="es-ES" sz="1400">
            <a:solidFill>
              <a:schemeClr val="tx1"/>
            </a:solidFill>
          </a:endParaRPr>
        </a:p>
      </dgm:t>
    </dgm:pt>
    <dgm:pt modelId="{717318F4-70DA-AC43-AFC7-4C8BC14F0390}">
      <dgm:prSet custT="1"/>
      <dgm:spPr/>
      <dgm:t>
        <a:bodyPr/>
        <a:lstStyle/>
        <a:p>
          <a:r>
            <a:rPr lang="es-ES" sz="1400"/>
            <a:t>Evaluación médica pre -ocupacional o de pre-ingreso.</a:t>
          </a:r>
          <a:endParaRPr lang="es-CO" sz="1400" dirty="0"/>
        </a:p>
      </dgm:t>
    </dgm:pt>
    <dgm:pt modelId="{3E629160-7E35-0741-BB35-D683DF2BF7BA}" type="parTrans" cxnId="{8560641A-05E4-5D43-82E1-51F705414DF1}">
      <dgm:prSet/>
      <dgm:spPr/>
      <dgm:t>
        <a:bodyPr/>
        <a:lstStyle/>
        <a:p>
          <a:endParaRPr lang="es-ES" sz="1400">
            <a:solidFill>
              <a:schemeClr val="tx1"/>
            </a:solidFill>
          </a:endParaRPr>
        </a:p>
      </dgm:t>
    </dgm:pt>
    <dgm:pt modelId="{70935CC2-4E80-4A40-A999-FE98A61DFA55}" type="sibTrans" cxnId="{8560641A-05E4-5D43-82E1-51F705414DF1}">
      <dgm:prSet/>
      <dgm:spPr/>
      <dgm:t>
        <a:bodyPr/>
        <a:lstStyle/>
        <a:p>
          <a:endParaRPr lang="es-ES" sz="1400">
            <a:solidFill>
              <a:schemeClr val="tx1"/>
            </a:solidFill>
          </a:endParaRPr>
        </a:p>
      </dgm:t>
    </dgm:pt>
    <dgm:pt modelId="{F082082B-7FDC-EC49-88C8-038D08407776}">
      <dgm:prSet custT="1"/>
      <dgm:spPr/>
      <dgm:t>
        <a:bodyPr/>
        <a:lstStyle/>
        <a:p>
          <a:r>
            <a:rPr lang="es-ES" sz="1400"/>
            <a:t>Evaluaciones médicas ocupacionales periódicas (programadas o por cambios de ocupación).</a:t>
          </a:r>
          <a:endParaRPr lang="es-CO" sz="1400" dirty="0"/>
        </a:p>
      </dgm:t>
    </dgm:pt>
    <dgm:pt modelId="{E18B17AF-2184-424C-AF02-7E8961244D11}" type="parTrans" cxnId="{E75C98CB-BCD4-534B-8D5E-5D4CF61DF89C}">
      <dgm:prSet/>
      <dgm:spPr/>
      <dgm:t>
        <a:bodyPr/>
        <a:lstStyle/>
        <a:p>
          <a:endParaRPr lang="es-ES" sz="1400">
            <a:solidFill>
              <a:schemeClr val="tx1"/>
            </a:solidFill>
          </a:endParaRPr>
        </a:p>
      </dgm:t>
    </dgm:pt>
    <dgm:pt modelId="{7A8B51F6-6BD7-8A4D-8619-F6574BF415B5}" type="sibTrans" cxnId="{E75C98CB-BCD4-534B-8D5E-5D4CF61DF89C}">
      <dgm:prSet/>
      <dgm:spPr/>
      <dgm:t>
        <a:bodyPr/>
        <a:lstStyle/>
        <a:p>
          <a:endParaRPr lang="es-ES" sz="1400">
            <a:solidFill>
              <a:schemeClr val="tx1"/>
            </a:solidFill>
          </a:endParaRPr>
        </a:p>
      </dgm:t>
    </dgm:pt>
    <dgm:pt modelId="{CB7541C1-068B-3848-AC66-2792F3BBD019}">
      <dgm:prSet custT="1"/>
      <dgm:spPr/>
      <dgm:t>
        <a:bodyPr/>
        <a:lstStyle/>
        <a:p>
          <a:r>
            <a:rPr lang="es-ES" sz="1400" dirty="0"/>
            <a:t>Evaluación médica post-ocupacional o de egreso.</a:t>
          </a:r>
          <a:endParaRPr lang="es-CO" sz="1400" dirty="0"/>
        </a:p>
      </dgm:t>
    </dgm:pt>
    <dgm:pt modelId="{41ADCAC6-73B6-7A4D-9C8A-76A3707B541F}" type="parTrans" cxnId="{0CD2CD3D-8397-F14E-A3AC-7449D592DCA5}">
      <dgm:prSet/>
      <dgm:spPr/>
      <dgm:t>
        <a:bodyPr/>
        <a:lstStyle/>
        <a:p>
          <a:endParaRPr lang="es-ES" sz="1400">
            <a:solidFill>
              <a:schemeClr val="tx1"/>
            </a:solidFill>
          </a:endParaRPr>
        </a:p>
      </dgm:t>
    </dgm:pt>
    <dgm:pt modelId="{AD664641-4E54-FE4B-A2B2-D2DE7CFFED72}" type="sibTrans" cxnId="{0CD2CD3D-8397-F14E-A3AC-7449D592DCA5}">
      <dgm:prSet/>
      <dgm:spPr/>
      <dgm:t>
        <a:bodyPr/>
        <a:lstStyle/>
        <a:p>
          <a:endParaRPr lang="es-ES" sz="1400">
            <a:solidFill>
              <a:schemeClr val="tx1"/>
            </a:solidFill>
          </a:endParaRPr>
        </a:p>
      </dgm:t>
    </dgm:pt>
    <dgm:pt modelId="{79BB2C47-0383-F44C-B299-60929CA289F2}">
      <dgm:prSet custT="1"/>
      <dgm:spPr/>
      <dgm:t>
        <a:bodyPr/>
        <a:lstStyle/>
        <a:p>
          <a:r>
            <a:rPr lang="es-ES" sz="1800"/>
            <a:t>post – incapacidad</a:t>
          </a:r>
          <a:endParaRPr lang="es-CO" sz="1800" dirty="0"/>
        </a:p>
      </dgm:t>
    </dgm:pt>
    <dgm:pt modelId="{BF4CD68D-8BAD-3E4E-81DF-BA07FE8D9D34}" type="parTrans" cxnId="{C03371FE-4A3D-1649-B47A-750F6787A4A3}">
      <dgm:prSet/>
      <dgm:spPr/>
      <dgm:t>
        <a:bodyPr/>
        <a:lstStyle/>
        <a:p>
          <a:endParaRPr lang="es-ES" sz="1400">
            <a:solidFill>
              <a:schemeClr val="tx1"/>
            </a:solidFill>
          </a:endParaRPr>
        </a:p>
      </dgm:t>
    </dgm:pt>
    <dgm:pt modelId="{E6ED9F81-8F31-1846-98E8-DE81464A3324}" type="sibTrans" cxnId="{C03371FE-4A3D-1649-B47A-750F6787A4A3}">
      <dgm:prSet/>
      <dgm:spPr/>
      <dgm:t>
        <a:bodyPr/>
        <a:lstStyle/>
        <a:p>
          <a:endParaRPr lang="es-ES" sz="1400">
            <a:solidFill>
              <a:schemeClr val="tx1"/>
            </a:solidFill>
          </a:endParaRPr>
        </a:p>
      </dgm:t>
    </dgm:pt>
    <dgm:pt modelId="{30BFECF3-F496-8C43-9A6F-D26A24E74F64}">
      <dgm:prSet custT="1"/>
      <dgm:spPr/>
      <dgm:t>
        <a:bodyPr/>
        <a:lstStyle/>
        <a:p>
          <a:r>
            <a:rPr lang="es-ES" sz="1800"/>
            <a:t>Reintegro, </a:t>
          </a:r>
          <a:endParaRPr lang="es-CO" sz="1800" dirty="0"/>
        </a:p>
      </dgm:t>
    </dgm:pt>
    <dgm:pt modelId="{4CC004D7-771B-4547-BC5B-4CE1F6151847}" type="parTrans" cxnId="{700D66FD-3AC6-4B4A-9BC7-B08EB2663A02}">
      <dgm:prSet/>
      <dgm:spPr/>
      <dgm:t>
        <a:bodyPr/>
        <a:lstStyle/>
        <a:p>
          <a:endParaRPr lang="es-ES" sz="1400">
            <a:solidFill>
              <a:schemeClr val="tx1"/>
            </a:solidFill>
          </a:endParaRPr>
        </a:p>
      </dgm:t>
    </dgm:pt>
    <dgm:pt modelId="{D4C7DCDA-3CD9-5C4F-A1DA-3DEE3D636D9E}" type="sibTrans" cxnId="{700D66FD-3AC6-4B4A-9BC7-B08EB2663A02}">
      <dgm:prSet/>
      <dgm:spPr/>
      <dgm:t>
        <a:bodyPr/>
        <a:lstStyle/>
        <a:p>
          <a:endParaRPr lang="es-ES" sz="1400">
            <a:solidFill>
              <a:schemeClr val="tx1"/>
            </a:solidFill>
          </a:endParaRPr>
        </a:p>
      </dgm:t>
    </dgm:pt>
    <dgm:pt modelId="{287D7177-871F-7B43-BC44-2045684C2577}">
      <dgm:prSet custT="1"/>
      <dgm:spPr/>
      <dgm:t>
        <a:bodyPr/>
        <a:lstStyle/>
        <a:p>
          <a:r>
            <a:rPr lang="es-ES" sz="1800"/>
            <a:t>SVE O PVE</a:t>
          </a:r>
          <a:endParaRPr lang="es-CO" sz="1800" dirty="0"/>
        </a:p>
      </dgm:t>
    </dgm:pt>
    <dgm:pt modelId="{CFF07B43-58BD-9741-AB31-11529C6162C8}" type="parTrans" cxnId="{0521DD65-3398-1948-B4E3-00918D339AB3}">
      <dgm:prSet/>
      <dgm:spPr/>
      <dgm:t>
        <a:bodyPr/>
        <a:lstStyle/>
        <a:p>
          <a:endParaRPr lang="es-ES" sz="1400">
            <a:solidFill>
              <a:schemeClr val="tx1"/>
            </a:solidFill>
          </a:endParaRPr>
        </a:p>
      </dgm:t>
    </dgm:pt>
    <dgm:pt modelId="{5CFC10A2-8689-9D45-9A3D-9AEA56A0A193}" type="sibTrans" cxnId="{0521DD65-3398-1948-B4E3-00918D339AB3}">
      <dgm:prSet/>
      <dgm:spPr/>
      <dgm:t>
        <a:bodyPr/>
        <a:lstStyle/>
        <a:p>
          <a:endParaRPr lang="es-ES" sz="1400">
            <a:solidFill>
              <a:schemeClr val="tx1"/>
            </a:solidFill>
          </a:endParaRPr>
        </a:p>
      </dgm:t>
    </dgm:pt>
    <dgm:pt modelId="{AFB6A2BC-4F79-4540-827B-23D2453D6C60}" type="pres">
      <dgm:prSet presAssocID="{3392F98F-DEF4-824F-A355-1CE6963B65BB}" presName="cycle" presStyleCnt="0">
        <dgm:presLayoutVars>
          <dgm:chMax val="1"/>
          <dgm:dir/>
          <dgm:animLvl val="ctr"/>
          <dgm:resizeHandles val="exact"/>
        </dgm:presLayoutVars>
      </dgm:prSet>
      <dgm:spPr/>
      <dgm:t>
        <a:bodyPr/>
        <a:lstStyle/>
        <a:p>
          <a:endParaRPr lang="es-ES"/>
        </a:p>
      </dgm:t>
    </dgm:pt>
    <dgm:pt modelId="{1720AC2C-5C1F-8149-9EDE-6A3E36811DB8}" type="pres">
      <dgm:prSet presAssocID="{2F6F6C36-1784-AC4D-8817-96156611B6B2}" presName="centerShape" presStyleLbl="node0" presStyleIdx="0" presStyleCnt="1"/>
      <dgm:spPr/>
      <dgm:t>
        <a:bodyPr/>
        <a:lstStyle/>
        <a:p>
          <a:endParaRPr lang="es-ES"/>
        </a:p>
      </dgm:t>
    </dgm:pt>
    <dgm:pt modelId="{B85D8BD6-4403-174F-9158-BC4F1EB5B898}" type="pres">
      <dgm:prSet presAssocID="{3E629160-7E35-0741-BB35-D683DF2BF7BA}" presName="parTrans" presStyleLbl="bgSibTrans2D1" presStyleIdx="0" presStyleCnt="6"/>
      <dgm:spPr/>
      <dgm:t>
        <a:bodyPr/>
        <a:lstStyle/>
        <a:p>
          <a:endParaRPr lang="es-ES"/>
        </a:p>
      </dgm:t>
    </dgm:pt>
    <dgm:pt modelId="{6FB628F2-F2E3-E448-AEB9-96C132BC70E5}" type="pres">
      <dgm:prSet presAssocID="{717318F4-70DA-AC43-AFC7-4C8BC14F0390}" presName="node" presStyleLbl="node1" presStyleIdx="0" presStyleCnt="6">
        <dgm:presLayoutVars>
          <dgm:bulletEnabled val="1"/>
        </dgm:presLayoutVars>
      </dgm:prSet>
      <dgm:spPr/>
      <dgm:t>
        <a:bodyPr/>
        <a:lstStyle/>
        <a:p>
          <a:endParaRPr lang="es-ES"/>
        </a:p>
      </dgm:t>
    </dgm:pt>
    <dgm:pt modelId="{B5BFDF64-4CF8-274B-AF33-837AF80DB44E}" type="pres">
      <dgm:prSet presAssocID="{E18B17AF-2184-424C-AF02-7E8961244D11}" presName="parTrans" presStyleLbl="bgSibTrans2D1" presStyleIdx="1" presStyleCnt="6"/>
      <dgm:spPr/>
      <dgm:t>
        <a:bodyPr/>
        <a:lstStyle/>
        <a:p>
          <a:endParaRPr lang="es-ES"/>
        </a:p>
      </dgm:t>
    </dgm:pt>
    <dgm:pt modelId="{057CE351-1387-8E4E-9424-813AD6A86E07}" type="pres">
      <dgm:prSet presAssocID="{F082082B-7FDC-EC49-88C8-038D08407776}" presName="node" presStyleLbl="node1" presStyleIdx="1" presStyleCnt="6">
        <dgm:presLayoutVars>
          <dgm:bulletEnabled val="1"/>
        </dgm:presLayoutVars>
      </dgm:prSet>
      <dgm:spPr/>
      <dgm:t>
        <a:bodyPr/>
        <a:lstStyle/>
        <a:p>
          <a:endParaRPr lang="es-ES"/>
        </a:p>
      </dgm:t>
    </dgm:pt>
    <dgm:pt modelId="{5C2363CC-ACA5-5045-B653-AE90EA4A7D35}" type="pres">
      <dgm:prSet presAssocID="{41ADCAC6-73B6-7A4D-9C8A-76A3707B541F}" presName="parTrans" presStyleLbl="bgSibTrans2D1" presStyleIdx="2" presStyleCnt="6"/>
      <dgm:spPr/>
      <dgm:t>
        <a:bodyPr/>
        <a:lstStyle/>
        <a:p>
          <a:endParaRPr lang="es-ES"/>
        </a:p>
      </dgm:t>
    </dgm:pt>
    <dgm:pt modelId="{C927F934-F62F-E049-872A-8E95FDE655EC}" type="pres">
      <dgm:prSet presAssocID="{CB7541C1-068B-3848-AC66-2792F3BBD019}" presName="node" presStyleLbl="node1" presStyleIdx="2" presStyleCnt="6">
        <dgm:presLayoutVars>
          <dgm:bulletEnabled val="1"/>
        </dgm:presLayoutVars>
      </dgm:prSet>
      <dgm:spPr/>
      <dgm:t>
        <a:bodyPr/>
        <a:lstStyle/>
        <a:p>
          <a:endParaRPr lang="es-ES"/>
        </a:p>
      </dgm:t>
    </dgm:pt>
    <dgm:pt modelId="{CA8FCE55-E8C4-F547-B815-31DEC3BAE38B}" type="pres">
      <dgm:prSet presAssocID="{BF4CD68D-8BAD-3E4E-81DF-BA07FE8D9D34}" presName="parTrans" presStyleLbl="bgSibTrans2D1" presStyleIdx="3" presStyleCnt="6"/>
      <dgm:spPr/>
      <dgm:t>
        <a:bodyPr/>
        <a:lstStyle/>
        <a:p>
          <a:endParaRPr lang="es-ES"/>
        </a:p>
      </dgm:t>
    </dgm:pt>
    <dgm:pt modelId="{7FF5EA11-37A9-B843-92C9-66947EC8C0FA}" type="pres">
      <dgm:prSet presAssocID="{79BB2C47-0383-F44C-B299-60929CA289F2}" presName="node" presStyleLbl="node1" presStyleIdx="3" presStyleCnt="6">
        <dgm:presLayoutVars>
          <dgm:bulletEnabled val="1"/>
        </dgm:presLayoutVars>
      </dgm:prSet>
      <dgm:spPr/>
      <dgm:t>
        <a:bodyPr/>
        <a:lstStyle/>
        <a:p>
          <a:endParaRPr lang="es-ES"/>
        </a:p>
      </dgm:t>
    </dgm:pt>
    <dgm:pt modelId="{7615D959-C778-504D-9C3B-899128EBC800}" type="pres">
      <dgm:prSet presAssocID="{4CC004D7-771B-4547-BC5B-4CE1F6151847}" presName="parTrans" presStyleLbl="bgSibTrans2D1" presStyleIdx="4" presStyleCnt="6"/>
      <dgm:spPr/>
      <dgm:t>
        <a:bodyPr/>
        <a:lstStyle/>
        <a:p>
          <a:endParaRPr lang="es-ES"/>
        </a:p>
      </dgm:t>
    </dgm:pt>
    <dgm:pt modelId="{647F85C6-E2C1-904D-B99C-9ADE2DCAB5B3}" type="pres">
      <dgm:prSet presAssocID="{30BFECF3-F496-8C43-9A6F-D26A24E74F64}" presName="node" presStyleLbl="node1" presStyleIdx="4" presStyleCnt="6">
        <dgm:presLayoutVars>
          <dgm:bulletEnabled val="1"/>
        </dgm:presLayoutVars>
      </dgm:prSet>
      <dgm:spPr/>
      <dgm:t>
        <a:bodyPr/>
        <a:lstStyle/>
        <a:p>
          <a:endParaRPr lang="es-ES"/>
        </a:p>
      </dgm:t>
    </dgm:pt>
    <dgm:pt modelId="{F3301D52-E605-D14F-9125-3E2D8E78D53E}" type="pres">
      <dgm:prSet presAssocID="{CFF07B43-58BD-9741-AB31-11529C6162C8}" presName="parTrans" presStyleLbl="bgSibTrans2D1" presStyleIdx="5" presStyleCnt="6"/>
      <dgm:spPr/>
      <dgm:t>
        <a:bodyPr/>
        <a:lstStyle/>
        <a:p>
          <a:endParaRPr lang="es-ES"/>
        </a:p>
      </dgm:t>
    </dgm:pt>
    <dgm:pt modelId="{BF276F34-FCEB-714A-99B1-FA781722DB45}" type="pres">
      <dgm:prSet presAssocID="{287D7177-871F-7B43-BC44-2045684C2577}" presName="node" presStyleLbl="node1" presStyleIdx="5" presStyleCnt="6">
        <dgm:presLayoutVars>
          <dgm:bulletEnabled val="1"/>
        </dgm:presLayoutVars>
      </dgm:prSet>
      <dgm:spPr/>
      <dgm:t>
        <a:bodyPr/>
        <a:lstStyle/>
        <a:p>
          <a:endParaRPr lang="es-ES"/>
        </a:p>
      </dgm:t>
    </dgm:pt>
  </dgm:ptLst>
  <dgm:cxnLst>
    <dgm:cxn modelId="{3C985122-21AB-CE4A-AA14-7E1BC15FC33F}" type="presOf" srcId="{3392F98F-DEF4-824F-A355-1CE6963B65BB}" destId="{AFB6A2BC-4F79-4540-827B-23D2453D6C60}" srcOrd="0" destOrd="0" presId="urn:microsoft.com/office/officeart/2005/8/layout/radial4"/>
    <dgm:cxn modelId="{8E0913C2-04A8-4844-A4CE-9BDD9DAFF473}" type="presOf" srcId="{30BFECF3-F496-8C43-9A6F-D26A24E74F64}" destId="{647F85C6-E2C1-904D-B99C-9ADE2DCAB5B3}" srcOrd="0" destOrd="0" presId="urn:microsoft.com/office/officeart/2005/8/layout/radial4"/>
    <dgm:cxn modelId="{610023F7-9666-4840-A309-B75310A4765A}" type="presOf" srcId="{CFF07B43-58BD-9741-AB31-11529C6162C8}" destId="{F3301D52-E605-D14F-9125-3E2D8E78D53E}" srcOrd="0" destOrd="0" presId="urn:microsoft.com/office/officeart/2005/8/layout/radial4"/>
    <dgm:cxn modelId="{994B0274-4F39-A14D-AAA7-3483B5F7D83B}" type="presOf" srcId="{4CC004D7-771B-4547-BC5B-4CE1F6151847}" destId="{7615D959-C778-504D-9C3B-899128EBC800}" srcOrd="0" destOrd="0" presId="urn:microsoft.com/office/officeart/2005/8/layout/radial4"/>
    <dgm:cxn modelId="{8560641A-05E4-5D43-82E1-51F705414DF1}" srcId="{2F6F6C36-1784-AC4D-8817-96156611B6B2}" destId="{717318F4-70DA-AC43-AFC7-4C8BC14F0390}" srcOrd="0" destOrd="0" parTransId="{3E629160-7E35-0741-BB35-D683DF2BF7BA}" sibTransId="{70935CC2-4E80-4A40-A999-FE98A61DFA55}"/>
    <dgm:cxn modelId="{375BDF63-CE66-654A-AEC5-5FE70D834D42}" type="presOf" srcId="{79BB2C47-0383-F44C-B299-60929CA289F2}" destId="{7FF5EA11-37A9-B843-92C9-66947EC8C0FA}" srcOrd="0" destOrd="0" presId="urn:microsoft.com/office/officeart/2005/8/layout/radial4"/>
    <dgm:cxn modelId="{0CD2CD3D-8397-F14E-A3AC-7449D592DCA5}" srcId="{2F6F6C36-1784-AC4D-8817-96156611B6B2}" destId="{CB7541C1-068B-3848-AC66-2792F3BBD019}" srcOrd="2" destOrd="0" parTransId="{41ADCAC6-73B6-7A4D-9C8A-76A3707B541F}" sibTransId="{AD664641-4E54-FE4B-A2B2-D2DE7CFFED72}"/>
    <dgm:cxn modelId="{0521DD65-3398-1948-B4E3-00918D339AB3}" srcId="{2F6F6C36-1784-AC4D-8817-96156611B6B2}" destId="{287D7177-871F-7B43-BC44-2045684C2577}" srcOrd="5" destOrd="0" parTransId="{CFF07B43-58BD-9741-AB31-11529C6162C8}" sibTransId="{5CFC10A2-8689-9D45-9A3D-9AEA56A0A193}"/>
    <dgm:cxn modelId="{E75C98CB-BCD4-534B-8D5E-5D4CF61DF89C}" srcId="{2F6F6C36-1784-AC4D-8817-96156611B6B2}" destId="{F082082B-7FDC-EC49-88C8-038D08407776}" srcOrd="1" destOrd="0" parTransId="{E18B17AF-2184-424C-AF02-7E8961244D11}" sibTransId="{7A8B51F6-6BD7-8A4D-8619-F6574BF415B5}"/>
    <dgm:cxn modelId="{8B5AD069-758F-5B4F-A98C-0A2E99C7AA88}" type="presOf" srcId="{BF4CD68D-8BAD-3E4E-81DF-BA07FE8D9D34}" destId="{CA8FCE55-E8C4-F547-B815-31DEC3BAE38B}" srcOrd="0" destOrd="0" presId="urn:microsoft.com/office/officeart/2005/8/layout/radial4"/>
    <dgm:cxn modelId="{D57FAEE1-1039-0843-87B8-A0BE0219E4EA}" type="presOf" srcId="{717318F4-70DA-AC43-AFC7-4C8BC14F0390}" destId="{6FB628F2-F2E3-E448-AEB9-96C132BC70E5}" srcOrd="0" destOrd="0" presId="urn:microsoft.com/office/officeart/2005/8/layout/radial4"/>
    <dgm:cxn modelId="{C0878C04-8546-2D40-B3C6-C2232AEA5F42}" type="presOf" srcId="{F082082B-7FDC-EC49-88C8-038D08407776}" destId="{057CE351-1387-8E4E-9424-813AD6A86E07}" srcOrd="0" destOrd="0" presId="urn:microsoft.com/office/officeart/2005/8/layout/radial4"/>
    <dgm:cxn modelId="{98EF3452-1B80-CC4A-BB66-6E21C1832BAB}" type="presOf" srcId="{2F6F6C36-1784-AC4D-8817-96156611B6B2}" destId="{1720AC2C-5C1F-8149-9EDE-6A3E36811DB8}" srcOrd="0" destOrd="0" presId="urn:microsoft.com/office/officeart/2005/8/layout/radial4"/>
    <dgm:cxn modelId="{1268F3C0-D367-534E-8206-2DD7D1E89EBE}" type="presOf" srcId="{E18B17AF-2184-424C-AF02-7E8961244D11}" destId="{B5BFDF64-4CF8-274B-AF33-837AF80DB44E}" srcOrd="0" destOrd="0" presId="urn:microsoft.com/office/officeart/2005/8/layout/radial4"/>
    <dgm:cxn modelId="{5AB7F71F-D5B0-3047-AD44-8CF6AA2D2D40}" type="presOf" srcId="{3E629160-7E35-0741-BB35-D683DF2BF7BA}" destId="{B85D8BD6-4403-174F-9158-BC4F1EB5B898}" srcOrd="0" destOrd="0" presId="urn:microsoft.com/office/officeart/2005/8/layout/radial4"/>
    <dgm:cxn modelId="{700D66FD-3AC6-4B4A-9BC7-B08EB2663A02}" srcId="{2F6F6C36-1784-AC4D-8817-96156611B6B2}" destId="{30BFECF3-F496-8C43-9A6F-D26A24E74F64}" srcOrd="4" destOrd="0" parTransId="{4CC004D7-771B-4547-BC5B-4CE1F6151847}" sibTransId="{D4C7DCDA-3CD9-5C4F-A1DA-3DEE3D636D9E}"/>
    <dgm:cxn modelId="{C03371FE-4A3D-1649-B47A-750F6787A4A3}" srcId="{2F6F6C36-1784-AC4D-8817-96156611B6B2}" destId="{79BB2C47-0383-F44C-B299-60929CA289F2}" srcOrd="3" destOrd="0" parTransId="{BF4CD68D-8BAD-3E4E-81DF-BA07FE8D9D34}" sibTransId="{E6ED9F81-8F31-1846-98E8-DE81464A3324}"/>
    <dgm:cxn modelId="{EB018169-EF5C-2E4C-BF9D-2788EDA190ED}" srcId="{3392F98F-DEF4-824F-A355-1CE6963B65BB}" destId="{2F6F6C36-1784-AC4D-8817-96156611B6B2}" srcOrd="0" destOrd="0" parTransId="{6D6F859A-799B-6049-BC3E-0B04E3254338}" sibTransId="{3A130EFE-C472-E249-8E1D-5803F008A439}"/>
    <dgm:cxn modelId="{D482E4D2-EC6B-F54F-9BF2-A59CDB441D0C}" type="presOf" srcId="{CB7541C1-068B-3848-AC66-2792F3BBD019}" destId="{C927F934-F62F-E049-872A-8E95FDE655EC}" srcOrd="0" destOrd="0" presId="urn:microsoft.com/office/officeart/2005/8/layout/radial4"/>
    <dgm:cxn modelId="{A0159C02-FC43-3348-9BCB-22AD19553691}" type="presOf" srcId="{41ADCAC6-73B6-7A4D-9C8A-76A3707B541F}" destId="{5C2363CC-ACA5-5045-B653-AE90EA4A7D35}" srcOrd="0" destOrd="0" presId="urn:microsoft.com/office/officeart/2005/8/layout/radial4"/>
    <dgm:cxn modelId="{203BF1C8-B91E-ED43-B7C5-8F2D254ABBCA}" type="presOf" srcId="{287D7177-871F-7B43-BC44-2045684C2577}" destId="{BF276F34-FCEB-714A-99B1-FA781722DB45}" srcOrd="0" destOrd="0" presId="urn:microsoft.com/office/officeart/2005/8/layout/radial4"/>
    <dgm:cxn modelId="{EA81A22E-D1D1-064B-9507-C5F47DFEFD3E}" type="presParOf" srcId="{AFB6A2BC-4F79-4540-827B-23D2453D6C60}" destId="{1720AC2C-5C1F-8149-9EDE-6A3E36811DB8}" srcOrd="0" destOrd="0" presId="urn:microsoft.com/office/officeart/2005/8/layout/radial4"/>
    <dgm:cxn modelId="{40FCFE87-3D7F-6844-B107-3891C2FA051F}" type="presParOf" srcId="{AFB6A2BC-4F79-4540-827B-23D2453D6C60}" destId="{B85D8BD6-4403-174F-9158-BC4F1EB5B898}" srcOrd="1" destOrd="0" presId="urn:microsoft.com/office/officeart/2005/8/layout/radial4"/>
    <dgm:cxn modelId="{A6F9E731-6F46-9C49-A8C6-C13E9E6D4EB3}" type="presParOf" srcId="{AFB6A2BC-4F79-4540-827B-23D2453D6C60}" destId="{6FB628F2-F2E3-E448-AEB9-96C132BC70E5}" srcOrd="2" destOrd="0" presId="urn:microsoft.com/office/officeart/2005/8/layout/radial4"/>
    <dgm:cxn modelId="{F697E667-D090-CC40-BB11-E41820D61EA8}" type="presParOf" srcId="{AFB6A2BC-4F79-4540-827B-23D2453D6C60}" destId="{B5BFDF64-4CF8-274B-AF33-837AF80DB44E}" srcOrd="3" destOrd="0" presId="urn:microsoft.com/office/officeart/2005/8/layout/radial4"/>
    <dgm:cxn modelId="{8D5EC1A4-900F-9B4C-A255-971CE6FB634E}" type="presParOf" srcId="{AFB6A2BC-4F79-4540-827B-23D2453D6C60}" destId="{057CE351-1387-8E4E-9424-813AD6A86E07}" srcOrd="4" destOrd="0" presId="urn:microsoft.com/office/officeart/2005/8/layout/radial4"/>
    <dgm:cxn modelId="{CA4D3E7E-E9B6-A646-8282-90025BF9B6C1}" type="presParOf" srcId="{AFB6A2BC-4F79-4540-827B-23D2453D6C60}" destId="{5C2363CC-ACA5-5045-B653-AE90EA4A7D35}" srcOrd="5" destOrd="0" presId="urn:microsoft.com/office/officeart/2005/8/layout/radial4"/>
    <dgm:cxn modelId="{BE227C37-FAE4-B54F-A03A-68596DE26348}" type="presParOf" srcId="{AFB6A2BC-4F79-4540-827B-23D2453D6C60}" destId="{C927F934-F62F-E049-872A-8E95FDE655EC}" srcOrd="6" destOrd="0" presId="urn:microsoft.com/office/officeart/2005/8/layout/radial4"/>
    <dgm:cxn modelId="{74F49296-CE75-3241-B542-FA661BBCE08D}" type="presParOf" srcId="{AFB6A2BC-4F79-4540-827B-23D2453D6C60}" destId="{CA8FCE55-E8C4-F547-B815-31DEC3BAE38B}" srcOrd="7" destOrd="0" presId="urn:microsoft.com/office/officeart/2005/8/layout/radial4"/>
    <dgm:cxn modelId="{1821613E-3B00-0442-9F83-FB149E9B196E}" type="presParOf" srcId="{AFB6A2BC-4F79-4540-827B-23D2453D6C60}" destId="{7FF5EA11-37A9-B843-92C9-66947EC8C0FA}" srcOrd="8" destOrd="0" presId="urn:microsoft.com/office/officeart/2005/8/layout/radial4"/>
    <dgm:cxn modelId="{D4712C81-C15F-B44E-9F16-0D251A045DC4}" type="presParOf" srcId="{AFB6A2BC-4F79-4540-827B-23D2453D6C60}" destId="{7615D959-C778-504D-9C3B-899128EBC800}" srcOrd="9" destOrd="0" presId="urn:microsoft.com/office/officeart/2005/8/layout/radial4"/>
    <dgm:cxn modelId="{431A47B8-FC48-9E40-91D9-D275EFBB1FD7}" type="presParOf" srcId="{AFB6A2BC-4F79-4540-827B-23D2453D6C60}" destId="{647F85C6-E2C1-904D-B99C-9ADE2DCAB5B3}" srcOrd="10" destOrd="0" presId="urn:microsoft.com/office/officeart/2005/8/layout/radial4"/>
    <dgm:cxn modelId="{E096EB86-8735-9645-8472-09331F72ED33}" type="presParOf" srcId="{AFB6A2BC-4F79-4540-827B-23D2453D6C60}" destId="{F3301D52-E605-D14F-9125-3E2D8E78D53E}" srcOrd="11" destOrd="0" presId="urn:microsoft.com/office/officeart/2005/8/layout/radial4"/>
    <dgm:cxn modelId="{253AA1D3-AB25-3C4C-A3CF-224CEB40608D}" type="presParOf" srcId="{AFB6A2BC-4F79-4540-827B-23D2453D6C60}" destId="{BF276F34-FCEB-714A-99B1-FA781722DB45}"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D4310626-DDC9-944E-98AB-F458F0F29788}"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1733D2CC-4C38-1345-942A-36159C8AA128}">
      <dgm:prSet/>
      <dgm:spPr>
        <a:solidFill>
          <a:schemeClr val="tx1"/>
        </a:solidFill>
      </dgm:spPr>
      <dgm:t>
        <a:bodyPr/>
        <a:lstStyle/>
        <a:p>
          <a:r>
            <a:rPr lang="es-CO">
              <a:solidFill>
                <a:schemeClr val="bg1"/>
              </a:solidFill>
            </a:rPr>
            <a:t>Tienen carácter preventivo, </a:t>
          </a:r>
          <a:endParaRPr lang="es-CO" dirty="0">
            <a:solidFill>
              <a:schemeClr val="bg1"/>
            </a:solidFill>
          </a:endParaRPr>
        </a:p>
      </dgm:t>
    </dgm:pt>
    <dgm:pt modelId="{8F9B2E82-0F58-9448-930A-28B4361B1107}" type="parTrans" cxnId="{AC4F487F-DD7C-9940-A2EC-73CE28160B2D}">
      <dgm:prSet/>
      <dgm:spPr/>
      <dgm:t>
        <a:bodyPr/>
        <a:lstStyle/>
        <a:p>
          <a:endParaRPr lang="es-MX">
            <a:solidFill>
              <a:schemeClr val="bg1"/>
            </a:solidFill>
          </a:endParaRPr>
        </a:p>
      </dgm:t>
    </dgm:pt>
    <dgm:pt modelId="{E34245C8-67FA-274A-94FC-82D1776C3CB1}" type="sibTrans" cxnId="{AC4F487F-DD7C-9940-A2EC-73CE28160B2D}">
      <dgm:prSet/>
      <dgm:spPr/>
      <dgm:t>
        <a:bodyPr/>
        <a:lstStyle/>
        <a:p>
          <a:endParaRPr lang="es-MX">
            <a:solidFill>
              <a:schemeClr val="bg1"/>
            </a:solidFill>
          </a:endParaRPr>
        </a:p>
      </dgm:t>
    </dgm:pt>
    <dgm:pt modelId="{E4D122A0-BE9B-5F41-9F2F-5ED2AD090FF2}">
      <dgm:prSet/>
      <dgm:spPr>
        <a:solidFill>
          <a:schemeClr val="tx1"/>
        </a:solidFill>
      </dgm:spPr>
      <dgm:t>
        <a:bodyPr/>
        <a:lstStyle/>
        <a:p>
          <a:r>
            <a:rPr lang="es-CO">
              <a:solidFill>
                <a:schemeClr val="bg1"/>
              </a:solidFill>
            </a:rPr>
            <a:t>Los empleadores públicos y privados incluirán dentro de las actividades del SGSST, campañas específicas, tendientes a fomentar la prevención y el control de la farmacodependencia, el alcoholismo y del tabaquismo, dirigidas a sus trabajadores, con una política y programa al respecto.</a:t>
          </a:r>
          <a:endParaRPr lang="es-CO" dirty="0">
            <a:solidFill>
              <a:schemeClr val="bg1"/>
            </a:solidFill>
          </a:endParaRPr>
        </a:p>
      </dgm:t>
    </dgm:pt>
    <dgm:pt modelId="{2DF73DE3-A0DB-CE46-9675-1F7DA247461F}" type="parTrans" cxnId="{2EEDAA6F-CDF7-D446-9EB1-3091E0E61F1F}">
      <dgm:prSet/>
      <dgm:spPr/>
      <dgm:t>
        <a:bodyPr/>
        <a:lstStyle/>
        <a:p>
          <a:endParaRPr lang="es-MX">
            <a:solidFill>
              <a:schemeClr val="bg1"/>
            </a:solidFill>
          </a:endParaRPr>
        </a:p>
      </dgm:t>
    </dgm:pt>
    <dgm:pt modelId="{913BB158-9746-064E-8B54-09D1C27562D2}" type="sibTrans" cxnId="{2EEDAA6F-CDF7-D446-9EB1-3091E0E61F1F}">
      <dgm:prSet/>
      <dgm:spPr/>
      <dgm:t>
        <a:bodyPr/>
        <a:lstStyle/>
        <a:p>
          <a:endParaRPr lang="es-MX">
            <a:solidFill>
              <a:schemeClr val="bg1"/>
            </a:solidFill>
          </a:endParaRPr>
        </a:p>
      </dgm:t>
    </dgm:pt>
    <dgm:pt modelId="{02796366-3B87-EE4B-BABD-CB0E6D9A98CF}">
      <dgm:prSet/>
      <dgm:spPr>
        <a:solidFill>
          <a:schemeClr val="tx1"/>
        </a:solidFill>
      </dgm:spPr>
      <dgm:t>
        <a:bodyPr/>
        <a:lstStyle/>
        <a:p>
          <a:r>
            <a:rPr lang="es-CO" dirty="0">
              <a:solidFill>
                <a:schemeClr val="bg1"/>
              </a:solidFill>
            </a:rPr>
            <a:t>Los resultados obtenidos en estas pruebas deberán ser tratados bajo los principios de confidencialidad (Ley 1581 de 2012).</a:t>
          </a:r>
        </a:p>
      </dgm:t>
    </dgm:pt>
    <dgm:pt modelId="{CC5C5AE8-4997-6544-875D-552302DEA298}" type="parTrans" cxnId="{654C9BF6-6B25-6A47-AD72-08471BE9A796}">
      <dgm:prSet/>
      <dgm:spPr/>
      <dgm:t>
        <a:bodyPr/>
        <a:lstStyle/>
        <a:p>
          <a:endParaRPr lang="es-MX">
            <a:solidFill>
              <a:schemeClr val="bg1"/>
            </a:solidFill>
          </a:endParaRPr>
        </a:p>
      </dgm:t>
    </dgm:pt>
    <dgm:pt modelId="{4A71BCEC-2C57-E747-BE5C-AE66836A304D}" type="sibTrans" cxnId="{654C9BF6-6B25-6A47-AD72-08471BE9A796}">
      <dgm:prSet/>
      <dgm:spPr/>
      <dgm:t>
        <a:bodyPr/>
        <a:lstStyle/>
        <a:p>
          <a:endParaRPr lang="es-MX">
            <a:solidFill>
              <a:schemeClr val="bg1"/>
            </a:solidFill>
          </a:endParaRPr>
        </a:p>
      </dgm:t>
    </dgm:pt>
    <dgm:pt modelId="{AA137C9A-1F6D-FA48-B6D5-39B20C7A6EE1}">
      <dgm:prSet/>
      <dgm:spPr/>
      <dgm:t>
        <a:bodyPr/>
        <a:lstStyle/>
        <a:p>
          <a:r>
            <a:rPr lang="es-CO" b="1">
              <a:solidFill>
                <a:schemeClr val="bg1"/>
              </a:solidFill>
              <a:highlight>
                <a:srgbClr val="00FFFF"/>
              </a:highlight>
            </a:rPr>
            <a:t>Sustancias psicoactivas.</a:t>
          </a:r>
          <a:r>
            <a:rPr lang="es-CO">
              <a:solidFill>
                <a:schemeClr val="bg1"/>
              </a:solidFill>
              <a:highlight>
                <a:srgbClr val="00FFFF"/>
              </a:highlight>
            </a:rPr>
            <a:t> (Artículo 25)</a:t>
          </a:r>
          <a:endParaRPr lang="es-CO" dirty="0">
            <a:solidFill>
              <a:schemeClr val="bg1"/>
            </a:solidFill>
            <a:highlight>
              <a:srgbClr val="00FFFF"/>
            </a:highlight>
          </a:endParaRPr>
        </a:p>
      </dgm:t>
    </dgm:pt>
    <dgm:pt modelId="{A8CAEC90-512E-F34E-A844-106B8FDBC24B}" type="parTrans" cxnId="{28079165-DB66-F14B-9ECC-B8945E1795A1}">
      <dgm:prSet/>
      <dgm:spPr/>
      <dgm:t>
        <a:bodyPr/>
        <a:lstStyle/>
        <a:p>
          <a:endParaRPr lang="es-MX">
            <a:solidFill>
              <a:schemeClr val="bg1"/>
            </a:solidFill>
          </a:endParaRPr>
        </a:p>
      </dgm:t>
    </dgm:pt>
    <dgm:pt modelId="{0470A3E5-D9DA-FD43-B1B7-BF9CCBC11E06}" type="sibTrans" cxnId="{28079165-DB66-F14B-9ECC-B8945E1795A1}">
      <dgm:prSet/>
      <dgm:spPr/>
      <dgm:t>
        <a:bodyPr/>
        <a:lstStyle/>
        <a:p>
          <a:endParaRPr lang="es-MX">
            <a:solidFill>
              <a:schemeClr val="bg1"/>
            </a:solidFill>
          </a:endParaRPr>
        </a:p>
      </dgm:t>
    </dgm:pt>
    <dgm:pt modelId="{A998615B-4E31-BC47-83E0-20A25E1254FF}">
      <dgm:prSet/>
      <dgm:spPr>
        <a:solidFill>
          <a:schemeClr val="tx1"/>
        </a:solidFill>
      </dgm:spPr>
      <dgm:t>
        <a:bodyPr/>
        <a:lstStyle/>
        <a:p>
          <a:r>
            <a:rPr lang="es-CO">
              <a:solidFill>
                <a:schemeClr val="bg1"/>
              </a:solidFill>
            </a:rPr>
            <a:t>Aplicar pruebas de detección del consumo de sustancias psicoactivas a los trabajadores cuya actividad implica un riesgo o que son responsables respecto de terceros.</a:t>
          </a:r>
          <a:endParaRPr lang="es-CO" dirty="0">
            <a:solidFill>
              <a:schemeClr val="bg1"/>
            </a:solidFill>
          </a:endParaRPr>
        </a:p>
      </dgm:t>
    </dgm:pt>
    <dgm:pt modelId="{1EB59006-86CB-464E-935F-21EA718CF681}" type="parTrans" cxnId="{E100129F-6571-FA4B-8488-748681F1E25B}">
      <dgm:prSet/>
      <dgm:spPr/>
      <dgm:t>
        <a:bodyPr/>
        <a:lstStyle/>
        <a:p>
          <a:endParaRPr lang="es-MX">
            <a:solidFill>
              <a:schemeClr val="bg1"/>
            </a:solidFill>
          </a:endParaRPr>
        </a:p>
      </dgm:t>
    </dgm:pt>
    <dgm:pt modelId="{9C58B21A-FDC4-054C-A41B-14D7C9C6A87B}" type="sibTrans" cxnId="{E100129F-6571-FA4B-8488-748681F1E25B}">
      <dgm:prSet/>
      <dgm:spPr/>
      <dgm:t>
        <a:bodyPr/>
        <a:lstStyle/>
        <a:p>
          <a:endParaRPr lang="es-MX">
            <a:solidFill>
              <a:schemeClr val="bg1"/>
            </a:solidFill>
          </a:endParaRPr>
        </a:p>
      </dgm:t>
    </dgm:pt>
    <dgm:pt modelId="{883EAD2D-B827-DA47-8FB3-F5A6C5032647}">
      <dgm:prSet/>
      <dgm:spPr>
        <a:solidFill>
          <a:schemeClr val="tx1"/>
        </a:solidFill>
      </dgm:spPr>
      <dgm:t>
        <a:bodyPr/>
        <a:lstStyle/>
        <a:p>
          <a:r>
            <a:rPr lang="es-CO">
              <a:solidFill>
                <a:schemeClr val="bg1"/>
              </a:solidFill>
            </a:rPr>
            <a:t>Prueba positiva, el empleador o contratante debe:</a:t>
          </a:r>
          <a:endParaRPr lang="es-CO" dirty="0">
            <a:solidFill>
              <a:schemeClr val="bg1"/>
            </a:solidFill>
          </a:endParaRPr>
        </a:p>
      </dgm:t>
    </dgm:pt>
    <dgm:pt modelId="{D4F60944-9438-E84C-9A72-79BBE22E5478}" type="parTrans" cxnId="{24C5301C-D436-434B-8974-1147F62058C0}">
      <dgm:prSet/>
      <dgm:spPr/>
      <dgm:t>
        <a:bodyPr/>
        <a:lstStyle/>
        <a:p>
          <a:endParaRPr lang="es-MX">
            <a:solidFill>
              <a:schemeClr val="bg1"/>
            </a:solidFill>
          </a:endParaRPr>
        </a:p>
      </dgm:t>
    </dgm:pt>
    <dgm:pt modelId="{10722233-2C12-154E-8B59-879B3CAD6D81}" type="sibTrans" cxnId="{24C5301C-D436-434B-8974-1147F62058C0}">
      <dgm:prSet/>
      <dgm:spPr/>
      <dgm:t>
        <a:bodyPr/>
        <a:lstStyle/>
        <a:p>
          <a:endParaRPr lang="es-MX">
            <a:solidFill>
              <a:schemeClr val="bg1"/>
            </a:solidFill>
          </a:endParaRPr>
        </a:p>
      </dgm:t>
    </dgm:pt>
    <dgm:pt modelId="{BAF4BCBF-9D61-5348-BB13-33B6B598F925}">
      <dgm:prSet/>
      <dgm:spPr>
        <a:solidFill>
          <a:schemeClr val="tx1"/>
        </a:solidFill>
      </dgm:spPr>
      <dgm:t>
        <a:bodyPr/>
        <a:lstStyle/>
        <a:p>
          <a:r>
            <a:rPr lang="es-CO">
              <a:solidFill>
                <a:schemeClr val="bg1"/>
              </a:solidFill>
            </a:rPr>
            <a:t>Reincorporar al trabajador a que acceda al programa de tratamiento a través de su EAPB.</a:t>
          </a:r>
          <a:endParaRPr lang="es-CO" dirty="0">
            <a:solidFill>
              <a:schemeClr val="bg1"/>
            </a:solidFill>
          </a:endParaRPr>
        </a:p>
      </dgm:t>
    </dgm:pt>
    <dgm:pt modelId="{290A86E1-26E7-6C49-94D3-7B6E4F6FC177}" type="parTrans" cxnId="{834408D5-F1B7-D249-BA69-19A55FC1C9F9}">
      <dgm:prSet/>
      <dgm:spPr/>
      <dgm:t>
        <a:bodyPr/>
        <a:lstStyle/>
        <a:p>
          <a:endParaRPr lang="es-MX">
            <a:solidFill>
              <a:schemeClr val="bg1"/>
            </a:solidFill>
          </a:endParaRPr>
        </a:p>
      </dgm:t>
    </dgm:pt>
    <dgm:pt modelId="{2868F851-7ADF-8B4B-8D4D-F5461DB1EB17}" type="sibTrans" cxnId="{834408D5-F1B7-D249-BA69-19A55FC1C9F9}">
      <dgm:prSet/>
      <dgm:spPr/>
      <dgm:t>
        <a:bodyPr/>
        <a:lstStyle/>
        <a:p>
          <a:endParaRPr lang="es-MX">
            <a:solidFill>
              <a:schemeClr val="bg1"/>
            </a:solidFill>
          </a:endParaRPr>
        </a:p>
      </dgm:t>
    </dgm:pt>
    <dgm:pt modelId="{3C1A476E-FF89-3546-9830-8FA831391070}" type="pres">
      <dgm:prSet presAssocID="{D4310626-DDC9-944E-98AB-F458F0F29788}" presName="linear" presStyleCnt="0">
        <dgm:presLayoutVars>
          <dgm:animLvl val="lvl"/>
          <dgm:resizeHandles val="exact"/>
        </dgm:presLayoutVars>
      </dgm:prSet>
      <dgm:spPr/>
      <dgm:t>
        <a:bodyPr/>
        <a:lstStyle/>
        <a:p>
          <a:endParaRPr lang="es-ES"/>
        </a:p>
      </dgm:t>
    </dgm:pt>
    <dgm:pt modelId="{D582DA60-8931-0F48-8693-7D99D8096FB1}" type="pres">
      <dgm:prSet presAssocID="{AA137C9A-1F6D-FA48-B6D5-39B20C7A6EE1}" presName="parentText" presStyleLbl="node1" presStyleIdx="0" presStyleCnt="1">
        <dgm:presLayoutVars>
          <dgm:chMax val="0"/>
          <dgm:bulletEnabled val="1"/>
        </dgm:presLayoutVars>
      </dgm:prSet>
      <dgm:spPr/>
      <dgm:t>
        <a:bodyPr/>
        <a:lstStyle/>
        <a:p>
          <a:endParaRPr lang="es-ES"/>
        </a:p>
      </dgm:t>
    </dgm:pt>
    <dgm:pt modelId="{3CA571C6-97D8-DE43-95F9-3DC51BCCD0A8}" type="pres">
      <dgm:prSet presAssocID="{AA137C9A-1F6D-FA48-B6D5-39B20C7A6EE1}" presName="childText" presStyleLbl="revTx" presStyleIdx="0" presStyleCnt="1">
        <dgm:presLayoutVars>
          <dgm:bulletEnabled val="1"/>
        </dgm:presLayoutVars>
      </dgm:prSet>
      <dgm:spPr/>
      <dgm:t>
        <a:bodyPr/>
        <a:lstStyle/>
        <a:p>
          <a:endParaRPr lang="es-ES"/>
        </a:p>
      </dgm:t>
    </dgm:pt>
  </dgm:ptLst>
  <dgm:cxnLst>
    <dgm:cxn modelId="{28079165-DB66-F14B-9ECC-B8945E1795A1}" srcId="{D4310626-DDC9-944E-98AB-F458F0F29788}" destId="{AA137C9A-1F6D-FA48-B6D5-39B20C7A6EE1}" srcOrd="0" destOrd="0" parTransId="{A8CAEC90-512E-F34E-A844-106B8FDBC24B}" sibTransId="{0470A3E5-D9DA-FD43-B1B7-BF9CCBC11E06}"/>
    <dgm:cxn modelId="{A25A2B06-2782-934E-A375-4E6FB8B78274}" type="presOf" srcId="{883EAD2D-B827-DA47-8FB3-F5A6C5032647}" destId="{3CA571C6-97D8-DE43-95F9-3DC51BCCD0A8}" srcOrd="0" destOrd="2" presId="urn:microsoft.com/office/officeart/2005/8/layout/vList2"/>
    <dgm:cxn modelId="{24C5301C-D436-434B-8974-1147F62058C0}" srcId="{AA137C9A-1F6D-FA48-B6D5-39B20C7A6EE1}" destId="{883EAD2D-B827-DA47-8FB3-F5A6C5032647}" srcOrd="2" destOrd="0" parTransId="{D4F60944-9438-E84C-9A72-79BBE22E5478}" sibTransId="{10722233-2C12-154E-8B59-879B3CAD6D81}"/>
    <dgm:cxn modelId="{47F3DF61-E74A-BD4A-A543-B04448BA777D}" type="presOf" srcId="{E4D122A0-BE9B-5F41-9F2F-5ED2AD090FF2}" destId="{3CA571C6-97D8-DE43-95F9-3DC51BCCD0A8}" srcOrd="0" destOrd="4" presId="urn:microsoft.com/office/officeart/2005/8/layout/vList2"/>
    <dgm:cxn modelId="{16A6A99A-F773-AF49-886A-8470879D2C0A}" type="presOf" srcId="{BAF4BCBF-9D61-5348-BB13-33B6B598F925}" destId="{3CA571C6-97D8-DE43-95F9-3DC51BCCD0A8}" srcOrd="0" destOrd="3" presId="urn:microsoft.com/office/officeart/2005/8/layout/vList2"/>
    <dgm:cxn modelId="{E100129F-6571-FA4B-8488-748681F1E25B}" srcId="{AA137C9A-1F6D-FA48-B6D5-39B20C7A6EE1}" destId="{A998615B-4E31-BC47-83E0-20A25E1254FF}" srcOrd="0" destOrd="0" parTransId="{1EB59006-86CB-464E-935F-21EA718CF681}" sibTransId="{9C58B21A-FDC4-054C-A41B-14D7C9C6A87B}"/>
    <dgm:cxn modelId="{2EEDAA6F-CDF7-D446-9EB1-3091E0E61F1F}" srcId="{883EAD2D-B827-DA47-8FB3-F5A6C5032647}" destId="{E4D122A0-BE9B-5F41-9F2F-5ED2AD090FF2}" srcOrd="1" destOrd="0" parTransId="{2DF73DE3-A0DB-CE46-9675-1F7DA247461F}" sibTransId="{913BB158-9746-064E-8B54-09D1C27562D2}"/>
    <dgm:cxn modelId="{AC7F62D6-DE77-7346-95C5-DC69302D64FF}" type="presOf" srcId="{AA137C9A-1F6D-FA48-B6D5-39B20C7A6EE1}" destId="{D582DA60-8931-0F48-8693-7D99D8096FB1}" srcOrd="0" destOrd="0" presId="urn:microsoft.com/office/officeart/2005/8/layout/vList2"/>
    <dgm:cxn modelId="{31644D71-EF8A-B144-890A-D487C7CB61B7}" type="presOf" srcId="{1733D2CC-4C38-1345-942A-36159C8AA128}" destId="{3CA571C6-97D8-DE43-95F9-3DC51BCCD0A8}" srcOrd="0" destOrd="1" presId="urn:microsoft.com/office/officeart/2005/8/layout/vList2"/>
    <dgm:cxn modelId="{AC4F487F-DD7C-9940-A2EC-73CE28160B2D}" srcId="{AA137C9A-1F6D-FA48-B6D5-39B20C7A6EE1}" destId="{1733D2CC-4C38-1345-942A-36159C8AA128}" srcOrd="1" destOrd="0" parTransId="{8F9B2E82-0F58-9448-930A-28B4361B1107}" sibTransId="{E34245C8-67FA-274A-94FC-82D1776C3CB1}"/>
    <dgm:cxn modelId="{59A9CA13-8779-3C44-B9A2-F56137D5792F}" type="presOf" srcId="{A998615B-4E31-BC47-83E0-20A25E1254FF}" destId="{3CA571C6-97D8-DE43-95F9-3DC51BCCD0A8}" srcOrd="0" destOrd="0" presId="urn:microsoft.com/office/officeart/2005/8/layout/vList2"/>
    <dgm:cxn modelId="{7CE9C5F6-621F-E449-9824-A7C35504D863}" type="presOf" srcId="{02796366-3B87-EE4B-BABD-CB0E6D9A98CF}" destId="{3CA571C6-97D8-DE43-95F9-3DC51BCCD0A8}" srcOrd="0" destOrd="5" presId="urn:microsoft.com/office/officeart/2005/8/layout/vList2"/>
    <dgm:cxn modelId="{834408D5-F1B7-D249-BA69-19A55FC1C9F9}" srcId="{883EAD2D-B827-DA47-8FB3-F5A6C5032647}" destId="{BAF4BCBF-9D61-5348-BB13-33B6B598F925}" srcOrd="0" destOrd="0" parTransId="{290A86E1-26E7-6C49-94D3-7B6E4F6FC177}" sibTransId="{2868F851-7ADF-8B4B-8D4D-F5461DB1EB17}"/>
    <dgm:cxn modelId="{654C9BF6-6B25-6A47-AD72-08471BE9A796}" srcId="{883EAD2D-B827-DA47-8FB3-F5A6C5032647}" destId="{02796366-3B87-EE4B-BABD-CB0E6D9A98CF}" srcOrd="2" destOrd="0" parTransId="{CC5C5AE8-4997-6544-875D-552302DEA298}" sibTransId="{4A71BCEC-2C57-E747-BE5C-AE66836A304D}"/>
    <dgm:cxn modelId="{B6A4E7AB-21F7-C943-AF65-94B2F9088F24}" type="presOf" srcId="{D4310626-DDC9-944E-98AB-F458F0F29788}" destId="{3C1A476E-FF89-3546-9830-8FA831391070}" srcOrd="0" destOrd="0" presId="urn:microsoft.com/office/officeart/2005/8/layout/vList2"/>
    <dgm:cxn modelId="{05DDAC95-808E-7C44-ABC8-0E942D70091E}" type="presParOf" srcId="{3C1A476E-FF89-3546-9830-8FA831391070}" destId="{D582DA60-8931-0F48-8693-7D99D8096FB1}" srcOrd="0" destOrd="0" presId="urn:microsoft.com/office/officeart/2005/8/layout/vList2"/>
    <dgm:cxn modelId="{83FC45AF-363B-5044-8C88-0F547BB56DDA}" type="presParOf" srcId="{3C1A476E-FF89-3546-9830-8FA831391070}" destId="{3CA571C6-97D8-DE43-95F9-3DC51BCCD0A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28424846-A96E-274D-9751-877D616527E0}" type="doc">
      <dgm:prSet loTypeId="urn:microsoft.com/office/officeart/2005/8/layout/vList2" loCatId="" qsTypeId="urn:microsoft.com/office/officeart/2005/8/quickstyle/simple1" qsCatId="simple" csTypeId="urn:microsoft.com/office/officeart/2005/8/colors/accent6_1" csCatId="accent6" phldr="1"/>
      <dgm:spPr/>
      <dgm:t>
        <a:bodyPr/>
        <a:lstStyle/>
        <a:p>
          <a:endParaRPr lang="es-MX"/>
        </a:p>
      </dgm:t>
    </dgm:pt>
    <dgm:pt modelId="{315CF0D1-CB6E-BF47-B4A0-054602D7D341}">
      <dgm:prSet phldrT="[Texto]"/>
      <dgm:spPr/>
      <dgm:t>
        <a:bodyPr/>
        <a:lstStyle/>
        <a:p>
          <a:r>
            <a:rPr lang="es-ES_tradnl" altLang="es-CO" dirty="0">
              <a:ea typeface="ＭＳ Ｐゴシック" panose="020B0600070205080204" pitchFamily="34" charset="-128"/>
            </a:rPr>
            <a:t>El empleador está obligado a realizar EMO específicas de los FRO expuesto un trabajador y según las condiciones individuales que presente, utilizando los parámetros de los BEI de la ACGIH. </a:t>
          </a:r>
        </a:p>
      </dgm:t>
    </dgm:pt>
    <dgm:pt modelId="{740AA4FC-B907-8C4A-8836-98B25791C5CD}" type="parTrans" cxnId="{AFDC4D39-5477-3948-B747-4AFB440A6870}">
      <dgm:prSet/>
      <dgm:spPr/>
      <dgm:t>
        <a:bodyPr/>
        <a:lstStyle/>
        <a:p>
          <a:endParaRPr lang="es-MX"/>
        </a:p>
      </dgm:t>
    </dgm:pt>
    <dgm:pt modelId="{0E6B501A-DF6A-0144-8B6B-4DC916D54AED}" type="sibTrans" cxnId="{AFDC4D39-5477-3948-B747-4AFB440A6870}">
      <dgm:prSet/>
      <dgm:spPr/>
      <dgm:t>
        <a:bodyPr/>
        <a:lstStyle/>
        <a:p>
          <a:endParaRPr lang="es-MX"/>
        </a:p>
      </dgm:t>
    </dgm:pt>
    <dgm:pt modelId="{83C9358B-B3DA-9041-9FA8-68AE2CC47A1A}">
      <dgm:prSet phldrT="[Texto]"/>
      <dgm:spPr/>
      <dgm:t>
        <a:bodyPr/>
        <a:lstStyle/>
        <a:p>
          <a:r>
            <a:rPr lang="es-ES_tradnl" altLang="es-CO" dirty="0">
              <a:ea typeface="ＭＳ Ｐゴシック" panose="020B0600070205080204" pitchFamily="34" charset="-128"/>
            </a:rPr>
            <a:t>Para agentes cancerígenos los criterios de IARC. </a:t>
          </a:r>
        </a:p>
      </dgm:t>
    </dgm:pt>
    <dgm:pt modelId="{84931212-126F-5547-A808-652D299DE979}" type="parTrans" cxnId="{F1E0283E-1C7A-DB48-A1FB-248F600213EB}">
      <dgm:prSet/>
      <dgm:spPr/>
      <dgm:t>
        <a:bodyPr/>
        <a:lstStyle/>
        <a:p>
          <a:endParaRPr lang="es-MX"/>
        </a:p>
      </dgm:t>
    </dgm:pt>
    <dgm:pt modelId="{0E270077-8A56-EC43-AF2C-3BB8413450B4}" type="sibTrans" cxnId="{F1E0283E-1C7A-DB48-A1FB-248F600213EB}">
      <dgm:prSet/>
      <dgm:spPr/>
      <dgm:t>
        <a:bodyPr/>
        <a:lstStyle/>
        <a:p>
          <a:endParaRPr lang="es-MX"/>
        </a:p>
      </dgm:t>
    </dgm:pt>
    <dgm:pt modelId="{32579B0A-5D4E-9B44-906C-38D184785CAC}">
      <dgm:prSet phldrT="[Texto]"/>
      <dgm:spPr/>
      <dgm:t>
        <a:bodyPr/>
        <a:lstStyle/>
        <a:p>
          <a:r>
            <a:rPr lang="es-ES_tradnl" altLang="es-CO" dirty="0">
              <a:ea typeface="ＭＳ Ｐゴシック" panose="020B0600070205080204" pitchFamily="34" charset="-128"/>
            </a:rPr>
            <a:t>Exposición </a:t>
          </a:r>
          <a:r>
            <a:rPr lang="es-ES_tradnl" altLang="es-CO" dirty="0" err="1">
              <a:ea typeface="ＭＳ Ｐゴシック" panose="020B0600070205080204" pitchFamily="34" charset="-128"/>
            </a:rPr>
            <a:t>neumoconióticos</a:t>
          </a:r>
          <a:r>
            <a:rPr lang="es-ES_tradnl" altLang="es-CO" dirty="0">
              <a:ea typeface="ＭＳ Ｐゴシック" panose="020B0600070205080204" pitchFamily="34" charset="-128"/>
            </a:rPr>
            <a:t> los criterios de OIT. </a:t>
          </a:r>
        </a:p>
      </dgm:t>
    </dgm:pt>
    <dgm:pt modelId="{485420E4-C993-C44C-A1E5-A926E6B46970}" type="parTrans" cxnId="{F27B971A-7041-B245-A50A-C598A0A034DA}">
      <dgm:prSet/>
      <dgm:spPr/>
      <dgm:t>
        <a:bodyPr/>
        <a:lstStyle/>
        <a:p>
          <a:endParaRPr lang="es-MX"/>
        </a:p>
      </dgm:t>
    </dgm:pt>
    <dgm:pt modelId="{2920DB47-1E2C-814B-B69F-0C380A8BF898}" type="sibTrans" cxnId="{F27B971A-7041-B245-A50A-C598A0A034DA}">
      <dgm:prSet/>
      <dgm:spPr/>
      <dgm:t>
        <a:bodyPr/>
        <a:lstStyle/>
        <a:p>
          <a:endParaRPr lang="es-MX"/>
        </a:p>
      </dgm:t>
    </dgm:pt>
    <dgm:pt modelId="{E4FF974A-6152-2F45-B56B-13DC1DB9AE52}">
      <dgm:prSet phldrT="[Texto]"/>
      <dgm:spPr/>
      <dgm:t>
        <a:bodyPr/>
        <a:lstStyle/>
        <a:p>
          <a:r>
            <a:rPr lang="es-ES_tradnl" altLang="es-CO" dirty="0">
              <a:ea typeface="ＭＳ Ｐゴシック" panose="020B0600070205080204" pitchFamily="34" charset="-128"/>
            </a:rPr>
            <a:t>Exposición agentes biológicos los criterios de la CDC.</a:t>
          </a:r>
        </a:p>
      </dgm:t>
    </dgm:pt>
    <dgm:pt modelId="{AB8DD3ED-F2C2-AF4B-A341-0517B06A0B20}" type="parTrans" cxnId="{0D0F13EF-90FF-E84F-9834-6E30A240E25B}">
      <dgm:prSet/>
      <dgm:spPr/>
      <dgm:t>
        <a:bodyPr/>
        <a:lstStyle/>
        <a:p>
          <a:endParaRPr lang="es-MX"/>
        </a:p>
      </dgm:t>
    </dgm:pt>
    <dgm:pt modelId="{CED4E48D-079B-704F-9799-61AD94B53665}" type="sibTrans" cxnId="{0D0F13EF-90FF-E84F-9834-6E30A240E25B}">
      <dgm:prSet/>
      <dgm:spPr/>
      <dgm:t>
        <a:bodyPr/>
        <a:lstStyle/>
        <a:p>
          <a:endParaRPr lang="es-MX"/>
        </a:p>
      </dgm:t>
    </dgm:pt>
    <dgm:pt modelId="{71FDC022-7DA1-1643-AD76-19BE3FF7930E}" type="pres">
      <dgm:prSet presAssocID="{28424846-A96E-274D-9751-877D616527E0}" presName="linear" presStyleCnt="0">
        <dgm:presLayoutVars>
          <dgm:animLvl val="lvl"/>
          <dgm:resizeHandles val="exact"/>
        </dgm:presLayoutVars>
      </dgm:prSet>
      <dgm:spPr/>
      <dgm:t>
        <a:bodyPr/>
        <a:lstStyle/>
        <a:p>
          <a:endParaRPr lang="es-ES"/>
        </a:p>
      </dgm:t>
    </dgm:pt>
    <dgm:pt modelId="{9F8CFC40-0FA0-5C49-9C36-3D13B83A91A3}" type="pres">
      <dgm:prSet presAssocID="{315CF0D1-CB6E-BF47-B4A0-054602D7D341}" presName="parentText" presStyleLbl="node1" presStyleIdx="0" presStyleCnt="4">
        <dgm:presLayoutVars>
          <dgm:chMax val="0"/>
          <dgm:bulletEnabled val="1"/>
        </dgm:presLayoutVars>
      </dgm:prSet>
      <dgm:spPr/>
      <dgm:t>
        <a:bodyPr/>
        <a:lstStyle/>
        <a:p>
          <a:endParaRPr lang="es-ES"/>
        </a:p>
      </dgm:t>
    </dgm:pt>
    <dgm:pt modelId="{6E1E3F78-F3F3-F445-80DE-4C2A23632947}" type="pres">
      <dgm:prSet presAssocID="{0E6B501A-DF6A-0144-8B6B-4DC916D54AED}" presName="spacer" presStyleCnt="0"/>
      <dgm:spPr/>
    </dgm:pt>
    <dgm:pt modelId="{3FEC2CB9-18A7-DA46-800A-6E26EB0CE3C4}" type="pres">
      <dgm:prSet presAssocID="{83C9358B-B3DA-9041-9FA8-68AE2CC47A1A}" presName="parentText" presStyleLbl="node1" presStyleIdx="1" presStyleCnt="4">
        <dgm:presLayoutVars>
          <dgm:chMax val="0"/>
          <dgm:bulletEnabled val="1"/>
        </dgm:presLayoutVars>
      </dgm:prSet>
      <dgm:spPr/>
      <dgm:t>
        <a:bodyPr/>
        <a:lstStyle/>
        <a:p>
          <a:endParaRPr lang="es-ES"/>
        </a:p>
      </dgm:t>
    </dgm:pt>
    <dgm:pt modelId="{327FB313-187C-EB4B-AA7D-6D399F03DC51}" type="pres">
      <dgm:prSet presAssocID="{0E270077-8A56-EC43-AF2C-3BB8413450B4}" presName="spacer" presStyleCnt="0"/>
      <dgm:spPr/>
    </dgm:pt>
    <dgm:pt modelId="{8426C324-1E96-3D4E-A769-C136CA99B96D}" type="pres">
      <dgm:prSet presAssocID="{32579B0A-5D4E-9B44-906C-38D184785CAC}" presName="parentText" presStyleLbl="node1" presStyleIdx="2" presStyleCnt="4">
        <dgm:presLayoutVars>
          <dgm:chMax val="0"/>
          <dgm:bulletEnabled val="1"/>
        </dgm:presLayoutVars>
      </dgm:prSet>
      <dgm:spPr/>
      <dgm:t>
        <a:bodyPr/>
        <a:lstStyle/>
        <a:p>
          <a:endParaRPr lang="es-ES"/>
        </a:p>
      </dgm:t>
    </dgm:pt>
    <dgm:pt modelId="{6EAFC9A3-D512-1240-A2DB-B1308A4CA839}" type="pres">
      <dgm:prSet presAssocID="{2920DB47-1E2C-814B-B69F-0C380A8BF898}" presName="spacer" presStyleCnt="0"/>
      <dgm:spPr/>
    </dgm:pt>
    <dgm:pt modelId="{334B6A53-2859-9443-80A1-536389BCCC1B}" type="pres">
      <dgm:prSet presAssocID="{E4FF974A-6152-2F45-B56B-13DC1DB9AE52}" presName="parentText" presStyleLbl="node1" presStyleIdx="3" presStyleCnt="4">
        <dgm:presLayoutVars>
          <dgm:chMax val="0"/>
          <dgm:bulletEnabled val="1"/>
        </dgm:presLayoutVars>
      </dgm:prSet>
      <dgm:spPr/>
      <dgm:t>
        <a:bodyPr/>
        <a:lstStyle/>
        <a:p>
          <a:endParaRPr lang="es-ES"/>
        </a:p>
      </dgm:t>
    </dgm:pt>
  </dgm:ptLst>
  <dgm:cxnLst>
    <dgm:cxn modelId="{AFDC4D39-5477-3948-B747-4AFB440A6870}" srcId="{28424846-A96E-274D-9751-877D616527E0}" destId="{315CF0D1-CB6E-BF47-B4A0-054602D7D341}" srcOrd="0" destOrd="0" parTransId="{740AA4FC-B907-8C4A-8836-98B25791C5CD}" sibTransId="{0E6B501A-DF6A-0144-8B6B-4DC916D54AED}"/>
    <dgm:cxn modelId="{6C7AE05B-CF8B-D24E-B9F0-538508EF460A}" type="presOf" srcId="{315CF0D1-CB6E-BF47-B4A0-054602D7D341}" destId="{9F8CFC40-0FA0-5C49-9C36-3D13B83A91A3}" srcOrd="0" destOrd="0" presId="urn:microsoft.com/office/officeart/2005/8/layout/vList2"/>
    <dgm:cxn modelId="{FB9542B3-F4D5-3048-82E7-9DC22C13D63F}" type="presOf" srcId="{28424846-A96E-274D-9751-877D616527E0}" destId="{71FDC022-7DA1-1643-AD76-19BE3FF7930E}" srcOrd="0" destOrd="0" presId="urn:microsoft.com/office/officeart/2005/8/layout/vList2"/>
    <dgm:cxn modelId="{DFFE2AAA-A4F0-484D-BA30-36BFF34C4FD6}" type="presOf" srcId="{83C9358B-B3DA-9041-9FA8-68AE2CC47A1A}" destId="{3FEC2CB9-18A7-DA46-800A-6E26EB0CE3C4}" srcOrd="0" destOrd="0" presId="urn:microsoft.com/office/officeart/2005/8/layout/vList2"/>
    <dgm:cxn modelId="{BEDBD91F-091D-2A4F-89EC-1B693E2A7867}" type="presOf" srcId="{32579B0A-5D4E-9B44-906C-38D184785CAC}" destId="{8426C324-1E96-3D4E-A769-C136CA99B96D}" srcOrd="0" destOrd="0" presId="urn:microsoft.com/office/officeart/2005/8/layout/vList2"/>
    <dgm:cxn modelId="{F1E0283E-1C7A-DB48-A1FB-248F600213EB}" srcId="{28424846-A96E-274D-9751-877D616527E0}" destId="{83C9358B-B3DA-9041-9FA8-68AE2CC47A1A}" srcOrd="1" destOrd="0" parTransId="{84931212-126F-5547-A808-652D299DE979}" sibTransId="{0E270077-8A56-EC43-AF2C-3BB8413450B4}"/>
    <dgm:cxn modelId="{DB7FBD4C-93BB-934E-BD16-8E63C37DBEF0}" type="presOf" srcId="{E4FF974A-6152-2F45-B56B-13DC1DB9AE52}" destId="{334B6A53-2859-9443-80A1-536389BCCC1B}" srcOrd="0" destOrd="0" presId="urn:microsoft.com/office/officeart/2005/8/layout/vList2"/>
    <dgm:cxn modelId="{F27B971A-7041-B245-A50A-C598A0A034DA}" srcId="{28424846-A96E-274D-9751-877D616527E0}" destId="{32579B0A-5D4E-9B44-906C-38D184785CAC}" srcOrd="2" destOrd="0" parTransId="{485420E4-C993-C44C-A1E5-A926E6B46970}" sibTransId="{2920DB47-1E2C-814B-B69F-0C380A8BF898}"/>
    <dgm:cxn modelId="{0D0F13EF-90FF-E84F-9834-6E30A240E25B}" srcId="{28424846-A96E-274D-9751-877D616527E0}" destId="{E4FF974A-6152-2F45-B56B-13DC1DB9AE52}" srcOrd="3" destOrd="0" parTransId="{AB8DD3ED-F2C2-AF4B-A341-0517B06A0B20}" sibTransId="{CED4E48D-079B-704F-9799-61AD94B53665}"/>
    <dgm:cxn modelId="{A09DA2A7-FCD3-9144-9E22-8D63F00807FE}" type="presParOf" srcId="{71FDC022-7DA1-1643-AD76-19BE3FF7930E}" destId="{9F8CFC40-0FA0-5C49-9C36-3D13B83A91A3}" srcOrd="0" destOrd="0" presId="urn:microsoft.com/office/officeart/2005/8/layout/vList2"/>
    <dgm:cxn modelId="{51D752C4-F305-1F41-91D6-991ED1D4D070}" type="presParOf" srcId="{71FDC022-7DA1-1643-AD76-19BE3FF7930E}" destId="{6E1E3F78-F3F3-F445-80DE-4C2A23632947}" srcOrd="1" destOrd="0" presId="urn:microsoft.com/office/officeart/2005/8/layout/vList2"/>
    <dgm:cxn modelId="{2F71CEBB-9C92-3A45-B2DC-F5CA29200F69}" type="presParOf" srcId="{71FDC022-7DA1-1643-AD76-19BE3FF7930E}" destId="{3FEC2CB9-18A7-DA46-800A-6E26EB0CE3C4}" srcOrd="2" destOrd="0" presId="urn:microsoft.com/office/officeart/2005/8/layout/vList2"/>
    <dgm:cxn modelId="{C3D2C1DE-D9D2-ED43-BB5B-E5128F01F917}" type="presParOf" srcId="{71FDC022-7DA1-1643-AD76-19BE3FF7930E}" destId="{327FB313-187C-EB4B-AA7D-6D399F03DC51}" srcOrd="3" destOrd="0" presId="urn:microsoft.com/office/officeart/2005/8/layout/vList2"/>
    <dgm:cxn modelId="{3B2EAC0F-5340-114B-86FA-3F27B398E13A}" type="presParOf" srcId="{71FDC022-7DA1-1643-AD76-19BE3FF7930E}" destId="{8426C324-1E96-3D4E-A769-C136CA99B96D}" srcOrd="4" destOrd="0" presId="urn:microsoft.com/office/officeart/2005/8/layout/vList2"/>
    <dgm:cxn modelId="{574D73E8-C627-E948-A3BC-8A38C9401689}" type="presParOf" srcId="{71FDC022-7DA1-1643-AD76-19BE3FF7930E}" destId="{6EAFC9A3-D512-1240-A2DB-B1308A4CA839}" srcOrd="5" destOrd="0" presId="urn:microsoft.com/office/officeart/2005/8/layout/vList2"/>
    <dgm:cxn modelId="{14F3AA3B-7918-1C46-9ECA-A53B3C9EA010}" type="presParOf" srcId="{71FDC022-7DA1-1643-AD76-19BE3FF7930E}" destId="{334B6A53-2859-9443-80A1-536389BCCC1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B4F7B959-B1EE-3C4C-907F-6BAA8EE37B67}" type="doc">
      <dgm:prSet loTypeId="urn:microsoft.com/office/officeart/2005/8/layout/vList2" loCatId="" qsTypeId="urn:microsoft.com/office/officeart/2005/8/quickstyle/simple1" qsCatId="simple" csTypeId="urn:microsoft.com/office/officeart/2005/8/colors/accent6_1" csCatId="accent6" phldr="1"/>
      <dgm:spPr/>
      <dgm:t>
        <a:bodyPr/>
        <a:lstStyle/>
        <a:p>
          <a:endParaRPr lang="es-MX"/>
        </a:p>
      </dgm:t>
    </dgm:pt>
    <dgm:pt modelId="{4E5453BA-7184-AE46-B51A-9B614AF1DEB4}">
      <dgm:prSet phldrT="[Texto]" custT="1"/>
      <dgm:spPr/>
      <dgm:t>
        <a:bodyPr/>
        <a:lstStyle/>
        <a:p>
          <a:pPr>
            <a:buFontTx/>
            <a:buAutoNum type="arabicPeriod"/>
          </a:pPr>
          <a:r>
            <a:rPr lang="es-ES_tradnl" altLang="es-CO" sz="1600" dirty="0">
              <a:ea typeface="ＭＳ Ｐゴシック" panose="020B0600070205080204" pitchFamily="34" charset="-128"/>
            </a:rPr>
            <a:t>Identificación del agente o factor de riesgo (CAS, IARC, CDC).</a:t>
          </a:r>
        </a:p>
      </dgm:t>
    </dgm:pt>
    <dgm:pt modelId="{27F53085-2E41-7241-8144-705E7D2D338C}" type="parTrans" cxnId="{E69706E4-64E1-CD42-B167-4C3EBCE38633}">
      <dgm:prSet/>
      <dgm:spPr/>
      <dgm:t>
        <a:bodyPr/>
        <a:lstStyle/>
        <a:p>
          <a:endParaRPr lang="es-MX" sz="1600"/>
        </a:p>
      </dgm:t>
    </dgm:pt>
    <dgm:pt modelId="{2F379D8E-0D37-9F43-A692-F14D9CEF8355}" type="sibTrans" cxnId="{E69706E4-64E1-CD42-B167-4C3EBCE38633}">
      <dgm:prSet/>
      <dgm:spPr/>
      <dgm:t>
        <a:bodyPr/>
        <a:lstStyle/>
        <a:p>
          <a:endParaRPr lang="es-MX" sz="1600"/>
        </a:p>
      </dgm:t>
    </dgm:pt>
    <dgm:pt modelId="{32129816-607E-3645-97A0-B71CBF88671C}">
      <dgm:prSet phldrT="[Texto]" custT="1"/>
      <dgm:spPr/>
      <dgm:t>
        <a:bodyPr/>
        <a:lstStyle/>
        <a:p>
          <a:pPr>
            <a:buFontTx/>
            <a:buAutoNum type="arabicPeriod"/>
          </a:pPr>
          <a:r>
            <a:rPr lang="es-ES_tradnl" altLang="es-CO" sz="1600" dirty="0">
              <a:ea typeface="ＭＳ Ｐゴシック" panose="020B0600070205080204" pitchFamily="34" charset="-128"/>
            </a:rPr>
            <a:t>Órganos blanco del FRO o agente de riesgo.</a:t>
          </a:r>
        </a:p>
      </dgm:t>
    </dgm:pt>
    <dgm:pt modelId="{70BC344A-3504-1741-B1B5-77DDE0496B07}" type="parTrans" cxnId="{AF071491-1C54-DF4D-B341-C50F334D4FF8}">
      <dgm:prSet/>
      <dgm:spPr/>
      <dgm:t>
        <a:bodyPr/>
        <a:lstStyle/>
        <a:p>
          <a:endParaRPr lang="es-MX" sz="1600"/>
        </a:p>
      </dgm:t>
    </dgm:pt>
    <dgm:pt modelId="{0CC46F72-DFA1-5643-9846-92A6DFF7B1B9}" type="sibTrans" cxnId="{AF071491-1C54-DF4D-B341-C50F334D4FF8}">
      <dgm:prSet/>
      <dgm:spPr/>
      <dgm:t>
        <a:bodyPr/>
        <a:lstStyle/>
        <a:p>
          <a:endParaRPr lang="es-MX" sz="1600"/>
        </a:p>
      </dgm:t>
    </dgm:pt>
    <dgm:pt modelId="{BF5687B0-130B-D140-AD2B-D249A844C4FF}">
      <dgm:prSet phldrT="[Texto]" custT="1"/>
      <dgm:spPr/>
      <dgm:t>
        <a:bodyPr/>
        <a:lstStyle/>
        <a:p>
          <a:pPr>
            <a:buFontTx/>
            <a:buAutoNum type="arabicPeriod"/>
          </a:pPr>
          <a:r>
            <a:rPr lang="es-ES_tradnl" altLang="es-CO" sz="1600" dirty="0">
              <a:ea typeface="ＭＳ Ｐゴシック" panose="020B0600070205080204" pitchFamily="34" charset="-128"/>
            </a:rPr>
            <a:t>Criterios de vigilancia </a:t>
          </a:r>
          <a:r>
            <a:rPr lang="es-CO" sz="16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para el monitoreo de efectos en la salud.</a:t>
          </a:r>
          <a:r>
            <a:rPr lang="es-ES_tradnl" altLang="es-CO" sz="1600" dirty="0">
              <a:ea typeface="ＭＳ Ｐゴシック" panose="020B0600070205080204" pitchFamily="34" charset="-128"/>
            </a:rPr>
            <a:t>.</a:t>
          </a:r>
        </a:p>
      </dgm:t>
    </dgm:pt>
    <dgm:pt modelId="{AB142D9D-A180-D347-9B42-472F20F49E49}" type="parTrans" cxnId="{E94594DF-8C0F-AC4A-A0A3-9FB079CB8CDE}">
      <dgm:prSet/>
      <dgm:spPr/>
      <dgm:t>
        <a:bodyPr/>
        <a:lstStyle/>
        <a:p>
          <a:endParaRPr lang="es-MX" sz="1600"/>
        </a:p>
      </dgm:t>
    </dgm:pt>
    <dgm:pt modelId="{FD9C3D22-EC40-B84F-B61B-99DD5006885C}" type="sibTrans" cxnId="{E94594DF-8C0F-AC4A-A0A3-9FB079CB8CDE}">
      <dgm:prSet/>
      <dgm:spPr/>
      <dgm:t>
        <a:bodyPr/>
        <a:lstStyle/>
        <a:p>
          <a:endParaRPr lang="es-MX" sz="1600"/>
        </a:p>
      </dgm:t>
    </dgm:pt>
    <dgm:pt modelId="{3BC2F604-A9EA-034A-A82A-52387AA36AF9}">
      <dgm:prSet phldrT="[Texto]" custT="1"/>
      <dgm:spPr/>
      <dgm:t>
        <a:bodyPr/>
        <a:lstStyle/>
        <a:p>
          <a:pPr>
            <a:buFontTx/>
            <a:buAutoNum type="arabicPeriod"/>
          </a:pPr>
          <a:r>
            <a:rPr lang="es-ES_tradnl" altLang="es-CO" sz="1600" dirty="0">
              <a:ea typeface="ＭＳ Ｐゴシック" panose="020B0600070205080204" pitchFamily="34" charset="-128"/>
            </a:rPr>
            <a:t>Frecuencia de la evaluación médica, prueba o valoración complementaria.</a:t>
          </a:r>
        </a:p>
      </dgm:t>
    </dgm:pt>
    <dgm:pt modelId="{9DAE8975-B509-BA46-AEC3-19B0D82DF914}" type="parTrans" cxnId="{C80A1868-4B3B-5C43-852F-B9A799A496E8}">
      <dgm:prSet/>
      <dgm:spPr/>
      <dgm:t>
        <a:bodyPr/>
        <a:lstStyle/>
        <a:p>
          <a:endParaRPr lang="es-MX" sz="1600"/>
        </a:p>
      </dgm:t>
    </dgm:pt>
    <dgm:pt modelId="{9D510B1E-D0B7-5348-857F-FBEB8A9C5900}" type="sibTrans" cxnId="{C80A1868-4B3B-5C43-852F-B9A799A496E8}">
      <dgm:prSet/>
      <dgm:spPr/>
      <dgm:t>
        <a:bodyPr/>
        <a:lstStyle/>
        <a:p>
          <a:endParaRPr lang="es-MX" sz="1600"/>
        </a:p>
      </dgm:t>
    </dgm:pt>
    <dgm:pt modelId="{581AC870-9DA1-E34B-9906-74187421C197}">
      <dgm:prSet phldrT="[Texto]" custT="1"/>
      <dgm:spPr/>
      <dgm:t>
        <a:bodyPr/>
        <a:lstStyle/>
        <a:p>
          <a:pPr>
            <a:buFontTx/>
            <a:buAutoNum type="arabicPeriod"/>
          </a:pPr>
          <a:r>
            <a:rPr lang="es-ES_tradnl" altLang="es-CO" sz="1600" dirty="0">
              <a:ea typeface="ＭＳ Ｐゴシック" panose="020B0600070205080204" pitchFamily="34" charset="-128"/>
            </a:rPr>
            <a:t>Antecedentes </a:t>
          </a:r>
          <a:r>
            <a:rPr lang="es-CO" sz="16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relevantes para la exposición</a:t>
          </a:r>
          <a:r>
            <a:rPr lang="es-ES_tradnl" altLang="es-CO" sz="1600" dirty="0">
              <a:ea typeface="ＭＳ Ｐゴシック" panose="020B0600070205080204" pitchFamily="34" charset="-128"/>
            </a:rPr>
            <a:t>.</a:t>
          </a:r>
        </a:p>
      </dgm:t>
    </dgm:pt>
    <dgm:pt modelId="{3B656560-906A-C749-86B0-9081D28233E6}" type="parTrans" cxnId="{902E04F4-1119-CC45-B753-B4322D374935}">
      <dgm:prSet/>
      <dgm:spPr/>
      <dgm:t>
        <a:bodyPr/>
        <a:lstStyle/>
        <a:p>
          <a:endParaRPr lang="es-MX" sz="1600"/>
        </a:p>
      </dgm:t>
    </dgm:pt>
    <dgm:pt modelId="{EF67327C-4661-2744-A0E6-1BDF7694FF26}" type="sibTrans" cxnId="{902E04F4-1119-CC45-B753-B4322D374935}">
      <dgm:prSet/>
      <dgm:spPr/>
      <dgm:t>
        <a:bodyPr/>
        <a:lstStyle/>
        <a:p>
          <a:endParaRPr lang="es-MX" sz="1600"/>
        </a:p>
      </dgm:t>
    </dgm:pt>
    <dgm:pt modelId="{A71335DC-283E-464D-B11A-E85039D7E422}">
      <dgm:prSet phldrT="[Texto]" custT="1"/>
      <dgm:spPr/>
      <dgm:t>
        <a:bodyPr/>
        <a:lstStyle/>
        <a:p>
          <a:pPr>
            <a:buFontTx/>
            <a:buAutoNum type="arabicPeriod"/>
          </a:pPr>
          <a:r>
            <a:rPr lang="es-ES_tradnl" altLang="es-CO" sz="1600" dirty="0">
              <a:ea typeface="ＭＳ Ｐゴシック" panose="020B0600070205080204" pitchFamily="34" charset="-128"/>
            </a:rPr>
            <a:t>Contenido de HC y elementos del examen físico requeridos en forma específica.</a:t>
          </a:r>
        </a:p>
      </dgm:t>
    </dgm:pt>
    <dgm:pt modelId="{6D347F42-A68A-884E-A9D3-FEBD60C863BB}" type="parTrans" cxnId="{D4E99B32-A606-6447-8623-7D751D35B131}">
      <dgm:prSet/>
      <dgm:spPr/>
      <dgm:t>
        <a:bodyPr/>
        <a:lstStyle/>
        <a:p>
          <a:endParaRPr lang="es-MX" sz="1600"/>
        </a:p>
      </dgm:t>
    </dgm:pt>
    <dgm:pt modelId="{EB51565C-FD32-5841-9239-EEF5408D7179}" type="sibTrans" cxnId="{D4E99B32-A606-6447-8623-7D751D35B131}">
      <dgm:prSet/>
      <dgm:spPr/>
      <dgm:t>
        <a:bodyPr/>
        <a:lstStyle/>
        <a:p>
          <a:endParaRPr lang="es-MX" sz="1600"/>
        </a:p>
      </dgm:t>
    </dgm:pt>
    <dgm:pt modelId="{97993868-43B7-3E48-B4C6-94D7CA7CD169}">
      <dgm:prSet phldrT="[Texto]" custT="1"/>
      <dgm:spPr/>
      <dgm:t>
        <a:bodyPr/>
        <a:lstStyle/>
        <a:p>
          <a:pPr>
            <a:buFontTx/>
            <a:buAutoNum type="arabicPeriod"/>
          </a:pPr>
          <a:r>
            <a:rPr lang="es-ES_tradnl" altLang="es-CO" sz="1600" dirty="0">
              <a:ea typeface="ＭＳ Ｐゴシック" panose="020B0600070205080204" pitchFamily="34" charset="-128"/>
            </a:rPr>
            <a:t>Situaciones especiales que requieran condiciones específicas (Embarazo, susceptibilidad individual o de inmunosupresión)</a:t>
          </a:r>
        </a:p>
      </dgm:t>
    </dgm:pt>
    <dgm:pt modelId="{EDAAE528-DAA5-7F4C-9379-6AE71B5CC86E}" type="parTrans" cxnId="{AD90E93B-869C-4746-9636-58DEC4E52FF0}">
      <dgm:prSet/>
      <dgm:spPr/>
      <dgm:t>
        <a:bodyPr/>
        <a:lstStyle/>
        <a:p>
          <a:endParaRPr lang="es-MX" sz="1600"/>
        </a:p>
      </dgm:t>
    </dgm:pt>
    <dgm:pt modelId="{A96BC9A5-A3CD-5C41-8E30-31D6295A8013}" type="sibTrans" cxnId="{AD90E93B-869C-4746-9636-58DEC4E52FF0}">
      <dgm:prSet/>
      <dgm:spPr/>
      <dgm:t>
        <a:bodyPr/>
        <a:lstStyle/>
        <a:p>
          <a:endParaRPr lang="es-MX" sz="1600"/>
        </a:p>
      </dgm:t>
    </dgm:pt>
    <dgm:pt modelId="{A38473D7-2633-7B4C-91E5-8840F161DE30}">
      <dgm:prSet phldrT="[Texto]" custT="1"/>
      <dgm:spPr/>
      <dgm:t>
        <a:bodyPr/>
        <a:lstStyle/>
        <a:p>
          <a:pPr>
            <a:buFont typeface="+mj-lt"/>
            <a:buAutoNum type="arabicPeriod"/>
          </a:pPr>
          <a:r>
            <a:rPr lang="es-CO" sz="160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Otros elementos técnicos necesarios para la adecuada evaluación y seguimiento del estado de salud del trabajador expuesto.</a:t>
          </a:r>
          <a:endParaRPr lang="es-ES_tradnl" altLang="es-CO" sz="1600" dirty="0">
            <a:ea typeface="ＭＳ Ｐゴシック" panose="020B0600070205080204" pitchFamily="34" charset="-128"/>
          </a:endParaRPr>
        </a:p>
      </dgm:t>
    </dgm:pt>
    <dgm:pt modelId="{752CB030-E413-944A-9206-B7AAF6B578DF}" type="parTrans" cxnId="{D33E80FF-B032-0E40-BCA0-D3393EB8268D}">
      <dgm:prSet/>
      <dgm:spPr/>
    </dgm:pt>
    <dgm:pt modelId="{CDA39B91-DC46-3C49-90AE-6C06E0916196}" type="sibTrans" cxnId="{D33E80FF-B032-0E40-BCA0-D3393EB8268D}">
      <dgm:prSet/>
      <dgm:spPr/>
    </dgm:pt>
    <dgm:pt modelId="{5FC024F5-271F-A44B-978E-C1B648AE83A0}" type="pres">
      <dgm:prSet presAssocID="{B4F7B959-B1EE-3C4C-907F-6BAA8EE37B67}" presName="linear" presStyleCnt="0">
        <dgm:presLayoutVars>
          <dgm:animLvl val="lvl"/>
          <dgm:resizeHandles val="exact"/>
        </dgm:presLayoutVars>
      </dgm:prSet>
      <dgm:spPr/>
      <dgm:t>
        <a:bodyPr/>
        <a:lstStyle/>
        <a:p>
          <a:endParaRPr lang="es-ES"/>
        </a:p>
      </dgm:t>
    </dgm:pt>
    <dgm:pt modelId="{2294F4E1-6E4C-004A-BAD1-4981EBAF50A6}" type="pres">
      <dgm:prSet presAssocID="{4E5453BA-7184-AE46-B51A-9B614AF1DEB4}" presName="parentText" presStyleLbl="node1" presStyleIdx="0" presStyleCnt="8">
        <dgm:presLayoutVars>
          <dgm:chMax val="0"/>
          <dgm:bulletEnabled val="1"/>
        </dgm:presLayoutVars>
      </dgm:prSet>
      <dgm:spPr/>
      <dgm:t>
        <a:bodyPr/>
        <a:lstStyle/>
        <a:p>
          <a:endParaRPr lang="es-ES"/>
        </a:p>
      </dgm:t>
    </dgm:pt>
    <dgm:pt modelId="{8E82CE35-1100-E740-BB5F-EF16B38F354B}" type="pres">
      <dgm:prSet presAssocID="{2F379D8E-0D37-9F43-A692-F14D9CEF8355}" presName="spacer" presStyleCnt="0"/>
      <dgm:spPr/>
    </dgm:pt>
    <dgm:pt modelId="{515010E5-F457-454C-9097-965D1122116D}" type="pres">
      <dgm:prSet presAssocID="{32129816-607E-3645-97A0-B71CBF88671C}" presName="parentText" presStyleLbl="node1" presStyleIdx="1" presStyleCnt="8">
        <dgm:presLayoutVars>
          <dgm:chMax val="0"/>
          <dgm:bulletEnabled val="1"/>
        </dgm:presLayoutVars>
      </dgm:prSet>
      <dgm:spPr/>
      <dgm:t>
        <a:bodyPr/>
        <a:lstStyle/>
        <a:p>
          <a:endParaRPr lang="es-ES"/>
        </a:p>
      </dgm:t>
    </dgm:pt>
    <dgm:pt modelId="{9E93ABE4-41B8-5440-9FFF-8A1F0E97DBBC}" type="pres">
      <dgm:prSet presAssocID="{0CC46F72-DFA1-5643-9846-92A6DFF7B1B9}" presName="spacer" presStyleCnt="0"/>
      <dgm:spPr/>
    </dgm:pt>
    <dgm:pt modelId="{7B45FA38-2C60-F544-A879-264CF7341028}" type="pres">
      <dgm:prSet presAssocID="{BF5687B0-130B-D140-AD2B-D249A844C4FF}" presName="parentText" presStyleLbl="node1" presStyleIdx="2" presStyleCnt="8">
        <dgm:presLayoutVars>
          <dgm:chMax val="0"/>
          <dgm:bulletEnabled val="1"/>
        </dgm:presLayoutVars>
      </dgm:prSet>
      <dgm:spPr/>
      <dgm:t>
        <a:bodyPr/>
        <a:lstStyle/>
        <a:p>
          <a:endParaRPr lang="es-ES"/>
        </a:p>
      </dgm:t>
    </dgm:pt>
    <dgm:pt modelId="{68840478-FAE7-764F-B664-132033CD3F64}" type="pres">
      <dgm:prSet presAssocID="{FD9C3D22-EC40-B84F-B61B-99DD5006885C}" presName="spacer" presStyleCnt="0"/>
      <dgm:spPr/>
    </dgm:pt>
    <dgm:pt modelId="{C6D35AB2-A54C-564F-A320-2F91F858180D}" type="pres">
      <dgm:prSet presAssocID="{3BC2F604-A9EA-034A-A82A-52387AA36AF9}" presName="parentText" presStyleLbl="node1" presStyleIdx="3" presStyleCnt="8">
        <dgm:presLayoutVars>
          <dgm:chMax val="0"/>
          <dgm:bulletEnabled val="1"/>
        </dgm:presLayoutVars>
      </dgm:prSet>
      <dgm:spPr/>
      <dgm:t>
        <a:bodyPr/>
        <a:lstStyle/>
        <a:p>
          <a:endParaRPr lang="es-ES"/>
        </a:p>
      </dgm:t>
    </dgm:pt>
    <dgm:pt modelId="{E31A31F8-464D-6D4C-9C46-19B2B10E0F67}" type="pres">
      <dgm:prSet presAssocID="{9D510B1E-D0B7-5348-857F-FBEB8A9C5900}" presName="spacer" presStyleCnt="0"/>
      <dgm:spPr/>
    </dgm:pt>
    <dgm:pt modelId="{8F5F630F-2814-754A-B450-227160648548}" type="pres">
      <dgm:prSet presAssocID="{581AC870-9DA1-E34B-9906-74187421C197}" presName="parentText" presStyleLbl="node1" presStyleIdx="4" presStyleCnt="8">
        <dgm:presLayoutVars>
          <dgm:chMax val="0"/>
          <dgm:bulletEnabled val="1"/>
        </dgm:presLayoutVars>
      </dgm:prSet>
      <dgm:spPr/>
      <dgm:t>
        <a:bodyPr/>
        <a:lstStyle/>
        <a:p>
          <a:endParaRPr lang="es-ES"/>
        </a:p>
      </dgm:t>
    </dgm:pt>
    <dgm:pt modelId="{E9135B30-F7C2-3B44-8DAD-D92C6316562F}" type="pres">
      <dgm:prSet presAssocID="{EF67327C-4661-2744-A0E6-1BDF7694FF26}" presName="spacer" presStyleCnt="0"/>
      <dgm:spPr/>
    </dgm:pt>
    <dgm:pt modelId="{63BE0E92-2C4F-1248-AFCB-47ECD4399D07}" type="pres">
      <dgm:prSet presAssocID="{A71335DC-283E-464D-B11A-E85039D7E422}" presName="parentText" presStyleLbl="node1" presStyleIdx="5" presStyleCnt="8">
        <dgm:presLayoutVars>
          <dgm:chMax val="0"/>
          <dgm:bulletEnabled val="1"/>
        </dgm:presLayoutVars>
      </dgm:prSet>
      <dgm:spPr/>
      <dgm:t>
        <a:bodyPr/>
        <a:lstStyle/>
        <a:p>
          <a:endParaRPr lang="es-ES"/>
        </a:p>
      </dgm:t>
    </dgm:pt>
    <dgm:pt modelId="{D87EAD71-FE8E-5B49-B514-338C0A3A4ACD}" type="pres">
      <dgm:prSet presAssocID="{EB51565C-FD32-5841-9239-EEF5408D7179}" presName="spacer" presStyleCnt="0"/>
      <dgm:spPr/>
    </dgm:pt>
    <dgm:pt modelId="{3243D9F5-486A-1F44-80AB-5676E81C75BE}" type="pres">
      <dgm:prSet presAssocID="{97993868-43B7-3E48-B4C6-94D7CA7CD169}" presName="parentText" presStyleLbl="node1" presStyleIdx="6" presStyleCnt="8">
        <dgm:presLayoutVars>
          <dgm:chMax val="0"/>
          <dgm:bulletEnabled val="1"/>
        </dgm:presLayoutVars>
      </dgm:prSet>
      <dgm:spPr/>
      <dgm:t>
        <a:bodyPr/>
        <a:lstStyle/>
        <a:p>
          <a:endParaRPr lang="es-ES"/>
        </a:p>
      </dgm:t>
    </dgm:pt>
    <dgm:pt modelId="{42831EFE-42F3-9441-9DB9-BF28E30AC420}" type="pres">
      <dgm:prSet presAssocID="{A96BC9A5-A3CD-5C41-8E30-31D6295A8013}" presName="spacer" presStyleCnt="0"/>
      <dgm:spPr/>
    </dgm:pt>
    <dgm:pt modelId="{CDB986E5-4B6C-E94E-BEBF-242DA6836192}" type="pres">
      <dgm:prSet presAssocID="{A38473D7-2633-7B4C-91E5-8840F161DE30}" presName="parentText" presStyleLbl="node1" presStyleIdx="7" presStyleCnt="8">
        <dgm:presLayoutVars>
          <dgm:chMax val="0"/>
          <dgm:bulletEnabled val="1"/>
        </dgm:presLayoutVars>
      </dgm:prSet>
      <dgm:spPr/>
      <dgm:t>
        <a:bodyPr/>
        <a:lstStyle/>
        <a:p>
          <a:endParaRPr lang="es-ES"/>
        </a:p>
      </dgm:t>
    </dgm:pt>
  </dgm:ptLst>
  <dgm:cxnLst>
    <dgm:cxn modelId="{C80A1868-4B3B-5C43-852F-B9A799A496E8}" srcId="{B4F7B959-B1EE-3C4C-907F-6BAA8EE37B67}" destId="{3BC2F604-A9EA-034A-A82A-52387AA36AF9}" srcOrd="3" destOrd="0" parTransId="{9DAE8975-B509-BA46-AEC3-19B0D82DF914}" sibTransId="{9D510B1E-D0B7-5348-857F-FBEB8A9C5900}"/>
    <dgm:cxn modelId="{D4E99B32-A606-6447-8623-7D751D35B131}" srcId="{B4F7B959-B1EE-3C4C-907F-6BAA8EE37B67}" destId="{A71335DC-283E-464D-B11A-E85039D7E422}" srcOrd="5" destOrd="0" parTransId="{6D347F42-A68A-884E-A9D3-FEBD60C863BB}" sibTransId="{EB51565C-FD32-5841-9239-EEF5408D7179}"/>
    <dgm:cxn modelId="{C8891B7E-CA19-2B4D-844E-227C3FC73711}" type="presOf" srcId="{3BC2F604-A9EA-034A-A82A-52387AA36AF9}" destId="{C6D35AB2-A54C-564F-A320-2F91F858180D}" srcOrd="0" destOrd="0" presId="urn:microsoft.com/office/officeart/2005/8/layout/vList2"/>
    <dgm:cxn modelId="{E69706E4-64E1-CD42-B167-4C3EBCE38633}" srcId="{B4F7B959-B1EE-3C4C-907F-6BAA8EE37B67}" destId="{4E5453BA-7184-AE46-B51A-9B614AF1DEB4}" srcOrd="0" destOrd="0" parTransId="{27F53085-2E41-7241-8144-705E7D2D338C}" sibTransId="{2F379D8E-0D37-9F43-A692-F14D9CEF8355}"/>
    <dgm:cxn modelId="{E94594DF-8C0F-AC4A-A0A3-9FB079CB8CDE}" srcId="{B4F7B959-B1EE-3C4C-907F-6BAA8EE37B67}" destId="{BF5687B0-130B-D140-AD2B-D249A844C4FF}" srcOrd="2" destOrd="0" parTransId="{AB142D9D-A180-D347-9B42-472F20F49E49}" sibTransId="{FD9C3D22-EC40-B84F-B61B-99DD5006885C}"/>
    <dgm:cxn modelId="{83E625DA-A0BF-2A40-8594-348F89020775}" type="presOf" srcId="{A38473D7-2633-7B4C-91E5-8840F161DE30}" destId="{CDB986E5-4B6C-E94E-BEBF-242DA6836192}" srcOrd="0" destOrd="0" presId="urn:microsoft.com/office/officeart/2005/8/layout/vList2"/>
    <dgm:cxn modelId="{C870145C-C01E-2E42-BFAE-C7EF7161ADBB}" type="presOf" srcId="{4E5453BA-7184-AE46-B51A-9B614AF1DEB4}" destId="{2294F4E1-6E4C-004A-BAD1-4981EBAF50A6}" srcOrd="0" destOrd="0" presId="urn:microsoft.com/office/officeart/2005/8/layout/vList2"/>
    <dgm:cxn modelId="{6D42B9B5-18B5-7348-9D59-B73DFE4FD935}" type="presOf" srcId="{B4F7B959-B1EE-3C4C-907F-6BAA8EE37B67}" destId="{5FC024F5-271F-A44B-978E-C1B648AE83A0}" srcOrd="0" destOrd="0" presId="urn:microsoft.com/office/officeart/2005/8/layout/vList2"/>
    <dgm:cxn modelId="{D33E80FF-B032-0E40-BCA0-D3393EB8268D}" srcId="{B4F7B959-B1EE-3C4C-907F-6BAA8EE37B67}" destId="{A38473D7-2633-7B4C-91E5-8840F161DE30}" srcOrd="7" destOrd="0" parTransId="{752CB030-E413-944A-9206-B7AAF6B578DF}" sibTransId="{CDA39B91-DC46-3C49-90AE-6C06E0916196}"/>
    <dgm:cxn modelId="{3CFFC4DA-F891-7C42-83A4-CB13CA537A66}" type="presOf" srcId="{BF5687B0-130B-D140-AD2B-D249A844C4FF}" destId="{7B45FA38-2C60-F544-A879-264CF7341028}" srcOrd="0" destOrd="0" presId="urn:microsoft.com/office/officeart/2005/8/layout/vList2"/>
    <dgm:cxn modelId="{AF071491-1C54-DF4D-B341-C50F334D4FF8}" srcId="{B4F7B959-B1EE-3C4C-907F-6BAA8EE37B67}" destId="{32129816-607E-3645-97A0-B71CBF88671C}" srcOrd="1" destOrd="0" parTransId="{70BC344A-3504-1741-B1B5-77DDE0496B07}" sibTransId="{0CC46F72-DFA1-5643-9846-92A6DFF7B1B9}"/>
    <dgm:cxn modelId="{9E492EB8-96F3-1142-AFED-1A8B1EE62A41}" type="presOf" srcId="{581AC870-9DA1-E34B-9906-74187421C197}" destId="{8F5F630F-2814-754A-B450-227160648548}" srcOrd="0" destOrd="0" presId="urn:microsoft.com/office/officeart/2005/8/layout/vList2"/>
    <dgm:cxn modelId="{E8CDB6E0-1D0C-A24E-9A3F-7C65ED2B7F00}" type="presOf" srcId="{32129816-607E-3645-97A0-B71CBF88671C}" destId="{515010E5-F457-454C-9097-965D1122116D}" srcOrd="0" destOrd="0" presId="urn:microsoft.com/office/officeart/2005/8/layout/vList2"/>
    <dgm:cxn modelId="{AD90E93B-869C-4746-9636-58DEC4E52FF0}" srcId="{B4F7B959-B1EE-3C4C-907F-6BAA8EE37B67}" destId="{97993868-43B7-3E48-B4C6-94D7CA7CD169}" srcOrd="6" destOrd="0" parTransId="{EDAAE528-DAA5-7F4C-9379-6AE71B5CC86E}" sibTransId="{A96BC9A5-A3CD-5C41-8E30-31D6295A8013}"/>
    <dgm:cxn modelId="{04CE7A5B-8379-0942-9F93-82F9FB622F61}" type="presOf" srcId="{97993868-43B7-3E48-B4C6-94D7CA7CD169}" destId="{3243D9F5-486A-1F44-80AB-5676E81C75BE}" srcOrd="0" destOrd="0" presId="urn:microsoft.com/office/officeart/2005/8/layout/vList2"/>
    <dgm:cxn modelId="{D03AA82F-85F1-9541-A224-4CC3278CE081}" type="presOf" srcId="{A71335DC-283E-464D-B11A-E85039D7E422}" destId="{63BE0E92-2C4F-1248-AFCB-47ECD4399D07}" srcOrd="0" destOrd="0" presId="urn:microsoft.com/office/officeart/2005/8/layout/vList2"/>
    <dgm:cxn modelId="{902E04F4-1119-CC45-B753-B4322D374935}" srcId="{B4F7B959-B1EE-3C4C-907F-6BAA8EE37B67}" destId="{581AC870-9DA1-E34B-9906-74187421C197}" srcOrd="4" destOrd="0" parTransId="{3B656560-906A-C749-86B0-9081D28233E6}" sibTransId="{EF67327C-4661-2744-A0E6-1BDF7694FF26}"/>
    <dgm:cxn modelId="{FB67B0AE-CE79-964C-80A4-2E5869C453E6}" type="presParOf" srcId="{5FC024F5-271F-A44B-978E-C1B648AE83A0}" destId="{2294F4E1-6E4C-004A-BAD1-4981EBAF50A6}" srcOrd="0" destOrd="0" presId="urn:microsoft.com/office/officeart/2005/8/layout/vList2"/>
    <dgm:cxn modelId="{5284924F-DD5C-CA41-8EF0-7E15A1079626}" type="presParOf" srcId="{5FC024F5-271F-A44B-978E-C1B648AE83A0}" destId="{8E82CE35-1100-E740-BB5F-EF16B38F354B}" srcOrd="1" destOrd="0" presId="urn:microsoft.com/office/officeart/2005/8/layout/vList2"/>
    <dgm:cxn modelId="{6D64A926-47D7-6640-8319-DA18FC3F568B}" type="presParOf" srcId="{5FC024F5-271F-A44B-978E-C1B648AE83A0}" destId="{515010E5-F457-454C-9097-965D1122116D}" srcOrd="2" destOrd="0" presId="urn:microsoft.com/office/officeart/2005/8/layout/vList2"/>
    <dgm:cxn modelId="{D849F041-1313-9741-81A9-A082B4862CB3}" type="presParOf" srcId="{5FC024F5-271F-A44B-978E-C1B648AE83A0}" destId="{9E93ABE4-41B8-5440-9FFF-8A1F0E97DBBC}" srcOrd="3" destOrd="0" presId="urn:microsoft.com/office/officeart/2005/8/layout/vList2"/>
    <dgm:cxn modelId="{00CCC9FD-3A79-9847-BC8D-8C8EEE8C3582}" type="presParOf" srcId="{5FC024F5-271F-A44B-978E-C1B648AE83A0}" destId="{7B45FA38-2C60-F544-A879-264CF7341028}" srcOrd="4" destOrd="0" presId="urn:microsoft.com/office/officeart/2005/8/layout/vList2"/>
    <dgm:cxn modelId="{352ED651-D1BA-E04F-9516-9A929AC4A33B}" type="presParOf" srcId="{5FC024F5-271F-A44B-978E-C1B648AE83A0}" destId="{68840478-FAE7-764F-B664-132033CD3F64}" srcOrd="5" destOrd="0" presId="urn:microsoft.com/office/officeart/2005/8/layout/vList2"/>
    <dgm:cxn modelId="{FD808811-32A3-2C4A-A946-CDF6BE86D218}" type="presParOf" srcId="{5FC024F5-271F-A44B-978E-C1B648AE83A0}" destId="{C6D35AB2-A54C-564F-A320-2F91F858180D}" srcOrd="6" destOrd="0" presId="urn:microsoft.com/office/officeart/2005/8/layout/vList2"/>
    <dgm:cxn modelId="{780326D3-E138-EF48-BC4D-B52213178D64}" type="presParOf" srcId="{5FC024F5-271F-A44B-978E-C1B648AE83A0}" destId="{E31A31F8-464D-6D4C-9C46-19B2B10E0F67}" srcOrd="7" destOrd="0" presId="urn:microsoft.com/office/officeart/2005/8/layout/vList2"/>
    <dgm:cxn modelId="{001BD18A-618B-264B-B097-ACDE973D9321}" type="presParOf" srcId="{5FC024F5-271F-A44B-978E-C1B648AE83A0}" destId="{8F5F630F-2814-754A-B450-227160648548}" srcOrd="8" destOrd="0" presId="urn:microsoft.com/office/officeart/2005/8/layout/vList2"/>
    <dgm:cxn modelId="{8302F9C1-2FAB-2843-AB38-563AE51A3EBD}" type="presParOf" srcId="{5FC024F5-271F-A44B-978E-C1B648AE83A0}" destId="{E9135B30-F7C2-3B44-8DAD-D92C6316562F}" srcOrd="9" destOrd="0" presId="urn:microsoft.com/office/officeart/2005/8/layout/vList2"/>
    <dgm:cxn modelId="{6CF924A7-33EA-B845-9B26-B03472BF9BD7}" type="presParOf" srcId="{5FC024F5-271F-A44B-978E-C1B648AE83A0}" destId="{63BE0E92-2C4F-1248-AFCB-47ECD4399D07}" srcOrd="10" destOrd="0" presId="urn:microsoft.com/office/officeart/2005/8/layout/vList2"/>
    <dgm:cxn modelId="{E8E329D3-961B-6D46-BC8B-A38E9F7764D9}" type="presParOf" srcId="{5FC024F5-271F-A44B-978E-C1B648AE83A0}" destId="{D87EAD71-FE8E-5B49-B514-338C0A3A4ACD}" srcOrd="11" destOrd="0" presId="urn:microsoft.com/office/officeart/2005/8/layout/vList2"/>
    <dgm:cxn modelId="{5D3FF923-A4B1-B545-AA05-D3D9DB44ADEC}" type="presParOf" srcId="{5FC024F5-271F-A44B-978E-C1B648AE83A0}" destId="{3243D9F5-486A-1F44-80AB-5676E81C75BE}" srcOrd="12" destOrd="0" presId="urn:microsoft.com/office/officeart/2005/8/layout/vList2"/>
    <dgm:cxn modelId="{EE5D40FA-1AA8-9840-BB63-02EF90803260}" type="presParOf" srcId="{5FC024F5-271F-A44B-978E-C1B648AE83A0}" destId="{42831EFE-42F3-9441-9DB9-BF28E30AC420}" srcOrd="13" destOrd="0" presId="urn:microsoft.com/office/officeart/2005/8/layout/vList2"/>
    <dgm:cxn modelId="{A7EE3DE6-0707-5A41-87C8-ACB4850D6E2A}" type="presParOf" srcId="{5FC024F5-271F-A44B-978E-C1B648AE83A0}" destId="{CDB986E5-4B6C-E94E-BEBF-242DA6836192}"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1152792F-FDEB-144D-8DFE-E0B60C6535D1}"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s-MX"/>
        </a:p>
      </dgm:t>
    </dgm:pt>
    <dgm:pt modelId="{3DDFFF3F-06E4-B144-9F00-50447F661DF5}">
      <dgm:prSet/>
      <dgm:spPr/>
      <dgm:t>
        <a:bodyPr/>
        <a:lstStyle/>
        <a:p>
          <a:r>
            <a:rPr lang="es-CO"/>
            <a:t>S</a:t>
          </a:r>
          <a:r>
            <a:rPr lang="es-CO" b="0" i="0"/>
            <a:t>e efectuará de acuerdo con el ámbito de la competencia así:</a:t>
          </a:r>
          <a:endParaRPr lang="es-CO"/>
        </a:p>
      </dgm:t>
    </dgm:pt>
    <dgm:pt modelId="{11E46A01-690F-CA43-A47D-625A7EEE34A5}" type="parTrans" cxnId="{CFDDBEE4-3E66-7740-B710-A57F3B52810D}">
      <dgm:prSet/>
      <dgm:spPr/>
      <dgm:t>
        <a:bodyPr/>
        <a:lstStyle/>
        <a:p>
          <a:endParaRPr lang="es-MX"/>
        </a:p>
      </dgm:t>
    </dgm:pt>
    <dgm:pt modelId="{2C8AC7B4-8FE8-3849-9700-A33DEE7E93B6}" type="sibTrans" cxnId="{CFDDBEE4-3E66-7740-B710-A57F3B52810D}">
      <dgm:prSet/>
      <dgm:spPr/>
      <dgm:t>
        <a:bodyPr/>
        <a:lstStyle/>
        <a:p>
          <a:endParaRPr lang="es-MX"/>
        </a:p>
      </dgm:t>
    </dgm:pt>
    <dgm:pt modelId="{E8704A06-C3AD-BC43-9CB8-69124D0DCA58}">
      <dgm:prSet custT="1"/>
      <dgm:spPr/>
      <dgm:t>
        <a:bodyPr/>
        <a:lstStyle/>
        <a:p>
          <a:r>
            <a:rPr lang="es-CO" sz="1800" b="0" i="0" dirty="0"/>
            <a:t>Ministerio del Trabajo</a:t>
          </a:r>
          <a:endParaRPr lang="es-CO" sz="1800" dirty="0"/>
        </a:p>
      </dgm:t>
    </dgm:pt>
    <dgm:pt modelId="{DCA0DF5F-1395-0F44-A8BD-C4DB3212FCF5}" type="parTrans" cxnId="{F1B8F3D5-47AC-6D4F-90FE-CE0E696A56F6}">
      <dgm:prSet/>
      <dgm:spPr/>
      <dgm:t>
        <a:bodyPr/>
        <a:lstStyle/>
        <a:p>
          <a:endParaRPr lang="es-MX"/>
        </a:p>
      </dgm:t>
    </dgm:pt>
    <dgm:pt modelId="{F631AD38-86F6-0D44-A262-7A832F24EA19}" type="sibTrans" cxnId="{F1B8F3D5-47AC-6D4F-90FE-CE0E696A56F6}">
      <dgm:prSet/>
      <dgm:spPr/>
      <dgm:t>
        <a:bodyPr/>
        <a:lstStyle/>
        <a:p>
          <a:endParaRPr lang="es-MX"/>
        </a:p>
      </dgm:t>
    </dgm:pt>
    <dgm:pt modelId="{57091370-2ED4-9A4E-89FD-08705AD1D647}">
      <dgm:prSet custT="1"/>
      <dgm:spPr/>
      <dgm:t>
        <a:bodyPr/>
        <a:lstStyle/>
        <a:p>
          <a:r>
            <a:rPr lang="es-CO" sz="1800" b="0" i="0" dirty="0"/>
            <a:t>Superintendencia Nacional de Salud</a:t>
          </a:r>
          <a:endParaRPr lang="es-CO" sz="1800" dirty="0"/>
        </a:p>
      </dgm:t>
    </dgm:pt>
    <dgm:pt modelId="{110BC07C-FA39-A449-8623-6C783652BFE0}" type="parTrans" cxnId="{75BF54A4-51E1-5747-B87F-05E80C8243EA}">
      <dgm:prSet/>
      <dgm:spPr/>
      <dgm:t>
        <a:bodyPr/>
        <a:lstStyle/>
        <a:p>
          <a:endParaRPr lang="es-MX"/>
        </a:p>
      </dgm:t>
    </dgm:pt>
    <dgm:pt modelId="{6067086D-78FC-9C47-AB80-454E81F58F6F}" type="sibTrans" cxnId="{75BF54A4-51E1-5747-B87F-05E80C8243EA}">
      <dgm:prSet/>
      <dgm:spPr/>
      <dgm:t>
        <a:bodyPr/>
        <a:lstStyle/>
        <a:p>
          <a:endParaRPr lang="es-MX"/>
        </a:p>
      </dgm:t>
    </dgm:pt>
    <dgm:pt modelId="{98AD0936-8496-E147-9F36-3ADC3B82EA85}">
      <dgm:prSet custT="1"/>
      <dgm:spPr/>
      <dgm:t>
        <a:bodyPr/>
        <a:lstStyle/>
        <a:p>
          <a:r>
            <a:rPr lang="es-CO" sz="1800" b="0" i="0" dirty="0"/>
            <a:t>Min Salud y Protección Social</a:t>
          </a:r>
          <a:endParaRPr lang="es-CO" sz="1800" dirty="0"/>
        </a:p>
      </dgm:t>
    </dgm:pt>
    <dgm:pt modelId="{68F40B30-09E0-2746-B02F-5BC73D667A22}" type="parTrans" cxnId="{A30B4E03-F4F0-E64E-A3F0-8548F583D626}">
      <dgm:prSet/>
      <dgm:spPr/>
      <dgm:t>
        <a:bodyPr/>
        <a:lstStyle/>
        <a:p>
          <a:endParaRPr lang="es-MX"/>
        </a:p>
      </dgm:t>
    </dgm:pt>
    <dgm:pt modelId="{78F9581F-6CF8-CD4A-A425-6DB62DBFA08C}" type="sibTrans" cxnId="{A30B4E03-F4F0-E64E-A3F0-8548F583D626}">
      <dgm:prSet/>
      <dgm:spPr/>
      <dgm:t>
        <a:bodyPr/>
        <a:lstStyle/>
        <a:p>
          <a:endParaRPr lang="es-MX"/>
        </a:p>
      </dgm:t>
    </dgm:pt>
    <dgm:pt modelId="{9D19906B-EB22-2042-BF73-99582817ABF5}">
      <dgm:prSet custT="1"/>
      <dgm:spPr/>
      <dgm:t>
        <a:bodyPr/>
        <a:lstStyle/>
        <a:p>
          <a:r>
            <a:rPr lang="es-CO" sz="1800" dirty="0"/>
            <a:t>Secretarías Departamentales </a:t>
          </a:r>
          <a:r>
            <a:rPr lang="es-CO" sz="1800" b="0" i="0" dirty="0"/>
            <a:t>y Distritales de Salud</a:t>
          </a:r>
          <a:endParaRPr lang="es-CO" sz="1800" dirty="0"/>
        </a:p>
      </dgm:t>
    </dgm:pt>
    <dgm:pt modelId="{8798517C-7B18-8C41-8CA6-55767D51514F}" type="parTrans" cxnId="{91B61AC1-763C-4F44-A74C-D24D17B085C2}">
      <dgm:prSet/>
      <dgm:spPr/>
      <dgm:t>
        <a:bodyPr/>
        <a:lstStyle/>
        <a:p>
          <a:endParaRPr lang="es-MX"/>
        </a:p>
      </dgm:t>
    </dgm:pt>
    <dgm:pt modelId="{955C2D13-9384-3F44-9F3E-CCB2BB404CBA}" type="sibTrans" cxnId="{91B61AC1-763C-4F44-A74C-D24D17B085C2}">
      <dgm:prSet/>
      <dgm:spPr/>
      <dgm:t>
        <a:bodyPr/>
        <a:lstStyle/>
        <a:p>
          <a:endParaRPr lang="es-MX"/>
        </a:p>
      </dgm:t>
    </dgm:pt>
    <dgm:pt modelId="{8678756E-38F6-F441-ADA0-221EDCB4124F}">
      <dgm:prSet/>
      <dgm:spPr/>
      <dgm:t>
        <a:bodyPr/>
        <a:lstStyle/>
        <a:p>
          <a:r>
            <a:rPr lang="es-CO" b="0" i="0" dirty="0"/>
            <a:t>Vigilancia y control en relación con el cumplimiento de las obligaciones y deberes establecidos en la presente resolución de las personas naturales y jurídicas con Licencia de SST, (Resolución 754 de 2021). </a:t>
          </a:r>
          <a:r>
            <a:rPr lang="es-CO" b="1" i="0" dirty="0"/>
            <a:t>(Parágrafo 4)</a:t>
          </a:r>
          <a:endParaRPr lang="es-CO" dirty="0"/>
        </a:p>
      </dgm:t>
    </dgm:pt>
    <dgm:pt modelId="{19501664-C3A6-6F48-8702-62871F073279}" type="parTrans" cxnId="{E9656CFF-FE1C-7845-8775-5CE5DAF7DE7A}">
      <dgm:prSet/>
      <dgm:spPr/>
      <dgm:t>
        <a:bodyPr/>
        <a:lstStyle/>
        <a:p>
          <a:endParaRPr lang="es-MX"/>
        </a:p>
      </dgm:t>
    </dgm:pt>
    <dgm:pt modelId="{207460D0-D502-BC47-A910-D1B53A4728E8}" type="sibTrans" cxnId="{E9656CFF-FE1C-7845-8775-5CE5DAF7DE7A}">
      <dgm:prSet/>
      <dgm:spPr/>
      <dgm:t>
        <a:bodyPr/>
        <a:lstStyle/>
        <a:p>
          <a:endParaRPr lang="es-MX"/>
        </a:p>
      </dgm:t>
    </dgm:pt>
    <dgm:pt modelId="{9F120A79-D5E3-2E40-B6F3-D4879969F985}">
      <dgm:prSet/>
      <dgm:spPr/>
      <dgm:t>
        <a:bodyPr/>
        <a:lstStyle/>
        <a:p>
          <a:r>
            <a:rPr lang="es-CO" b="0" i="0" dirty="0"/>
            <a:t>La Historia Clínica estará ceñida a los modelos (artículo 35 de la Ley 23 de 1981)</a:t>
          </a:r>
          <a:r>
            <a:rPr lang="es-CO" dirty="0"/>
            <a:t> </a:t>
          </a:r>
          <a:r>
            <a:rPr lang="es-CO" b="1" dirty="0"/>
            <a:t>(Parágrafo 3).</a:t>
          </a:r>
          <a:endParaRPr lang="es-CO" dirty="0"/>
        </a:p>
      </dgm:t>
    </dgm:pt>
    <dgm:pt modelId="{559EE134-344B-154D-9181-400A21CD7795}" type="parTrans" cxnId="{035B2B8E-2D97-2A44-925E-8E06960A0569}">
      <dgm:prSet/>
      <dgm:spPr/>
      <dgm:t>
        <a:bodyPr/>
        <a:lstStyle/>
        <a:p>
          <a:endParaRPr lang="es-MX"/>
        </a:p>
      </dgm:t>
    </dgm:pt>
    <dgm:pt modelId="{CD139E81-AD15-B14D-9A5F-4B084512C06A}" type="sibTrans" cxnId="{035B2B8E-2D97-2A44-925E-8E06960A0569}">
      <dgm:prSet/>
      <dgm:spPr/>
      <dgm:t>
        <a:bodyPr/>
        <a:lstStyle/>
        <a:p>
          <a:endParaRPr lang="es-MX"/>
        </a:p>
      </dgm:t>
    </dgm:pt>
    <dgm:pt modelId="{BB42B205-14B5-9142-9E79-886FD9E70A1F}">
      <dgm:prSet/>
      <dgm:spPr/>
      <dgm:t>
        <a:bodyPr/>
        <a:lstStyle/>
        <a:p>
          <a:r>
            <a:rPr lang="es-CO" b="0" i="0" dirty="0"/>
            <a:t>Corresponde la inspección, vigilancia y control de la presente resolución en las acciones de atención en </a:t>
          </a:r>
          <a:r>
            <a:rPr lang="es-CO" b="1" i="0" dirty="0"/>
            <a:t>calidad </a:t>
          </a:r>
          <a:r>
            <a:rPr lang="es-CO" b="0" i="0" dirty="0"/>
            <a:t>en la prestación de los servicios de salud en SST (artículo 121 de la Ley 1438 de 2011) </a:t>
          </a:r>
          <a:r>
            <a:rPr lang="es-CO" b="1" i="0" dirty="0"/>
            <a:t>(Parágrafo 2)</a:t>
          </a:r>
          <a:endParaRPr lang="es-CO" dirty="0"/>
        </a:p>
      </dgm:t>
    </dgm:pt>
    <dgm:pt modelId="{E0F0BF91-E7A6-754E-A8ED-55099593939C}" type="parTrans" cxnId="{1C981BA8-ED4A-934A-85F8-AF32EAB861CF}">
      <dgm:prSet/>
      <dgm:spPr/>
      <dgm:t>
        <a:bodyPr/>
        <a:lstStyle/>
        <a:p>
          <a:endParaRPr lang="es-MX"/>
        </a:p>
      </dgm:t>
    </dgm:pt>
    <dgm:pt modelId="{77133CAF-D582-C347-83AC-3D966EE4729E}" type="sibTrans" cxnId="{1C981BA8-ED4A-934A-85F8-AF32EAB861CF}">
      <dgm:prSet/>
      <dgm:spPr/>
      <dgm:t>
        <a:bodyPr/>
        <a:lstStyle/>
        <a:p>
          <a:endParaRPr lang="es-MX"/>
        </a:p>
      </dgm:t>
    </dgm:pt>
    <dgm:pt modelId="{055B2DC2-50D1-F141-8F12-465B4D71773C}">
      <dgm:prSet/>
      <dgm:spPr/>
      <dgm:t>
        <a:bodyPr/>
        <a:lstStyle/>
        <a:p>
          <a:r>
            <a:rPr lang="es-CO" b="0" i="0" dirty="0"/>
            <a:t>Competencia: Decreto 1295 de 1994, Decreto 4108 de 2011, la Ley 1562 de 2012, </a:t>
          </a:r>
          <a:r>
            <a:rPr lang="es-CO" b="1" i="0" dirty="0"/>
            <a:t>(Parágrafo 1) </a:t>
          </a:r>
          <a:endParaRPr lang="es-CO" dirty="0"/>
        </a:p>
      </dgm:t>
    </dgm:pt>
    <dgm:pt modelId="{6F905124-BEFF-D244-A254-4306675BFDDC}" type="parTrans" cxnId="{A4E6ABD7-CCB3-AC46-9E31-38FED3E27178}">
      <dgm:prSet/>
      <dgm:spPr/>
      <dgm:t>
        <a:bodyPr/>
        <a:lstStyle/>
        <a:p>
          <a:endParaRPr lang="es-MX"/>
        </a:p>
      </dgm:t>
    </dgm:pt>
    <dgm:pt modelId="{56FDD2FE-6755-5048-83C1-C875E6FB7680}" type="sibTrans" cxnId="{A4E6ABD7-CCB3-AC46-9E31-38FED3E27178}">
      <dgm:prSet/>
      <dgm:spPr/>
      <dgm:t>
        <a:bodyPr/>
        <a:lstStyle/>
        <a:p>
          <a:endParaRPr lang="es-MX"/>
        </a:p>
      </dgm:t>
    </dgm:pt>
    <dgm:pt modelId="{0D7291B0-96F1-DA45-952C-B90DAB33FD13}" type="pres">
      <dgm:prSet presAssocID="{1152792F-FDEB-144D-8DFE-E0B60C6535D1}" presName="hierChild1" presStyleCnt="0">
        <dgm:presLayoutVars>
          <dgm:orgChart val="1"/>
          <dgm:chPref val="1"/>
          <dgm:dir/>
          <dgm:animOne val="branch"/>
          <dgm:animLvl val="lvl"/>
          <dgm:resizeHandles/>
        </dgm:presLayoutVars>
      </dgm:prSet>
      <dgm:spPr/>
      <dgm:t>
        <a:bodyPr/>
        <a:lstStyle/>
        <a:p>
          <a:endParaRPr lang="es-ES"/>
        </a:p>
      </dgm:t>
    </dgm:pt>
    <dgm:pt modelId="{72107844-94FD-9541-8457-8BC255AA6182}" type="pres">
      <dgm:prSet presAssocID="{3DDFFF3F-06E4-B144-9F00-50447F661DF5}" presName="hierRoot1" presStyleCnt="0">
        <dgm:presLayoutVars>
          <dgm:hierBranch val="init"/>
        </dgm:presLayoutVars>
      </dgm:prSet>
      <dgm:spPr/>
    </dgm:pt>
    <dgm:pt modelId="{E8468101-1952-D04A-AD66-887346D3091D}" type="pres">
      <dgm:prSet presAssocID="{3DDFFF3F-06E4-B144-9F00-50447F661DF5}" presName="rootComposite1" presStyleCnt="0"/>
      <dgm:spPr/>
    </dgm:pt>
    <dgm:pt modelId="{7998C595-7DE5-F940-8CC1-306BBAAF8BD7}" type="pres">
      <dgm:prSet presAssocID="{3DDFFF3F-06E4-B144-9F00-50447F661DF5}" presName="rootText1" presStyleLbl="node0" presStyleIdx="0" presStyleCnt="1">
        <dgm:presLayoutVars>
          <dgm:chPref val="3"/>
        </dgm:presLayoutVars>
      </dgm:prSet>
      <dgm:spPr/>
      <dgm:t>
        <a:bodyPr/>
        <a:lstStyle/>
        <a:p>
          <a:endParaRPr lang="es-ES"/>
        </a:p>
      </dgm:t>
    </dgm:pt>
    <dgm:pt modelId="{C899D2FC-D525-2E42-AB52-602B7E0E0C1B}" type="pres">
      <dgm:prSet presAssocID="{3DDFFF3F-06E4-B144-9F00-50447F661DF5}" presName="rootConnector1" presStyleLbl="node1" presStyleIdx="0" presStyleCnt="0"/>
      <dgm:spPr/>
      <dgm:t>
        <a:bodyPr/>
        <a:lstStyle/>
        <a:p>
          <a:endParaRPr lang="es-ES"/>
        </a:p>
      </dgm:t>
    </dgm:pt>
    <dgm:pt modelId="{0E96C710-62F6-134D-B5A6-9F1C02F2854C}" type="pres">
      <dgm:prSet presAssocID="{3DDFFF3F-06E4-B144-9F00-50447F661DF5}" presName="hierChild2" presStyleCnt="0"/>
      <dgm:spPr/>
    </dgm:pt>
    <dgm:pt modelId="{F5506C54-A058-F64D-A092-71C3A19DD281}" type="pres">
      <dgm:prSet presAssocID="{DCA0DF5F-1395-0F44-A8BD-C4DB3212FCF5}" presName="Name37" presStyleLbl="parChTrans1D2" presStyleIdx="0" presStyleCnt="4"/>
      <dgm:spPr/>
      <dgm:t>
        <a:bodyPr/>
        <a:lstStyle/>
        <a:p>
          <a:endParaRPr lang="es-ES"/>
        </a:p>
      </dgm:t>
    </dgm:pt>
    <dgm:pt modelId="{6FAECA34-E162-C745-BE01-DD784916EA95}" type="pres">
      <dgm:prSet presAssocID="{E8704A06-C3AD-BC43-9CB8-69124D0DCA58}" presName="hierRoot2" presStyleCnt="0">
        <dgm:presLayoutVars>
          <dgm:hierBranch val="init"/>
        </dgm:presLayoutVars>
      </dgm:prSet>
      <dgm:spPr/>
    </dgm:pt>
    <dgm:pt modelId="{F8D5AE11-0E8D-EB4B-A066-68678725FCE3}" type="pres">
      <dgm:prSet presAssocID="{E8704A06-C3AD-BC43-9CB8-69124D0DCA58}" presName="rootComposite" presStyleCnt="0"/>
      <dgm:spPr/>
    </dgm:pt>
    <dgm:pt modelId="{60CABE6C-1B55-2647-BCC9-E9D09BEF8D18}" type="pres">
      <dgm:prSet presAssocID="{E8704A06-C3AD-BC43-9CB8-69124D0DCA58}" presName="rootText" presStyleLbl="node2" presStyleIdx="0" presStyleCnt="4" custScaleY="79866">
        <dgm:presLayoutVars>
          <dgm:chPref val="3"/>
        </dgm:presLayoutVars>
      </dgm:prSet>
      <dgm:spPr/>
      <dgm:t>
        <a:bodyPr/>
        <a:lstStyle/>
        <a:p>
          <a:endParaRPr lang="es-ES"/>
        </a:p>
      </dgm:t>
    </dgm:pt>
    <dgm:pt modelId="{9092FFEE-5DC0-7D4B-889C-5A33AC694A4B}" type="pres">
      <dgm:prSet presAssocID="{E8704A06-C3AD-BC43-9CB8-69124D0DCA58}" presName="rootConnector" presStyleLbl="node2" presStyleIdx="0" presStyleCnt="4"/>
      <dgm:spPr/>
      <dgm:t>
        <a:bodyPr/>
        <a:lstStyle/>
        <a:p>
          <a:endParaRPr lang="es-ES"/>
        </a:p>
      </dgm:t>
    </dgm:pt>
    <dgm:pt modelId="{5E40BD03-4377-DA4C-A6EA-CBECC5297B0C}" type="pres">
      <dgm:prSet presAssocID="{E8704A06-C3AD-BC43-9CB8-69124D0DCA58}" presName="hierChild4" presStyleCnt="0"/>
      <dgm:spPr/>
    </dgm:pt>
    <dgm:pt modelId="{B8FC9508-CB07-0E44-BC68-50D1DE87C51E}" type="pres">
      <dgm:prSet presAssocID="{6F905124-BEFF-D244-A254-4306675BFDDC}" presName="Name37" presStyleLbl="parChTrans1D3" presStyleIdx="0" presStyleCnt="4"/>
      <dgm:spPr/>
      <dgm:t>
        <a:bodyPr/>
        <a:lstStyle/>
        <a:p>
          <a:endParaRPr lang="es-ES"/>
        </a:p>
      </dgm:t>
    </dgm:pt>
    <dgm:pt modelId="{2675BFA7-0BE3-F64F-B876-E2A0D084ACFF}" type="pres">
      <dgm:prSet presAssocID="{055B2DC2-50D1-F141-8F12-465B4D71773C}" presName="hierRoot2" presStyleCnt="0">
        <dgm:presLayoutVars>
          <dgm:hierBranch val="init"/>
        </dgm:presLayoutVars>
      </dgm:prSet>
      <dgm:spPr/>
    </dgm:pt>
    <dgm:pt modelId="{528027C6-6E3A-A44B-BD69-B1FC2FC2D254}" type="pres">
      <dgm:prSet presAssocID="{055B2DC2-50D1-F141-8F12-465B4D71773C}" presName="rootComposite" presStyleCnt="0"/>
      <dgm:spPr/>
    </dgm:pt>
    <dgm:pt modelId="{3D391421-FFDA-114C-86ED-10F8AD877F49}" type="pres">
      <dgm:prSet presAssocID="{055B2DC2-50D1-F141-8F12-465B4D71773C}" presName="rootText" presStyleLbl="node3" presStyleIdx="0" presStyleCnt="4" custScaleY="240800" custLinFactNeighborY="-20011">
        <dgm:presLayoutVars>
          <dgm:chPref val="3"/>
        </dgm:presLayoutVars>
      </dgm:prSet>
      <dgm:spPr/>
      <dgm:t>
        <a:bodyPr/>
        <a:lstStyle/>
        <a:p>
          <a:endParaRPr lang="es-ES"/>
        </a:p>
      </dgm:t>
    </dgm:pt>
    <dgm:pt modelId="{2DCF4A09-8007-A543-BDD3-676C1B129C7A}" type="pres">
      <dgm:prSet presAssocID="{055B2DC2-50D1-F141-8F12-465B4D71773C}" presName="rootConnector" presStyleLbl="node3" presStyleIdx="0" presStyleCnt="4"/>
      <dgm:spPr/>
      <dgm:t>
        <a:bodyPr/>
        <a:lstStyle/>
        <a:p>
          <a:endParaRPr lang="es-ES"/>
        </a:p>
      </dgm:t>
    </dgm:pt>
    <dgm:pt modelId="{9015AA2B-DEC7-CF45-9152-F93977701C23}" type="pres">
      <dgm:prSet presAssocID="{055B2DC2-50D1-F141-8F12-465B4D71773C}" presName="hierChild4" presStyleCnt="0"/>
      <dgm:spPr/>
    </dgm:pt>
    <dgm:pt modelId="{AEA30FE2-8CE0-5341-B035-18E6C780A15C}" type="pres">
      <dgm:prSet presAssocID="{055B2DC2-50D1-F141-8F12-465B4D71773C}" presName="hierChild5" presStyleCnt="0"/>
      <dgm:spPr/>
    </dgm:pt>
    <dgm:pt modelId="{09E035A0-1C13-7146-8E53-0064D97CD210}" type="pres">
      <dgm:prSet presAssocID="{E8704A06-C3AD-BC43-9CB8-69124D0DCA58}" presName="hierChild5" presStyleCnt="0"/>
      <dgm:spPr/>
    </dgm:pt>
    <dgm:pt modelId="{398BF4B7-866C-004F-A8C4-CD81FD022C3E}" type="pres">
      <dgm:prSet presAssocID="{110BC07C-FA39-A449-8623-6C783652BFE0}" presName="Name37" presStyleLbl="parChTrans1D2" presStyleIdx="1" presStyleCnt="4"/>
      <dgm:spPr/>
      <dgm:t>
        <a:bodyPr/>
        <a:lstStyle/>
        <a:p>
          <a:endParaRPr lang="es-ES"/>
        </a:p>
      </dgm:t>
    </dgm:pt>
    <dgm:pt modelId="{DF61E0B9-D5C5-2A48-B9CB-D983DE375905}" type="pres">
      <dgm:prSet presAssocID="{57091370-2ED4-9A4E-89FD-08705AD1D647}" presName="hierRoot2" presStyleCnt="0">
        <dgm:presLayoutVars>
          <dgm:hierBranch val="init"/>
        </dgm:presLayoutVars>
      </dgm:prSet>
      <dgm:spPr/>
    </dgm:pt>
    <dgm:pt modelId="{4F3835FD-7B0B-8249-B7C9-CEA158893D51}" type="pres">
      <dgm:prSet presAssocID="{57091370-2ED4-9A4E-89FD-08705AD1D647}" presName="rootComposite" presStyleCnt="0"/>
      <dgm:spPr/>
    </dgm:pt>
    <dgm:pt modelId="{D4E8C901-46DB-FB47-A373-7EEC2C5D719D}" type="pres">
      <dgm:prSet presAssocID="{57091370-2ED4-9A4E-89FD-08705AD1D647}" presName="rootText" presStyleLbl="node2" presStyleIdx="1" presStyleCnt="4" custScaleY="79866">
        <dgm:presLayoutVars>
          <dgm:chPref val="3"/>
        </dgm:presLayoutVars>
      </dgm:prSet>
      <dgm:spPr/>
      <dgm:t>
        <a:bodyPr/>
        <a:lstStyle/>
        <a:p>
          <a:endParaRPr lang="es-ES"/>
        </a:p>
      </dgm:t>
    </dgm:pt>
    <dgm:pt modelId="{07C32D3B-F199-3544-8EF6-A64DEB1E8D33}" type="pres">
      <dgm:prSet presAssocID="{57091370-2ED4-9A4E-89FD-08705AD1D647}" presName="rootConnector" presStyleLbl="node2" presStyleIdx="1" presStyleCnt="4"/>
      <dgm:spPr/>
      <dgm:t>
        <a:bodyPr/>
        <a:lstStyle/>
        <a:p>
          <a:endParaRPr lang="es-ES"/>
        </a:p>
      </dgm:t>
    </dgm:pt>
    <dgm:pt modelId="{33B92EB6-3D41-884A-B80D-442B003E9EFE}" type="pres">
      <dgm:prSet presAssocID="{57091370-2ED4-9A4E-89FD-08705AD1D647}" presName="hierChild4" presStyleCnt="0"/>
      <dgm:spPr/>
    </dgm:pt>
    <dgm:pt modelId="{819C872B-CE0E-3B43-8A26-9B11BECB1284}" type="pres">
      <dgm:prSet presAssocID="{E0F0BF91-E7A6-754E-A8ED-55099593939C}" presName="Name37" presStyleLbl="parChTrans1D3" presStyleIdx="1" presStyleCnt="4"/>
      <dgm:spPr/>
      <dgm:t>
        <a:bodyPr/>
        <a:lstStyle/>
        <a:p>
          <a:endParaRPr lang="es-ES"/>
        </a:p>
      </dgm:t>
    </dgm:pt>
    <dgm:pt modelId="{A15ADAE7-97CA-DC4E-95E2-35944BF3541F}" type="pres">
      <dgm:prSet presAssocID="{BB42B205-14B5-9142-9E79-886FD9E70A1F}" presName="hierRoot2" presStyleCnt="0">
        <dgm:presLayoutVars>
          <dgm:hierBranch val="init"/>
        </dgm:presLayoutVars>
      </dgm:prSet>
      <dgm:spPr/>
    </dgm:pt>
    <dgm:pt modelId="{AB822A41-154B-E04D-AD5A-A103001FE5DC}" type="pres">
      <dgm:prSet presAssocID="{BB42B205-14B5-9142-9E79-886FD9E70A1F}" presName="rootComposite" presStyleCnt="0"/>
      <dgm:spPr/>
    </dgm:pt>
    <dgm:pt modelId="{4B2F1A7B-B53B-3346-B097-1C75A7159B75}" type="pres">
      <dgm:prSet presAssocID="{BB42B205-14B5-9142-9E79-886FD9E70A1F}" presName="rootText" presStyleLbl="node3" presStyleIdx="1" presStyleCnt="4" custScaleY="240800" custLinFactNeighborY="-20011">
        <dgm:presLayoutVars>
          <dgm:chPref val="3"/>
        </dgm:presLayoutVars>
      </dgm:prSet>
      <dgm:spPr/>
      <dgm:t>
        <a:bodyPr/>
        <a:lstStyle/>
        <a:p>
          <a:endParaRPr lang="es-ES"/>
        </a:p>
      </dgm:t>
    </dgm:pt>
    <dgm:pt modelId="{CFF349BA-49FC-CC43-9CE8-D5A857EED357}" type="pres">
      <dgm:prSet presAssocID="{BB42B205-14B5-9142-9E79-886FD9E70A1F}" presName="rootConnector" presStyleLbl="node3" presStyleIdx="1" presStyleCnt="4"/>
      <dgm:spPr/>
      <dgm:t>
        <a:bodyPr/>
        <a:lstStyle/>
        <a:p>
          <a:endParaRPr lang="es-ES"/>
        </a:p>
      </dgm:t>
    </dgm:pt>
    <dgm:pt modelId="{259F3BB7-B7DA-C940-B1CC-0B6BFA60E467}" type="pres">
      <dgm:prSet presAssocID="{BB42B205-14B5-9142-9E79-886FD9E70A1F}" presName="hierChild4" presStyleCnt="0"/>
      <dgm:spPr/>
    </dgm:pt>
    <dgm:pt modelId="{5F0B793C-9867-CE44-B3CC-DF3C445850C6}" type="pres">
      <dgm:prSet presAssocID="{BB42B205-14B5-9142-9E79-886FD9E70A1F}" presName="hierChild5" presStyleCnt="0"/>
      <dgm:spPr/>
    </dgm:pt>
    <dgm:pt modelId="{6D06CC5D-ACB1-C148-8F2D-EE297359B4C3}" type="pres">
      <dgm:prSet presAssocID="{57091370-2ED4-9A4E-89FD-08705AD1D647}" presName="hierChild5" presStyleCnt="0"/>
      <dgm:spPr/>
    </dgm:pt>
    <dgm:pt modelId="{A7DA3007-AB8C-4644-B7FF-111B295456E2}" type="pres">
      <dgm:prSet presAssocID="{68F40B30-09E0-2746-B02F-5BC73D667A22}" presName="Name37" presStyleLbl="parChTrans1D2" presStyleIdx="2" presStyleCnt="4"/>
      <dgm:spPr/>
      <dgm:t>
        <a:bodyPr/>
        <a:lstStyle/>
        <a:p>
          <a:endParaRPr lang="es-ES"/>
        </a:p>
      </dgm:t>
    </dgm:pt>
    <dgm:pt modelId="{E61FEEFE-50B1-5648-AF2A-99C58A2B0B35}" type="pres">
      <dgm:prSet presAssocID="{98AD0936-8496-E147-9F36-3ADC3B82EA85}" presName="hierRoot2" presStyleCnt="0">
        <dgm:presLayoutVars>
          <dgm:hierBranch val="init"/>
        </dgm:presLayoutVars>
      </dgm:prSet>
      <dgm:spPr/>
    </dgm:pt>
    <dgm:pt modelId="{9A298B39-C97A-FD45-8E7B-3008CA4BA2CB}" type="pres">
      <dgm:prSet presAssocID="{98AD0936-8496-E147-9F36-3ADC3B82EA85}" presName="rootComposite" presStyleCnt="0"/>
      <dgm:spPr/>
    </dgm:pt>
    <dgm:pt modelId="{3DBEBBA7-EF74-CF46-9B28-1413838ECE5D}" type="pres">
      <dgm:prSet presAssocID="{98AD0936-8496-E147-9F36-3ADC3B82EA85}" presName="rootText" presStyleLbl="node2" presStyleIdx="2" presStyleCnt="4" custScaleY="79866">
        <dgm:presLayoutVars>
          <dgm:chPref val="3"/>
        </dgm:presLayoutVars>
      </dgm:prSet>
      <dgm:spPr/>
      <dgm:t>
        <a:bodyPr/>
        <a:lstStyle/>
        <a:p>
          <a:endParaRPr lang="es-ES"/>
        </a:p>
      </dgm:t>
    </dgm:pt>
    <dgm:pt modelId="{9EE38E37-4479-4241-8BF9-27CF0D0C1CAE}" type="pres">
      <dgm:prSet presAssocID="{98AD0936-8496-E147-9F36-3ADC3B82EA85}" presName="rootConnector" presStyleLbl="node2" presStyleIdx="2" presStyleCnt="4"/>
      <dgm:spPr/>
      <dgm:t>
        <a:bodyPr/>
        <a:lstStyle/>
        <a:p>
          <a:endParaRPr lang="es-ES"/>
        </a:p>
      </dgm:t>
    </dgm:pt>
    <dgm:pt modelId="{1E5892D7-ED33-DB4E-B274-7677AC5AF4F6}" type="pres">
      <dgm:prSet presAssocID="{98AD0936-8496-E147-9F36-3ADC3B82EA85}" presName="hierChild4" presStyleCnt="0"/>
      <dgm:spPr/>
    </dgm:pt>
    <dgm:pt modelId="{5AA2381F-C922-FF42-B437-7EF8C6A9813F}" type="pres">
      <dgm:prSet presAssocID="{559EE134-344B-154D-9181-400A21CD7795}" presName="Name37" presStyleLbl="parChTrans1D3" presStyleIdx="2" presStyleCnt="4"/>
      <dgm:spPr/>
      <dgm:t>
        <a:bodyPr/>
        <a:lstStyle/>
        <a:p>
          <a:endParaRPr lang="es-ES"/>
        </a:p>
      </dgm:t>
    </dgm:pt>
    <dgm:pt modelId="{AD7037FC-8C90-DF4A-BEF6-CD2B9B204251}" type="pres">
      <dgm:prSet presAssocID="{9F120A79-D5E3-2E40-B6F3-D4879969F985}" presName="hierRoot2" presStyleCnt="0">
        <dgm:presLayoutVars>
          <dgm:hierBranch val="init"/>
        </dgm:presLayoutVars>
      </dgm:prSet>
      <dgm:spPr/>
    </dgm:pt>
    <dgm:pt modelId="{193D4391-1CCE-1F4D-88E3-FCE0AA104ABA}" type="pres">
      <dgm:prSet presAssocID="{9F120A79-D5E3-2E40-B6F3-D4879969F985}" presName="rootComposite" presStyleCnt="0"/>
      <dgm:spPr/>
    </dgm:pt>
    <dgm:pt modelId="{7A52EA81-6AA4-7544-8181-E6E8F6C83D8D}" type="pres">
      <dgm:prSet presAssocID="{9F120A79-D5E3-2E40-B6F3-D4879969F985}" presName="rootText" presStyleLbl="node3" presStyleIdx="2" presStyleCnt="4" custScaleY="240800" custLinFactNeighborY="-20011">
        <dgm:presLayoutVars>
          <dgm:chPref val="3"/>
        </dgm:presLayoutVars>
      </dgm:prSet>
      <dgm:spPr/>
      <dgm:t>
        <a:bodyPr/>
        <a:lstStyle/>
        <a:p>
          <a:endParaRPr lang="es-ES"/>
        </a:p>
      </dgm:t>
    </dgm:pt>
    <dgm:pt modelId="{8B3CA006-A980-0B4A-9F31-C81E72FCD700}" type="pres">
      <dgm:prSet presAssocID="{9F120A79-D5E3-2E40-B6F3-D4879969F985}" presName="rootConnector" presStyleLbl="node3" presStyleIdx="2" presStyleCnt="4"/>
      <dgm:spPr/>
      <dgm:t>
        <a:bodyPr/>
        <a:lstStyle/>
        <a:p>
          <a:endParaRPr lang="es-ES"/>
        </a:p>
      </dgm:t>
    </dgm:pt>
    <dgm:pt modelId="{3C3D5484-C0D9-034D-9BAE-ED49355965BA}" type="pres">
      <dgm:prSet presAssocID="{9F120A79-D5E3-2E40-B6F3-D4879969F985}" presName="hierChild4" presStyleCnt="0"/>
      <dgm:spPr/>
    </dgm:pt>
    <dgm:pt modelId="{5B5F9168-860E-9E42-A8B1-EF66E98E9946}" type="pres">
      <dgm:prSet presAssocID="{9F120A79-D5E3-2E40-B6F3-D4879969F985}" presName="hierChild5" presStyleCnt="0"/>
      <dgm:spPr/>
    </dgm:pt>
    <dgm:pt modelId="{9B0181B6-DDC7-6B49-B3A2-A9F9284FD682}" type="pres">
      <dgm:prSet presAssocID="{98AD0936-8496-E147-9F36-3ADC3B82EA85}" presName="hierChild5" presStyleCnt="0"/>
      <dgm:spPr/>
    </dgm:pt>
    <dgm:pt modelId="{87AEA51A-AB62-C240-84B3-B4E843CE7733}" type="pres">
      <dgm:prSet presAssocID="{8798517C-7B18-8C41-8CA6-55767D51514F}" presName="Name37" presStyleLbl="parChTrans1D2" presStyleIdx="3" presStyleCnt="4"/>
      <dgm:spPr/>
      <dgm:t>
        <a:bodyPr/>
        <a:lstStyle/>
        <a:p>
          <a:endParaRPr lang="es-ES"/>
        </a:p>
      </dgm:t>
    </dgm:pt>
    <dgm:pt modelId="{13FA0AF4-5034-FF41-9BA7-B7C409B0B0F5}" type="pres">
      <dgm:prSet presAssocID="{9D19906B-EB22-2042-BF73-99582817ABF5}" presName="hierRoot2" presStyleCnt="0">
        <dgm:presLayoutVars>
          <dgm:hierBranch val="init"/>
        </dgm:presLayoutVars>
      </dgm:prSet>
      <dgm:spPr/>
    </dgm:pt>
    <dgm:pt modelId="{304E5D5C-960D-044F-A611-0D7CE64DBCD9}" type="pres">
      <dgm:prSet presAssocID="{9D19906B-EB22-2042-BF73-99582817ABF5}" presName="rootComposite" presStyleCnt="0"/>
      <dgm:spPr/>
    </dgm:pt>
    <dgm:pt modelId="{AFD2B270-F114-C04E-8E17-696E9A6B0109}" type="pres">
      <dgm:prSet presAssocID="{9D19906B-EB22-2042-BF73-99582817ABF5}" presName="rootText" presStyleLbl="node2" presStyleIdx="3" presStyleCnt="4" custScaleY="79866">
        <dgm:presLayoutVars>
          <dgm:chPref val="3"/>
        </dgm:presLayoutVars>
      </dgm:prSet>
      <dgm:spPr/>
      <dgm:t>
        <a:bodyPr/>
        <a:lstStyle/>
        <a:p>
          <a:endParaRPr lang="es-ES"/>
        </a:p>
      </dgm:t>
    </dgm:pt>
    <dgm:pt modelId="{D1880025-6300-4F4F-B745-5ECD5C540E4C}" type="pres">
      <dgm:prSet presAssocID="{9D19906B-EB22-2042-BF73-99582817ABF5}" presName="rootConnector" presStyleLbl="node2" presStyleIdx="3" presStyleCnt="4"/>
      <dgm:spPr/>
      <dgm:t>
        <a:bodyPr/>
        <a:lstStyle/>
        <a:p>
          <a:endParaRPr lang="es-ES"/>
        </a:p>
      </dgm:t>
    </dgm:pt>
    <dgm:pt modelId="{82CFF437-5442-B94B-9A5C-42B3B6487214}" type="pres">
      <dgm:prSet presAssocID="{9D19906B-EB22-2042-BF73-99582817ABF5}" presName="hierChild4" presStyleCnt="0"/>
      <dgm:spPr/>
    </dgm:pt>
    <dgm:pt modelId="{D631FB7C-B3E7-0E47-B8CD-5B7A48792430}" type="pres">
      <dgm:prSet presAssocID="{19501664-C3A6-6F48-8702-62871F073279}" presName="Name37" presStyleLbl="parChTrans1D3" presStyleIdx="3" presStyleCnt="4"/>
      <dgm:spPr/>
      <dgm:t>
        <a:bodyPr/>
        <a:lstStyle/>
        <a:p>
          <a:endParaRPr lang="es-ES"/>
        </a:p>
      </dgm:t>
    </dgm:pt>
    <dgm:pt modelId="{E28F9FD3-C02E-374D-99E1-B46B5E2544F5}" type="pres">
      <dgm:prSet presAssocID="{8678756E-38F6-F441-ADA0-221EDCB4124F}" presName="hierRoot2" presStyleCnt="0">
        <dgm:presLayoutVars>
          <dgm:hierBranch val="init"/>
        </dgm:presLayoutVars>
      </dgm:prSet>
      <dgm:spPr/>
    </dgm:pt>
    <dgm:pt modelId="{CAEC58E7-AD08-554E-8290-390640A0CCB8}" type="pres">
      <dgm:prSet presAssocID="{8678756E-38F6-F441-ADA0-221EDCB4124F}" presName="rootComposite" presStyleCnt="0"/>
      <dgm:spPr/>
    </dgm:pt>
    <dgm:pt modelId="{FB74F18F-00A0-4145-B295-D9B3AD52CCC4}" type="pres">
      <dgm:prSet presAssocID="{8678756E-38F6-F441-ADA0-221EDCB4124F}" presName="rootText" presStyleLbl="node3" presStyleIdx="3" presStyleCnt="4" custScaleY="240800" custLinFactNeighborY="-20011">
        <dgm:presLayoutVars>
          <dgm:chPref val="3"/>
        </dgm:presLayoutVars>
      </dgm:prSet>
      <dgm:spPr/>
      <dgm:t>
        <a:bodyPr/>
        <a:lstStyle/>
        <a:p>
          <a:endParaRPr lang="es-ES"/>
        </a:p>
      </dgm:t>
    </dgm:pt>
    <dgm:pt modelId="{FEC455FE-CE45-6A4F-A348-59A5A147F3CC}" type="pres">
      <dgm:prSet presAssocID="{8678756E-38F6-F441-ADA0-221EDCB4124F}" presName="rootConnector" presStyleLbl="node3" presStyleIdx="3" presStyleCnt="4"/>
      <dgm:spPr/>
      <dgm:t>
        <a:bodyPr/>
        <a:lstStyle/>
        <a:p>
          <a:endParaRPr lang="es-ES"/>
        </a:p>
      </dgm:t>
    </dgm:pt>
    <dgm:pt modelId="{C9E35274-D050-1A49-823F-2335B5D4FD40}" type="pres">
      <dgm:prSet presAssocID="{8678756E-38F6-F441-ADA0-221EDCB4124F}" presName="hierChild4" presStyleCnt="0"/>
      <dgm:spPr/>
    </dgm:pt>
    <dgm:pt modelId="{218524FF-CB80-C440-8B2C-A72753C644A2}" type="pres">
      <dgm:prSet presAssocID="{8678756E-38F6-F441-ADA0-221EDCB4124F}" presName="hierChild5" presStyleCnt="0"/>
      <dgm:spPr/>
    </dgm:pt>
    <dgm:pt modelId="{EFB6496D-375D-274B-9FD4-7C028A89F4AC}" type="pres">
      <dgm:prSet presAssocID="{9D19906B-EB22-2042-BF73-99582817ABF5}" presName="hierChild5" presStyleCnt="0"/>
      <dgm:spPr/>
    </dgm:pt>
    <dgm:pt modelId="{DA3E87C3-7693-FE4C-87AC-CE5E85D8FBAF}" type="pres">
      <dgm:prSet presAssocID="{3DDFFF3F-06E4-B144-9F00-50447F661DF5}" presName="hierChild3" presStyleCnt="0"/>
      <dgm:spPr/>
    </dgm:pt>
  </dgm:ptLst>
  <dgm:cxnLst>
    <dgm:cxn modelId="{A30B4E03-F4F0-E64E-A3F0-8548F583D626}" srcId="{3DDFFF3F-06E4-B144-9F00-50447F661DF5}" destId="{98AD0936-8496-E147-9F36-3ADC3B82EA85}" srcOrd="2" destOrd="0" parTransId="{68F40B30-09E0-2746-B02F-5BC73D667A22}" sibTransId="{78F9581F-6CF8-CD4A-A425-6DB62DBFA08C}"/>
    <dgm:cxn modelId="{B7DEC85B-288A-334F-A103-CA6900403328}" type="presOf" srcId="{9F120A79-D5E3-2E40-B6F3-D4879969F985}" destId="{7A52EA81-6AA4-7544-8181-E6E8F6C83D8D}" srcOrd="0" destOrd="0" presId="urn:microsoft.com/office/officeart/2005/8/layout/orgChart1"/>
    <dgm:cxn modelId="{BD5CAEA3-529C-8E48-B0A0-AF6D4888B185}" type="presOf" srcId="{8678756E-38F6-F441-ADA0-221EDCB4124F}" destId="{FEC455FE-CE45-6A4F-A348-59A5A147F3CC}" srcOrd="1" destOrd="0" presId="urn:microsoft.com/office/officeart/2005/8/layout/orgChart1"/>
    <dgm:cxn modelId="{E9656CFF-FE1C-7845-8775-5CE5DAF7DE7A}" srcId="{9D19906B-EB22-2042-BF73-99582817ABF5}" destId="{8678756E-38F6-F441-ADA0-221EDCB4124F}" srcOrd="0" destOrd="0" parTransId="{19501664-C3A6-6F48-8702-62871F073279}" sibTransId="{207460D0-D502-BC47-A910-D1B53A4728E8}"/>
    <dgm:cxn modelId="{BD26388A-6E95-5742-96A4-F8A821EE7946}" type="presOf" srcId="{DCA0DF5F-1395-0F44-A8BD-C4DB3212FCF5}" destId="{F5506C54-A058-F64D-A092-71C3A19DD281}" srcOrd="0" destOrd="0" presId="urn:microsoft.com/office/officeart/2005/8/layout/orgChart1"/>
    <dgm:cxn modelId="{30B535B6-BAB9-D847-8D0D-BFCFD5D83F78}" type="presOf" srcId="{9D19906B-EB22-2042-BF73-99582817ABF5}" destId="{D1880025-6300-4F4F-B745-5ECD5C540E4C}" srcOrd="1" destOrd="0" presId="urn:microsoft.com/office/officeart/2005/8/layout/orgChart1"/>
    <dgm:cxn modelId="{035B2B8E-2D97-2A44-925E-8E06960A0569}" srcId="{98AD0936-8496-E147-9F36-3ADC3B82EA85}" destId="{9F120A79-D5E3-2E40-B6F3-D4879969F985}" srcOrd="0" destOrd="0" parTransId="{559EE134-344B-154D-9181-400A21CD7795}" sibTransId="{CD139E81-AD15-B14D-9A5F-4B084512C06A}"/>
    <dgm:cxn modelId="{81A22332-8E84-0040-ABF6-5470106A7D2E}" type="presOf" srcId="{E8704A06-C3AD-BC43-9CB8-69124D0DCA58}" destId="{9092FFEE-5DC0-7D4B-889C-5A33AC694A4B}" srcOrd="1" destOrd="0" presId="urn:microsoft.com/office/officeart/2005/8/layout/orgChart1"/>
    <dgm:cxn modelId="{1A01D172-3B0F-1E44-A8F8-3CE927D493DA}" type="presOf" srcId="{6F905124-BEFF-D244-A254-4306675BFDDC}" destId="{B8FC9508-CB07-0E44-BC68-50D1DE87C51E}" srcOrd="0" destOrd="0" presId="urn:microsoft.com/office/officeart/2005/8/layout/orgChart1"/>
    <dgm:cxn modelId="{2F60BBF7-D266-A444-BADC-A06C9711E7AE}" type="presOf" srcId="{98AD0936-8496-E147-9F36-3ADC3B82EA85}" destId="{3DBEBBA7-EF74-CF46-9B28-1413838ECE5D}" srcOrd="0" destOrd="0" presId="urn:microsoft.com/office/officeart/2005/8/layout/orgChart1"/>
    <dgm:cxn modelId="{F0EE032C-D1B2-C44F-BCDE-FC5B63BB4513}" type="presOf" srcId="{3DDFFF3F-06E4-B144-9F00-50447F661DF5}" destId="{C899D2FC-D525-2E42-AB52-602B7E0E0C1B}" srcOrd="1" destOrd="0" presId="urn:microsoft.com/office/officeart/2005/8/layout/orgChart1"/>
    <dgm:cxn modelId="{4AFA1388-8264-7944-8C54-34961AA85946}" type="presOf" srcId="{9F120A79-D5E3-2E40-B6F3-D4879969F985}" destId="{8B3CA006-A980-0B4A-9F31-C81E72FCD700}" srcOrd="1" destOrd="0" presId="urn:microsoft.com/office/officeart/2005/8/layout/orgChart1"/>
    <dgm:cxn modelId="{91B61AC1-763C-4F44-A74C-D24D17B085C2}" srcId="{3DDFFF3F-06E4-B144-9F00-50447F661DF5}" destId="{9D19906B-EB22-2042-BF73-99582817ABF5}" srcOrd="3" destOrd="0" parTransId="{8798517C-7B18-8C41-8CA6-55767D51514F}" sibTransId="{955C2D13-9384-3F44-9F3E-CCB2BB404CBA}"/>
    <dgm:cxn modelId="{CFDDBEE4-3E66-7740-B710-A57F3B52810D}" srcId="{1152792F-FDEB-144D-8DFE-E0B60C6535D1}" destId="{3DDFFF3F-06E4-B144-9F00-50447F661DF5}" srcOrd="0" destOrd="0" parTransId="{11E46A01-690F-CA43-A47D-625A7EEE34A5}" sibTransId="{2C8AC7B4-8FE8-3849-9700-A33DEE7E93B6}"/>
    <dgm:cxn modelId="{34B70100-E187-7A46-B326-498EAD9205E6}" type="presOf" srcId="{9D19906B-EB22-2042-BF73-99582817ABF5}" destId="{AFD2B270-F114-C04E-8E17-696E9A6B0109}" srcOrd="0" destOrd="0" presId="urn:microsoft.com/office/officeart/2005/8/layout/orgChart1"/>
    <dgm:cxn modelId="{A4E6ABD7-CCB3-AC46-9E31-38FED3E27178}" srcId="{E8704A06-C3AD-BC43-9CB8-69124D0DCA58}" destId="{055B2DC2-50D1-F141-8F12-465B4D71773C}" srcOrd="0" destOrd="0" parTransId="{6F905124-BEFF-D244-A254-4306675BFDDC}" sibTransId="{56FDD2FE-6755-5048-83C1-C875E6FB7680}"/>
    <dgm:cxn modelId="{E117FCA2-75FA-894B-8117-8A52A9868EC4}" type="presOf" srcId="{98AD0936-8496-E147-9F36-3ADC3B82EA85}" destId="{9EE38E37-4479-4241-8BF9-27CF0D0C1CAE}" srcOrd="1" destOrd="0" presId="urn:microsoft.com/office/officeart/2005/8/layout/orgChart1"/>
    <dgm:cxn modelId="{9670932B-FAA3-1A45-A73F-1A176BD80BE6}" type="presOf" srcId="{1152792F-FDEB-144D-8DFE-E0B60C6535D1}" destId="{0D7291B0-96F1-DA45-952C-B90DAB33FD13}" srcOrd="0" destOrd="0" presId="urn:microsoft.com/office/officeart/2005/8/layout/orgChart1"/>
    <dgm:cxn modelId="{D74A79E4-4571-4B4F-B112-B1F7ED02D8C2}" type="presOf" srcId="{E0F0BF91-E7A6-754E-A8ED-55099593939C}" destId="{819C872B-CE0E-3B43-8A26-9B11BECB1284}" srcOrd="0" destOrd="0" presId="urn:microsoft.com/office/officeart/2005/8/layout/orgChart1"/>
    <dgm:cxn modelId="{F6FBE16F-D5B4-924F-8158-D52C9287C8F2}" type="presOf" srcId="{19501664-C3A6-6F48-8702-62871F073279}" destId="{D631FB7C-B3E7-0E47-B8CD-5B7A48792430}" srcOrd="0" destOrd="0" presId="urn:microsoft.com/office/officeart/2005/8/layout/orgChart1"/>
    <dgm:cxn modelId="{E82C6CC5-6CE0-E44A-9C95-FB005AE8AB99}" type="presOf" srcId="{8678756E-38F6-F441-ADA0-221EDCB4124F}" destId="{FB74F18F-00A0-4145-B295-D9B3AD52CCC4}" srcOrd="0" destOrd="0" presId="urn:microsoft.com/office/officeart/2005/8/layout/orgChart1"/>
    <dgm:cxn modelId="{0475A617-C13E-AE42-912C-80CDD1E99687}" type="presOf" srcId="{110BC07C-FA39-A449-8623-6C783652BFE0}" destId="{398BF4B7-866C-004F-A8C4-CD81FD022C3E}" srcOrd="0" destOrd="0" presId="urn:microsoft.com/office/officeart/2005/8/layout/orgChart1"/>
    <dgm:cxn modelId="{C8C74882-B385-0244-ADD1-2F7AAE1C6B77}" type="presOf" srcId="{68F40B30-09E0-2746-B02F-5BC73D667A22}" destId="{A7DA3007-AB8C-4644-B7FF-111B295456E2}" srcOrd="0" destOrd="0" presId="urn:microsoft.com/office/officeart/2005/8/layout/orgChart1"/>
    <dgm:cxn modelId="{75BF54A4-51E1-5747-B87F-05E80C8243EA}" srcId="{3DDFFF3F-06E4-B144-9F00-50447F661DF5}" destId="{57091370-2ED4-9A4E-89FD-08705AD1D647}" srcOrd="1" destOrd="0" parTransId="{110BC07C-FA39-A449-8623-6C783652BFE0}" sibTransId="{6067086D-78FC-9C47-AB80-454E81F58F6F}"/>
    <dgm:cxn modelId="{DA036F35-F7FC-F944-A93A-7ABB51280EE4}" type="presOf" srcId="{57091370-2ED4-9A4E-89FD-08705AD1D647}" destId="{D4E8C901-46DB-FB47-A373-7EEC2C5D719D}" srcOrd="0" destOrd="0" presId="urn:microsoft.com/office/officeart/2005/8/layout/orgChart1"/>
    <dgm:cxn modelId="{CC5712D0-7FC2-EF4C-8902-306078C3C9B5}" type="presOf" srcId="{055B2DC2-50D1-F141-8F12-465B4D71773C}" destId="{3D391421-FFDA-114C-86ED-10F8AD877F49}" srcOrd="0" destOrd="0" presId="urn:microsoft.com/office/officeart/2005/8/layout/orgChart1"/>
    <dgm:cxn modelId="{0924A92D-04BF-AD4E-B264-B21A91676DEF}" type="presOf" srcId="{BB42B205-14B5-9142-9E79-886FD9E70A1F}" destId="{4B2F1A7B-B53B-3346-B097-1C75A7159B75}" srcOrd="0" destOrd="0" presId="urn:microsoft.com/office/officeart/2005/8/layout/orgChart1"/>
    <dgm:cxn modelId="{530EBB1C-C921-6946-93D6-B7D66B5EA691}" type="presOf" srcId="{559EE134-344B-154D-9181-400A21CD7795}" destId="{5AA2381F-C922-FF42-B437-7EF8C6A9813F}" srcOrd="0" destOrd="0" presId="urn:microsoft.com/office/officeart/2005/8/layout/orgChart1"/>
    <dgm:cxn modelId="{D4F9A172-8EC6-9440-A546-2800C656FFCF}" type="presOf" srcId="{57091370-2ED4-9A4E-89FD-08705AD1D647}" destId="{07C32D3B-F199-3544-8EF6-A64DEB1E8D33}" srcOrd="1" destOrd="0" presId="urn:microsoft.com/office/officeart/2005/8/layout/orgChart1"/>
    <dgm:cxn modelId="{1C981BA8-ED4A-934A-85F8-AF32EAB861CF}" srcId="{57091370-2ED4-9A4E-89FD-08705AD1D647}" destId="{BB42B205-14B5-9142-9E79-886FD9E70A1F}" srcOrd="0" destOrd="0" parTransId="{E0F0BF91-E7A6-754E-A8ED-55099593939C}" sibTransId="{77133CAF-D582-C347-83AC-3D966EE4729E}"/>
    <dgm:cxn modelId="{906A7F85-0BC3-4440-A77D-B805E68EC884}" type="presOf" srcId="{3DDFFF3F-06E4-B144-9F00-50447F661DF5}" destId="{7998C595-7DE5-F940-8CC1-306BBAAF8BD7}" srcOrd="0" destOrd="0" presId="urn:microsoft.com/office/officeart/2005/8/layout/orgChart1"/>
    <dgm:cxn modelId="{F84AEE50-F5AB-0947-8851-F36F8A768992}" type="presOf" srcId="{BB42B205-14B5-9142-9E79-886FD9E70A1F}" destId="{CFF349BA-49FC-CC43-9CE8-D5A857EED357}" srcOrd="1" destOrd="0" presId="urn:microsoft.com/office/officeart/2005/8/layout/orgChart1"/>
    <dgm:cxn modelId="{565E4511-8F63-5647-B9F9-B2FF64B125ED}" type="presOf" srcId="{055B2DC2-50D1-F141-8F12-465B4D71773C}" destId="{2DCF4A09-8007-A543-BDD3-676C1B129C7A}" srcOrd="1" destOrd="0" presId="urn:microsoft.com/office/officeart/2005/8/layout/orgChart1"/>
    <dgm:cxn modelId="{7FC68B08-871E-2B4B-A48C-A374D8D4A0FC}" type="presOf" srcId="{8798517C-7B18-8C41-8CA6-55767D51514F}" destId="{87AEA51A-AB62-C240-84B3-B4E843CE7733}" srcOrd="0" destOrd="0" presId="urn:microsoft.com/office/officeart/2005/8/layout/orgChart1"/>
    <dgm:cxn modelId="{D3D9653F-F862-F74B-A963-3A703FFDCEC2}" type="presOf" srcId="{E8704A06-C3AD-BC43-9CB8-69124D0DCA58}" destId="{60CABE6C-1B55-2647-BCC9-E9D09BEF8D18}" srcOrd="0" destOrd="0" presId="urn:microsoft.com/office/officeart/2005/8/layout/orgChart1"/>
    <dgm:cxn modelId="{F1B8F3D5-47AC-6D4F-90FE-CE0E696A56F6}" srcId="{3DDFFF3F-06E4-B144-9F00-50447F661DF5}" destId="{E8704A06-C3AD-BC43-9CB8-69124D0DCA58}" srcOrd="0" destOrd="0" parTransId="{DCA0DF5F-1395-0F44-A8BD-C4DB3212FCF5}" sibTransId="{F631AD38-86F6-0D44-A262-7A832F24EA19}"/>
    <dgm:cxn modelId="{59ECB441-5D00-E64F-84C8-CFC807B1BA60}" type="presParOf" srcId="{0D7291B0-96F1-DA45-952C-B90DAB33FD13}" destId="{72107844-94FD-9541-8457-8BC255AA6182}" srcOrd="0" destOrd="0" presId="urn:microsoft.com/office/officeart/2005/8/layout/orgChart1"/>
    <dgm:cxn modelId="{07C30CD9-BAF0-A847-AE88-DA9520DE7869}" type="presParOf" srcId="{72107844-94FD-9541-8457-8BC255AA6182}" destId="{E8468101-1952-D04A-AD66-887346D3091D}" srcOrd="0" destOrd="0" presId="urn:microsoft.com/office/officeart/2005/8/layout/orgChart1"/>
    <dgm:cxn modelId="{124BDEFE-920C-7040-87E3-951942DF119E}" type="presParOf" srcId="{E8468101-1952-D04A-AD66-887346D3091D}" destId="{7998C595-7DE5-F940-8CC1-306BBAAF8BD7}" srcOrd="0" destOrd="0" presId="urn:microsoft.com/office/officeart/2005/8/layout/orgChart1"/>
    <dgm:cxn modelId="{48E03EF2-3FAE-6943-81AB-3C581F5D07F1}" type="presParOf" srcId="{E8468101-1952-D04A-AD66-887346D3091D}" destId="{C899D2FC-D525-2E42-AB52-602B7E0E0C1B}" srcOrd="1" destOrd="0" presId="urn:microsoft.com/office/officeart/2005/8/layout/orgChart1"/>
    <dgm:cxn modelId="{07B90C6D-78D2-2B48-A810-DAEAFC493EFE}" type="presParOf" srcId="{72107844-94FD-9541-8457-8BC255AA6182}" destId="{0E96C710-62F6-134D-B5A6-9F1C02F2854C}" srcOrd="1" destOrd="0" presId="urn:microsoft.com/office/officeart/2005/8/layout/orgChart1"/>
    <dgm:cxn modelId="{231A37EC-AE95-7F44-97D3-007E3615420B}" type="presParOf" srcId="{0E96C710-62F6-134D-B5A6-9F1C02F2854C}" destId="{F5506C54-A058-F64D-A092-71C3A19DD281}" srcOrd="0" destOrd="0" presId="urn:microsoft.com/office/officeart/2005/8/layout/orgChart1"/>
    <dgm:cxn modelId="{4C97CAAA-9366-F24C-9A21-08B9D79CE5DF}" type="presParOf" srcId="{0E96C710-62F6-134D-B5A6-9F1C02F2854C}" destId="{6FAECA34-E162-C745-BE01-DD784916EA95}" srcOrd="1" destOrd="0" presId="urn:microsoft.com/office/officeart/2005/8/layout/orgChart1"/>
    <dgm:cxn modelId="{CF37E090-2D38-8E41-97A9-C0F1CA166DD7}" type="presParOf" srcId="{6FAECA34-E162-C745-BE01-DD784916EA95}" destId="{F8D5AE11-0E8D-EB4B-A066-68678725FCE3}" srcOrd="0" destOrd="0" presId="urn:microsoft.com/office/officeart/2005/8/layout/orgChart1"/>
    <dgm:cxn modelId="{98457372-81F3-AF4B-BB39-29666285BAC6}" type="presParOf" srcId="{F8D5AE11-0E8D-EB4B-A066-68678725FCE3}" destId="{60CABE6C-1B55-2647-BCC9-E9D09BEF8D18}" srcOrd="0" destOrd="0" presId="urn:microsoft.com/office/officeart/2005/8/layout/orgChart1"/>
    <dgm:cxn modelId="{884B50C7-5484-1F46-9106-87EF4C91B7CE}" type="presParOf" srcId="{F8D5AE11-0E8D-EB4B-A066-68678725FCE3}" destId="{9092FFEE-5DC0-7D4B-889C-5A33AC694A4B}" srcOrd="1" destOrd="0" presId="urn:microsoft.com/office/officeart/2005/8/layout/orgChart1"/>
    <dgm:cxn modelId="{0DB8EE39-E2DD-9844-ACF9-9F489003DEE5}" type="presParOf" srcId="{6FAECA34-E162-C745-BE01-DD784916EA95}" destId="{5E40BD03-4377-DA4C-A6EA-CBECC5297B0C}" srcOrd="1" destOrd="0" presId="urn:microsoft.com/office/officeart/2005/8/layout/orgChart1"/>
    <dgm:cxn modelId="{07C1970B-EEE9-484E-B519-D7BA256D1399}" type="presParOf" srcId="{5E40BD03-4377-DA4C-A6EA-CBECC5297B0C}" destId="{B8FC9508-CB07-0E44-BC68-50D1DE87C51E}" srcOrd="0" destOrd="0" presId="urn:microsoft.com/office/officeart/2005/8/layout/orgChart1"/>
    <dgm:cxn modelId="{28159E6A-8523-9743-8D40-D275CAF545C6}" type="presParOf" srcId="{5E40BD03-4377-DA4C-A6EA-CBECC5297B0C}" destId="{2675BFA7-0BE3-F64F-B876-E2A0D084ACFF}" srcOrd="1" destOrd="0" presId="urn:microsoft.com/office/officeart/2005/8/layout/orgChart1"/>
    <dgm:cxn modelId="{3306667A-71C3-2D40-8D61-741E2F481FD6}" type="presParOf" srcId="{2675BFA7-0BE3-F64F-B876-E2A0D084ACFF}" destId="{528027C6-6E3A-A44B-BD69-B1FC2FC2D254}" srcOrd="0" destOrd="0" presId="urn:microsoft.com/office/officeart/2005/8/layout/orgChart1"/>
    <dgm:cxn modelId="{1CC4D89B-A076-7F4A-80D7-A75C2E852CE3}" type="presParOf" srcId="{528027C6-6E3A-A44B-BD69-B1FC2FC2D254}" destId="{3D391421-FFDA-114C-86ED-10F8AD877F49}" srcOrd="0" destOrd="0" presId="urn:microsoft.com/office/officeart/2005/8/layout/orgChart1"/>
    <dgm:cxn modelId="{B2180EC3-3B4A-0C4F-AC19-32773DBB6C3F}" type="presParOf" srcId="{528027C6-6E3A-A44B-BD69-B1FC2FC2D254}" destId="{2DCF4A09-8007-A543-BDD3-676C1B129C7A}" srcOrd="1" destOrd="0" presId="urn:microsoft.com/office/officeart/2005/8/layout/orgChart1"/>
    <dgm:cxn modelId="{76475477-E1C4-DC42-97C1-9BB2AA513414}" type="presParOf" srcId="{2675BFA7-0BE3-F64F-B876-E2A0D084ACFF}" destId="{9015AA2B-DEC7-CF45-9152-F93977701C23}" srcOrd="1" destOrd="0" presId="urn:microsoft.com/office/officeart/2005/8/layout/orgChart1"/>
    <dgm:cxn modelId="{FC4B44FF-B929-5143-93F2-8F9EC2F988B5}" type="presParOf" srcId="{2675BFA7-0BE3-F64F-B876-E2A0D084ACFF}" destId="{AEA30FE2-8CE0-5341-B035-18E6C780A15C}" srcOrd="2" destOrd="0" presId="urn:microsoft.com/office/officeart/2005/8/layout/orgChart1"/>
    <dgm:cxn modelId="{E3137214-BDB8-0144-BAE5-E3DDAC6740E9}" type="presParOf" srcId="{6FAECA34-E162-C745-BE01-DD784916EA95}" destId="{09E035A0-1C13-7146-8E53-0064D97CD210}" srcOrd="2" destOrd="0" presId="urn:microsoft.com/office/officeart/2005/8/layout/orgChart1"/>
    <dgm:cxn modelId="{5362D353-776B-9940-91CB-0CC9AD66D489}" type="presParOf" srcId="{0E96C710-62F6-134D-B5A6-9F1C02F2854C}" destId="{398BF4B7-866C-004F-A8C4-CD81FD022C3E}" srcOrd="2" destOrd="0" presId="urn:microsoft.com/office/officeart/2005/8/layout/orgChart1"/>
    <dgm:cxn modelId="{AE257EFC-CF69-6A43-A0E6-9A54E99AAD21}" type="presParOf" srcId="{0E96C710-62F6-134D-B5A6-9F1C02F2854C}" destId="{DF61E0B9-D5C5-2A48-B9CB-D983DE375905}" srcOrd="3" destOrd="0" presId="urn:microsoft.com/office/officeart/2005/8/layout/orgChart1"/>
    <dgm:cxn modelId="{BA77F426-5250-4C43-8912-47FA1C6948D6}" type="presParOf" srcId="{DF61E0B9-D5C5-2A48-B9CB-D983DE375905}" destId="{4F3835FD-7B0B-8249-B7C9-CEA158893D51}" srcOrd="0" destOrd="0" presId="urn:microsoft.com/office/officeart/2005/8/layout/orgChart1"/>
    <dgm:cxn modelId="{B699B0F5-35C5-E447-A4E3-87B8DDF04EE3}" type="presParOf" srcId="{4F3835FD-7B0B-8249-B7C9-CEA158893D51}" destId="{D4E8C901-46DB-FB47-A373-7EEC2C5D719D}" srcOrd="0" destOrd="0" presId="urn:microsoft.com/office/officeart/2005/8/layout/orgChart1"/>
    <dgm:cxn modelId="{EFC2EBED-12F5-4F4E-8449-520EF98B0DF9}" type="presParOf" srcId="{4F3835FD-7B0B-8249-B7C9-CEA158893D51}" destId="{07C32D3B-F199-3544-8EF6-A64DEB1E8D33}" srcOrd="1" destOrd="0" presId="urn:microsoft.com/office/officeart/2005/8/layout/orgChart1"/>
    <dgm:cxn modelId="{AABF9782-9AAF-BA4A-97FB-9D10F01C173F}" type="presParOf" srcId="{DF61E0B9-D5C5-2A48-B9CB-D983DE375905}" destId="{33B92EB6-3D41-884A-B80D-442B003E9EFE}" srcOrd="1" destOrd="0" presId="urn:microsoft.com/office/officeart/2005/8/layout/orgChart1"/>
    <dgm:cxn modelId="{CE24F019-3537-6343-910F-A00CD2BBE356}" type="presParOf" srcId="{33B92EB6-3D41-884A-B80D-442B003E9EFE}" destId="{819C872B-CE0E-3B43-8A26-9B11BECB1284}" srcOrd="0" destOrd="0" presId="urn:microsoft.com/office/officeart/2005/8/layout/orgChart1"/>
    <dgm:cxn modelId="{81C7DDE4-9E0B-124E-B1E3-145A4C55C7DA}" type="presParOf" srcId="{33B92EB6-3D41-884A-B80D-442B003E9EFE}" destId="{A15ADAE7-97CA-DC4E-95E2-35944BF3541F}" srcOrd="1" destOrd="0" presId="urn:microsoft.com/office/officeart/2005/8/layout/orgChart1"/>
    <dgm:cxn modelId="{42822056-BA63-BD46-B2C0-7A7F0E6BA4B6}" type="presParOf" srcId="{A15ADAE7-97CA-DC4E-95E2-35944BF3541F}" destId="{AB822A41-154B-E04D-AD5A-A103001FE5DC}" srcOrd="0" destOrd="0" presId="urn:microsoft.com/office/officeart/2005/8/layout/orgChart1"/>
    <dgm:cxn modelId="{59F7526C-27B0-6841-AE95-DA0905CE5F01}" type="presParOf" srcId="{AB822A41-154B-E04D-AD5A-A103001FE5DC}" destId="{4B2F1A7B-B53B-3346-B097-1C75A7159B75}" srcOrd="0" destOrd="0" presId="urn:microsoft.com/office/officeart/2005/8/layout/orgChart1"/>
    <dgm:cxn modelId="{44CD4212-A756-B14B-9F37-826BB9ED0AC8}" type="presParOf" srcId="{AB822A41-154B-E04D-AD5A-A103001FE5DC}" destId="{CFF349BA-49FC-CC43-9CE8-D5A857EED357}" srcOrd="1" destOrd="0" presId="urn:microsoft.com/office/officeart/2005/8/layout/orgChart1"/>
    <dgm:cxn modelId="{27CA0315-75B5-834F-B3C9-D6E5350FF28F}" type="presParOf" srcId="{A15ADAE7-97CA-DC4E-95E2-35944BF3541F}" destId="{259F3BB7-B7DA-C940-B1CC-0B6BFA60E467}" srcOrd="1" destOrd="0" presId="urn:microsoft.com/office/officeart/2005/8/layout/orgChart1"/>
    <dgm:cxn modelId="{6B34C191-194A-614B-AFB4-0EDE828B8470}" type="presParOf" srcId="{A15ADAE7-97CA-DC4E-95E2-35944BF3541F}" destId="{5F0B793C-9867-CE44-B3CC-DF3C445850C6}" srcOrd="2" destOrd="0" presId="urn:microsoft.com/office/officeart/2005/8/layout/orgChart1"/>
    <dgm:cxn modelId="{C3F11035-4240-634D-973E-5B0D6F8D0593}" type="presParOf" srcId="{DF61E0B9-D5C5-2A48-B9CB-D983DE375905}" destId="{6D06CC5D-ACB1-C148-8F2D-EE297359B4C3}" srcOrd="2" destOrd="0" presId="urn:microsoft.com/office/officeart/2005/8/layout/orgChart1"/>
    <dgm:cxn modelId="{A04CDF17-DAE2-4B47-AB41-B65E7027A97A}" type="presParOf" srcId="{0E96C710-62F6-134D-B5A6-9F1C02F2854C}" destId="{A7DA3007-AB8C-4644-B7FF-111B295456E2}" srcOrd="4" destOrd="0" presId="urn:microsoft.com/office/officeart/2005/8/layout/orgChart1"/>
    <dgm:cxn modelId="{881B9ABD-24D4-114C-8ED4-E0D764FCB064}" type="presParOf" srcId="{0E96C710-62F6-134D-B5A6-9F1C02F2854C}" destId="{E61FEEFE-50B1-5648-AF2A-99C58A2B0B35}" srcOrd="5" destOrd="0" presId="urn:microsoft.com/office/officeart/2005/8/layout/orgChart1"/>
    <dgm:cxn modelId="{4BB19999-A94C-3146-8422-8E283EFF4D34}" type="presParOf" srcId="{E61FEEFE-50B1-5648-AF2A-99C58A2B0B35}" destId="{9A298B39-C97A-FD45-8E7B-3008CA4BA2CB}" srcOrd="0" destOrd="0" presId="urn:microsoft.com/office/officeart/2005/8/layout/orgChart1"/>
    <dgm:cxn modelId="{FD252D50-4030-A143-8FDA-348950EBC15C}" type="presParOf" srcId="{9A298B39-C97A-FD45-8E7B-3008CA4BA2CB}" destId="{3DBEBBA7-EF74-CF46-9B28-1413838ECE5D}" srcOrd="0" destOrd="0" presId="urn:microsoft.com/office/officeart/2005/8/layout/orgChart1"/>
    <dgm:cxn modelId="{C0CCFBD1-89DF-694A-A1CD-D615C84DA695}" type="presParOf" srcId="{9A298B39-C97A-FD45-8E7B-3008CA4BA2CB}" destId="{9EE38E37-4479-4241-8BF9-27CF0D0C1CAE}" srcOrd="1" destOrd="0" presId="urn:microsoft.com/office/officeart/2005/8/layout/orgChart1"/>
    <dgm:cxn modelId="{8DEF5AEE-F620-684C-A7EE-E87B738CE68B}" type="presParOf" srcId="{E61FEEFE-50B1-5648-AF2A-99C58A2B0B35}" destId="{1E5892D7-ED33-DB4E-B274-7677AC5AF4F6}" srcOrd="1" destOrd="0" presId="urn:microsoft.com/office/officeart/2005/8/layout/orgChart1"/>
    <dgm:cxn modelId="{3D41841E-EB3D-684F-BC3C-1AC946EEEFC1}" type="presParOf" srcId="{1E5892D7-ED33-DB4E-B274-7677AC5AF4F6}" destId="{5AA2381F-C922-FF42-B437-7EF8C6A9813F}" srcOrd="0" destOrd="0" presId="urn:microsoft.com/office/officeart/2005/8/layout/orgChart1"/>
    <dgm:cxn modelId="{6072A5BF-2DB2-D24A-8CA3-AD43DCBA6A31}" type="presParOf" srcId="{1E5892D7-ED33-DB4E-B274-7677AC5AF4F6}" destId="{AD7037FC-8C90-DF4A-BEF6-CD2B9B204251}" srcOrd="1" destOrd="0" presId="urn:microsoft.com/office/officeart/2005/8/layout/orgChart1"/>
    <dgm:cxn modelId="{3ECA6F51-00CB-E24C-B7F1-60868ECA3803}" type="presParOf" srcId="{AD7037FC-8C90-DF4A-BEF6-CD2B9B204251}" destId="{193D4391-1CCE-1F4D-88E3-FCE0AA104ABA}" srcOrd="0" destOrd="0" presId="urn:microsoft.com/office/officeart/2005/8/layout/orgChart1"/>
    <dgm:cxn modelId="{C90C7F51-D402-3A4F-A5DB-8CEB113CD8D5}" type="presParOf" srcId="{193D4391-1CCE-1F4D-88E3-FCE0AA104ABA}" destId="{7A52EA81-6AA4-7544-8181-E6E8F6C83D8D}" srcOrd="0" destOrd="0" presId="urn:microsoft.com/office/officeart/2005/8/layout/orgChart1"/>
    <dgm:cxn modelId="{C601CFF0-7724-D347-9803-89C8C4C94EF1}" type="presParOf" srcId="{193D4391-1CCE-1F4D-88E3-FCE0AA104ABA}" destId="{8B3CA006-A980-0B4A-9F31-C81E72FCD700}" srcOrd="1" destOrd="0" presId="urn:microsoft.com/office/officeart/2005/8/layout/orgChart1"/>
    <dgm:cxn modelId="{11187BA5-F8CF-BE43-8C6E-76A577038C15}" type="presParOf" srcId="{AD7037FC-8C90-DF4A-BEF6-CD2B9B204251}" destId="{3C3D5484-C0D9-034D-9BAE-ED49355965BA}" srcOrd="1" destOrd="0" presId="urn:microsoft.com/office/officeart/2005/8/layout/orgChart1"/>
    <dgm:cxn modelId="{8B46027D-C974-8D43-8DAF-664D87D7E989}" type="presParOf" srcId="{AD7037FC-8C90-DF4A-BEF6-CD2B9B204251}" destId="{5B5F9168-860E-9E42-A8B1-EF66E98E9946}" srcOrd="2" destOrd="0" presId="urn:microsoft.com/office/officeart/2005/8/layout/orgChart1"/>
    <dgm:cxn modelId="{9E42C48B-51E7-3B44-A5F4-3077AC898768}" type="presParOf" srcId="{E61FEEFE-50B1-5648-AF2A-99C58A2B0B35}" destId="{9B0181B6-DDC7-6B49-B3A2-A9F9284FD682}" srcOrd="2" destOrd="0" presId="urn:microsoft.com/office/officeart/2005/8/layout/orgChart1"/>
    <dgm:cxn modelId="{AF5F3F2A-DD5E-6243-B51C-48663E35F4D6}" type="presParOf" srcId="{0E96C710-62F6-134D-B5A6-9F1C02F2854C}" destId="{87AEA51A-AB62-C240-84B3-B4E843CE7733}" srcOrd="6" destOrd="0" presId="urn:microsoft.com/office/officeart/2005/8/layout/orgChart1"/>
    <dgm:cxn modelId="{B9C00671-56CE-E849-848F-0EEA9C89A9F8}" type="presParOf" srcId="{0E96C710-62F6-134D-B5A6-9F1C02F2854C}" destId="{13FA0AF4-5034-FF41-9BA7-B7C409B0B0F5}" srcOrd="7" destOrd="0" presId="urn:microsoft.com/office/officeart/2005/8/layout/orgChart1"/>
    <dgm:cxn modelId="{AAD6D6BE-28B4-F149-B7D5-9C1AFBDF7CD3}" type="presParOf" srcId="{13FA0AF4-5034-FF41-9BA7-B7C409B0B0F5}" destId="{304E5D5C-960D-044F-A611-0D7CE64DBCD9}" srcOrd="0" destOrd="0" presId="urn:microsoft.com/office/officeart/2005/8/layout/orgChart1"/>
    <dgm:cxn modelId="{75DAAA5E-DAD0-A042-972C-27C3E8A318A2}" type="presParOf" srcId="{304E5D5C-960D-044F-A611-0D7CE64DBCD9}" destId="{AFD2B270-F114-C04E-8E17-696E9A6B0109}" srcOrd="0" destOrd="0" presId="urn:microsoft.com/office/officeart/2005/8/layout/orgChart1"/>
    <dgm:cxn modelId="{CD121C4F-DEF7-F140-9247-3F62EEC4E730}" type="presParOf" srcId="{304E5D5C-960D-044F-A611-0D7CE64DBCD9}" destId="{D1880025-6300-4F4F-B745-5ECD5C540E4C}" srcOrd="1" destOrd="0" presId="urn:microsoft.com/office/officeart/2005/8/layout/orgChart1"/>
    <dgm:cxn modelId="{8CCD0982-1A76-5746-94C9-205A64BDFBDC}" type="presParOf" srcId="{13FA0AF4-5034-FF41-9BA7-B7C409B0B0F5}" destId="{82CFF437-5442-B94B-9A5C-42B3B6487214}" srcOrd="1" destOrd="0" presId="urn:microsoft.com/office/officeart/2005/8/layout/orgChart1"/>
    <dgm:cxn modelId="{14466605-E71F-0E4B-99E1-1F3E17293709}" type="presParOf" srcId="{82CFF437-5442-B94B-9A5C-42B3B6487214}" destId="{D631FB7C-B3E7-0E47-B8CD-5B7A48792430}" srcOrd="0" destOrd="0" presId="urn:microsoft.com/office/officeart/2005/8/layout/orgChart1"/>
    <dgm:cxn modelId="{BFAF07EB-57A6-874C-ABD9-DA2D1E8E5C05}" type="presParOf" srcId="{82CFF437-5442-B94B-9A5C-42B3B6487214}" destId="{E28F9FD3-C02E-374D-99E1-B46B5E2544F5}" srcOrd="1" destOrd="0" presId="urn:microsoft.com/office/officeart/2005/8/layout/orgChart1"/>
    <dgm:cxn modelId="{582BE0A1-3B0B-324E-98E0-440039F0D5AD}" type="presParOf" srcId="{E28F9FD3-C02E-374D-99E1-B46B5E2544F5}" destId="{CAEC58E7-AD08-554E-8290-390640A0CCB8}" srcOrd="0" destOrd="0" presId="urn:microsoft.com/office/officeart/2005/8/layout/orgChart1"/>
    <dgm:cxn modelId="{9BA8200C-240C-C94A-B9CF-44E27507521B}" type="presParOf" srcId="{CAEC58E7-AD08-554E-8290-390640A0CCB8}" destId="{FB74F18F-00A0-4145-B295-D9B3AD52CCC4}" srcOrd="0" destOrd="0" presId="urn:microsoft.com/office/officeart/2005/8/layout/orgChart1"/>
    <dgm:cxn modelId="{B3C64CBE-F12C-9645-8F91-B7B068EB3533}" type="presParOf" srcId="{CAEC58E7-AD08-554E-8290-390640A0CCB8}" destId="{FEC455FE-CE45-6A4F-A348-59A5A147F3CC}" srcOrd="1" destOrd="0" presId="urn:microsoft.com/office/officeart/2005/8/layout/orgChart1"/>
    <dgm:cxn modelId="{2F7CBF7E-E7B7-F147-933C-DD7BE91F8BA5}" type="presParOf" srcId="{E28F9FD3-C02E-374D-99E1-B46B5E2544F5}" destId="{C9E35274-D050-1A49-823F-2335B5D4FD40}" srcOrd="1" destOrd="0" presId="urn:microsoft.com/office/officeart/2005/8/layout/orgChart1"/>
    <dgm:cxn modelId="{71467818-84F9-AD44-A854-9AA2AA43092B}" type="presParOf" srcId="{E28F9FD3-C02E-374D-99E1-B46B5E2544F5}" destId="{218524FF-CB80-C440-8B2C-A72753C644A2}" srcOrd="2" destOrd="0" presId="urn:microsoft.com/office/officeart/2005/8/layout/orgChart1"/>
    <dgm:cxn modelId="{5527561C-2651-FE4C-B3C9-DAAD6AC0D17A}" type="presParOf" srcId="{13FA0AF4-5034-FF41-9BA7-B7C409B0B0F5}" destId="{EFB6496D-375D-274B-9FD4-7C028A89F4AC}" srcOrd="2" destOrd="0" presId="urn:microsoft.com/office/officeart/2005/8/layout/orgChart1"/>
    <dgm:cxn modelId="{574D45C7-F9B4-C94F-81A8-3461C1215BED}" type="presParOf" srcId="{72107844-94FD-9541-8457-8BC255AA6182}" destId="{DA3E87C3-7693-FE4C-87AC-CE5E85D8FBA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CC91AB40-1D67-4B41-A452-3C3A593E0B6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3ECDB0E4-E31E-314C-87CD-C1DEC648930E}">
      <dgm:prSet/>
      <dgm:spPr/>
      <dgm:t>
        <a:bodyPr/>
        <a:lstStyle/>
        <a:p>
          <a:pPr algn="l"/>
          <a:r>
            <a:rPr lang="es-CO" b="0" i="0" dirty="0"/>
            <a:t>La presente Resolución rige a partir de la fecha de la publicación y deroga la Resolución 2346 de 2007, la Resolución 1918 de 2009, Resolución 1075 de 1992, la Resolución 4050 de 1994 y las demás normas que le sean contrarias.</a:t>
          </a:r>
          <a:endParaRPr lang="es-CO" dirty="0"/>
        </a:p>
      </dgm:t>
    </dgm:pt>
    <dgm:pt modelId="{9EC2A108-D430-3249-AE97-445AF6518521}" type="parTrans" cxnId="{CC53B66C-8B69-1548-8C95-34B44529236B}">
      <dgm:prSet/>
      <dgm:spPr/>
      <dgm:t>
        <a:bodyPr/>
        <a:lstStyle/>
        <a:p>
          <a:endParaRPr lang="es-MX"/>
        </a:p>
      </dgm:t>
    </dgm:pt>
    <dgm:pt modelId="{9C80D234-9E51-2E4A-B6B7-9BF5985553D1}" type="sibTrans" cxnId="{CC53B66C-8B69-1548-8C95-34B44529236B}">
      <dgm:prSet/>
      <dgm:spPr/>
      <dgm:t>
        <a:bodyPr/>
        <a:lstStyle/>
        <a:p>
          <a:endParaRPr lang="es-MX"/>
        </a:p>
      </dgm:t>
    </dgm:pt>
    <dgm:pt modelId="{52D97A32-52BF-EC4B-9AFD-339D27053731}" type="pres">
      <dgm:prSet presAssocID="{CC91AB40-1D67-4B41-A452-3C3A593E0B66}" presName="linearFlow" presStyleCnt="0">
        <dgm:presLayoutVars>
          <dgm:dir/>
          <dgm:resizeHandles val="exact"/>
        </dgm:presLayoutVars>
      </dgm:prSet>
      <dgm:spPr/>
      <dgm:t>
        <a:bodyPr/>
        <a:lstStyle/>
        <a:p>
          <a:endParaRPr lang="es-ES"/>
        </a:p>
      </dgm:t>
    </dgm:pt>
    <dgm:pt modelId="{A6CDC774-D59C-8F4A-930B-D5672A35F7BA}" type="pres">
      <dgm:prSet presAssocID="{3ECDB0E4-E31E-314C-87CD-C1DEC648930E}" presName="composite" presStyleCnt="0"/>
      <dgm:spPr/>
    </dgm:pt>
    <dgm:pt modelId="{31E3E2AF-A491-6946-ABCF-DE0078A842D6}" type="pres">
      <dgm:prSet presAssocID="{3ECDB0E4-E31E-314C-87CD-C1DEC648930E}"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0105154B-979F-4B41-9DD8-B3E7B07FF33B}" type="pres">
      <dgm:prSet presAssocID="{3ECDB0E4-E31E-314C-87CD-C1DEC648930E}" presName="txShp" presStyleLbl="node1" presStyleIdx="0" presStyleCnt="1">
        <dgm:presLayoutVars>
          <dgm:bulletEnabled val="1"/>
        </dgm:presLayoutVars>
      </dgm:prSet>
      <dgm:spPr/>
      <dgm:t>
        <a:bodyPr/>
        <a:lstStyle/>
        <a:p>
          <a:endParaRPr lang="es-ES"/>
        </a:p>
      </dgm:t>
    </dgm:pt>
  </dgm:ptLst>
  <dgm:cxnLst>
    <dgm:cxn modelId="{CC53B66C-8B69-1548-8C95-34B44529236B}" srcId="{CC91AB40-1D67-4B41-A452-3C3A593E0B66}" destId="{3ECDB0E4-E31E-314C-87CD-C1DEC648930E}" srcOrd="0" destOrd="0" parTransId="{9EC2A108-D430-3249-AE97-445AF6518521}" sibTransId="{9C80D234-9E51-2E4A-B6B7-9BF5985553D1}"/>
    <dgm:cxn modelId="{233D3A8C-E76B-5943-A4F1-9752E5F57DB6}" type="presOf" srcId="{3ECDB0E4-E31E-314C-87CD-C1DEC648930E}" destId="{0105154B-979F-4B41-9DD8-B3E7B07FF33B}" srcOrd="0" destOrd="0" presId="urn:microsoft.com/office/officeart/2005/8/layout/vList3"/>
    <dgm:cxn modelId="{451EAFB0-0134-CE4E-9E26-751CFB03860C}" type="presOf" srcId="{CC91AB40-1D67-4B41-A452-3C3A593E0B66}" destId="{52D97A32-52BF-EC4B-9AFD-339D27053731}" srcOrd="0" destOrd="0" presId="urn:microsoft.com/office/officeart/2005/8/layout/vList3"/>
    <dgm:cxn modelId="{27E39652-5F55-AB46-B8CD-C7553AA8FE92}" type="presParOf" srcId="{52D97A32-52BF-EC4B-9AFD-339D27053731}" destId="{A6CDC774-D59C-8F4A-930B-D5672A35F7BA}" srcOrd="0" destOrd="0" presId="urn:microsoft.com/office/officeart/2005/8/layout/vList3"/>
    <dgm:cxn modelId="{34A124F3-3C50-3643-AD14-D18E9CECBE06}" type="presParOf" srcId="{A6CDC774-D59C-8F4A-930B-D5672A35F7BA}" destId="{31E3E2AF-A491-6946-ABCF-DE0078A842D6}" srcOrd="0" destOrd="0" presId="urn:microsoft.com/office/officeart/2005/8/layout/vList3"/>
    <dgm:cxn modelId="{DAD4DE8C-BD52-6A4E-912C-32AAF7BF22F0}" type="presParOf" srcId="{A6CDC774-D59C-8F4A-930B-D5672A35F7BA}" destId="{0105154B-979F-4B41-9DD8-B3E7B07FF33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624F8200-7450-5F41-B970-EF71A1A81CE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MX"/>
        </a:p>
      </dgm:t>
    </dgm:pt>
    <dgm:pt modelId="{ED638C26-2973-6B49-BE96-D4EA81A2ABDE}">
      <dgm:prSet/>
      <dgm:spPr/>
      <dgm:t>
        <a:bodyPr/>
        <a:lstStyle/>
        <a:p>
          <a:r>
            <a:rPr lang="es-CO" b="1"/>
            <a:t>Variables fisiológicas</a:t>
          </a:r>
          <a:endParaRPr lang="es-CO"/>
        </a:p>
      </dgm:t>
    </dgm:pt>
    <dgm:pt modelId="{4AE9D8B9-332C-BC40-BEFC-824089B7147E}" type="parTrans" cxnId="{3A403468-A740-FD44-A941-BBE086709958}">
      <dgm:prSet/>
      <dgm:spPr/>
      <dgm:t>
        <a:bodyPr/>
        <a:lstStyle/>
        <a:p>
          <a:endParaRPr lang="es-MX"/>
        </a:p>
      </dgm:t>
    </dgm:pt>
    <dgm:pt modelId="{CF6248DE-15C3-4149-A519-17B3907394A0}" type="sibTrans" cxnId="{3A403468-A740-FD44-A941-BBE086709958}">
      <dgm:prSet/>
      <dgm:spPr/>
      <dgm:t>
        <a:bodyPr/>
        <a:lstStyle/>
        <a:p>
          <a:endParaRPr lang="es-MX"/>
        </a:p>
      </dgm:t>
    </dgm:pt>
    <dgm:pt modelId="{F8C10BA5-053A-F743-B0D6-2773B0A72183}">
      <dgm:prSet/>
      <dgm:spPr/>
      <dgm:t>
        <a:bodyPr/>
        <a:lstStyle/>
        <a:p>
          <a:r>
            <a:rPr lang="es-CO" dirty="0"/>
            <a:t>Frecuencia cardíaca y ritmo cardíaco</a:t>
          </a:r>
        </a:p>
      </dgm:t>
    </dgm:pt>
    <dgm:pt modelId="{E8032F5D-2F40-214F-A57D-D0909CD66B3B}" type="parTrans" cxnId="{B78AFE2C-F7AF-8D4A-B024-2010A55FA00F}">
      <dgm:prSet/>
      <dgm:spPr/>
      <dgm:t>
        <a:bodyPr/>
        <a:lstStyle/>
        <a:p>
          <a:endParaRPr lang="es-MX"/>
        </a:p>
      </dgm:t>
    </dgm:pt>
    <dgm:pt modelId="{17E03165-5F95-6943-83F3-F3CFC7A97819}" type="sibTrans" cxnId="{B78AFE2C-F7AF-8D4A-B024-2010A55FA00F}">
      <dgm:prSet/>
      <dgm:spPr/>
      <dgm:t>
        <a:bodyPr/>
        <a:lstStyle/>
        <a:p>
          <a:endParaRPr lang="es-MX"/>
        </a:p>
      </dgm:t>
    </dgm:pt>
    <dgm:pt modelId="{B9EAAE5E-96A1-6345-BCF0-A78A136FFABE}">
      <dgm:prSet/>
      <dgm:spPr/>
      <dgm:t>
        <a:bodyPr/>
        <a:lstStyle/>
        <a:p>
          <a:r>
            <a:rPr lang="es-CO"/>
            <a:t>Temperatura corporal y sudoración</a:t>
          </a:r>
        </a:p>
      </dgm:t>
    </dgm:pt>
    <dgm:pt modelId="{DD2BC5DE-2A2B-9F47-A908-BA738FE83545}" type="parTrans" cxnId="{503DC38A-28A9-334D-A1A1-B07841A15B0E}">
      <dgm:prSet/>
      <dgm:spPr/>
      <dgm:t>
        <a:bodyPr/>
        <a:lstStyle/>
        <a:p>
          <a:endParaRPr lang="es-MX"/>
        </a:p>
      </dgm:t>
    </dgm:pt>
    <dgm:pt modelId="{514A7B0A-F703-654B-8C36-96CCDB55B904}" type="sibTrans" cxnId="{503DC38A-28A9-334D-A1A1-B07841A15B0E}">
      <dgm:prSet/>
      <dgm:spPr/>
      <dgm:t>
        <a:bodyPr/>
        <a:lstStyle/>
        <a:p>
          <a:endParaRPr lang="es-MX"/>
        </a:p>
      </dgm:t>
    </dgm:pt>
    <dgm:pt modelId="{0FDAB9E6-D524-0141-91F8-D340C1CE0852}">
      <dgm:prSet/>
      <dgm:spPr/>
      <dgm:t>
        <a:bodyPr/>
        <a:lstStyle/>
        <a:p>
          <a:r>
            <a:rPr lang="es-CO"/>
            <a:t>Nivel de actividad física y postura</a:t>
          </a:r>
        </a:p>
      </dgm:t>
    </dgm:pt>
    <dgm:pt modelId="{C6D6A6AA-7E66-1140-8043-7310643CEFED}" type="parTrans" cxnId="{22216047-21F2-854D-A8B8-392A836C0853}">
      <dgm:prSet/>
      <dgm:spPr/>
      <dgm:t>
        <a:bodyPr/>
        <a:lstStyle/>
        <a:p>
          <a:endParaRPr lang="es-MX"/>
        </a:p>
      </dgm:t>
    </dgm:pt>
    <dgm:pt modelId="{93EED2F0-6766-8747-9D23-B12B542F87D3}" type="sibTrans" cxnId="{22216047-21F2-854D-A8B8-392A836C0853}">
      <dgm:prSet/>
      <dgm:spPr/>
      <dgm:t>
        <a:bodyPr/>
        <a:lstStyle/>
        <a:p>
          <a:endParaRPr lang="es-MX"/>
        </a:p>
      </dgm:t>
    </dgm:pt>
    <dgm:pt modelId="{5125DC34-D493-A84C-B151-770212E621D1}">
      <dgm:prSet/>
      <dgm:spPr/>
      <dgm:t>
        <a:bodyPr/>
        <a:lstStyle/>
        <a:p>
          <a:r>
            <a:rPr lang="es-CO"/>
            <a:t>Presión arterial (en algunos casos)</a:t>
          </a:r>
        </a:p>
      </dgm:t>
    </dgm:pt>
    <dgm:pt modelId="{3DA5CFFB-9388-E246-8F0E-76414B9E561B}" type="parTrans" cxnId="{19A5AF61-9323-F54F-A955-6D7AA855FD86}">
      <dgm:prSet/>
      <dgm:spPr/>
      <dgm:t>
        <a:bodyPr/>
        <a:lstStyle/>
        <a:p>
          <a:endParaRPr lang="es-MX"/>
        </a:p>
      </dgm:t>
    </dgm:pt>
    <dgm:pt modelId="{500C7B1E-F4CA-9B41-96BB-E4330DFD7989}" type="sibTrans" cxnId="{19A5AF61-9323-F54F-A955-6D7AA855FD86}">
      <dgm:prSet/>
      <dgm:spPr/>
      <dgm:t>
        <a:bodyPr/>
        <a:lstStyle/>
        <a:p>
          <a:endParaRPr lang="es-MX"/>
        </a:p>
      </dgm:t>
    </dgm:pt>
    <dgm:pt modelId="{727B1850-DB2C-7449-BAEE-688B4AC61FF7}" type="pres">
      <dgm:prSet presAssocID="{624F8200-7450-5F41-B970-EF71A1A81CE3}" presName="diagram" presStyleCnt="0">
        <dgm:presLayoutVars>
          <dgm:chPref val="1"/>
          <dgm:dir/>
          <dgm:animOne val="branch"/>
          <dgm:animLvl val="lvl"/>
          <dgm:resizeHandles/>
        </dgm:presLayoutVars>
      </dgm:prSet>
      <dgm:spPr/>
      <dgm:t>
        <a:bodyPr/>
        <a:lstStyle/>
        <a:p>
          <a:endParaRPr lang="es-ES"/>
        </a:p>
      </dgm:t>
    </dgm:pt>
    <dgm:pt modelId="{F8408DE5-A6BE-E248-8F9A-7B5725560864}" type="pres">
      <dgm:prSet presAssocID="{ED638C26-2973-6B49-BE96-D4EA81A2ABDE}" presName="root" presStyleCnt="0"/>
      <dgm:spPr/>
    </dgm:pt>
    <dgm:pt modelId="{7FD597D7-120A-8A4C-A6B0-8F3C24F8834A}" type="pres">
      <dgm:prSet presAssocID="{ED638C26-2973-6B49-BE96-D4EA81A2ABDE}" presName="rootComposite" presStyleCnt="0"/>
      <dgm:spPr/>
    </dgm:pt>
    <dgm:pt modelId="{829FDFEF-4C53-1545-87F1-48DE18865B62}" type="pres">
      <dgm:prSet presAssocID="{ED638C26-2973-6B49-BE96-D4EA81A2ABDE}" presName="rootText" presStyleLbl="node1" presStyleIdx="0" presStyleCnt="1"/>
      <dgm:spPr/>
      <dgm:t>
        <a:bodyPr/>
        <a:lstStyle/>
        <a:p>
          <a:endParaRPr lang="es-ES"/>
        </a:p>
      </dgm:t>
    </dgm:pt>
    <dgm:pt modelId="{DDE6C9A6-2323-1B4F-B53A-AFC725CB8349}" type="pres">
      <dgm:prSet presAssocID="{ED638C26-2973-6B49-BE96-D4EA81A2ABDE}" presName="rootConnector" presStyleLbl="node1" presStyleIdx="0" presStyleCnt="1"/>
      <dgm:spPr/>
      <dgm:t>
        <a:bodyPr/>
        <a:lstStyle/>
        <a:p>
          <a:endParaRPr lang="es-ES"/>
        </a:p>
      </dgm:t>
    </dgm:pt>
    <dgm:pt modelId="{2F3E15F6-0DAD-CC42-A74D-CBF5390159B3}" type="pres">
      <dgm:prSet presAssocID="{ED638C26-2973-6B49-BE96-D4EA81A2ABDE}" presName="childShape" presStyleCnt="0"/>
      <dgm:spPr/>
    </dgm:pt>
    <dgm:pt modelId="{862661BF-616D-0943-9058-8E00C50BD881}" type="pres">
      <dgm:prSet presAssocID="{E8032F5D-2F40-214F-A57D-D0909CD66B3B}" presName="Name13" presStyleLbl="parChTrans1D2" presStyleIdx="0" presStyleCnt="4"/>
      <dgm:spPr/>
      <dgm:t>
        <a:bodyPr/>
        <a:lstStyle/>
        <a:p>
          <a:endParaRPr lang="es-ES"/>
        </a:p>
      </dgm:t>
    </dgm:pt>
    <dgm:pt modelId="{6A1480EC-5383-0544-94D3-8944C535B5A6}" type="pres">
      <dgm:prSet presAssocID="{F8C10BA5-053A-F743-B0D6-2773B0A72183}" presName="childText" presStyleLbl="bgAcc1" presStyleIdx="0" presStyleCnt="4" custScaleX="219306">
        <dgm:presLayoutVars>
          <dgm:bulletEnabled val="1"/>
        </dgm:presLayoutVars>
      </dgm:prSet>
      <dgm:spPr/>
      <dgm:t>
        <a:bodyPr/>
        <a:lstStyle/>
        <a:p>
          <a:endParaRPr lang="es-ES"/>
        </a:p>
      </dgm:t>
    </dgm:pt>
    <dgm:pt modelId="{298F483D-77A3-8043-BC66-481026D3539B}" type="pres">
      <dgm:prSet presAssocID="{DD2BC5DE-2A2B-9F47-A908-BA738FE83545}" presName="Name13" presStyleLbl="parChTrans1D2" presStyleIdx="1" presStyleCnt="4"/>
      <dgm:spPr/>
      <dgm:t>
        <a:bodyPr/>
        <a:lstStyle/>
        <a:p>
          <a:endParaRPr lang="es-ES"/>
        </a:p>
      </dgm:t>
    </dgm:pt>
    <dgm:pt modelId="{2A913404-E32F-DA4D-991F-0809926B0141}" type="pres">
      <dgm:prSet presAssocID="{B9EAAE5E-96A1-6345-BCF0-A78A136FFABE}" presName="childText" presStyleLbl="bgAcc1" presStyleIdx="1" presStyleCnt="4" custScaleX="219306">
        <dgm:presLayoutVars>
          <dgm:bulletEnabled val="1"/>
        </dgm:presLayoutVars>
      </dgm:prSet>
      <dgm:spPr/>
      <dgm:t>
        <a:bodyPr/>
        <a:lstStyle/>
        <a:p>
          <a:endParaRPr lang="es-ES"/>
        </a:p>
      </dgm:t>
    </dgm:pt>
    <dgm:pt modelId="{E09AD210-6EDE-D443-81B8-E29440B4AE4A}" type="pres">
      <dgm:prSet presAssocID="{C6D6A6AA-7E66-1140-8043-7310643CEFED}" presName="Name13" presStyleLbl="parChTrans1D2" presStyleIdx="2" presStyleCnt="4"/>
      <dgm:spPr/>
      <dgm:t>
        <a:bodyPr/>
        <a:lstStyle/>
        <a:p>
          <a:endParaRPr lang="es-ES"/>
        </a:p>
      </dgm:t>
    </dgm:pt>
    <dgm:pt modelId="{5A49F8EE-3267-5042-8A7D-421030651552}" type="pres">
      <dgm:prSet presAssocID="{0FDAB9E6-D524-0141-91F8-D340C1CE0852}" presName="childText" presStyleLbl="bgAcc1" presStyleIdx="2" presStyleCnt="4" custScaleX="219306">
        <dgm:presLayoutVars>
          <dgm:bulletEnabled val="1"/>
        </dgm:presLayoutVars>
      </dgm:prSet>
      <dgm:spPr/>
      <dgm:t>
        <a:bodyPr/>
        <a:lstStyle/>
        <a:p>
          <a:endParaRPr lang="es-ES"/>
        </a:p>
      </dgm:t>
    </dgm:pt>
    <dgm:pt modelId="{FCD67317-BA81-6E43-84D5-7F857F2D7C5B}" type="pres">
      <dgm:prSet presAssocID="{3DA5CFFB-9388-E246-8F0E-76414B9E561B}" presName="Name13" presStyleLbl="parChTrans1D2" presStyleIdx="3" presStyleCnt="4"/>
      <dgm:spPr/>
      <dgm:t>
        <a:bodyPr/>
        <a:lstStyle/>
        <a:p>
          <a:endParaRPr lang="es-ES"/>
        </a:p>
      </dgm:t>
    </dgm:pt>
    <dgm:pt modelId="{A8AF2AC2-02EE-1044-9882-E40FDEF95E04}" type="pres">
      <dgm:prSet presAssocID="{5125DC34-D493-A84C-B151-770212E621D1}" presName="childText" presStyleLbl="bgAcc1" presStyleIdx="3" presStyleCnt="4" custScaleX="219306">
        <dgm:presLayoutVars>
          <dgm:bulletEnabled val="1"/>
        </dgm:presLayoutVars>
      </dgm:prSet>
      <dgm:spPr/>
      <dgm:t>
        <a:bodyPr/>
        <a:lstStyle/>
        <a:p>
          <a:endParaRPr lang="es-ES"/>
        </a:p>
      </dgm:t>
    </dgm:pt>
  </dgm:ptLst>
  <dgm:cxnLst>
    <dgm:cxn modelId="{7EFF5B2D-5138-324F-AE8C-DB0620B7B9BF}" type="presOf" srcId="{5125DC34-D493-A84C-B151-770212E621D1}" destId="{A8AF2AC2-02EE-1044-9882-E40FDEF95E04}" srcOrd="0" destOrd="0" presId="urn:microsoft.com/office/officeart/2005/8/layout/hierarchy3"/>
    <dgm:cxn modelId="{E6133809-E5C9-4845-AA35-2429B28C97EC}" type="presOf" srcId="{ED638C26-2973-6B49-BE96-D4EA81A2ABDE}" destId="{DDE6C9A6-2323-1B4F-B53A-AFC725CB8349}" srcOrd="1" destOrd="0" presId="urn:microsoft.com/office/officeart/2005/8/layout/hierarchy3"/>
    <dgm:cxn modelId="{3A403468-A740-FD44-A941-BBE086709958}" srcId="{624F8200-7450-5F41-B970-EF71A1A81CE3}" destId="{ED638C26-2973-6B49-BE96-D4EA81A2ABDE}" srcOrd="0" destOrd="0" parTransId="{4AE9D8B9-332C-BC40-BEFC-824089B7147E}" sibTransId="{CF6248DE-15C3-4149-A519-17B3907394A0}"/>
    <dgm:cxn modelId="{666ED0B8-08EE-DE41-AE9B-EB77922BDEB9}" type="presOf" srcId="{DD2BC5DE-2A2B-9F47-A908-BA738FE83545}" destId="{298F483D-77A3-8043-BC66-481026D3539B}" srcOrd="0" destOrd="0" presId="urn:microsoft.com/office/officeart/2005/8/layout/hierarchy3"/>
    <dgm:cxn modelId="{503DC38A-28A9-334D-A1A1-B07841A15B0E}" srcId="{ED638C26-2973-6B49-BE96-D4EA81A2ABDE}" destId="{B9EAAE5E-96A1-6345-BCF0-A78A136FFABE}" srcOrd="1" destOrd="0" parTransId="{DD2BC5DE-2A2B-9F47-A908-BA738FE83545}" sibTransId="{514A7B0A-F703-654B-8C36-96CCDB55B904}"/>
    <dgm:cxn modelId="{4EA4952F-A3EA-7E49-A0E1-2BB2D44C5AA6}" type="presOf" srcId="{B9EAAE5E-96A1-6345-BCF0-A78A136FFABE}" destId="{2A913404-E32F-DA4D-991F-0809926B0141}" srcOrd="0" destOrd="0" presId="urn:microsoft.com/office/officeart/2005/8/layout/hierarchy3"/>
    <dgm:cxn modelId="{8B2BB545-935F-E14D-A1ED-AD1D8C2E2D7D}" type="presOf" srcId="{E8032F5D-2F40-214F-A57D-D0909CD66B3B}" destId="{862661BF-616D-0943-9058-8E00C50BD881}" srcOrd="0" destOrd="0" presId="urn:microsoft.com/office/officeart/2005/8/layout/hierarchy3"/>
    <dgm:cxn modelId="{19A5AF61-9323-F54F-A955-6D7AA855FD86}" srcId="{ED638C26-2973-6B49-BE96-D4EA81A2ABDE}" destId="{5125DC34-D493-A84C-B151-770212E621D1}" srcOrd="3" destOrd="0" parTransId="{3DA5CFFB-9388-E246-8F0E-76414B9E561B}" sibTransId="{500C7B1E-F4CA-9B41-96BB-E4330DFD7989}"/>
    <dgm:cxn modelId="{8A00A97A-6A22-E14E-B04F-7CB448E6D084}" type="presOf" srcId="{3DA5CFFB-9388-E246-8F0E-76414B9E561B}" destId="{FCD67317-BA81-6E43-84D5-7F857F2D7C5B}" srcOrd="0" destOrd="0" presId="urn:microsoft.com/office/officeart/2005/8/layout/hierarchy3"/>
    <dgm:cxn modelId="{B78AFE2C-F7AF-8D4A-B024-2010A55FA00F}" srcId="{ED638C26-2973-6B49-BE96-D4EA81A2ABDE}" destId="{F8C10BA5-053A-F743-B0D6-2773B0A72183}" srcOrd="0" destOrd="0" parTransId="{E8032F5D-2F40-214F-A57D-D0909CD66B3B}" sibTransId="{17E03165-5F95-6943-83F3-F3CFC7A97819}"/>
    <dgm:cxn modelId="{F82DA81E-AADB-1B46-A390-239509F0D863}" type="presOf" srcId="{ED638C26-2973-6B49-BE96-D4EA81A2ABDE}" destId="{829FDFEF-4C53-1545-87F1-48DE18865B62}" srcOrd="0" destOrd="0" presId="urn:microsoft.com/office/officeart/2005/8/layout/hierarchy3"/>
    <dgm:cxn modelId="{1D7CBF83-C2A4-FE43-9955-D9991CADC1E9}" type="presOf" srcId="{F8C10BA5-053A-F743-B0D6-2773B0A72183}" destId="{6A1480EC-5383-0544-94D3-8944C535B5A6}" srcOrd="0" destOrd="0" presId="urn:microsoft.com/office/officeart/2005/8/layout/hierarchy3"/>
    <dgm:cxn modelId="{85DE532E-12CB-D44D-A36B-F77818CE2333}" type="presOf" srcId="{C6D6A6AA-7E66-1140-8043-7310643CEFED}" destId="{E09AD210-6EDE-D443-81B8-E29440B4AE4A}" srcOrd="0" destOrd="0" presId="urn:microsoft.com/office/officeart/2005/8/layout/hierarchy3"/>
    <dgm:cxn modelId="{F20B03D9-6F93-2E48-B611-367CF63BD02B}" type="presOf" srcId="{0FDAB9E6-D524-0141-91F8-D340C1CE0852}" destId="{5A49F8EE-3267-5042-8A7D-421030651552}" srcOrd="0" destOrd="0" presId="urn:microsoft.com/office/officeart/2005/8/layout/hierarchy3"/>
    <dgm:cxn modelId="{22216047-21F2-854D-A8B8-392A836C0853}" srcId="{ED638C26-2973-6B49-BE96-D4EA81A2ABDE}" destId="{0FDAB9E6-D524-0141-91F8-D340C1CE0852}" srcOrd="2" destOrd="0" parTransId="{C6D6A6AA-7E66-1140-8043-7310643CEFED}" sibTransId="{93EED2F0-6766-8747-9D23-B12B542F87D3}"/>
    <dgm:cxn modelId="{D38C01B6-9DEA-9249-8D9F-D8F245628403}" type="presOf" srcId="{624F8200-7450-5F41-B970-EF71A1A81CE3}" destId="{727B1850-DB2C-7449-BAEE-688B4AC61FF7}" srcOrd="0" destOrd="0" presId="urn:microsoft.com/office/officeart/2005/8/layout/hierarchy3"/>
    <dgm:cxn modelId="{148EBEEE-368F-BF4E-8277-DFC048C56FB9}" type="presParOf" srcId="{727B1850-DB2C-7449-BAEE-688B4AC61FF7}" destId="{F8408DE5-A6BE-E248-8F9A-7B5725560864}" srcOrd="0" destOrd="0" presId="urn:microsoft.com/office/officeart/2005/8/layout/hierarchy3"/>
    <dgm:cxn modelId="{583FBB50-D29E-6D48-8D6B-E9D11D47EE81}" type="presParOf" srcId="{F8408DE5-A6BE-E248-8F9A-7B5725560864}" destId="{7FD597D7-120A-8A4C-A6B0-8F3C24F8834A}" srcOrd="0" destOrd="0" presId="urn:microsoft.com/office/officeart/2005/8/layout/hierarchy3"/>
    <dgm:cxn modelId="{728B9CFC-6526-8342-8566-3ECC5A78B646}" type="presParOf" srcId="{7FD597D7-120A-8A4C-A6B0-8F3C24F8834A}" destId="{829FDFEF-4C53-1545-87F1-48DE18865B62}" srcOrd="0" destOrd="0" presId="urn:microsoft.com/office/officeart/2005/8/layout/hierarchy3"/>
    <dgm:cxn modelId="{B05378B5-559A-BC40-8CBC-F47A0302D96A}" type="presParOf" srcId="{7FD597D7-120A-8A4C-A6B0-8F3C24F8834A}" destId="{DDE6C9A6-2323-1B4F-B53A-AFC725CB8349}" srcOrd="1" destOrd="0" presId="urn:microsoft.com/office/officeart/2005/8/layout/hierarchy3"/>
    <dgm:cxn modelId="{9936CE52-03AB-0E45-A3F0-25AAE70DA139}" type="presParOf" srcId="{F8408DE5-A6BE-E248-8F9A-7B5725560864}" destId="{2F3E15F6-0DAD-CC42-A74D-CBF5390159B3}" srcOrd="1" destOrd="0" presId="urn:microsoft.com/office/officeart/2005/8/layout/hierarchy3"/>
    <dgm:cxn modelId="{B368615A-0FAD-4042-84AF-9B9AA3BB8E76}" type="presParOf" srcId="{2F3E15F6-0DAD-CC42-A74D-CBF5390159B3}" destId="{862661BF-616D-0943-9058-8E00C50BD881}" srcOrd="0" destOrd="0" presId="urn:microsoft.com/office/officeart/2005/8/layout/hierarchy3"/>
    <dgm:cxn modelId="{ECD22EA2-F34C-9C47-ABB1-DEB22B0D59D7}" type="presParOf" srcId="{2F3E15F6-0DAD-CC42-A74D-CBF5390159B3}" destId="{6A1480EC-5383-0544-94D3-8944C535B5A6}" srcOrd="1" destOrd="0" presId="urn:microsoft.com/office/officeart/2005/8/layout/hierarchy3"/>
    <dgm:cxn modelId="{02996DA7-45D7-D548-8C00-8A8C14F28F75}" type="presParOf" srcId="{2F3E15F6-0DAD-CC42-A74D-CBF5390159B3}" destId="{298F483D-77A3-8043-BC66-481026D3539B}" srcOrd="2" destOrd="0" presId="urn:microsoft.com/office/officeart/2005/8/layout/hierarchy3"/>
    <dgm:cxn modelId="{CB53FDEA-9E9E-7548-BCB0-9AE46C63F62E}" type="presParOf" srcId="{2F3E15F6-0DAD-CC42-A74D-CBF5390159B3}" destId="{2A913404-E32F-DA4D-991F-0809926B0141}" srcOrd="3" destOrd="0" presId="urn:microsoft.com/office/officeart/2005/8/layout/hierarchy3"/>
    <dgm:cxn modelId="{EF8D2909-9128-A64D-8C10-72A00D93C9C4}" type="presParOf" srcId="{2F3E15F6-0DAD-CC42-A74D-CBF5390159B3}" destId="{E09AD210-6EDE-D443-81B8-E29440B4AE4A}" srcOrd="4" destOrd="0" presId="urn:microsoft.com/office/officeart/2005/8/layout/hierarchy3"/>
    <dgm:cxn modelId="{97A6E531-BA70-3C49-B49F-4693D1F35AC2}" type="presParOf" srcId="{2F3E15F6-0DAD-CC42-A74D-CBF5390159B3}" destId="{5A49F8EE-3267-5042-8A7D-421030651552}" srcOrd="5" destOrd="0" presId="urn:microsoft.com/office/officeart/2005/8/layout/hierarchy3"/>
    <dgm:cxn modelId="{6586C906-4A30-B14B-815B-4EE896EFD823}" type="presParOf" srcId="{2F3E15F6-0DAD-CC42-A74D-CBF5390159B3}" destId="{FCD67317-BA81-6E43-84D5-7F857F2D7C5B}" srcOrd="6" destOrd="0" presId="urn:microsoft.com/office/officeart/2005/8/layout/hierarchy3"/>
    <dgm:cxn modelId="{295575CA-AA1A-0848-8D94-BCA5C687CAA2}" type="presParOf" srcId="{2F3E15F6-0DAD-CC42-A74D-CBF5390159B3}" destId="{A8AF2AC2-02EE-1044-9882-E40FDEF95E04}"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D494CC66-CA6F-C44E-A439-0F5303E6B3C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MX"/>
        </a:p>
      </dgm:t>
    </dgm:pt>
    <dgm:pt modelId="{47E8ED13-5526-A94E-A845-7C7095940457}">
      <dgm:prSet/>
      <dgm:spPr/>
      <dgm:t>
        <a:bodyPr/>
        <a:lstStyle/>
        <a:p>
          <a:r>
            <a:rPr lang="es-CO" b="1"/>
            <a:t>Variables ambientales</a:t>
          </a:r>
          <a:endParaRPr lang="es-CO"/>
        </a:p>
      </dgm:t>
    </dgm:pt>
    <dgm:pt modelId="{D171D7EB-10D3-A140-A262-292F7B5EAC40}" type="parTrans" cxnId="{BB6C468C-7182-8E40-A797-972A59D2D9C5}">
      <dgm:prSet/>
      <dgm:spPr/>
      <dgm:t>
        <a:bodyPr/>
        <a:lstStyle/>
        <a:p>
          <a:endParaRPr lang="es-MX"/>
        </a:p>
      </dgm:t>
    </dgm:pt>
    <dgm:pt modelId="{B20A3366-8643-2748-9332-82A35F1D8A0F}" type="sibTrans" cxnId="{BB6C468C-7182-8E40-A797-972A59D2D9C5}">
      <dgm:prSet/>
      <dgm:spPr/>
      <dgm:t>
        <a:bodyPr/>
        <a:lstStyle/>
        <a:p>
          <a:endParaRPr lang="es-MX"/>
        </a:p>
      </dgm:t>
    </dgm:pt>
    <dgm:pt modelId="{5FC6774A-9E3D-4348-93AD-B52FBC996494}">
      <dgm:prSet/>
      <dgm:spPr/>
      <dgm:t>
        <a:bodyPr/>
        <a:lstStyle/>
        <a:p>
          <a:r>
            <a:rPr lang="es-CO"/>
            <a:t>Concentración de gases tóxicos, vapores, partículas en suspensión</a:t>
          </a:r>
        </a:p>
      </dgm:t>
    </dgm:pt>
    <dgm:pt modelId="{B32683C0-68A2-C84A-BD0B-1FE38D8CAFDD}" type="parTrans" cxnId="{8337A915-2065-F543-8E61-14E4C3B6A83F}">
      <dgm:prSet/>
      <dgm:spPr/>
      <dgm:t>
        <a:bodyPr/>
        <a:lstStyle/>
        <a:p>
          <a:endParaRPr lang="es-MX"/>
        </a:p>
      </dgm:t>
    </dgm:pt>
    <dgm:pt modelId="{CD66875C-2083-0E47-B63A-BD4261BE7AC4}" type="sibTrans" cxnId="{8337A915-2065-F543-8E61-14E4C3B6A83F}">
      <dgm:prSet/>
      <dgm:spPr/>
      <dgm:t>
        <a:bodyPr/>
        <a:lstStyle/>
        <a:p>
          <a:endParaRPr lang="es-MX"/>
        </a:p>
      </dgm:t>
    </dgm:pt>
    <dgm:pt modelId="{0E246639-1C46-1241-ABC3-398AE1AB6CC4}">
      <dgm:prSet/>
      <dgm:spPr/>
      <dgm:t>
        <a:bodyPr/>
        <a:lstStyle/>
        <a:p>
          <a:r>
            <a:rPr lang="es-CO"/>
            <a:t>Humedad relativa y temperatura del entorno</a:t>
          </a:r>
        </a:p>
      </dgm:t>
    </dgm:pt>
    <dgm:pt modelId="{23F8C3C7-083C-774D-8971-18DA14CFD84B}" type="parTrans" cxnId="{6AD71D8F-45E5-E74E-B632-179D1328BF30}">
      <dgm:prSet/>
      <dgm:spPr/>
      <dgm:t>
        <a:bodyPr/>
        <a:lstStyle/>
        <a:p>
          <a:endParaRPr lang="es-MX"/>
        </a:p>
      </dgm:t>
    </dgm:pt>
    <dgm:pt modelId="{7C047906-C28F-344B-A58A-D27D815D1AC9}" type="sibTrans" cxnId="{6AD71D8F-45E5-E74E-B632-179D1328BF30}">
      <dgm:prSet/>
      <dgm:spPr/>
      <dgm:t>
        <a:bodyPr/>
        <a:lstStyle/>
        <a:p>
          <a:endParaRPr lang="es-MX"/>
        </a:p>
      </dgm:t>
    </dgm:pt>
    <dgm:pt modelId="{4BA8F7C5-27C2-C94A-B5CA-A71C7580B575}">
      <dgm:prSet/>
      <dgm:spPr/>
      <dgm:t>
        <a:bodyPr/>
        <a:lstStyle/>
        <a:p>
          <a:r>
            <a:rPr lang="es-CO"/>
            <a:t>Radiación UV y exposición a luz solar</a:t>
          </a:r>
        </a:p>
      </dgm:t>
    </dgm:pt>
    <dgm:pt modelId="{F8327190-BDD4-6548-B42B-15D14DEE7779}" type="parTrans" cxnId="{01315298-2511-674B-BF47-A4F65AFED08F}">
      <dgm:prSet/>
      <dgm:spPr/>
      <dgm:t>
        <a:bodyPr/>
        <a:lstStyle/>
        <a:p>
          <a:endParaRPr lang="es-MX"/>
        </a:p>
      </dgm:t>
    </dgm:pt>
    <dgm:pt modelId="{F5263A77-D6F5-844F-806F-4E66446C2A00}" type="sibTrans" cxnId="{01315298-2511-674B-BF47-A4F65AFED08F}">
      <dgm:prSet/>
      <dgm:spPr/>
      <dgm:t>
        <a:bodyPr/>
        <a:lstStyle/>
        <a:p>
          <a:endParaRPr lang="es-MX"/>
        </a:p>
      </dgm:t>
    </dgm:pt>
    <dgm:pt modelId="{463B1368-E92F-7942-AB15-8CF3048B0B5F}" type="pres">
      <dgm:prSet presAssocID="{D494CC66-CA6F-C44E-A439-0F5303E6B3C6}" presName="diagram" presStyleCnt="0">
        <dgm:presLayoutVars>
          <dgm:chPref val="1"/>
          <dgm:dir/>
          <dgm:animOne val="branch"/>
          <dgm:animLvl val="lvl"/>
          <dgm:resizeHandles/>
        </dgm:presLayoutVars>
      </dgm:prSet>
      <dgm:spPr/>
      <dgm:t>
        <a:bodyPr/>
        <a:lstStyle/>
        <a:p>
          <a:endParaRPr lang="es-ES"/>
        </a:p>
      </dgm:t>
    </dgm:pt>
    <dgm:pt modelId="{5BCA1F28-8C27-3348-8EB4-0451F6750669}" type="pres">
      <dgm:prSet presAssocID="{47E8ED13-5526-A94E-A845-7C7095940457}" presName="root" presStyleCnt="0"/>
      <dgm:spPr/>
    </dgm:pt>
    <dgm:pt modelId="{709147D7-55D9-604D-9756-631B79741234}" type="pres">
      <dgm:prSet presAssocID="{47E8ED13-5526-A94E-A845-7C7095940457}" presName="rootComposite" presStyleCnt="0"/>
      <dgm:spPr/>
    </dgm:pt>
    <dgm:pt modelId="{9B043077-5F44-3D4A-86C2-3E6D867B35E3}" type="pres">
      <dgm:prSet presAssocID="{47E8ED13-5526-A94E-A845-7C7095940457}" presName="rootText" presStyleLbl="node1" presStyleIdx="0" presStyleCnt="1"/>
      <dgm:spPr/>
      <dgm:t>
        <a:bodyPr/>
        <a:lstStyle/>
        <a:p>
          <a:endParaRPr lang="es-ES"/>
        </a:p>
      </dgm:t>
    </dgm:pt>
    <dgm:pt modelId="{A03B807B-55F4-2741-8561-CCDDF6D0AF2E}" type="pres">
      <dgm:prSet presAssocID="{47E8ED13-5526-A94E-A845-7C7095940457}" presName="rootConnector" presStyleLbl="node1" presStyleIdx="0" presStyleCnt="1"/>
      <dgm:spPr/>
      <dgm:t>
        <a:bodyPr/>
        <a:lstStyle/>
        <a:p>
          <a:endParaRPr lang="es-ES"/>
        </a:p>
      </dgm:t>
    </dgm:pt>
    <dgm:pt modelId="{34A329E4-42E1-794E-AF28-BEE0FD2F9407}" type="pres">
      <dgm:prSet presAssocID="{47E8ED13-5526-A94E-A845-7C7095940457}" presName="childShape" presStyleCnt="0"/>
      <dgm:spPr/>
    </dgm:pt>
    <dgm:pt modelId="{80B97545-EC73-0E42-999B-CB62E184DBA1}" type="pres">
      <dgm:prSet presAssocID="{B32683C0-68A2-C84A-BD0B-1FE38D8CAFDD}" presName="Name13" presStyleLbl="parChTrans1D2" presStyleIdx="0" presStyleCnt="3"/>
      <dgm:spPr/>
      <dgm:t>
        <a:bodyPr/>
        <a:lstStyle/>
        <a:p>
          <a:endParaRPr lang="es-ES"/>
        </a:p>
      </dgm:t>
    </dgm:pt>
    <dgm:pt modelId="{B332C958-D614-094A-94F5-FB19F3C9F9A3}" type="pres">
      <dgm:prSet presAssocID="{5FC6774A-9E3D-4348-93AD-B52FBC996494}" presName="childText" presStyleLbl="bgAcc1" presStyleIdx="0" presStyleCnt="3" custScaleX="212433">
        <dgm:presLayoutVars>
          <dgm:bulletEnabled val="1"/>
        </dgm:presLayoutVars>
      </dgm:prSet>
      <dgm:spPr/>
      <dgm:t>
        <a:bodyPr/>
        <a:lstStyle/>
        <a:p>
          <a:endParaRPr lang="es-ES"/>
        </a:p>
      </dgm:t>
    </dgm:pt>
    <dgm:pt modelId="{98F5B3CA-2EBB-814E-A8DB-CCF802D2EE9E}" type="pres">
      <dgm:prSet presAssocID="{23F8C3C7-083C-774D-8971-18DA14CFD84B}" presName="Name13" presStyleLbl="parChTrans1D2" presStyleIdx="1" presStyleCnt="3"/>
      <dgm:spPr/>
      <dgm:t>
        <a:bodyPr/>
        <a:lstStyle/>
        <a:p>
          <a:endParaRPr lang="es-ES"/>
        </a:p>
      </dgm:t>
    </dgm:pt>
    <dgm:pt modelId="{07144EA1-BA3B-694A-8DF8-D37FA4C7EA96}" type="pres">
      <dgm:prSet presAssocID="{0E246639-1C46-1241-ABC3-398AE1AB6CC4}" presName="childText" presStyleLbl="bgAcc1" presStyleIdx="1" presStyleCnt="3" custScaleX="212433">
        <dgm:presLayoutVars>
          <dgm:bulletEnabled val="1"/>
        </dgm:presLayoutVars>
      </dgm:prSet>
      <dgm:spPr/>
      <dgm:t>
        <a:bodyPr/>
        <a:lstStyle/>
        <a:p>
          <a:endParaRPr lang="es-ES"/>
        </a:p>
      </dgm:t>
    </dgm:pt>
    <dgm:pt modelId="{B3CC45F2-F806-F549-990F-AA8283551F09}" type="pres">
      <dgm:prSet presAssocID="{F8327190-BDD4-6548-B42B-15D14DEE7779}" presName="Name13" presStyleLbl="parChTrans1D2" presStyleIdx="2" presStyleCnt="3"/>
      <dgm:spPr/>
      <dgm:t>
        <a:bodyPr/>
        <a:lstStyle/>
        <a:p>
          <a:endParaRPr lang="es-ES"/>
        </a:p>
      </dgm:t>
    </dgm:pt>
    <dgm:pt modelId="{34261275-AA9E-714F-9ACE-9499E8A6F6D5}" type="pres">
      <dgm:prSet presAssocID="{4BA8F7C5-27C2-C94A-B5CA-A71C7580B575}" presName="childText" presStyleLbl="bgAcc1" presStyleIdx="2" presStyleCnt="3" custScaleX="212433">
        <dgm:presLayoutVars>
          <dgm:bulletEnabled val="1"/>
        </dgm:presLayoutVars>
      </dgm:prSet>
      <dgm:spPr/>
      <dgm:t>
        <a:bodyPr/>
        <a:lstStyle/>
        <a:p>
          <a:endParaRPr lang="es-ES"/>
        </a:p>
      </dgm:t>
    </dgm:pt>
  </dgm:ptLst>
  <dgm:cxnLst>
    <dgm:cxn modelId="{01315298-2511-674B-BF47-A4F65AFED08F}" srcId="{47E8ED13-5526-A94E-A845-7C7095940457}" destId="{4BA8F7C5-27C2-C94A-B5CA-A71C7580B575}" srcOrd="2" destOrd="0" parTransId="{F8327190-BDD4-6548-B42B-15D14DEE7779}" sibTransId="{F5263A77-D6F5-844F-806F-4E66446C2A00}"/>
    <dgm:cxn modelId="{DDFAF792-0CAD-DB43-8334-AADF2E421B04}" type="presOf" srcId="{47E8ED13-5526-A94E-A845-7C7095940457}" destId="{A03B807B-55F4-2741-8561-CCDDF6D0AF2E}" srcOrd="1" destOrd="0" presId="urn:microsoft.com/office/officeart/2005/8/layout/hierarchy3"/>
    <dgm:cxn modelId="{F803D0A2-19A3-174F-B145-297FA86990A4}" type="presOf" srcId="{F8327190-BDD4-6548-B42B-15D14DEE7779}" destId="{B3CC45F2-F806-F549-990F-AA8283551F09}" srcOrd="0" destOrd="0" presId="urn:microsoft.com/office/officeart/2005/8/layout/hierarchy3"/>
    <dgm:cxn modelId="{FE5F3873-94DB-BA46-A486-4E7A55C54804}" type="presOf" srcId="{23F8C3C7-083C-774D-8971-18DA14CFD84B}" destId="{98F5B3CA-2EBB-814E-A8DB-CCF802D2EE9E}" srcOrd="0" destOrd="0" presId="urn:microsoft.com/office/officeart/2005/8/layout/hierarchy3"/>
    <dgm:cxn modelId="{3E94762C-DBD8-B64C-ACC7-0E70A65268A9}" type="presOf" srcId="{5FC6774A-9E3D-4348-93AD-B52FBC996494}" destId="{B332C958-D614-094A-94F5-FB19F3C9F9A3}" srcOrd="0" destOrd="0" presId="urn:microsoft.com/office/officeart/2005/8/layout/hierarchy3"/>
    <dgm:cxn modelId="{6AD71D8F-45E5-E74E-B632-179D1328BF30}" srcId="{47E8ED13-5526-A94E-A845-7C7095940457}" destId="{0E246639-1C46-1241-ABC3-398AE1AB6CC4}" srcOrd="1" destOrd="0" parTransId="{23F8C3C7-083C-774D-8971-18DA14CFD84B}" sibTransId="{7C047906-C28F-344B-A58A-D27D815D1AC9}"/>
    <dgm:cxn modelId="{2C6B2441-2E84-B347-B404-86BACCEB07AC}" type="presOf" srcId="{0E246639-1C46-1241-ABC3-398AE1AB6CC4}" destId="{07144EA1-BA3B-694A-8DF8-D37FA4C7EA96}" srcOrd="0" destOrd="0" presId="urn:microsoft.com/office/officeart/2005/8/layout/hierarchy3"/>
    <dgm:cxn modelId="{BB6C468C-7182-8E40-A797-972A59D2D9C5}" srcId="{D494CC66-CA6F-C44E-A439-0F5303E6B3C6}" destId="{47E8ED13-5526-A94E-A845-7C7095940457}" srcOrd="0" destOrd="0" parTransId="{D171D7EB-10D3-A140-A262-292F7B5EAC40}" sibTransId="{B20A3366-8643-2748-9332-82A35F1D8A0F}"/>
    <dgm:cxn modelId="{6749A710-500D-D24F-914D-99DF0C52B82F}" type="presOf" srcId="{D494CC66-CA6F-C44E-A439-0F5303E6B3C6}" destId="{463B1368-E92F-7942-AB15-8CF3048B0B5F}" srcOrd="0" destOrd="0" presId="urn:microsoft.com/office/officeart/2005/8/layout/hierarchy3"/>
    <dgm:cxn modelId="{E4E12DF8-5140-1844-9B07-EDE1DE884B78}" type="presOf" srcId="{4BA8F7C5-27C2-C94A-B5CA-A71C7580B575}" destId="{34261275-AA9E-714F-9ACE-9499E8A6F6D5}" srcOrd="0" destOrd="0" presId="urn:microsoft.com/office/officeart/2005/8/layout/hierarchy3"/>
    <dgm:cxn modelId="{C2408390-24BE-F34F-A0FF-2A3272AA08BB}" type="presOf" srcId="{47E8ED13-5526-A94E-A845-7C7095940457}" destId="{9B043077-5F44-3D4A-86C2-3E6D867B35E3}" srcOrd="0" destOrd="0" presId="urn:microsoft.com/office/officeart/2005/8/layout/hierarchy3"/>
    <dgm:cxn modelId="{8337A915-2065-F543-8E61-14E4C3B6A83F}" srcId="{47E8ED13-5526-A94E-A845-7C7095940457}" destId="{5FC6774A-9E3D-4348-93AD-B52FBC996494}" srcOrd="0" destOrd="0" parTransId="{B32683C0-68A2-C84A-BD0B-1FE38D8CAFDD}" sibTransId="{CD66875C-2083-0E47-B63A-BD4261BE7AC4}"/>
    <dgm:cxn modelId="{74B85AF3-9F7B-D54D-A97A-C49E1672399A}" type="presOf" srcId="{B32683C0-68A2-C84A-BD0B-1FE38D8CAFDD}" destId="{80B97545-EC73-0E42-999B-CB62E184DBA1}" srcOrd="0" destOrd="0" presId="urn:microsoft.com/office/officeart/2005/8/layout/hierarchy3"/>
    <dgm:cxn modelId="{97AFBF98-F5D8-144E-AC71-C53C305E1798}" type="presParOf" srcId="{463B1368-E92F-7942-AB15-8CF3048B0B5F}" destId="{5BCA1F28-8C27-3348-8EB4-0451F6750669}" srcOrd="0" destOrd="0" presId="urn:microsoft.com/office/officeart/2005/8/layout/hierarchy3"/>
    <dgm:cxn modelId="{FF377474-24F0-2840-9378-D74087B6CF51}" type="presParOf" srcId="{5BCA1F28-8C27-3348-8EB4-0451F6750669}" destId="{709147D7-55D9-604D-9756-631B79741234}" srcOrd="0" destOrd="0" presId="urn:microsoft.com/office/officeart/2005/8/layout/hierarchy3"/>
    <dgm:cxn modelId="{E1AA14DA-A0CD-E648-90FB-35C136E318ED}" type="presParOf" srcId="{709147D7-55D9-604D-9756-631B79741234}" destId="{9B043077-5F44-3D4A-86C2-3E6D867B35E3}" srcOrd="0" destOrd="0" presId="urn:microsoft.com/office/officeart/2005/8/layout/hierarchy3"/>
    <dgm:cxn modelId="{0A7E06D5-4998-774A-B4C1-EA2985C6AF6C}" type="presParOf" srcId="{709147D7-55D9-604D-9756-631B79741234}" destId="{A03B807B-55F4-2741-8561-CCDDF6D0AF2E}" srcOrd="1" destOrd="0" presId="urn:microsoft.com/office/officeart/2005/8/layout/hierarchy3"/>
    <dgm:cxn modelId="{1FB2B8BB-26A0-8144-A7BC-A21426AB29DC}" type="presParOf" srcId="{5BCA1F28-8C27-3348-8EB4-0451F6750669}" destId="{34A329E4-42E1-794E-AF28-BEE0FD2F9407}" srcOrd="1" destOrd="0" presId="urn:microsoft.com/office/officeart/2005/8/layout/hierarchy3"/>
    <dgm:cxn modelId="{B4C5F85D-9101-A042-AE85-F17D3361D13F}" type="presParOf" srcId="{34A329E4-42E1-794E-AF28-BEE0FD2F9407}" destId="{80B97545-EC73-0E42-999B-CB62E184DBA1}" srcOrd="0" destOrd="0" presId="urn:microsoft.com/office/officeart/2005/8/layout/hierarchy3"/>
    <dgm:cxn modelId="{DB747DB7-0381-5449-B340-ABCA79CDD6A7}" type="presParOf" srcId="{34A329E4-42E1-794E-AF28-BEE0FD2F9407}" destId="{B332C958-D614-094A-94F5-FB19F3C9F9A3}" srcOrd="1" destOrd="0" presId="urn:microsoft.com/office/officeart/2005/8/layout/hierarchy3"/>
    <dgm:cxn modelId="{A90EE319-4158-A24E-945B-10CB03E15EAF}" type="presParOf" srcId="{34A329E4-42E1-794E-AF28-BEE0FD2F9407}" destId="{98F5B3CA-2EBB-814E-A8DB-CCF802D2EE9E}" srcOrd="2" destOrd="0" presId="urn:microsoft.com/office/officeart/2005/8/layout/hierarchy3"/>
    <dgm:cxn modelId="{E5E6953F-9C45-FA45-8A83-8AD914B43BC4}" type="presParOf" srcId="{34A329E4-42E1-794E-AF28-BEE0FD2F9407}" destId="{07144EA1-BA3B-694A-8DF8-D37FA4C7EA96}" srcOrd="3" destOrd="0" presId="urn:microsoft.com/office/officeart/2005/8/layout/hierarchy3"/>
    <dgm:cxn modelId="{B50BF43D-9D26-DA4F-A73D-5C16E045233C}" type="presParOf" srcId="{34A329E4-42E1-794E-AF28-BEE0FD2F9407}" destId="{B3CC45F2-F806-F549-990F-AA8283551F09}" srcOrd="4" destOrd="0" presId="urn:microsoft.com/office/officeart/2005/8/layout/hierarchy3"/>
    <dgm:cxn modelId="{ED34F089-F813-F840-8E28-863C79EAF3D2}" type="presParOf" srcId="{34A329E4-42E1-794E-AF28-BEE0FD2F9407}" destId="{34261275-AA9E-714F-9ACE-9499E8A6F6D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F069BF57-2E6F-8341-AEDE-77786EBDC17A}"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MX"/>
        </a:p>
      </dgm:t>
    </dgm:pt>
    <dgm:pt modelId="{DAAA7FC6-2749-D649-8EA7-70D5F8BA0FCB}">
      <dgm:prSet/>
      <dgm:spPr/>
      <dgm:t>
        <a:bodyPr/>
        <a:lstStyle/>
        <a:p>
          <a:r>
            <a:rPr lang="es-CO" b="1" dirty="0"/>
            <a:t>Variables de movimiento y ergonomía</a:t>
          </a:r>
          <a:endParaRPr lang="es-CO" dirty="0"/>
        </a:p>
      </dgm:t>
    </dgm:pt>
    <dgm:pt modelId="{74A5A134-7FF1-4C4E-A19A-094CECA86609}" type="parTrans" cxnId="{6F9EA885-1AD3-3743-B4D6-FA018B0071FB}">
      <dgm:prSet/>
      <dgm:spPr/>
      <dgm:t>
        <a:bodyPr/>
        <a:lstStyle/>
        <a:p>
          <a:endParaRPr lang="es-MX"/>
        </a:p>
      </dgm:t>
    </dgm:pt>
    <dgm:pt modelId="{36141697-60BE-6E48-B56C-CC3AFBF14E12}" type="sibTrans" cxnId="{6F9EA885-1AD3-3743-B4D6-FA018B0071FB}">
      <dgm:prSet/>
      <dgm:spPr/>
      <dgm:t>
        <a:bodyPr/>
        <a:lstStyle/>
        <a:p>
          <a:endParaRPr lang="es-MX"/>
        </a:p>
      </dgm:t>
    </dgm:pt>
    <dgm:pt modelId="{8B6F9917-3567-2643-B256-880770E8CD1C}">
      <dgm:prSet custT="1"/>
      <dgm:spPr/>
      <dgm:t>
        <a:bodyPr/>
        <a:lstStyle/>
        <a:p>
          <a:r>
            <a:rPr lang="es-CO" sz="1800"/>
            <a:t>Postura, esfuerzo muscular, frecuencia de movimientos repetitivos</a:t>
          </a:r>
        </a:p>
      </dgm:t>
    </dgm:pt>
    <dgm:pt modelId="{365A35AA-C7F1-BB41-942D-662E8FEDEED8}" type="parTrans" cxnId="{DF7E8C9E-EB9B-294D-A2FF-D377E8F4812F}">
      <dgm:prSet/>
      <dgm:spPr/>
      <dgm:t>
        <a:bodyPr/>
        <a:lstStyle/>
        <a:p>
          <a:endParaRPr lang="es-MX"/>
        </a:p>
      </dgm:t>
    </dgm:pt>
    <dgm:pt modelId="{4583A5A1-9315-7843-9715-87A10223C47C}" type="sibTrans" cxnId="{DF7E8C9E-EB9B-294D-A2FF-D377E8F4812F}">
      <dgm:prSet/>
      <dgm:spPr/>
      <dgm:t>
        <a:bodyPr/>
        <a:lstStyle/>
        <a:p>
          <a:endParaRPr lang="es-MX"/>
        </a:p>
      </dgm:t>
    </dgm:pt>
    <dgm:pt modelId="{81B5D868-CDBE-BE47-9875-F68329A426C2}">
      <dgm:prSet custT="1"/>
      <dgm:spPr/>
      <dgm:t>
        <a:bodyPr/>
        <a:lstStyle/>
        <a:p>
          <a:r>
            <a:rPr lang="es-CO" sz="1800" dirty="0"/>
            <a:t>Riesgo de lesiones músculo-esqueléticas, fatiga</a:t>
          </a:r>
        </a:p>
      </dgm:t>
    </dgm:pt>
    <dgm:pt modelId="{CFB8708B-C9CC-4C4F-ACCA-47F509ABAE0A}" type="parTrans" cxnId="{BEE827D2-9FF4-B548-B4F1-8087F69A11B4}">
      <dgm:prSet/>
      <dgm:spPr/>
      <dgm:t>
        <a:bodyPr/>
        <a:lstStyle/>
        <a:p>
          <a:endParaRPr lang="es-MX"/>
        </a:p>
      </dgm:t>
    </dgm:pt>
    <dgm:pt modelId="{92660618-1D38-A745-94C2-5A79F82CE73B}" type="sibTrans" cxnId="{BEE827D2-9FF4-B548-B4F1-8087F69A11B4}">
      <dgm:prSet/>
      <dgm:spPr/>
      <dgm:t>
        <a:bodyPr/>
        <a:lstStyle/>
        <a:p>
          <a:endParaRPr lang="es-MX"/>
        </a:p>
      </dgm:t>
    </dgm:pt>
    <dgm:pt modelId="{043EE275-D594-604A-8D60-863E2AE46797}" type="pres">
      <dgm:prSet presAssocID="{F069BF57-2E6F-8341-AEDE-77786EBDC17A}" presName="diagram" presStyleCnt="0">
        <dgm:presLayoutVars>
          <dgm:chPref val="1"/>
          <dgm:dir/>
          <dgm:animOne val="branch"/>
          <dgm:animLvl val="lvl"/>
          <dgm:resizeHandles/>
        </dgm:presLayoutVars>
      </dgm:prSet>
      <dgm:spPr/>
      <dgm:t>
        <a:bodyPr/>
        <a:lstStyle/>
        <a:p>
          <a:endParaRPr lang="es-ES"/>
        </a:p>
      </dgm:t>
    </dgm:pt>
    <dgm:pt modelId="{A2402312-CFBC-9241-8EB0-364024DB87AF}" type="pres">
      <dgm:prSet presAssocID="{DAAA7FC6-2749-D649-8EA7-70D5F8BA0FCB}" presName="root" presStyleCnt="0"/>
      <dgm:spPr/>
    </dgm:pt>
    <dgm:pt modelId="{3AE2B219-6506-584B-A3CD-CE98C02881E1}" type="pres">
      <dgm:prSet presAssocID="{DAAA7FC6-2749-D649-8EA7-70D5F8BA0FCB}" presName="rootComposite" presStyleCnt="0"/>
      <dgm:spPr/>
    </dgm:pt>
    <dgm:pt modelId="{EBCE1B1B-D036-1F45-8F52-BEE8BFD8C8A2}" type="pres">
      <dgm:prSet presAssocID="{DAAA7FC6-2749-D649-8EA7-70D5F8BA0FCB}" presName="rootText" presStyleLbl="node1" presStyleIdx="0" presStyleCnt="1" custScaleX="137952"/>
      <dgm:spPr/>
      <dgm:t>
        <a:bodyPr/>
        <a:lstStyle/>
        <a:p>
          <a:endParaRPr lang="es-ES"/>
        </a:p>
      </dgm:t>
    </dgm:pt>
    <dgm:pt modelId="{FA87098F-F360-D243-A96A-A0D3C439E0D5}" type="pres">
      <dgm:prSet presAssocID="{DAAA7FC6-2749-D649-8EA7-70D5F8BA0FCB}" presName="rootConnector" presStyleLbl="node1" presStyleIdx="0" presStyleCnt="1"/>
      <dgm:spPr/>
      <dgm:t>
        <a:bodyPr/>
        <a:lstStyle/>
        <a:p>
          <a:endParaRPr lang="es-ES"/>
        </a:p>
      </dgm:t>
    </dgm:pt>
    <dgm:pt modelId="{27D68E9C-9D6A-3043-AFAF-037836B22150}" type="pres">
      <dgm:prSet presAssocID="{DAAA7FC6-2749-D649-8EA7-70D5F8BA0FCB}" presName="childShape" presStyleCnt="0"/>
      <dgm:spPr/>
    </dgm:pt>
    <dgm:pt modelId="{96CE3BD2-82A1-5D4F-942B-497EF7DC9829}" type="pres">
      <dgm:prSet presAssocID="{365A35AA-C7F1-BB41-942D-662E8FEDEED8}" presName="Name13" presStyleLbl="parChTrans1D2" presStyleIdx="0" presStyleCnt="2"/>
      <dgm:spPr/>
      <dgm:t>
        <a:bodyPr/>
        <a:lstStyle/>
        <a:p>
          <a:endParaRPr lang="es-ES"/>
        </a:p>
      </dgm:t>
    </dgm:pt>
    <dgm:pt modelId="{9F3773CB-9223-D642-B898-C955895371BD}" type="pres">
      <dgm:prSet presAssocID="{8B6F9917-3567-2643-B256-880770E8CD1C}" presName="childText" presStyleLbl="bgAcc1" presStyleIdx="0" presStyleCnt="2" custScaleX="166593">
        <dgm:presLayoutVars>
          <dgm:bulletEnabled val="1"/>
        </dgm:presLayoutVars>
      </dgm:prSet>
      <dgm:spPr/>
      <dgm:t>
        <a:bodyPr/>
        <a:lstStyle/>
        <a:p>
          <a:endParaRPr lang="es-ES"/>
        </a:p>
      </dgm:t>
    </dgm:pt>
    <dgm:pt modelId="{E0EB50FC-C690-AE4B-90C8-7092AC3BB43E}" type="pres">
      <dgm:prSet presAssocID="{CFB8708B-C9CC-4C4F-ACCA-47F509ABAE0A}" presName="Name13" presStyleLbl="parChTrans1D2" presStyleIdx="1" presStyleCnt="2"/>
      <dgm:spPr/>
      <dgm:t>
        <a:bodyPr/>
        <a:lstStyle/>
        <a:p>
          <a:endParaRPr lang="es-ES"/>
        </a:p>
      </dgm:t>
    </dgm:pt>
    <dgm:pt modelId="{112E66FE-EA67-644C-969E-BE5685479F61}" type="pres">
      <dgm:prSet presAssocID="{81B5D868-CDBE-BE47-9875-F68329A426C2}" presName="childText" presStyleLbl="bgAcc1" presStyleIdx="1" presStyleCnt="2" custScaleX="166593">
        <dgm:presLayoutVars>
          <dgm:bulletEnabled val="1"/>
        </dgm:presLayoutVars>
      </dgm:prSet>
      <dgm:spPr/>
      <dgm:t>
        <a:bodyPr/>
        <a:lstStyle/>
        <a:p>
          <a:endParaRPr lang="es-ES"/>
        </a:p>
      </dgm:t>
    </dgm:pt>
  </dgm:ptLst>
  <dgm:cxnLst>
    <dgm:cxn modelId="{CE205D79-9FD4-874B-8742-32B4CE46A240}" type="presOf" srcId="{DAAA7FC6-2749-D649-8EA7-70D5F8BA0FCB}" destId="{FA87098F-F360-D243-A96A-A0D3C439E0D5}" srcOrd="1" destOrd="0" presId="urn:microsoft.com/office/officeart/2005/8/layout/hierarchy3"/>
    <dgm:cxn modelId="{315A4459-D93D-8E42-BD11-6613890D2208}" type="presOf" srcId="{F069BF57-2E6F-8341-AEDE-77786EBDC17A}" destId="{043EE275-D594-604A-8D60-863E2AE46797}" srcOrd="0" destOrd="0" presId="urn:microsoft.com/office/officeart/2005/8/layout/hierarchy3"/>
    <dgm:cxn modelId="{C4DD63CC-1B0C-4940-BBF0-780D1E75A024}" type="presOf" srcId="{81B5D868-CDBE-BE47-9875-F68329A426C2}" destId="{112E66FE-EA67-644C-969E-BE5685479F61}" srcOrd="0" destOrd="0" presId="urn:microsoft.com/office/officeart/2005/8/layout/hierarchy3"/>
    <dgm:cxn modelId="{BEE827D2-9FF4-B548-B4F1-8087F69A11B4}" srcId="{DAAA7FC6-2749-D649-8EA7-70D5F8BA0FCB}" destId="{81B5D868-CDBE-BE47-9875-F68329A426C2}" srcOrd="1" destOrd="0" parTransId="{CFB8708B-C9CC-4C4F-ACCA-47F509ABAE0A}" sibTransId="{92660618-1D38-A745-94C2-5A79F82CE73B}"/>
    <dgm:cxn modelId="{6F9EA885-1AD3-3743-B4D6-FA018B0071FB}" srcId="{F069BF57-2E6F-8341-AEDE-77786EBDC17A}" destId="{DAAA7FC6-2749-D649-8EA7-70D5F8BA0FCB}" srcOrd="0" destOrd="0" parTransId="{74A5A134-7FF1-4C4E-A19A-094CECA86609}" sibTransId="{36141697-60BE-6E48-B56C-CC3AFBF14E12}"/>
    <dgm:cxn modelId="{DF7E8C9E-EB9B-294D-A2FF-D377E8F4812F}" srcId="{DAAA7FC6-2749-D649-8EA7-70D5F8BA0FCB}" destId="{8B6F9917-3567-2643-B256-880770E8CD1C}" srcOrd="0" destOrd="0" parTransId="{365A35AA-C7F1-BB41-942D-662E8FEDEED8}" sibTransId="{4583A5A1-9315-7843-9715-87A10223C47C}"/>
    <dgm:cxn modelId="{6B0AB2D1-0A78-B944-80F2-393AB6039C2D}" type="presOf" srcId="{CFB8708B-C9CC-4C4F-ACCA-47F509ABAE0A}" destId="{E0EB50FC-C690-AE4B-90C8-7092AC3BB43E}" srcOrd="0" destOrd="0" presId="urn:microsoft.com/office/officeart/2005/8/layout/hierarchy3"/>
    <dgm:cxn modelId="{2F89FA3B-3872-2E4A-8DCC-57881067ABEE}" type="presOf" srcId="{365A35AA-C7F1-BB41-942D-662E8FEDEED8}" destId="{96CE3BD2-82A1-5D4F-942B-497EF7DC9829}" srcOrd="0" destOrd="0" presId="urn:microsoft.com/office/officeart/2005/8/layout/hierarchy3"/>
    <dgm:cxn modelId="{DEE01CC6-CCFB-9848-8236-6F789F8C6E37}" type="presOf" srcId="{8B6F9917-3567-2643-B256-880770E8CD1C}" destId="{9F3773CB-9223-D642-B898-C955895371BD}" srcOrd="0" destOrd="0" presId="urn:microsoft.com/office/officeart/2005/8/layout/hierarchy3"/>
    <dgm:cxn modelId="{F47717BB-8699-1241-B3CC-BA1CE398C84D}" type="presOf" srcId="{DAAA7FC6-2749-D649-8EA7-70D5F8BA0FCB}" destId="{EBCE1B1B-D036-1F45-8F52-BEE8BFD8C8A2}" srcOrd="0" destOrd="0" presId="urn:microsoft.com/office/officeart/2005/8/layout/hierarchy3"/>
    <dgm:cxn modelId="{61325432-BD14-8248-8F02-BDE7C3766503}" type="presParOf" srcId="{043EE275-D594-604A-8D60-863E2AE46797}" destId="{A2402312-CFBC-9241-8EB0-364024DB87AF}" srcOrd="0" destOrd="0" presId="urn:microsoft.com/office/officeart/2005/8/layout/hierarchy3"/>
    <dgm:cxn modelId="{BB832592-E973-594C-9011-D2A7164ADB28}" type="presParOf" srcId="{A2402312-CFBC-9241-8EB0-364024DB87AF}" destId="{3AE2B219-6506-584B-A3CD-CE98C02881E1}" srcOrd="0" destOrd="0" presId="urn:microsoft.com/office/officeart/2005/8/layout/hierarchy3"/>
    <dgm:cxn modelId="{C324CC98-8A86-B242-9760-610CF76CD939}" type="presParOf" srcId="{3AE2B219-6506-584B-A3CD-CE98C02881E1}" destId="{EBCE1B1B-D036-1F45-8F52-BEE8BFD8C8A2}" srcOrd="0" destOrd="0" presId="urn:microsoft.com/office/officeart/2005/8/layout/hierarchy3"/>
    <dgm:cxn modelId="{510294F7-B828-1E44-9081-7BBBD00CD870}" type="presParOf" srcId="{3AE2B219-6506-584B-A3CD-CE98C02881E1}" destId="{FA87098F-F360-D243-A96A-A0D3C439E0D5}" srcOrd="1" destOrd="0" presId="urn:microsoft.com/office/officeart/2005/8/layout/hierarchy3"/>
    <dgm:cxn modelId="{6443259D-738A-2D48-A255-B4F3F1DF1E64}" type="presParOf" srcId="{A2402312-CFBC-9241-8EB0-364024DB87AF}" destId="{27D68E9C-9D6A-3043-AFAF-037836B22150}" srcOrd="1" destOrd="0" presId="urn:microsoft.com/office/officeart/2005/8/layout/hierarchy3"/>
    <dgm:cxn modelId="{42618F31-1C05-634B-8B3B-BA430CC4830B}" type="presParOf" srcId="{27D68E9C-9D6A-3043-AFAF-037836B22150}" destId="{96CE3BD2-82A1-5D4F-942B-497EF7DC9829}" srcOrd="0" destOrd="0" presId="urn:microsoft.com/office/officeart/2005/8/layout/hierarchy3"/>
    <dgm:cxn modelId="{0D50527E-D591-694C-9AD9-C1BC95624B07}" type="presParOf" srcId="{27D68E9C-9D6A-3043-AFAF-037836B22150}" destId="{9F3773CB-9223-D642-B898-C955895371BD}" srcOrd="1" destOrd="0" presId="urn:microsoft.com/office/officeart/2005/8/layout/hierarchy3"/>
    <dgm:cxn modelId="{EA498977-9BA2-BF4F-BE72-94C518F34024}" type="presParOf" srcId="{27D68E9C-9D6A-3043-AFAF-037836B22150}" destId="{E0EB50FC-C690-AE4B-90C8-7092AC3BB43E}" srcOrd="2" destOrd="0" presId="urn:microsoft.com/office/officeart/2005/8/layout/hierarchy3"/>
    <dgm:cxn modelId="{12D94C3B-47DD-D046-BC3C-CBD00259F12C}" type="presParOf" srcId="{27D68E9C-9D6A-3043-AFAF-037836B22150}" destId="{112E66FE-EA67-644C-969E-BE5685479F6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4F2989B2-F8C4-F345-A373-0823A1340F78}" type="doc">
      <dgm:prSet loTypeId="urn:microsoft.com/office/officeart/2005/8/layout/hierarchy3" loCatId="list" qsTypeId="urn:microsoft.com/office/officeart/2005/8/quickstyle/simple2" qsCatId="simple" csTypeId="urn:microsoft.com/office/officeart/2005/8/colors/accent1_1" csCatId="accent1" phldr="1"/>
      <dgm:spPr/>
      <dgm:t>
        <a:bodyPr/>
        <a:lstStyle/>
        <a:p>
          <a:endParaRPr lang="es-MX"/>
        </a:p>
      </dgm:t>
    </dgm:pt>
    <dgm:pt modelId="{1D107EBE-CC87-0042-BC6D-E283AF2EB835}">
      <dgm:prSet/>
      <dgm:spPr/>
      <dgm:t>
        <a:bodyPr/>
        <a:lstStyle/>
        <a:p>
          <a:r>
            <a:rPr lang="es-CO" b="1" dirty="0"/>
            <a:t>Usos</a:t>
          </a:r>
          <a:endParaRPr lang="es-CO" dirty="0"/>
        </a:p>
      </dgm:t>
    </dgm:pt>
    <dgm:pt modelId="{E614FC5E-97BE-DC47-81E1-842A5377A702}" type="parTrans" cxnId="{9DB267A5-8BDA-E549-AE2F-B1FAFD631AF0}">
      <dgm:prSet/>
      <dgm:spPr/>
      <dgm:t>
        <a:bodyPr/>
        <a:lstStyle/>
        <a:p>
          <a:endParaRPr lang="es-MX"/>
        </a:p>
      </dgm:t>
    </dgm:pt>
    <dgm:pt modelId="{ED866D49-3F88-C94D-A54F-6DEAD5134B14}" type="sibTrans" cxnId="{9DB267A5-8BDA-E549-AE2F-B1FAFD631AF0}">
      <dgm:prSet/>
      <dgm:spPr/>
      <dgm:t>
        <a:bodyPr/>
        <a:lstStyle/>
        <a:p>
          <a:endParaRPr lang="es-MX"/>
        </a:p>
      </dgm:t>
    </dgm:pt>
    <dgm:pt modelId="{1425875A-A9C8-1C42-94D0-DEBD675AD280}">
      <dgm:prSet/>
      <dgm:spPr/>
      <dgm:t>
        <a:bodyPr/>
        <a:lstStyle/>
        <a:p>
          <a:r>
            <a:rPr lang="es-CO" b="1" dirty="0"/>
            <a:t>Prevención precoz:</a:t>
          </a:r>
          <a:r>
            <a:rPr lang="es-CO" dirty="0"/>
            <a:t> detección temprana de signos de fatiga, estrés térmico, o exposición a agentes nocivos.</a:t>
          </a:r>
        </a:p>
      </dgm:t>
    </dgm:pt>
    <dgm:pt modelId="{3D8CB610-D8FB-164A-86E7-478EA8579B25}" type="parTrans" cxnId="{6E6BEB42-1270-B64F-B579-F4FBB0826800}">
      <dgm:prSet/>
      <dgm:spPr/>
      <dgm:t>
        <a:bodyPr/>
        <a:lstStyle/>
        <a:p>
          <a:endParaRPr lang="es-MX"/>
        </a:p>
      </dgm:t>
    </dgm:pt>
    <dgm:pt modelId="{A0AEAB45-1B4B-1E4E-B67D-0AEDAD220056}" type="sibTrans" cxnId="{6E6BEB42-1270-B64F-B579-F4FBB0826800}">
      <dgm:prSet/>
      <dgm:spPr/>
      <dgm:t>
        <a:bodyPr/>
        <a:lstStyle/>
        <a:p>
          <a:endParaRPr lang="es-MX"/>
        </a:p>
      </dgm:t>
    </dgm:pt>
    <dgm:pt modelId="{8070BDF1-DF4D-9740-9CEF-A014858D6019}">
      <dgm:prSet/>
      <dgm:spPr/>
      <dgm:t>
        <a:bodyPr/>
        <a:lstStyle/>
        <a:p>
          <a:r>
            <a:rPr lang="es-CO" b="1" dirty="0"/>
            <a:t>Mejora en intervenciones:</a:t>
          </a:r>
          <a:r>
            <a:rPr lang="es-CO" dirty="0"/>
            <a:t> ajuste de tareas o pausas de trabajo en función de datos fisiológicos del trabajador.</a:t>
          </a:r>
        </a:p>
      </dgm:t>
    </dgm:pt>
    <dgm:pt modelId="{50473D3B-D87B-1643-B5FB-D80753D2E05A}" type="parTrans" cxnId="{2938D857-A8D3-234F-8F07-3EDAF9766992}">
      <dgm:prSet/>
      <dgm:spPr/>
      <dgm:t>
        <a:bodyPr/>
        <a:lstStyle/>
        <a:p>
          <a:endParaRPr lang="es-MX"/>
        </a:p>
      </dgm:t>
    </dgm:pt>
    <dgm:pt modelId="{9A95507C-9BAA-9644-A908-290FB26B2A4A}" type="sibTrans" cxnId="{2938D857-A8D3-234F-8F07-3EDAF9766992}">
      <dgm:prSet/>
      <dgm:spPr/>
      <dgm:t>
        <a:bodyPr/>
        <a:lstStyle/>
        <a:p>
          <a:endParaRPr lang="es-MX"/>
        </a:p>
      </dgm:t>
    </dgm:pt>
    <dgm:pt modelId="{04A299CD-C8DA-D944-9DC2-36C318505AC7}">
      <dgm:prSet/>
      <dgm:spPr/>
      <dgm:t>
        <a:bodyPr/>
        <a:lstStyle/>
        <a:p>
          <a:r>
            <a:rPr lang="es-CO" b="1" dirty="0" err="1"/>
            <a:t>Telemonitorización</a:t>
          </a:r>
          <a:r>
            <a:rPr lang="es-CO" b="1" dirty="0"/>
            <a:t>:</a:t>
          </a:r>
          <a:r>
            <a:rPr lang="es-CO" dirty="0"/>
            <a:t> seguimiento remoto en actividades peligrosas o en trabajos en campo, minimizando riesgos y aumentando la seguridad.</a:t>
          </a:r>
        </a:p>
      </dgm:t>
    </dgm:pt>
    <dgm:pt modelId="{8771C2C1-1F2C-3049-81A6-7F7542FBCE6D}" type="parTrans" cxnId="{A8E63334-1EDE-B441-94D4-65816A29C5D9}">
      <dgm:prSet/>
      <dgm:spPr/>
      <dgm:t>
        <a:bodyPr/>
        <a:lstStyle/>
        <a:p>
          <a:endParaRPr lang="es-MX"/>
        </a:p>
      </dgm:t>
    </dgm:pt>
    <dgm:pt modelId="{FCDF1788-4A27-1647-AF8C-9FC1FFA5237A}" type="sibTrans" cxnId="{A8E63334-1EDE-B441-94D4-65816A29C5D9}">
      <dgm:prSet/>
      <dgm:spPr/>
      <dgm:t>
        <a:bodyPr/>
        <a:lstStyle/>
        <a:p>
          <a:endParaRPr lang="es-MX"/>
        </a:p>
      </dgm:t>
    </dgm:pt>
    <dgm:pt modelId="{1E441483-CBA0-3742-AD2B-9500C198C44F}" type="pres">
      <dgm:prSet presAssocID="{4F2989B2-F8C4-F345-A373-0823A1340F78}" presName="diagram" presStyleCnt="0">
        <dgm:presLayoutVars>
          <dgm:chPref val="1"/>
          <dgm:dir/>
          <dgm:animOne val="branch"/>
          <dgm:animLvl val="lvl"/>
          <dgm:resizeHandles/>
        </dgm:presLayoutVars>
      </dgm:prSet>
      <dgm:spPr/>
      <dgm:t>
        <a:bodyPr/>
        <a:lstStyle/>
        <a:p>
          <a:endParaRPr lang="es-ES"/>
        </a:p>
      </dgm:t>
    </dgm:pt>
    <dgm:pt modelId="{BE0A3B2A-07E2-904F-ADDD-08D963E45723}" type="pres">
      <dgm:prSet presAssocID="{1D107EBE-CC87-0042-BC6D-E283AF2EB835}" presName="root" presStyleCnt="0"/>
      <dgm:spPr/>
    </dgm:pt>
    <dgm:pt modelId="{380F96BF-20BC-F345-AFBE-7E76B8E8907D}" type="pres">
      <dgm:prSet presAssocID="{1D107EBE-CC87-0042-BC6D-E283AF2EB835}" presName="rootComposite" presStyleCnt="0"/>
      <dgm:spPr/>
    </dgm:pt>
    <dgm:pt modelId="{AB85500D-CA77-9B4C-8013-4E05B93BCEA4}" type="pres">
      <dgm:prSet presAssocID="{1D107EBE-CC87-0042-BC6D-E283AF2EB835}" presName="rootText" presStyleLbl="node1" presStyleIdx="0" presStyleCnt="1" custScaleX="130938"/>
      <dgm:spPr/>
      <dgm:t>
        <a:bodyPr/>
        <a:lstStyle/>
        <a:p>
          <a:endParaRPr lang="es-ES"/>
        </a:p>
      </dgm:t>
    </dgm:pt>
    <dgm:pt modelId="{7CF8E1C1-5688-204A-8AA8-1B2BE268D6AD}" type="pres">
      <dgm:prSet presAssocID="{1D107EBE-CC87-0042-BC6D-E283AF2EB835}" presName="rootConnector" presStyleLbl="node1" presStyleIdx="0" presStyleCnt="1"/>
      <dgm:spPr/>
      <dgm:t>
        <a:bodyPr/>
        <a:lstStyle/>
        <a:p>
          <a:endParaRPr lang="es-ES"/>
        </a:p>
      </dgm:t>
    </dgm:pt>
    <dgm:pt modelId="{92DEFCA4-9553-3449-8338-087DB75C2864}" type="pres">
      <dgm:prSet presAssocID="{1D107EBE-CC87-0042-BC6D-E283AF2EB835}" presName="childShape" presStyleCnt="0"/>
      <dgm:spPr/>
    </dgm:pt>
    <dgm:pt modelId="{5688307F-0263-A846-BA4E-D1465F1906F1}" type="pres">
      <dgm:prSet presAssocID="{3D8CB610-D8FB-164A-86E7-478EA8579B25}" presName="Name13" presStyleLbl="parChTrans1D2" presStyleIdx="0" presStyleCnt="3"/>
      <dgm:spPr/>
      <dgm:t>
        <a:bodyPr/>
        <a:lstStyle/>
        <a:p>
          <a:endParaRPr lang="es-ES"/>
        </a:p>
      </dgm:t>
    </dgm:pt>
    <dgm:pt modelId="{410AF623-0A3F-6645-8049-99F461838A1B}" type="pres">
      <dgm:prSet presAssocID="{1425875A-A9C8-1C42-94D0-DEBD675AD280}" presName="childText" presStyleLbl="bgAcc1" presStyleIdx="0" presStyleCnt="3" custScaleX="261212">
        <dgm:presLayoutVars>
          <dgm:bulletEnabled val="1"/>
        </dgm:presLayoutVars>
      </dgm:prSet>
      <dgm:spPr/>
      <dgm:t>
        <a:bodyPr/>
        <a:lstStyle/>
        <a:p>
          <a:endParaRPr lang="es-ES"/>
        </a:p>
      </dgm:t>
    </dgm:pt>
    <dgm:pt modelId="{9E6E1BEF-B899-7241-8BA0-D362AAF363ED}" type="pres">
      <dgm:prSet presAssocID="{50473D3B-D87B-1643-B5FB-D80753D2E05A}" presName="Name13" presStyleLbl="parChTrans1D2" presStyleIdx="1" presStyleCnt="3"/>
      <dgm:spPr/>
      <dgm:t>
        <a:bodyPr/>
        <a:lstStyle/>
        <a:p>
          <a:endParaRPr lang="es-ES"/>
        </a:p>
      </dgm:t>
    </dgm:pt>
    <dgm:pt modelId="{CC0E234E-C747-2B40-894C-6022A7B276E5}" type="pres">
      <dgm:prSet presAssocID="{8070BDF1-DF4D-9740-9CEF-A014858D6019}" presName="childText" presStyleLbl="bgAcc1" presStyleIdx="1" presStyleCnt="3" custScaleX="261212">
        <dgm:presLayoutVars>
          <dgm:bulletEnabled val="1"/>
        </dgm:presLayoutVars>
      </dgm:prSet>
      <dgm:spPr/>
      <dgm:t>
        <a:bodyPr/>
        <a:lstStyle/>
        <a:p>
          <a:endParaRPr lang="es-ES"/>
        </a:p>
      </dgm:t>
    </dgm:pt>
    <dgm:pt modelId="{96C45DD6-CB8E-DC40-8F7F-FF28F6079BF8}" type="pres">
      <dgm:prSet presAssocID="{8771C2C1-1F2C-3049-81A6-7F7542FBCE6D}" presName="Name13" presStyleLbl="parChTrans1D2" presStyleIdx="2" presStyleCnt="3"/>
      <dgm:spPr/>
      <dgm:t>
        <a:bodyPr/>
        <a:lstStyle/>
        <a:p>
          <a:endParaRPr lang="es-ES"/>
        </a:p>
      </dgm:t>
    </dgm:pt>
    <dgm:pt modelId="{4FCFD320-1D6B-3E44-AC8A-5A9B33503D1E}" type="pres">
      <dgm:prSet presAssocID="{04A299CD-C8DA-D944-9DC2-36C318505AC7}" presName="childText" presStyleLbl="bgAcc1" presStyleIdx="2" presStyleCnt="3" custScaleX="261212">
        <dgm:presLayoutVars>
          <dgm:bulletEnabled val="1"/>
        </dgm:presLayoutVars>
      </dgm:prSet>
      <dgm:spPr/>
      <dgm:t>
        <a:bodyPr/>
        <a:lstStyle/>
        <a:p>
          <a:endParaRPr lang="es-ES"/>
        </a:p>
      </dgm:t>
    </dgm:pt>
  </dgm:ptLst>
  <dgm:cxnLst>
    <dgm:cxn modelId="{A8E63334-1EDE-B441-94D4-65816A29C5D9}" srcId="{1D107EBE-CC87-0042-BC6D-E283AF2EB835}" destId="{04A299CD-C8DA-D944-9DC2-36C318505AC7}" srcOrd="2" destOrd="0" parTransId="{8771C2C1-1F2C-3049-81A6-7F7542FBCE6D}" sibTransId="{FCDF1788-4A27-1647-AF8C-9FC1FFA5237A}"/>
    <dgm:cxn modelId="{1B8F0AF3-3397-F148-A98E-BAE612AC1A9D}" type="presOf" srcId="{04A299CD-C8DA-D944-9DC2-36C318505AC7}" destId="{4FCFD320-1D6B-3E44-AC8A-5A9B33503D1E}" srcOrd="0" destOrd="0" presId="urn:microsoft.com/office/officeart/2005/8/layout/hierarchy3"/>
    <dgm:cxn modelId="{9DB267A5-8BDA-E549-AE2F-B1FAFD631AF0}" srcId="{4F2989B2-F8C4-F345-A373-0823A1340F78}" destId="{1D107EBE-CC87-0042-BC6D-E283AF2EB835}" srcOrd="0" destOrd="0" parTransId="{E614FC5E-97BE-DC47-81E1-842A5377A702}" sibTransId="{ED866D49-3F88-C94D-A54F-6DEAD5134B14}"/>
    <dgm:cxn modelId="{09B2E8B1-AD3C-4B4E-BC47-7BA90E4EDE76}" type="presOf" srcId="{8771C2C1-1F2C-3049-81A6-7F7542FBCE6D}" destId="{96C45DD6-CB8E-DC40-8F7F-FF28F6079BF8}" srcOrd="0" destOrd="0" presId="urn:microsoft.com/office/officeart/2005/8/layout/hierarchy3"/>
    <dgm:cxn modelId="{336A19DD-3E91-8C4F-899C-44D63F42A541}" type="presOf" srcId="{3D8CB610-D8FB-164A-86E7-478EA8579B25}" destId="{5688307F-0263-A846-BA4E-D1465F1906F1}" srcOrd="0" destOrd="0" presId="urn:microsoft.com/office/officeart/2005/8/layout/hierarchy3"/>
    <dgm:cxn modelId="{4349D911-353B-1C4C-870C-438DF1C5890B}" type="presOf" srcId="{8070BDF1-DF4D-9740-9CEF-A014858D6019}" destId="{CC0E234E-C747-2B40-894C-6022A7B276E5}" srcOrd="0" destOrd="0" presId="urn:microsoft.com/office/officeart/2005/8/layout/hierarchy3"/>
    <dgm:cxn modelId="{95076230-8C05-3747-B490-140A7EAB051C}" type="presOf" srcId="{1425875A-A9C8-1C42-94D0-DEBD675AD280}" destId="{410AF623-0A3F-6645-8049-99F461838A1B}" srcOrd="0" destOrd="0" presId="urn:microsoft.com/office/officeart/2005/8/layout/hierarchy3"/>
    <dgm:cxn modelId="{8675BB8C-3734-1340-90C4-C8FD2AE09FDD}" type="presOf" srcId="{50473D3B-D87B-1643-B5FB-D80753D2E05A}" destId="{9E6E1BEF-B899-7241-8BA0-D362AAF363ED}" srcOrd="0" destOrd="0" presId="urn:microsoft.com/office/officeart/2005/8/layout/hierarchy3"/>
    <dgm:cxn modelId="{01CB1700-46D2-C84B-8F3A-D309F5C7CC67}" type="presOf" srcId="{4F2989B2-F8C4-F345-A373-0823A1340F78}" destId="{1E441483-CBA0-3742-AD2B-9500C198C44F}" srcOrd="0" destOrd="0" presId="urn:microsoft.com/office/officeart/2005/8/layout/hierarchy3"/>
    <dgm:cxn modelId="{2938D857-A8D3-234F-8F07-3EDAF9766992}" srcId="{1D107EBE-CC87-0042-BC6D-E283AF2EB835}" destId="{8070BDF1-DF4D-9740-9CEF-A014858D6019}" srcOrd="1" destOrd="0" parTransId="{50473D3B-D87B-1643-B5FB-D80753D2E05A}" sibTransId="{9A95507C-9BAA-9644-A908-290FB26B2A4A}"/>
    <dgm:cxn modelId="{6CC15943-91E7-D34A-BC70-9D103D742A80}" type="presOf" srcId="{1D107EBE-CC87-0042-BC6D-E283AF2EB835}" destId="{AB85500D-CA77-9B4C-8013-4E05B93BCEA4}" srcOrd="0" destOrd="0" presId="urn:microsoft.com/office/officeart/2005/8/layout/hierarchy3"/>
    <dgm:cxn modelId="{6E6BEB42-1270-B64F-B579-F4FBB0826800}" srcId="{1D107EBE-CC87-0042-BC6D-E283AF2EB835}" destId="{1425875A-A9C8-1C42-94D0-DEBD675AD280}" srcOrd="0" destOrd="0" parTransId="{3D8CB610-D8FB-164A-86E7-478EA8579B25}" sibTransId="{A0AEAB45-1B4B-1E4E-B67D-0AEDAD220056}"/>
    <dgm:cxn modelId="{89BF7367-7691-494F-991B-57531C10EF7C}" type="presOf" srcId="{1D107EBE-CC87-0042-BC6D-E283AF2EB835}" destId="{7CF8E1C1-5688-204A-8AA8-1B2BE268D6AD}" srcOrd="1" destOrd="0" presId="urn:microsoft.com/office/officeart/2005/8/layout/hierarchy3"/>
    <dgm:cxn modelId="{9BC74F0A-9729-3745-BA2F-E5363B35F5FD}" type="presParOf" srcId="{1E441483-CBA0-3742-AD2B-9500C198C44F}" destId="{BE0A3B2A-07E2-904F-ADDD-08D963E45723}" srcOrd="0" destOrd="0" presId="urn:microsoft.com/office/officeart/2005/8/layout/hierarchy3"/>
    <dgm:cxn modelId="{C86ED83C-2CB5-5B44-8103-927A14F6756F}" type="presParOf" srcId="{BE0A3B2A-07E2-904F-ADDD-08D963E45723}" destId="{380F96BF-20BC-F345-AFBE-7E76B8E8907D}" srcOrd="0" destOrd="0" presId="urn:microsoft.com/office/officeart/2005/8/layout/hierarchy3"/>
    <dgm:cxn modelId="{30E606FA-76BC-D241-A9EF-006430515535}" type="presParOf" srcId="{380F96BF-20BC-F345-AFBE-7E76B8E8907D}" destId="{AB85500D-CA77-9B4C-8013-4E05B93BCEA4}" srcOrd="0" destOrd="0" presId="urn:microsoft.com/office/officeart/2005/8/layout/hierarchy3"/>
    <dgm:cxn modelId="{2F91B34F-E9B7-A446-9DDC-6E48949D9917}" type="presParOf" srcId="{380F96BF-20BC-F345-AFBE-7E76B8E8907D}" destId="{7CF8E1C1-5688-204A-8AA8-1B2BE268D6AD}" srcOrd="1" destOrd="0" presId="urn:microsoft.com/office/officeart/2005/8/layout/hierarchy3"/>
    <dgm:cxn modelId="{67CBE65B-40FF-B041-A788-724661009F54}" type="presParOf" srcId="{BE0A3B2A-07E2-904F-ADDD-08D963E45723}" destId="{92DEFCA4-9553-3449-8338-087DB75C2864}" srcOrd="1" destOrd="0" presId="urn:microsoft.com/office/officeart/2005/8/layout/hierarchy3"/>
    <dgm:cxn modelId="{49E4F0D7-50BD-BA44-8516-B8A551C64A5A}" type="presParOf" srcId="{92DEFCA4-9553-3449-8338-087DB75C2864}" destId="{5688307F-0263-A846-BA4E-D1465F1906F1}" srcOrd="0" destOrd="0" presId="urn:microsoft.com/office/officeart/2005/8/layout/hierarchy3"/>
    <dgm:cxn modelId="{A8186EC2-4215-6D41-9735-CFF6980529E8}" type="presParOf" srcId="{92DEFCA4-9553-3449-8338-087DB75C2864}" destId="{410AF623-0A3F-6645-8049-99F461838A1B}" srcOrd="1" destOrd="0" presId="urn:microsoft.com/office/officeart/2005/8/layout/hierarchy3"/>
    <dgm:cxn modelId="{45EA4F9E-DBDF-D040-B6F9-FA5C12462E8F}" type="presParOf" srcId="{92DEFCA4-9553-3449-8338-087DB75C2864}" destId="{9E6E1BEF-B899-7241-8BA0-D362AAF363ED}" srcOrd="2" destOrd="0" presId="urn:microsoft.com/office/officeart/2005/8/layout/hierarchy3"/>
    <dgm:cxn modelId="{0105F34D-5D12-9A46-AE3D-27D0045634C3}" type="presParOf" srcId="{92DEFCA4-9553-3449-8338-087DB75C2864}" destId="{CC0E234E-C747-2B40-894C-6022A7B276E5}" srcOrd="3" destOrd="0" presId="urn:microsoft.com/office/officeart/2005/8/layout/hierarchy3"/>
    <dgm:cxn modelId="{59EEAD4D-64CE-6B49-A464-082DC9070FFD}" type="presParOf" srcId="{92DEFCA4-9553-3449-8338-087DB75C2864}" destId="{96C45DD6-CB8E-DC40-8F7F-FF28F6079BF8}" srcOrd="4" destOrd="0" presId="urn:microsoft.com/office/officeart/2005/8/layout/hierarchy3"/>
    <dgm:cxn modelId="{E717DF44-FE5B-FA41-A52B-785C9D2771BD}" type="presParOf" srcId="{92DEFCA4-9553-3449-8338-087DB75C2864}" destId="{4FCFD320-1D6B-3E44-AC8A-5A9B33503D1E}"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398F2659-D708-624B-B051-B182ACF22E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90E7EC83-5C01-C044-A2A9-F860860C9F08}">
      <dgm:prSet/>
      <dgm:spPr/>
      <dgm:t>
        <a:bodyPr/>
        <a:lstStyle/>
        <a:p>
          <a:r>
            <a:rPr lang="es-CO" b="1" i="0" dirty="0"/>
            <a:t>Clasificación de las Discapacidades:</a:t>
          </a:r>
          <a:endParaRPr lang="es-CO" dirty="0"/>
        </a:p>
      </dgm:t>
    </dgm:pt>
    <dgm:pt modelId="{9C17AF53-5D91-9547-A7CF-8C1F1DD44D35}" type="parTrans" cxnId="{51109037-4462-BF49-A65E-228E18D6D0D8}">
      <dgm:prSet/>
      <dgm:spPr/>
      <dgm:t>
        <a:bodyPr/>
        <a:lstStyle/>
        <a:p>
          <a:endParaRPr lang="es-MX"/>
        </a:p>
      </dgm:t>
    </dgm:pt>
    <dgm:pt modelId="{F92B023C-D1C3-FC42-9065-C7D784FCABE3}" type="sibTrans" cxnId="{51109037-4462-BF49-A65E-228E18D6D0D8}">
      <dgm:prSet/>
      <dgm:spPr/>
      <dgm:t>
        <a:bodyPr/>
        <a:lstStyle/>
        <a:p>
          <a:endParaRPr lang="es-MX"/>
        </a:p>
      </dgm:t>
    </dgm:pt>
    <dgm:pt modelId="{CD568E52-4910-2040-BB16-A1E50B8BD510}">
      <dgm:prSet/>
      <dgm:spPr/>
      <dgm:t>
        <a:bodyPr/>
        <a:lstStyle/>
        <a:p>
          <a:pPr>
            <a:buFont typeface="Arial" panose="020B0604020202020204" pitchFamily="34" charset="0"/>
            <a:buChar char="•"/>
          </a:pPr>
          <a:r>
            <a:rPr lang="es-CO" b="0" i="0" dirty="0">
              <a:solidFill>
                <a:schemeClr val="bg1"/>
              </a:solidFill>
            </a:rPr>
            <a:t>Auditiva.</a:t>
          </a:r>
        </a:p>
      </dgm:t>
    </dgm:pt>
    <dgm:pt modelId="{614F81E1-CAAB-B044-847E-767C27C54FC8}" type="parTrans" cxnId="{54A8C41A-7C61-4B42-A646-4FD48FC3B34C}">
      <dgm:prSet/>
      <dgm:spPr/>
      <dgm:t>
        <a:bodyPr/>
        <a:lstStyle/>
        <a:p>
          <a:endParaRPr lang="es-MX"/>
        </a:p>
      </dgm:t>
    </dgm:pt>
    <dgm:pt modelId="{BF78F834-942E-EF4C-B5CA-63627FCB4439}" type="sibTrans" cxnId="{54A8C41A-7C61-4B42-A646-4FD48FC3B34C}">
      <dgm:prSet/>
      <dgm:spPr/>
      <dgm:t>
        <a:bodyPr/>
        <a:lstStyle/>
        <a:p>
          <a:endParaRPr lang="es-MX"/>
        </a:p>
      </dgm:t>
    </dgm:pt>
    <dgm:pt modelId="{A9D4B24A-9615-B249-B816-5BBC40E1EF05}">
      <dgm:prSet/>
      <dgm:spPr/>
      <dgm:t>
        <a:bodyPr/>
        <a:lstStyle/>
        <a:p>
          <a:pPr>
            <a:buFont typeface="Arial" panose="020B0604020202020204" pitchFamily="34" charset="0"/>
            <a:buChar char="•"/>
          </a:pPr>
          <a:r>
            <a:rPr lang="es-CO" b="0" i="0" dirty="0">
              <a:solidFill>
                <a:schemeClr val="bg1"/>
              </a:solidFill>
            </a:rPr>
            <a:t>Física.</a:t>
          </a:r>
        </a:p>
      </dgm:t>
    </dgm:pt>
    <dgm:pt modelId="{245A7732-1E13-A74D-9852-117B1A79E814}" type="parTrans" cxnId="{E2CCE66A-0498-C443-A170-2AD77D99C249}">
      <dgm:prSet/>
      <dgm:spPr/>
      <dgm:t>
        <a:bodyPr/>
        <a:lstStyle/>
        <a:p>
          <a:endParaRPr lang="es-MX"/>
        </a:p>
      </dgm:t>
    </dgm:pt>
    <dgm:pt modelId="{D44E925E-41E4-954A-BF8B-DFA9369A0963}" type="sibTrans" cxnId="{E2CCE66A-0498-C443-A170-2AD77D99C249}">
      <dgm:prSet/>
      <dgm:spPr/>
      <dgm:t>
        <a:bodyPr/>
        <a:lstStyle/>
        <a:p>
          <a:endParaRPr lang="es-MX"/>
        </a:p>
      </dgm:t>
    </dgm:pt>
    <dgm:pt modelId="{588AD7BC-7792-D74F-9750-ED042B5AC0A9}">
      <dgm:prSet/>
      <dgm:spPr/>
      <dgm:t>
        <a:bodyPr/>
        <a:lstStyle/>
        <a:p>
          <a:pPr>
            <a:buFont typeface="Arial" panose="020B0604020202020204" pitchFamily="34" charset="0"/>
            <a:buChar char="•"/>
          </a:pPr>
          <a:r>
            <a:rPr lang="es-CO" b="0" i="0" dirty="0">
              <a:solidFill>
                <a:schemeClr val="bg1"/>
              </a:solidFill>
            </a:rPr>
            <a:t>Intelectual.</a:t>
          </a:r>
        </a:p>
      </dgm:t>
    </dgm:pt>
    <dgm:pt modelId="{6F59BFBF-2640-5949-8ADD-13B6A5480762}" type="parTrans" cxnId="{BC433FBF-7F98-D840-ADD4-A07455FA106D}">
      <dgm:prSet/>
      <dgm:spPr/>
      <dgm:t>
        <a:bodyPr/>
        <a:lstStyle/>
        <a:p>
          <a:endParaRPr lang="es-MX"/>
        </a:p>
      </dgm:t>
    </dgm:pt>
    <dgm:pt modelId="{1640B8C8-A5A5-9C48-897C-269861B7FF16}" type="sibTrans" cxnId="{BC433FBF-7F98-D840-ADD4-A07455FA106D}">
      <dgm:prSet/>
      <dgm:spPr/>
      <dgm:t>
        <a:bodyPr/>
        <a:lstStyle/>
        <a:p>
          <a:endParaRPr lang="es-MX"/>
        </a:p>
      </dgm:t>
    </dgm:pt>
    <dgm:pt modelId="{23C8F261-1570-4D44-AFB9-A9807B00E701}">
      <dgm:prSet/>
      <dgm:spPr/>
      <dgm:t>
        <a:bodyPr/>
        <a:lstStyle/>
        <a:p>
          <a:pPr>
            <a:buFont typeface="Arial" panose="020B0604020202020204" pitchFamily="34" charset="0"/>
            <a:buChar char="•"/>
          </a:pPr>
          <a:r>
            <a:rPr lang="es-CO" b="0" i="0" dirty="0">
              <a:solidFill>
                <a:schemeClr val="bg1"/>
              </a:solidFill>
            </a:rPr>
            <a:t>Visual.</a:t>
          </a:r>
        </a:p>
      </dgm:t>
    </dgm:pt>
    <dgm:pt modelId="{6F5655F8-3214-D844-B312-9C157EBD8A6A}" type="parTrans" cxnId="{9B3E8F3C-42A8-444D-8DE4-5FE8D14ABB1A}">
      <dgm:prSet/>
      <dgm:spPr/>
      <dgm:t>
        <a:bodyPr/>
        <a:lstStyle/>
        <a:p>
          <a:endParaRPr lang="es-MX"/>
        </a:p>
      </dgm:t>
    </dgm:pt>
    <dgm:pt modelId="{DCCD5760-A178-2244-9EAC-D693971E5FB0}" type="sibTrans" cxnId="{9B3E8F3C-42A8-444D-8DE4-5FE8D14ABB1A}">
      <dgm:prSet/>
      <dgm:spPr/>
      <dgm:t>
        <a:bodyPr/>
        <a:lstStyle/>
        <a:p>
          <a:endParaRPr lang="es-MX"/>
        </a:p>
      </dgm:t>
    </dgm:pt>
    <dgm:pt modelId="{3627F083-0721-1B49-99E6-101EE3755C91}">
      <dgm:prSet/>
      <dgm:spPr/>
      <dgm:t>
        <a:bodyPr/>
        <a:lstStyle/>
        <a:p>
          <a:pPr>
            <a:buFont typeface="Arial" panose="020B0604020202020204" pitchFamily="34" charset="0"/>
            <a:buChar char="•"/>
          </a:pPr>
          <a:r>
            <a:rPr lang="es-CO" b="0" i="0" dirty="0">
              <a:solidFill>
                <a:schemeClr val="bg1"/>
              </a:solidFill>
            </a:rPr>
            <a:t>Sordoceguera.</a:t>
          </a:r>
        </a:p>
      </dgm:t>
    </dgm:pt>
    <dgm:pt modelId="{3D2A1583-4D7B-4F4B-B423-0AB117B68FEE}" type="parTrans" cxnId="{B29CCF6B-24D5-CA43-99D4-9B3DCBE0D8B4}">
      <dgm:prSet/>
      <dgm:spPr/>
      <dgm:t>
        <a:bodyPr/>
        <a:lstStyle/>
        <a:p>
          <a:endParaRPr lang="es-MX"/>
        </a:p>
      </dgm:t>
    </dgm:pt>
    <dgm:pt modelId="{C06DB035-6DBD-4149-AAE4-FE26E14E9A78}" type="sibTrans" cxnId="{B29CCF6B-24D5-CA43-99D4-9B3DCBE0D8B4}">
      <dgm:prSet/>
      <dgm:spPr/>
      <dgm:t>
        <a:bodyPr/>
        <a:lstStyle/>
        <a:p>
          <a:endParaRPr lang="es-MX"/>
        </a:p>
      </dgm:t>
    </dgm:pt>
    <dgm:pt modelId="{13CDBEC5-4169-9443-A6B7-AEA96B3C4715}">
      <dgm:prSet/>
      <dgm:spPr/>
      <dgm:t>
        <a:bodyPr/>
        <a:lstStyle/>
        <a:p>
          <a:pPr>
            <a:buFont typeface="Arial" panose="020B0604020202020204" pitchFamily="34" charset="0"/>
            <a:buChar char="•"/>
          </a:pPr>
          <a:r>
            <a:rPr lang="es-CO" b="0" i="0" dirty="0">
              <a:solidFill>
                <a:schemeClr val="bg1"/>
              </a:solidFill>
            </a:rPr>
            <a:t>Psicosocial.</a:t>
          </a:r>
        </a:p>
      </dgm:t>
    </dgm:pt>
    <dgm:pt modelId="{7471870A-F134-B045-B07E-69F06F892996}" type="parTrans" cxnId="{CE9169B5-0520-744C-A5A6-9430BA899C4C}">
      <dgm:prSet/>
      <dgm:spPr/>
      <dgm:t>
        <a:bodyPr/>
        <a:lstStyle/>
        <a:p>
          <a:endParaRPr lang="es-MX"/>
        </a:p>
      </dgm:t>
    </dgm:pt>
    <dgm:pt modelId="{7F8948A6-239B-FD42-92A0-1F12CD3FBB93}" type="sibTrans" cxnId="{CE9169B5-0520-744C-A5A6-9430BA899C4C}">
      <dgm:prSet/>
      <dgm:spPr/>
      <dgm:t>
        <a:bodyPr/>
        <a:lstStyle/>
        <a:p>
          <a:endParaRPr lang="es-MX"/>
        </a:p>
      </dgm:t>
    </dgm:pt>
    <dgm:pt modelId="{9C37CD94-2D44-9B4C-AF01-C59C3D1591B4}">
      <dgm:prSet/>
      <dgm:spPr/>
      <dgm:t>
        <a:bodyPr/>
        <a:lstStyle/>
        <a:p>
          <a:pPr>
            <a:buFont typeface="Arial" panose="020B0604020202020204" pitchFamily="34" charset="0"/>
            <a:buChar char="•"/>
          </a:pPr>
          <a:r>
            <a:rPr lang="es-CO" b="0" i="0" dirty="0">
              <a:solidFill>
                <a:schemeClr val="bg1"/>
              </a:solidFill>
            </a:rPr>
            <a:t>Múltiple.</a:t>
          </a:r>
        </a:p>
      </dgm:t>
    </dgm:pt>
    <dgm:pt modelId="{98758F74-9641-4A47-8209-E51316475492}" type="parTrans" cxnId="{6CB74334-31DA-E04C-A573-0DCF90391D90}">
      <dgm:prSet/>
      <dgm:spPr/>
      <dgm:t>
        <a:bodyPr/>
        <a:lstStyle/>
        <a:p>
          <a:endParaRPr lang="es-MX"/>
        </a:p>
      </dgm:t>
    </dgm:pt>
    <dgm:pt modelId="{2AE563A6-FEB6-C740-8F2C-A3D67A15AD3A}" type="sibTrans" cxnId="{6CB74334-31DA-E04C-A573-0DCF90391D90}">
      <dgm:prSet/>
      <dgm:spPr/>
      <dgm:t>
        <a:bodyPr/>
        <a:lstStyle/>
        <a:p>
          <a:endParaRPr lang="es-MX"/>
        </a:p>
      </dgm:t>
    </dgm:pt>
    <dgm:pt modelId="{17FE9CD9-719E-3840-8E47-61D3BF7DC3CC}" type="pres">
      <dgm:prSet presAssocID="{398F2659-D708-624B-B051-B182ACF22E2A}" presName="linear" presStyleCnt="0">
        <dgm:presLayoutVars>
          <dgm:animLvl val="lvl"/>
          <dgm:resizeHandles val="exact"/>
        </dgm:presLayoutVars>
      </dgm:prSet>
      <dgm:spPr/>
      <dgm:t>
        <a:bodyPr/>
        <a:lstStyle/>
        <a:p>
          <a:endParaRPr lang="es-ES"/>
        </a:p>
      </dgm:t>
    </dgm:pt>
    <dgm:pt modelId="{430BA031-4D42-7A4A-BDFD-4B94EB0556B7}" type="pres">
      <dgm:prSet presAssocID="{90E7EC83-5C01-C044-A2A9-F860860C9F08}" presName="parentText" presStyleLbl="node1" presStyleIdx="0" presStyleCnt="1">
        <dgm:presLayoutVars>
          <dgm:chMax val="0"/>
          <dgm:bulletEnabled val="1"/>
        </dgm:presLayoutVars>
      </dgm:prSet>
      <dgm:spPr/>
      <dgm:t>
        <a:bodyPr/>
        <a:lstStyle/>
        <a:p>
          <a:endParaRPr lang="es-ES"/>
        </a:p>
      </dgm:t>
    </dgm:pt>
    <dgm:pt modelId="{DB8916CE-075C-C542-A6E0-F9862CAA1D56}" type="pres">
      <dgm:prSet presAssocID="{90E7EC83-5C01-C044-A2A9-F860860C9F08}" presName="childText" presStyleLbl="revTx" presStyleIdx="0" presStyleCnt="1">
        <dgm:presLayoutVars>
          <dgm:bulletEnabled val="1"/>
        </dgm:presLayoutVars>
      </dgm:prSet>
      <dgm:spPr/>
      <dgm:t>
        <a:bodyPr/>
        <a:lstStyle/>
        <a:p>
          <a:endParaRPr lang="es-ES"/>
        </a:p>
      </dgm:t>
    </dgm:pt>
  </dgm:ptLst>
  <dgm:cxnLst>
    <dgm:cxn modelId="{30C2DDC7-3C74-FD44-8FA3-6B9DF99E4841}" type="presOf" srcId="{CD568E52-4910-2040-BB16-A1E50B8BD510}" destId="{DB8916CE-075C-C542-A6E0-F9862CAA1D56}" srcOrd="0" destOrd="0" presId="urn:microsoft.com/office/officeart/2005/8/layout/vList2"/>
    <dgm:cxn modelId="{BC433FBF-7F98-D840-ADD4-A07455FA106D}" srcId="{90E7EC83-5C01-C044-A2A9-F860860C9F08}" destId="{588AD7BC-7792-D74F-9750-ED042B5AC0A9}" srcOrd="2" destOrd="0" parTransId="{6F59BFBF-2640-5949-8ADD-13B6A5480762}" sibTransId="{1640B8C8-A5A5-9C48-897C-269861B7FF16}"/>
    <dgm:cxn modelId="{DFB248B8-FA41-2240-ADDB-40337000FF11}" type="presOf" srcId="{398F2659-D708-624B-B051-B182ACF22E2A}" destId="{17FE9CD9-719E-3840-8E47-61D3BF7DC3CC}" srcOrd="0" destOrd="0" presId="urn:microsoft.com/office/officeart/2005/8/layout/vList2"/>
    <dgm:cxn modelId="{CE9169B5-0520-744C-A5A6-9430BA899C4C}" srcId="{90E7EC83-5C01-C044-A2A9-F860860C9F08}" destId="{13CDBEC5-4169-9443-A6B7-AEA96B3C4715}" srcOrd="5" destOrd="0" parTransId="{7471870A-F134-B045-B07E-69F06F892996}" sibTransId="{7F8948A6-239B-FD42-92A0-1F12CD3FBB93}"/>
    <dgm:cxn modelId="{B29CCF6B-24D5-CA43-99D4-9B3DCBE0D8B4}" srcId="{90E7EC83-5C01-C044-A2A9-F860860C9F08}" destId="{3627F083-0721-1B49-99E6-101EE3755C91}" srcOrd="4" destOrd="0" parTransId="{3D2A1583-4D7B-4F4B-B423-0AB117B68FEE}" sibTransId="{C06DB035-6DBD-4149-AAE4-FE26E14E9A78}"/>
    <dgm:cxn modelId="{524DBE3E-E2D6-3843-9BCB-9DC85E58B75D}" type="presOf" srcId="{9C37CD94-2D44-9B4C-AF01-C59C3D1591B4}" destId="{DB8916CE-075C-C542-A6E0-F9862CAA1D56}" srcOrd="0" destOrd="6" presId="urn:microsoft.com/office/officeart/2005/8/layout/vList2"/>
    <dgm:cxn modelId="{88792758-9DAB-604E-BEE0-5115C3B4CDE6}" type="presOf" srcId="{3627F083-0721-1B49-99E6-101EE3755C91}" destId="{DB8916CE-075C-C542-A6E0-F9862CAA1D56}" srcOrd="0" destOrd="4" presId="urn:microsoft.com/office/officeart/2005/8/layout/vList2"/>
    <dgm:cxn modelId="{6CB74334-31DA-E04C-A573-0DCF90391D90}" srcId="{90E7EC83-5C01-C044-A2A9-F860860C9F08}" destId="{9C37CD94-2D44-9B4C-AF01-C59C3D1591B4}" srcOrd="6" destOrd="0" parTransId="{98758F74-9641-4A47-8209-E51316475492}" sibTransId="{2AE563A6-FEB6-C740-8F2C-A3D67A15AD3A}"/>
    <dgm:cxn modelId="{5EFD3484-F68A-A343-A2E2-6C8E37F8492B}" type="presOf" srcId="{13CDBEC5-4169-9443-A6B7-AEA96B3C4715}" destId="{DB8916CE-075C-C542-A6E0-F9862CAA1D56}" srcOrd="0" destOrd="5" presId="urn:microsoft.com/office/officeart/2005/8/layout/vList2"/>
    <dgm:cxn modelId="{15B4E93E-16CC-8240-92D9-74F4CB6A7C2F}" type="presOf" srcId="{23C8F261-1570-4D44-AFB9-A9807B00E701}" destId="{DB8916CE-075C-C542-A6E0-F9862CAA1D56}" srcOrd="0" destOrd="3" presId="urn:microsoft.com/office/officeart/2005/8/layout/vList2"/>
    <dgm:cxn modelId="{24269809-87F8-D64B-BD2E-7396FA563479}" type="presOf" srcId="{A9D4B24A-9615-B249-B816-5BBC40E1EF05}" destId="{DB8916CE-075C-C542-A6E0-F9862CAA1D56}" srcOrd="0" destOrd="1" presId="urn:microsoft.com/office/officeart/2005/8/layout/vList2"/>
    <dgm:cxn modelId="{B29175CE-1572-ED42-A1F0-9EE50990CBAC}" type="presOf" srcId="{588AD7BC-7792-D74F-9750-ED042B5AC0A9}" destId="{DB8916CE-075C-C542-A6E0-F9862CAA1D56}" srcOrd="0" destOrd="2" presId="urn:microsoft.com/office/officeart/2005/8/layout/vList2"/>
    <dgm:cxn modelId="{E2CCE66A-0498-C443-A170-2AD77D99C249}" srcId="{90E7EC83-5C01-C044-A2A9-F860860C9F08}" destId="{A9D4B24A-9615-B249-B816-5BBC40E1EF05}" srcOrd="1" destOrd="0" parTransId="{245A7732-1E13-A74D-9852-117B1A79E814}" sibTransId="{D44E925E-41E4-954A-BF8B-DFA9369A0963}"/>
    <dgm:cxn modelId="{51109037-4462-BF49-A65E-228E18D6D0D8}" srcId="{398F2659-D708-624B-B051-B182ACF22E2A}" destId="{90E7EC83-5C01-C044-A2A9-F860860C9F08}" srcOrd="0" destOrd="0" parTransId="{9C17AF53-5D91-9547-A7CF-8C1F1DD44D35}" sibTransId="{F92B023C-D1C3-FC42-9065-C7D784FCABE3}"/>
    <dgm:cxn modelId="{9B3E8F3C-42A8-444D-8DE4-5FE8D14ABB1A}" srcId="{90E7EC83-5C01-C044-A2A9-F860860C9F08}" destId="{23C8F261-1570-4D44-AFB9-A9807B00E701}" srcOrd="3" destOrd="0" parTransId="{6F5655F8-3214-D844-B312-9C157EBD8A6A}" sibTransId="{DCCD5760-A178-2244-9EAC-D693971E5FB0}"/>
    <dgm:cxn modelId="{54A8C41A-7C61-4B42-A646-4FD48FC3B34C}" srcId="{90E7EC83-5C01-C044-A2A9-F860860C9F08}" destId="{CD568E52-4910-2040-BB16-A1E50B8BD510}" srcOrd="0" destOrd="0" parTransId="{614F81E1-CAAB-B044-847E-767C27C54FC8}" sibTransId="{BF78F834-942E-EF4C-B5CA-63627FCB4439}"/>
    <dgm:cxn modelId="{072BACE0-0C77-A047-8BEF-C133F3CAD7D6}" type="presOf" srcId="{90E7EC83-5C01-C044-A2A9-F860860C9F08}" destId="{430BA031-4D42-7A4A-BDFD-4B94EB0556B7}" srcOrd="0" destOrd="0" presId="urn:microsoft.com/office/officeart/2005/8/layout/vList2"/>
    <dgm:cxn modelId="{EAB292D9-FB97-024E-8A24-672AAE830350}" type="presParOf" srcId="{17FE9CD9-719E-3840-8E47-61D3BF7DC3CC}" destId="{430BA031-4D42-7A4A-BDFD-4B94EB0556B7}" srcOrd="0" destOrd="0" presId="urn:microsoft.com/office/officeart/2005/8/layout/vList2"/>
    <dgm:cxn modelId="{E1DA4D4C-1DF2-2E45-9A9A-D0D44C1CB3CF}" type="presParOf" srcId="{17FE9CD9-719E-3840-8E47-61D3BF7DC3CC}" destId="{DB8916CE-075C-C542-A6E0-F9862CAA1D5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756B1FC-F407-334C-AF7C-48940973182A}"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B1F0BF58-4B61-6142-826B-90E2147B9A91}">
      <dgm:prSet/>
      <dgm:spPr/>
      <dgm:t>
        <a:bodyPr/>
        <a:lstStyle/>
        <a:p>
          <a:r>
            <a:rPr lang="es-CO" b="0" i="0" dirty="0"/>
            <a:t>Las </a:t>
          </a:r>
          <a:r>
            <a:rPr lang="es-CO" dirty="0"/>
            <a:t>EMO</a:t>
          </a:r>
          <a:r>
            <a:rPr lang="es-CO" b="0" i="0" dirty="0"/>
            <a:t> forman parte integral del SGSST, </a:t>
          </a:r>
          <a:endParaRPr lang="es-CO" dirty="0"/>
        </a:p>
      </dgm:t>
    </dgm:pt>
    <dgm:pt modelId="{AD3E984F-3241-4041-B74D-FF52C19231E4}" type="parTrans" cxnId="{5DEA2AFD-B589-D44F-A6A4-C9304E9AC017}">
      <dgm:prSet/>
      <dgm:spPr/>
      <dgm:t>
        <a:bodyPr/>
        <a:lstStyle/>
        <a:p>
          <a:endParaRPr lang="es-MX"/>
        </a:p>
      </dgm:t>
    </dgm:pt>
    <dgm:pt modelId="{F48331FD-E3AF-0B49-A706-A10016272DC9}" type="sibTrans" cxnId="{5DEA2AFD-B589-D44F-A6A4-C9304E9AC017}">
      <dgm:prSet/>
      <dgm:spPr/>
      <dgm:t>
        <a:bodyPr/>
        <a:lstStyle/>
        <a:p>
          <a:endParaRPr lang="es-MX"/>
        </a:p>
      </dgm:t>
    </dgm:pt>
    <dgm:pt modelId="{9CFD4EBB-B635-284B-8058-7DE3AFF175E1}">
      <dgm:prSet/>
      <dgm:spPr/>
      <dgm:t>
        <a:bodyPr/>
        <a:lstStyle/>
        <a:p>
          <a:r>
            <a:rPr lang="es-CO" b="0" i="0" dirty="0"/>
            <a:t>Las VMO</a:t>
          </a:r>
          <a:endParaRPr lang="es-CO" dirty="0"/>
        </a:p>
      </dgm:t>
    </dgm:pt>
    <dgm:pt modelId="{1243C9B8-7B00-EB49-A6BF-7F6C8DB866CE}" type="parTrans" cxnId="{4AAEFEC1-F5E6-DC47-BD7F-0A7ED03D24E0}">
      <dgm:prSet/>
      <dgm:spPr/>
      <dgm:t>
        <a:bodyPr/>
        <a:lstStyle/>
        <a:p>
          <a:endParaRPr lang="es-MX"/>
        </a:p>
      </dgm:t>
    </dgm:pt>
    <dgm:pt modelId="{6A26114C-C873-2D40-88AF-6389DCB6E9DE}" type="sibTrans" cxnId="{4AAEFEC1-F5E6-DC47-BD7F-0A7ED03D24E0}">
      <dgm:prSet/>
      <dgm:spPr/>
      <dgm:t>
        <a:bodyPr/>
        <a:lstStyle/>
        <a:p>
          <a:endParaRPr lang="es-MX"/>
        </a:p>
      </dgm:t>
    </dgm:pt>
    <dgm:pt modelId="{09DCC797-AB8A-4440-AA23-188A2201597D}">
      <dgm:prSet/>
      <dgm:spPr/>
      <dgm:t>
        <a:bodyPr/>
        <a:lstStyle/>
        <a:p>
          <a:r>
            <a:rPr lang="es-CO" b="0" i="0" dirty="0"/>
            <a:t>El médico especialista en </a:t>
          </a:r>
          <a:r>
            <a:rPr lang="es-CO" b="1" i="0" dirty="0"/>
            <a:t>SST</a:t>
          </a:r>
          <a:r>
            <a:rPr lang="es-CO" b="0" i="0" dirty="0"/>
            <a:t> que preste servicios de SST</a:t>
          </a:r>
          <a:endParaRPr lang="es-CO" dirty="0"/>
        </a:p>
      </dgm:t>
    </dgm:pt>
    <dgm:pt modelId="{557C2FF2-8151-4D45-91A8-1EF77878F88C}" type="parTrans" cxnId="{8EAA5D19-A956-0B45-BE2C-3F1CD7A166E7}">
      <dgm:prSet/>
      <dgm:spPr/>
      <dgm:t>
        <a:bodyPr/>
        <a:lstStyle/>
        <a:p>
          <a:endParaRPr lang="es-MX"/>
        </a:p>
      </dgm:t>
    </dgm:pt>
    <dgm:pt modelId="{1DBB601A-4F1F-1F48-92E3-EE342F2BD2E6}" type="sibTrans" cxnId="{8EAA5D19-A956-0B45-BE2C-3F1CD7A166E7}">
      <dgm:prSet/>
      <dgm:spPr/>
      <dgm:t>
        <a:bodyPr/>
        <a:lstStyle/>
        <a:p>
          <a:endParaRPr lang="es-MX"/>
        </a:p>
      </dgm:t>
    </dgm:pt>
    <dgm:pt modelId="{09A9B8CA-A94F-3048-B03C-E7A14E6EB872}">
      <dgm:prSet/>
      <dgm:spPr/>
      <dgm:t>
        <a:bodyPr/>
        <a:lstStyle/>
        <a:p>
          <a:r>
            <a:rPr lang="es-CO" b="0" i="0" dirty="0"/>
            <a:t>parte de las acciones de promoción de la salud de los trabajadores y de los mecanismos de prevención y control de alteraciones en la salud.</a:t>
          </a:r>
          <a:r>
            <a:rPr lang="es-CO" b="1" dirty="0"/>
            <a:t> </a:t>
          </a:r>
          <a:r>
            <a:rPr lang="es-CO" b="0" i="0" dirty="0"/>
            <a:t>El concepto medico ocupacional será parte del expediente laboral del trabajador que reposa en la empresa.</a:t>
          </a:r>
          <a:r>
            <a:rPr lang="es-CO" b="1" dirty="0"/>
            <a:t> (Parágrafo 1)</a:t>
          </a:r>
          <a:endParaRPr lang="es-CO" dirty="0"/>
        </a:p>
      </dgm:t>
    </dgm:pt>
    <dgm:pt modelId="{1E0108AA-3A5B-7340-A7BA-7767C2682F85}" type="parTrans" cxnId="{C1EDFFA1-4446-1A4C-B471-D13AA43F30F7}">
      <dgm:prSet/>
      <dgm:spPr/>
      <dgm:t>
        <a:bodyPr/>
        <a:lstStyle/>
        <a:p>
          <a:endParaRPr lang="es-MX"/>
        </a:p>
      </dgm:t>
    </dgm:pt>
    <dgm:pt modelId="{69D0B302-D4B8-BA4A-ACCE-716C30AB0663}" type="sibTrans" cxnId="{C1EDFFA1-4446-1A4C-B471-D13AA43F30F7}">
      <dgm:prSet/>
      <dgm:spPr/>
      <dgm:t>
        <a:bodyPr/>
        <a:lstStyle/>
        <a:p>
          <a:endParaRPr lang="es-MX"/>
        </a:p>
      </dgm:t>
    </dgm:pt>
    <dgm:pt modelId="{C3132792-6B39-0647-AFB2-8C9B391EF166}">
      <dgm:prSet/>
      <dgm:spPr/>
      <dgm:t>
        <a:bodyPr/>
        <a:lstStyle/>
        <a:p>
          <a:r>
            <a:rPr lang="es-CO" b="0" i="0" dirty="0"/>
            <a:t>podrán realizarse utilizando tecnologías de la información, previa autorización del usuario y autonomía medica; para tal fin, (Resoluciones 3100 de 2019 y 2654 de 2019 del Min Salud y PS)</a:t>
          </a:r>
          <a:r>
            <a:rPr lang="es-CO" b="1" dirty="0"/>
            <a:t> (Parágrafo 2).</a:t>
          </a:r>
          <a:r>
            <a:rPr lang="es-CO" dirty="0"/>
            <a:t> </a:t>
          </a:r>
        </a:p>
      </dgm:t>
    </dgm:pt>
    <dgm:pt modelId="{0947D259-D6A3-A64B-B4C8-39F023342C49}" type="parTrans" cxnId="{8173FCDF-ECED-C54B-B89D-258B0F4D6327}">
      <dgm:prSet/>
      <dgm:spPr/>
      <dgm:t>
        <a:bodyPr/>
        <a:lstStyle/>
        <a:p>
          <a:endParaRPr lang="es-MX"/>
        </a:p>
      </dgm:t>
    </dgm:pt>
    <dgm:pt modelId="{B7DF1DCE-3FE0-E14C-A9E4-DBA15A102946}" type="sibTrans" cxnId="{8173FCDF-ECED-C54B-B89D-258B0F4D6327}">
      <dgm:prSet/>
      <dgm:spPr/>
      <dgm:t>
        <a:bodyPr/>
        <a:lstStyle/>
        <a:p>
          <a:endParaRPr lang="es-MX"/>
        </a:p>
      </dgm:t>
    </dgm:pt>
    <dgm:pt modelId="{0107652F-446A-A645-9696-292236703BF7}">
      <dgm:prSet/>
      <dgm:spPr/>
      <dgm:t>
        <a:bodyPr/>
        <a:lstStyle/>
        <a:p>
          <a:r>
            <a:rPr lang="es-CO" b="0" i="0" dirty="0"/>
            <a:t>Goza de autonomía médica y libre de imposiciones de cualquier índole, respecto del empleador, así como de los trabajadores y de sus representantes.</a:t>
          </a:r>
          <a:r>
            <a:rPr lang="es-CO" b="1" dirty="0"/>
            <a:t> (Parágrafo 3)</a:t>
          </a:r>
          <a:endParaRPr lang="es-CO" dirty="0"/>
        </a:p>
      </dgm:t>
    </dgm:pt>
    <dgm:pt modelId="{71359EA0-D40A-FE4B-AB2A-84792FBB73AD}" type="parTrans" cxnId="{A69CC51F-6397-C043-857F-5A368A5AE34D}">
      <dgm:prSet/>
      <dgm:spPr/>
      <dgm:t>
        <a:bodyPr/>
        <a:lstStyle/>
        <a:p>
          <a:endParaRPr lang="es-MX"/>
        </a:p>
      </dgm:t>
    </dgm:pt>
    <dgm:pt modelId="{B0316731-0BA0-6B4E-90D9-9347F938B395}" type="sibTrans" cxnId="{A69CC51F-6397-C043-857F-5A368A5AE34D}">
      <dgm:prSet/>
      <dgm:spPr/>
      <dgm:t>
        <a:bodyPr/>
        <a:lstStyle/>
        <a:p>
          <a:endParaRPr lang="es-MX"/>
        </a:p>
      </dgm:t>
    </dgm:pt>
    <dgm:pt modelId="{7C5E6E7A-D5AD-3743-870C-9A3C8CB3A051}" type="pres">
      <dgm:prSet presAssocID="{6756B1FC-F407-334C-AF7C-48940973182A}" presName="linear" presStyleCnt="0">
        <dgm:presLayoutVars>
          <dgm:animLvl val="lvl"/>
          <dgm:resizeHandles val="exact"/>
        </dgm:presLayoutVars>
      </dgm:prSet>
      <dgm:spPr/>
      <dgm:t>
        <a:bodyPr/>
        <a:lstStyle/>
        <a:p>
          <a:endParaRPr lang="es-ES"/>
        </a:p>
      </dgm:t>
    </dgm:pt>
    <dgm:pt modelId="{D9B185CC-A206-034A-8394-00AF649F6A77}" type="pres">
      <dgm:prSet presAssocID="{B1F0BF58-4B61-6142-826B-90E2147B9A91}" presName="parentText" presStyleLbl="node1" presStyleIdx="0" presStyleCnt="3">
        <dgm:presLayoutVars>
          <dgm:chMax val="0"/>
          <dgm:bulletEnabled val="1"/>
        </dgm:presLayoutVars>
      </dgm:prSet>
      <dgm:spPr/>
      <dgm:t>
        <a:bodyPr/>
        <a:lstStyle/>
        <a:p>
          <a:endParaRPr lang="es-ES"/>
        </a:p>
      </dgm:t>
    </dgm:pt>
    <dgm:pt modelId="{62364455-0AE9-9840-ADE9-F2FC64F0D304}" type="pres">
      <dgm:prSet presAssocID="{B1F0BF58-4B61-6142-826B-90E2147B9A91}" presName="childText" presStyleLbl="revTx" presStyleIdx="0" presStyleCnt="3">
        <dgm:presLayoutVars>
          <dgm:bulletEnabled val="1"/>
        </dgm:presLayoutVars>
      </dgm:prSet>
      <dgm:spPr/>
      <dgm:t>
        <a:bodyPr/>
        <a:lstStyle/>
        <a:p>
          <a:endParaRPr lang="es-ES"/>
        </a:p>
      </dgm:t>
    </dgm:pt>
    <dgm:pt modelId="{ABE6C241-BBAD-B648-BFD9-0D6BE530B9FC}" type="pres">
      <dgm:prSet presAssocID="{9CFD4EBB-B635-284B-8058-7DE3AFF175E1}" presName="parentText" presStyleLbl="node1" presStyleIdx="1" presStyleCnt="3">
        <dgm:presLayoutVars>
          <dgm:chMax val="0"/>
          <dgm:bulletEnabled val="1"/>
        </dgm:presLayoutVars>
      </dgm:prSet>
      <dgm:spPr/>
      <dgm:t>
        <a:bodyPr/>
        <a:lstStyle/>
        <a:p>
          <a:endParaRPr lang="es-ES"/>
        </a:p>
      </dgm:t>
    </dgm:pt>
    <dgm:pt modelId="{20D37761-BCA9-CE46-983B-000B046F3B4D}" type="pres">
      <dgm:prSet presAssocID="{9CFD4EBB-B635-284B-8058-7DE3AFF175E1}" presName="childText" presStyleLbl="revTx" presStyleIdx="1" presStyleCnt="3">
        <dgm:presLayoutVars>
          <dgm:bulletEnabled val="1"/>
        </dgm:presLayoutVars>
      </dgm:prSet>
      <dgm:spPr/>
      <dgm:t>
        <a:bodyPr/>
        <a:lstStyle/>
        <a:p>
          <a:endParaRPr lang="es-ES"/>
        </a:p>
      </dgm:t>
    </dgm:pt>
    <dgm:pt modelId="{78A66A4C-A3C1-FB49-8B0D-9B5EED44AAE0}" type="pres">
      <dgm:prSet presAssocID="{09DCC797-AB8A-4440-AA23-188A2201597D}" presName="parentText" presStyleLbl="node1" presStyleIdx="2" presStyleCnt="3">
        <dgm:presLayoutVars>
          <dgm:chMax val="0"/>
          <dgm:bulletEnabled val="1"/>
        </dgm:presLayoutVars>
      </dgm:prSet>
      <dgm:spPr/>
      <dgm:t>
        <a:bodyPr/>
        <a:lstStyle/>
        <a:p>
          <a:endParaRPr lang="es-ES"/>
        </a:p>
      </dgm:t>
    </dgm:pt>
    <dgm:pt modelId="{BC9435E3-2C30-B240-BB67-708FC9ED9271}" type="pres">
      <dgm:prSet presAssocID="{09DCC797-AB8A-4440-AA23-188A2201597D}" presName="childText" presStyleLbl="revTx" presStyleIdx="2" presStyleCnt="3">
        <dgm:presLayoutVars>
          <dgm:bulletEnabled val="1"/>
        </dgm:presLayoutVars>
      </dgm:prSet>
      <dgm:spPr/>
      <dgm:t>
        <a:bodyPr/>
        <a:lstStyle/>
        <a:p>
          <a:endParaRPr lang="es-ES"/>
        </a:p>
      </dgm:t>
    </dgm:pt>
  </dgm:ptLst>
  <dgm:cxnLst>
    <dgm:cxn modelId="{C1EDFFA1-4446-1A4C-B471-D13AA43F30F7}" srcId="{B1F0BF58-4B61-6142-826B-90E2147B9A91}" destId="{09A9B8CA-A94F-3048-B03C-E7A14E6EB872}" srcOrd="0" destOrd="0" parTransId="{1E0108AA-3A5B-7340-A7BA-7767C2682F85}" sibTransId="{69D0B302-D4B8-BA4A-ACCE-716C30AB0663}"/>
    <dgm:cxn modelId="{CF87468D-B16C-B54A-A8B4-C67B2CB60825}" type="presOf" srcId="{6756B1FC-F407-334C-AF7C-48940973182A}" destId="{7C5E6E7A-D5AD-3743-870C-9A3C8CB3A051}" srcOrd="0" destOrd="0" presId="urn:microsoft.com/office/officeart/2005/8/layout/vList2"/>
    <dgm:cxn modelId="{4AAEFEC1-F5E6-DC47-BD7F-0A7ED03D24E0}" srcId="{6756B1FC-F407-334C-AF7C-48940973182A}" destId="{9CFD4EBB-B635-284B-8058-7DE3AFF175E1}" srcOrd="1" destOrd="0" parTransId="{1243C9B8-7B00-EB49-A6BF-7F6C8DB866CE}" sibTransId="{6A26114C-C873-2D40-88AF-6389DCB6E9DE}"/>
    <dgm:cxn modelId="{E773F19C-B2A1-3D47-89C2-E3633E82AB6C}" type="presOf" srcId="{0107652F-446A-A645-9696-292236703BF7}" destId="{BC9435E3-2C30-B240-BB67-708FC9ED9271}" srcOrd="0" destOrd="0" presId="urn:microsoft.com/office/officeart/2005/8/layout/vList2"/>
    <dgm:cxn modelId="{8173FCDF-ECED-C54B-B89D-258B0F4D6327}" srcId="{9CFD4EBB-B635-284B-8058-7DE3AFF175E1}" destId="{C3132792-6B39-0647-AFB2-8C9B391EF166}" srcOrd="0" destOrd="0" parTransId="{0947D259-D6A3-A64B-B4C8-39F023342C49}" sibTransId="{B7DF1DCE-3FE0-E14C-A9E4-DBA15A102946}"/>
    <dgm:cxn modelId="{A69CC51F-6397-C043-857F-5A368A5AE34D}" srcId="{09DCC797-AB8A-4440-AA23-188A2201597D}" destId="{0107652F-446A-A645-9696-292236703BF7}" srcOrd="0" destOrd="0" parTransId="{71359EA0-D40A-FE4B-AB2A-84792FBB73AD}" sibTransId="{B0316731-0BA0-6B4E-90D9-9347F938B395}"/>
    <dgm:cxn modelId="{9248E20C-970E-294D-A8C2-0480AB6A3E06}" type="presOf" srcId="{09A9B8CA-A94F-3048-B03C-E7A14E6EB872}" destId="{62364455-0AE9-9840-ADE9-F2FC64F0D304}" srcOrd="0" destOrd="0" presId="urn:microsoft.com/office/officeart/2005/8/layout/vList2"/>
    <dgm:cxn modelId="{5DEA2AFD-B589-D44F-A6A4-C9304E9AC017}" srcId="{6756B1FC-F407-334C-AF7C-48940973182A}" destId="{B1F0BF58-4B61-6142-826B-90E2147B9A91}" srcOrd="0" destOrd="0" parTransId="{AD3E984F-3241-4041-B74D-FF52C19231E4}" sibTransId="{F48331FD-E3AF-0B49-A706-A10016272DC9}"/>
    <dgm:cxn modelId="{8FDBB302-C5D3-E942-9DB7-944B3EE3E163}" type="presOf" srcId="{09DCC797-AB8A-4440-AA23-188A2201597D}" destId="{78A66A4C-A3C1-FB49-8B0D-9B5EED44AAE0}" srcOrd="0" destOrd="0" presId="urn:microsoft.com/office/officeart/2005/8/layout/vList2"/>
    <dgm:cxn modelId="{8EAA5D19-A956-0B45-BE2C-3F1CD7A166E7}" srcId="{6756B1FC-F407-334C-AF7C-48940973182A}" destId="{09DCC797-AB8A-4440-AA23-188A2201597D}" srcOrd="2" destOrd="0" parTransId="{557C2FF2-8151-4D45-91A8-1EF77878F88C}" sibTransId="{1DBB601A-4F1F-1F48-92E3-EE342F2BD2E6}"/>
    <dgm:cxn modelId="{CAFE36B4-708C-EE4D-BE3F-BA5632DB6B5B}" type="presOf" srcId="{C3132792-6B39-0647-AFB2-8C9B391EF166}" destId="{20D37761-BCA9-CE46-983B-000B046F3B4D}" srcOrd="0" destOrd="0" presId="urn:microsoft.com/office/officeart/2005/8/layout/vList2"/>
    <dgm:cxn modelId="{0A0E1F7B-6D97-9E47-88EC-C634189AE941}" type="presOf" srcId="{B1F0BF58-4B61-6142-826B-90E2147B9A91}" destId="{D9B185CC-A206-034A-8394-00AF649F6A77}" srcOrd="0" destOrd="0" presId="urn:microsoft.com/office/officeart/2005/8/layout/vList2"/>
    <dgm:cxn modelId="{C03DA6A0-C0AB-814E-96D0-DA8C8F68F8B4}" type="presOf" srcId="{9CFD4EBB-B635-284B-8058-7DE3AFF175E1}" destId="{ABE6C241-BBAD-B648-BFD9-0D6BE530B9FC}" srcOrd="0" destOrd="0" presId="urn:microsoft.com/office/officeart/2005/8/layout/vList2"/>
    <dgm:cxn modelId="{B57C8BE0-E05D-3543-A7E4-D0E57B688186}" type="presParOf" srcId="{7C5E6E7A-D5AD-3743-870C-9A3C8CB3A051}" destId="{D9B185CC-A206-034A-8394-00AF649F6A77}" srcOrd="0" destOrd="0" presId="urn:microsoft.com/office/officeart/2005/8/layout/vList2"/>
    <dgm:cxn modelId="{7058B5FD-B7D4-CB4E-9F56-E4311E969C9C}" type="presParOf" srcId="{7C5E6E7A-D5AD-3743-870C-9A3C8CB3A051}" destId="{62364455-0AE9-9840-ADE9-F2FC64F0D304}" srcOrd="1" destOrd="0" presId="urn:microsoft.com/office/officeart/2005/8/layout/vList2"/>
    <dgm:cxn modelId="{C3CABFB4-EE3B-C749-AF1C-49BDD5F120BD}" type="presParOf" srcId="{7C5E6E7A-D5AD-3743-870C-9A3C8CB3A051}" destId="{ABE6C241-BBAD-B648-BFD9-0D6BE530B9FC}" srcOrd="2" destOrd="0" presId="urn:microsoft.com/office/officeart/2005/8/layout/vList2"/>
    <dgm:cxn modelId="{108450AA-35CD-3D4B-9F42-438E7FD4B5C8}" type="presParOf" srcId="{7C5E6E7A-D5AD-3743-870C-9A3C8CB3A051}" destId="{20D37761-BCA9-CE46-983B-000B046F3B4D}" srcOrd="3" destOrd="0" presId="urn:microsoft.com/office/officeart/2005/8/layout/vList2"/>
    <dgm:cxn modelId="{F1D3CDC9-72B0-5848-A4C0-BD5F0ABD2238}" type="presParOf" srcId="{7C5E6E7A-D5AD-3743-870C-9A3C8CB3A051}" destId="{78A66A4C-A3C1-FB49-8B0D-9B5EED44AAE0}" srcOrd="4" destOrd="0" presId="urn:microsoft.com/office/officeart/2005/8/layout/vList2"/>
    <dgm:cxn modelId="{4101E1AD-1ED2-A641-89CA-DF6109437893}" type="presParOf" srcId="{7C5E6E7A-D5AD-3743-870C-9A3C8CB3A051}" destId="{BC9435E3-2C30-B240-BB67-708FC9ED927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34F3D46-CF31-3D41-830D-E6BA3A3EBEF8}" type="doc">
      <dgm:prSet loTypeId="urn:microsoft.com/office/officeart/2009/3/layout/FramedTextPicture" loCatId="list" qsTypeId="urn:microsoft.com/office/officeart/2005/8/quickstyle/simple1" qsCatId="simple" csTypeId="urn:microsoft.com/office/officeart/2005/8/colors/accent2_1" csCatId="accent2" phldr="1"/>
      <dgm:spPr/>
      <dgm:t>
        <a:bodyPr/>
        <a:lstStyle/>
        <a:p>
          <a:endParaRPr lang="es-MX"/>
        </a:p>
      </dgm:t>
    </dgm:pt>
    <dgm:pt modelId="{0831249E-A8F8-E84B-875D-07C33225C3C9}">
      <dgm:prSet/>
      <dgm:spPr/>
      <dgm:t>
        <a:bodyPr/>
        <a:lstStyle/>
        <a:p>
          <a:pPr algn="l"/>
          <a:r>
            <a:rPr lang="es-CO" dirty="0"/>
            <a:t>D</a:t>
          </a:r>
          <a:r>
            <a:rPr lang="es-CO" b="0" i="0" dirty="0"/>
            <a:t>erecho que tienen los profesionales de la salud para tomar decisiones sobre el diagnóstico y tratamiento RECOMENDACIONES, RESTRICCIONES de sus pacientes de manera independiente, basándose en su juicio profesional, ética, racionalidad y evidencia científica, sin interferencias externas ni presiones indebidas. </a:t>
          </a:r>
        </a:p>
        <a:p>
          <a:pPr algn="l"/>
          <a:r>
            <a:rPr lang="es-CO" b="0" i="0" dirty="0"/>
            <a:t>Este derecho está consagrado en la Ley Estatutaria de Salud (Ley 1751 de 2015) y se complementa con la obligación de los profesionales de actuar con responsabilidad, autorregulación y buscando siempre el beneficio del paciente. </a:t>
          </a:r>
          <a:endParaRPr lang="es-CO" dirty="0"/>
        </a:p>
      </dgm:t>
    </dgm:pt>
    <dgm:pt modelId="{A52C78A1-147C-1E4C-8C0D-7C04389EB677}" type="parTrans" cxnId="{0B0E4BDA-6E2B-7843-9A01-FA88B802A546}">
      <dgm:prSet/>
      <dgm:spPr/>
      <dgm:t>
        <a:bodyPr/>
        <a:lstStyle/>
        <a:p>
          <a:endParaRPr lang="es-MX"/>
        </a:p>
      </dgm:t>
    </dgm:pt>
    <dgm:pt modelId="{B46A54AB-6496-6C4E-9B39-E2DD14551716}" type="sibTrans" cxnId="{0B0E4BDA-6E2B-7843-9A01-FA88B802A546}">
      <dgm:prSet/>
      <dgm:spPr/>
      <dgm:t>
        <a:bodyPr/>
        <a:lstStyle/>
        <a:p>
          <a:endParaRPr lang="es-MX"/>
        </a:p>
      </dgm:t>
    </dgm:pt>
    <dgm:pt modelId="{E80426FA-DCD1-E243-851A-4BCF9EBDDCCB}" type="pres">
      <dgm:prSet presAssocID="{134F3D46-CF31-3D41-830D-E6BA3A3EBEF8}" presName="Name0" presStyleCnt="0">
        <dgm:presLayoutVars>
          <dgm:chMax/>
          <dgm:chPref/>
          <dgm:dir/>
        </dgm:presLayoutVars>
      </dgm:prSet>
      <dgm:spPr/>
      <dgm:t>
        <a:bodyPr/>
        <a:lstStyle/>
        <a:p>
          <a:endParaRPr lang="es-ES"/>
        </a:p>
      </dgm:t>
    </dgm:pt>
    <dgm:pt modelId="{CA579D56-07E9-EB42-904A-EF45DEABFA03}" type="pres">
      <dgm:prSet presAssocID="{0831249E-A8F8-E84B-875D-07C33225C3C9}" presName="composite" presStyleCnt="0">
        <dgm:presLayoutVars>
          <dgm:chMax/>
          <dgm:chPref/>
        </dgm:presLayoutVars>
      </dgm:prSet>
      <dgm:spPr/>
    </dgm:pt>
    <dgm:pt modelId="{6D489263-D869-3B42-ABB8-78FB4FDB7A2C}" type="pres">
      <dgm:prSet presAssocID="{0831249E-A8F8-E84B-875D-07C33225C3C9}"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1821FA15-1F01-C24E-B331-9A4664DE2F31}" type="pres">
      <dgm:prSet presAssocID="{0831249E-A8F8-E84B-875D-07C33225C3C9}" presName="ParentText" presStyleLbl="revTx" presStyleIdx="0" presStyleCnt="1">
        <dgm:presLayoutVars>
          <dgm:chMax val="0"/>
          <dgm:chPref val="0"/>
          <dgm:bulletEnabled val="1"/>
        </dgm:presLayoutVars>
      </dgm:prSet>
      <dgm:spPr/>
      <dgm:t>
        <a:bodyPr/>
        <a:lstStyle/>
        <a:p>
          <a:endParaRPr lang="es-ES"/>
        </a:p>
      </dgm:t>
    </dgm:pt>
    <dgm:pt modelId="{82C7BFA2-86EF-5B4A-8635-3B20C1E619D2}" type="pres">
      <dgm:prSet presAssocID="{0831249E-A8F8-E84B-875D-07C33225C3C9}" presName="tlFrame" presStyleLbl="node1" presStyleIdx="0" presStyleCnt="4"/>
      <dgm:spPr/>
    </dgm:pt>
    <dgm:pt modelId="{298DF64F-7739-F242-9E6C-FF75F484965D}" type="pres">
      <dgm:prSet presAssocID="{0831249E-A8F8-E84B-875D-07C33225C3C9}" presName="trFrame" presStyleLbl="node1" presStyleIdx="1" presStyleCnt="4"/>
      <dgm:spPr/>
    </dgm:pt>
    <dgm:pt modelId="{E7C1B9B8-E158-054D-A1F5-08328515DEC5}" type="pres">
      <dgm:prSet presAssocID="{0831249E-A8F8-E84B-875D-07C33225C3C9}" presName="blFrame" presStyleLbl="node1" presStyleIdx="2" presStyleCnt="4"/>
      <dgm:spPr/>
    </dgm:pt>
    <dgm:pt modelId="{74392504-C841-F448-9484-2FC10E3291F0}" type="pres">
      <dgm:prSet presAssocID="{0831249E-A8F8-E84B-875D-07C33225C3C9}" presName="brFrame" presStyleLbl="node1" presStyleIdx="3" presStyleCnt="4"/>
      <dgm:spPr/>
    </dgm:pt>
  </dgm:ptLst>
  <dgm:cxnLst>
    <dgm:cxn modelId="{7F3E8820-FEC4-514A-8F85-2BC333FD82B4}" type="presOf" srcId="{0831249E-A8F8-E84B-875D-07C33225C3C9}" destId="{1821FA15-1F01-C24E-B331-9A4664DE2F31}" srcOrd="0" destOrd="0" presId="urn:microsoft.com/office/officeart/2009/3/layout/FramedTextPicture"/>
    <dgm:cxn modelId="{C9BB2B0D-00BF-5741-B305-E327D0AA5CB6}" type="presOf" srcId="{134F3D46-CF31-3D41-830D-E6BA3A3EBEF8}" destId="{E80426FA-DCD1-E243-851A-4BCF9EBDDCCB}" srcOrd="0" destOrd="0" presId="urn:microsoft.com/office/officeart/2009/3/layout/FramedTextPicture"/>
    <dgm:cxn modelId="{0B0E4BDA-6E2B-7843-9A01-FA88B802A546}" srcId="{134F3D46-CF31-3D41-830D-E6BA3A3EBEF8}" destId="{0831249E-A8F8-E84B-875D-07C33225C3C9}" srcOrd="0" destOrd="0" parTransId="{A52C78A1-147C-1E4C-8C0D-7C04389EB677}" sibTransId="{B46A54AB-6496-6C4E-9B39-E2DD14551716}"/>
    <dgm:cxn modelId="{DC17D5C4-0A3F-9F4B-9377-F75964297433}" type="presParOf" srcId="{E80426FA-DCD1-E243-851A-4BCF9EBDDCCB}" destId="{CA579D56-07E9-EB42-904A-EF45DEABFA03}" srcOrd="0" destOrd="0" presId="urn:microsoft.com/office/officeart/2009/3/layout/FramedTextPicture"/>
    <dgm:cxn modelId="{FB1E0D5C-D630-C940-AEB2-8DEA06FFF30B}" type="presParOf" srcId="{CA579D56-07E9-EB42-904A-EF45DEABFA03}" destId="{6D489263-D869-3B42-ABB8-78FB4FDB7A2C}" srcOrd="0" destOrd="0" presId="urn:microsoft.com/office/officeart/2009/3/layout/FramedTextPicture"/>
    <dgm:cxn modelId="{454A4355-71B3-4E45-BA3B-95F9356E3927}" type="presParOf" srcId="{CA579D56-07E9-EB42-904A-EF45DEABFA03}" destId="{1821FA15-1F01-C24E-B331-9A4664DE2F31}" srcOrd="1" destOrd="0" presId="urn:microsoft.com/office/officeart/2009/3/layout/FramedTextPicture"/>
    <dgm:cxn modelId="{2F48343D-4955-9541-9866-C1903BE0113E}" type="presParOf" srcId="{CA579D56-07E9-EB42-904A-EF45DEABFA03}" destId="{82C7BFA2-86EF-5B4A-8635-3B20C1E619D2}" srcOrd="2" destOrd="0" presId="urn:microsoft.com/office/officeart/2009/3/layout/FramedTextPicture"/>
    <dgm:cxn modelId="{231FC9AD-94B9-6449-80F0-2D6D4B49588F}" type="presParOf" srcId="{CA579D56-07E9-EB42-904A-EF45DEABFA03}" destId="{298DF64F-7739-F242-9E6C-FF75F484965D}" srcOrd="3" destOrd="0" presId="urn:microsoft.com/office/officeart/2009/3/layout/FramedTextPicture"/>
    <dgm:cxn modelId="{C804405C-EF0B-BF4B-806E-8AE9A53125A6}" type="presParOf" srcId="{CA579D56-07E9-EB42-904A-EF45DEABFA03}" destId="{E7C1B9B8-E158-054D-A1F5-08328515DEC5}" srcOrd="4" destOrd="0" presId="urn:microsoft.com/office/officeart/2009/3/layout/FramedTextPicture"/>
    <dgm:cxn modelId="{971877F3-3BE5-BA4B-ADF9-EBD58C28821F}" type="presParOf" srcId="{CA579D56-07E9-EB42-904A-EF45DEABFA03}" destId="{74392504-C841-F448-9484-2FC10E3291F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CE984B9-8CA6-3844-A21D-163DB663E68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2DF4B7F1-3332-4C42-A165-5401A823DDB7}">
      <dgm:prSet/>
      <dgm:spPr/>
      <dgm:t>
        <a:bodyPr/>
        <a:lstStyle/>
        <a:p>
          <a:r>
            <a:rPr lang="es-CO" dirty="0"/>
            <a:t>B</a:t>
          </a:r>
          <a:r>
            <a:rPr lang="es-CO" b="0" i="0" dirty="0"/>
            <a:t>ase para la implementación de entornos de trabajo seguros. </a:t>
          </a:r>
          <a:r>
            <a:rPr lang="es-CO" b="1" i="1" dirty="0"/>
            <a:t>Objetivo </a:t>
          </a:r>
          <a:r>
            <a:rPr lang="es-CO" b="0" i="0" dirty="0"/>
            <a:t>proteger tanto al trabajador como a sus compañeros y a terceros de los riesgos derivados del estado de salud de una persona, que puedan impedir o dificultar sustancialmente el desempeño de sus labores en condiciones regulares.</a:t>
          </a:r>
          <a:endParaRPr lang="es-CO" dirty="0"/>
        </a:p>
      </dgm:t>
    </dgm:pt>
    <dgm:pt modelId="{2C2B11CF-100A-F646-B6AE-0B0537B8E095}" type="parTrans" cxnId="{BC4988B5-96EE-5C4F-84F1-BD4846AB084C}">
      <dgm:prSet/>
      <dgm:spPr/>
      <dgm:t>
        <a:bodyPr/>
        <a:lstStyle/>
        <a:p>
          <a:endParaRPr lang="es-MX"/>
        </a:p>
      </dgm:t>
    </dgm:pt>
    <dgm:pt modelId="{F395A331-2135-714A-A3F8-91DA32454938}" type="sibTrans" cxnId="{BC4988B5-96EE-5C4F-84F1-BD4846AB084C}">
      <dgm:prSet/>
      <dgm:spPr/>
      <dgm:t>
        <a:bodyPr/>
        <a:lstStyle/>
        <a:p>
          <a:endParaRPr lang="es-MX"/>
        </a:p>
      </dgm:t>
    </dgm:pt>
    <dgm:pt modelId="{7223B07A-8F43-174A-AAB7-2079738E2F53}" type="pres">
      <dgm:prSet presAssocID="{CCE984B9-8CA6-3844-A21D-163DB663E689}" presName="list" presStyleCnt="0">
        <dgm:presLayoutVars>
          <dgm:dir/>
          <dgm:animLvl val="lvl"/>
        </dgm:presLayoutVars>
      </dgm:prSet>
      <dgm:spPr/>
      <dgm:t>
        <a:bodyPr/>
        <a:lstStyle/>
        <a:p>
          <a:endParaRPr lang="es-ES"/>
        </a:p>
      </dgm:t>
    </dgm:pt>
    <dgm:pt modelId="{E0B1FAE5-0C73-7A46-8EB9-467100E03BCE}" type="pres">
      <dgm:prSet presAssocID="{2DF4B7F1-3332-4C42-A165-5401A823DDB7}" presName="posSpace" presStyleCnt="0"/>
      <dgm:spPr/>
    </dgm:pt>
    <dgm:pt modelId="{9FD1F771-4B55-3B4B-84A3-57E7D8367705}" type="pres">
      <dgm:prSet presAssocID="{2DF4B7F1-3332-4C42-A165-5401A823DDB7}" presName="vertFlow" presStyleCnt="0"/>
      <dgm:spPr/>
    </dgm:pt>
    <dgm:pt modelId="{D33FC91B-BA90-DB42-85BF-6B66273127F2}" type="pres">
      <dgm:prSet presAssocID="{2DF4B7F1-3332-4C42-A165-5401A823DDB7}" presName="topSpace" presStyleCnt="0"/>
      <dgm:spPr/>
    </dgm:pt>
    <dgm:pt modelId="{A1F204E2-EA72-8A4B-9170-00714DBAB3F6}" type="pres">
      <dgm:prSet presAssocID="{2DF4B7F1-3332-4C42-A165-5401A823DDB7}" presName="firstComp" presStyleCnt="0"/>
      <dgm:spPr/>
    </dgm:pt>
    <dgm:pt modelId="{36CF2450-EE06-C640-B1A2-3F723F3C3720}" type="pres">
      <dgm:prSet presAssocID="{2DF4B7F1-3332-4C42-A165-5401A823DDB7}" presName="firstChild" presStyleLbl="bgAccFollowNode1" presStyleIdx="0" presStyleCnt="1"/>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591B2D65-95BD-D247-B49B-B1CBC95529DA}" type="pres">
      <dgm:prSet presAssocID="{2DF4B7F1-3332-4C42-A165-5401A823DDB7}" presName="firstChildTx" presStyleLbl="bgAccFollowNode1" presStyleIdx="0" presStyleCnt="1">
        <dgm:presLayoutVars>
          <dgm:bulletEnabled val="1"/>
        </dgm:presLayoutVars>
      </dgm:prSet>
      <dgm:spPr/>
    </dgm:pt>
    <dgm:pt modelId="{17191B99-FB37-EF4C-A2D8-A3CD7E37CCB7}" type="pres">
      <dgm:prSet presAssocID="{2DF4B7F1-3332-4C42-A165-5401A823DDB7}" presName="negSpace" presStyleCnt="0"/>
      <dgm:spPr/>
    </dgm:pt>
    <dgm:pt modelId="{C6027B08-757A-B840-8F05-6FCBB671A029}" type="pres">
      <dgm:prSet presAssocID="{2DF4B7F1-3332-4C42-A165-5401A823DDB7}" presName="circle" presStyleLbl="node1" presStyleIdx="0" presStyleCnt="1"/>
      <dgm:spPr/>
      <dgm:t>
        <a:bodyPr/>
        <a:lstStyle/>
        <a:p>
          <a:endParaRPr lang="es-ES"/>
        </a:p>
      </dgm:t>
    </dgm:pt>
  </dgm:ptLst>
  <dgm:cxnLst>
    <dgm:cxn modelId="{23361C68-15B9-9846-9069-06B6C7DE1AB9}" type="presOf" srcId="{CCE984B9-8CA6-3844-A21D-163DB663E689}" destId="{7223B07A-8F43-174A-AAB7-2079738E2F53}" srcOrd="0" destOrd="0" presId="urn:microsoft.com/office/officeart/2005/8/layout/hList9"/>
    <dgm:cxn modelId="{BC4988B5-96EE-5C4F-84F1-BD4846AB084C}" srcId="{CCE984B9-8CA6-3844-A21D-163DB663E689}" destId="{2DF4B7F1-3332-4C42-A165-5401A823DDB7}" srcOrd="0" destOrd="0" parTransId="{2C2B11CF-100A-F646-B6AE-0B0537B8E095}" sibTransId="{F395A331-2135-714A-A3F8-91DA32454938}"/>
    <dgm:cxn modelId="{81E7BB18-52CB-9840-BBE8-3F0C736571EF}" type="presOf" srcId="{2DF4B7F1-3332-4C42-A165-5401A823DDB7}" destId="{C6027B08-757A-B840-8F05-6FCBB671A029}" srcOrd="0" destOrd="0" presId="urn:microsoft.com/office/officeart/2005/8/layout/hList9"/>
    <dgm:cxn modelId="{3E8A5960-D18E-C84A-AF83-8CA712EF8C7C}" type="presParOf" srcId="{7223B07A-8F43-174A-AAB7-2079738E2F53}" destId="{E0B1FAE5-0C73-7A46-8EB9-467100E03BCE}" srcOrd="0" destOrd="0" presId="urn:microsoft.com/office/officeart/2005/8/layout/hList9"/>
    <dgm:cxn modelId="{ACFAC757-6226-004F-8AE2-F771CCEBDE28}" type="presParOf" srcId="{7223B07A-8F43-174A-AAB7-2079738E2F53}" destId="{9FD1F771-4B55-3B4B-84A3-57E7D8367705}" srcOrd="1" destOrd="0" presId="urn:microsoft.com/office/officeart/2005/8/layout/hList9"/>
    <dgm:cxn modelId="{133B1802-B992-1948-98DF-05DC93652B0A}" type="presParOf" srcId="{9FD1F771-4B55-3B4B-84A3-57E7D8367705}" destId="{D33FC91B-BA90-DB42-85BF-6B66273127F2}" srcOrd="0" destOrd="0" presId="urn:microsoft.com/office/officeart/2005/8/layout/hList9"/>
    <dgm:cxn modelId="{9EF81A96-F24A-034B-9169-3ECEA1150797}" type="presParOf" srcId="{9FD1F771-4B55-3B4B-84A3-57E7D8367705}" destId="{A1F204E2-EA72-8A4B-9170-00714DBAB3F6}" srcOrd="1" destOrd="0" presId="urn:microsoft.com/office/officeart/2005/8/layout/hList9"/>
    <dgm:cxn modelId="{26260B1C-1EE4-7D4D-9722-574B4A509F57}" type="presParOf" srcId="{A1F204E2-EA72-8A4B-9170-00714DBAB3F6}" destId="{36CF2450-EE06-C640-B1A2-3F723F3C3720}" srcOrd="0" destOrd="0" presId="urn:microsoft.com/office/officeart/2005/8/layout/hList9"/>
    <dgm:cxn modelId="{CE31FF55-2A48-1340-9717-3F55405D97A6}" type="presParOf" srcId="{A1F204E2-EA72-8A4B-9170-00714DBAB3F6}" destId="{591B2D65-95BD-D247-B49B-B1CBC95529DA}" srcOrd="1" destOrd="0" presId="urn:microsoft.com/office/officeart/2005/8/layout/hList9"/>
    <dgm:cxn modelId="{E24E339C-D619-AB48-A451-799BFA2EC982}" type="presParOf" srcId="{7223B07A-8F43-174A-AAB7-2079738E2F53}" destId="{17191B99-FB37-EF4C-A2D8-A3CD7E37CCB7}" srcOrd="2" destOrd="0" presId="urn:microsoft.com/office/officeart/2005/8/layout/hList9"/>
    <dgm:cxn modelId="{341AB7D7-B381-5448-AF29-3667B6E2E9BE}" type="presParOf" srcId="{7223B07A-8F43-174A-AAB7-2079738E2F53}" destId="{C6027B08-757A-B840-8F05-6FCBB671A029}"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CE984B9-8CA6-3844-A21D-163DB663E689}"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s-MX"/>
        </a:p>
      </dgm:t>
    </dgm:pt>
    <dgm:pt modelId="{2DF4B7F1-3332-4C42-A165-5401A823DDB7}">
      <dgm:prSet/>
      <dgm:spPr/>
      <dgm:t>
        <a:bodyPr/>
        <a:lstStyle/>
        <a:p>
          <a:r>
            <a:rPr lang="es-CO" b="0" i="0" dirty="0"/>
            <a:t>El </a:t>
          </a:r>
          <a:r>
            <a:rPr lang="es-CO" b="1" i="1" dirty="0"/>
            <a:t>libre desarrollo de la personalidad y el derecho a la intimidad </a:t>
          </a:r>
          <a:r>
            <a:rPr lang="es-CO" b="0" i="0" dirty="0"/>
            <a:t>son limitados cuando se afecta la seguridad y la vida tanto del trabajador como la de sus compañeros o la de terceros, primando el interés general sobre el particular.</a:t>
          </a:r>
          <a:endParaRPr lang="es-CO" dirty="0"/>
        </a:p>
      </dgm:t>
    </dgm:pt>
    <dgm:pt modelId="{2C2B11CF-100A-F646-B6AE-0B0537B8E095}" type="parTrans" cxnId="{BC4988B5-96EE-5C4F-84F1-BD4846AB084C}">
      <dgm:prSet/>
      <dgm:spPr/>
      <dgm:t>
        <a:bodyPr/>
        <a:lstStyle/>
        <a:p>
          <a:endParaRPr lang="es-MX"/>
        </a:p>
      </dgm:t>
    </dgm:pt>
    <dgm:pt modelId="{F395A331-2135-714A-A3F8-91DA32454938}" type="sibTrans" cxnId="{BC4988B5-96EE-5C4F-84F1-BD4846AB084C}">
      <dgm:prSet/>
      <dgm:spPr/>
      <dgm:t>
        <a:bodyPr/>
        <a:lstStyle/>
        <a:p>
          <a:endParaRPr lang="es-MX"/>
        </a:p>
      </dgm:t>
    </dgm:pt>
    <dgm:pt modelId="{8635EDF2-9D0B-2F46-8D88-07FB3BC49FA1}" type="pres">
      <dgm:prSet presAssocID="{CCE984B9-8CA6-3844-A21D-163DB663E689}" presName="linearFlow" presStyleCnt="0">
        <dgm:presLayoutVars>
          <dgm:dir/>
          <dgm:resizeHandles val="exact"/>
        </dgm:presLayoutVars>
      </dgm:prSet>
      <dgm:spPr/>
      <dgm:t>
        <a:bodyPr/>
        <a:lstStyle/>
        <a:p>
          <a:endParaRPr lang="es-ES"/>
        </a:p>
      </dgm:t>
    </dgm:pt>
    <dgm:pt modelId="{093B581F-35B5-7343-AB26-6F014D561B1F}" type="pres">
      <dgm:prSet presAssocID="{2DF4B7F1-3332-4C42-A165-5401A823DDB7}" presName="composite" presStyleCnt="0"/>
      <dgm:spPr/>
    </dgm:pt>
    <dgm:pt modelId="{F1953DD6-4D71-CB4A-80DE-4D2D467C1CF3}" type="pres">
      <dgm:prSet presAssocID="{2DF4B7F1-3332-4C42-A165-5401A823DDB7}"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C330862-FBF9-B244-9C3E-29A0C9199D68}" type="pres">
      <dgm:prSet presAssocID="{2DF4B7F1-3332-4C42-A165-5401A823DDB7}" presName="txShp" presStyleLbl="node1" presStyleIdx="0" presStyleCnt="1">
        <dgm:presLayoutVars>
          <dgm:bulletEnabled val="1"/>
        </dgm:presLayoutVars>
      </dgm:prSet>
      <dgm:spPr/>
      <dgm:t>
        <a:bodyPr/>
        <a:lstStyle/>
        <a:p>
          <a:endParaRPr lang="es-ES"/>
        </a:p>
      </dgm:t>
    </dgm:pt>
  </dgm:ptLst>
  <dgm:cxnLst>
    <dgm:cxn modelId="{BD16419E-29F7-6F40-8A99-9C3672447E1D}" type="presOf" srcId="{2DF4B7F1-3332-4C42-A165-5401A823DDB7}" destId="{7C330862-FBF9-B244-9C3E-29A0C9199D68}" srcOrd="0" destOrd="0" presId="urn:microsoft.com/office/officeart/2005/8/layout/vList3"/>
    <dgm:cxn modelId="{E4EF8151-B9A3-0446-A4B2-C666FF51A63A}" type="presOf" srcId="{CCE984B9-8CA6-3844-A21D-163DB663E689}" destId="{8635EDF2-9D0B-2F46-8D88-07FB3BC49FA1}" srcOrd="0" destOrd="0" presId="urn:microsoft.com/office/officeart/2005/8/layout/vList3"/>
    <dgm:cxn modelId="{BC4988B5-96EE-5C4F-84F1-BD4846AB084C}" srcId="{CCE984B9-8CA6-3844-A21D-163DB663E689}" destId="{2DF4B7F1-3332-4C42-A165-5401A823DDB7}" srcOrd="0" destOrd="0" parTransId="{2C2B11CF-100A-F646-B6AE-0B0537B8E095}" sibTransId="{F395A331-2135-714A-A3F8-91DA32454938}"/>
    <dgm:cxn modelId="{A8C000B9-191E-6C48-9EE4-34881876B5BE}" type="presParOf" srcId="{8635EDF2-9D0B-2F46-8D88-07FB3BC49FA1}" destId="{093B581F-35B5-7343-AB26-6F014D561B1F}" srcOrd="0" destOrd="0" presId="urn:microsoft.com/office/officeart/2005/8/layout/vList3"/>
    <dgm:cxn modelId="{A511D43D-676C-5445-A151-D72DB033B8E6}" type="presParOf" srcId="{093B581F-35B5-7343-AB26-6F014D561B1F}" destId="{F1953DD6-4D71-CB4A-80DE-4D2D467C1CF3}" srcOrd="0" destOrd="0" presId="urn:microsoft.com/office/officeart/2005/8/layout/vList3"/>
    <dgm:cxn modelId="{C2076CD9-1FF3-3841-92CE-C7B856C8A4A4}" type="presParOf" srcId="{093B581F-35B5-7343-AB26-6F014D561B1F}" destId="{7C330862-FBF9-B244-9C3E-29A0C9199D6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C90758A-521B-E045-9B5C-E55A7FCF1E4C}"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s-MX"/>
        </a:p>
      </dgm:t>
    </dgm:pt>
    <dgm:pt modelId="{29026DC5-7CD6-454D-BD00-7B88C06BEB56}">
      <dgm:prSet/>
      <dgm:spPr/>
      <dgm:t>
        <a:bodyPr/>
        <a:lstStyle/>
        <a:p>
          <a:r>
            <a:rPr lang="es-CO"/>
            <a:t>L</a:t>
          </a:r>
          <a:r>
            <a:rPr lang="es-CO" b="0" i="0"/>
            <a:t>ibre desarrollo de la personalidad </a:t>
          </a:r>
          <a:endParaRPr lang="es-CO"/>
        </a:p>
      </dgm:t>
    </dgm:pt>
    <dgm:pt modelId="{1C4F6956-0311-2F42-B08D-B95DBAD483C0}" type="parTrans" cxnId="{5F179CE4-D2DA-5042-BB7B-D5E9F5BB81F0}">
      <dgm:prSet/>
      <dgm:spPr/>
      <dgm:t>
        <a:bodyPr/>
        <a:lstStyle/>
        <a:p>
          <a:endParaRPr lang="es-MX"/>
        </a:p>
      </dgm:t>
    </dgm:pt>
    <dgm:pt modelId="{80520CD4-F1DF-2441-88F4-88178B484AE0}" type="sibTrans" cxnId="{5F179CE4-D2DA-5042-BB7B-D5E9F5BB81F0}">
      <dgm:prSet/>
      <dgm:spPr/>
      <dgm:t>
        <a:bodyPr/>
        <a:lstStyle/>
        <a:p>
          <a:endParaRPr lang="es-MX"/>
        </a:p>
      </dgm:t>
    </dgm:pt>
    <dgm:pt modelId="{DD89B689-F160-1B46-BAB6-E8EBCCEB738B}">
      <dgm:prSet/>
      <dgm:spPr/>
      <dgm:t>
        <a:bodyPr/>
        <a:lstStyle/>
        <a:p>
          <a:r>
            <a:rPr lang="es-CO"/>
            <a:t>S</a:t>
          </a:r>
          <a:r>
            <a:rPr lang="es-CO" b="0" i="0"/>
            <a:t>e refiere al derecho fundamental de cada individuo a tomar decisiones autónomas sobre su vida y a construir su propia identidad, sin interferencias indebidas del Estado o de terceros, siempre y cuando no se violen los derechos de los demás. </a:t>
          </a:r>
          <a:endParaRPr lang="es-CO"/>
        </a:p>
      </dgm:t>
    </dgm:pt>
    <dgm:pt modelId="{27E6332B-30CF-6C45-A4FD-AE64C0856166}" type="parTrans" cxnId="{1035CBE8-5916-BF43-B251-3AED684DEEDE}">
      <dgm:prSet/>
      <dgm:spPr/>
      <dgm:t>
        <a:bodyPr/>
        <a:lstStyle/>
        <a:p>
          <a:endParaRPr lang="es-MX"/>
        </a:p>
      </dgm:t>
    </dgm:pt>
    <dgm:pt modelId="{442967BC-B086-504F-B4E4-9AC4C8E762DE}" type="sibTrans" cxnId="{1035CBE8-5916-BF43-B251-3AED684DEEDE}">
      <dgm:prSet/>
      <dgm:spPr/>
      <dgm:t>
        <a:bodyPr/>
        <a:lstStyle/>
        <a:p>
          <a:endParaRPr lang="es-MX"/>
        </a:p>
      </dgm:t>
    </dgm:pt>
    <dgm:pt modelId="{D0B891D6-056B-5B44-8431-EFCCF02947A6}">
      <dgm:prSet/>
      <dgm:spPr/>
      <dgm:t>
        <a:bodyPr/>
        <a:lstStyle/>
        <a:p>
          <a:r>
            <a:rPr lang="es-CO" b="0" i="0"/>
            <a:t>Derecho a la intimidad </a:t>
          </a:r>
          <a:endParaRPr lang="es-CO"/>
        </a:p>
      </dgm:t>
    </dgm:pt>
    <dgm:pt modelId="{39B22B92-A446-E94B-86B9-8666AC8C1C45}" type="parTrans" cxnId="{91F9E448-3080-CD42-8182-1CF81D06822F}">
      <dgm:prSet/>
      <dgm:spPr/>
      <dgm:t>
        <a:bodyPr/>
        <a:lstStyle/>
        <a:p>
          <a:endParaRPr lang="es-MX"/>
        </a:p>
      </dgm:t>
    </dgm:pt>
    <dgm:pt modelId="{D9A2452B-B889-3240-9B5D-5CF0EDBA4569}" type="sibTrans" cxnId="{91F9E448-3080-CD42-8182-1CF81D06822F}">
      <dgm:prSet/>
      <dgm:spPr/>
      <dgm:t>
        <a:bodyPr/>
        <a:lstStyle/>
        <a:p>
          <a:endParaRPr lang="es-MX"/>
        </a:p>
      </dgm:t>
    </dgm:pt>
    <dgm:pt modelId="{FD30471E-C5D5-7148-8622-46B34E12256D}">
      <dgm:prSet/>
      <dgm:spPr/>
      <dgm:t>
        <a:bodyPr/>
        <a:lstStyle/>
        <a:p>
          <a:r>
            <a:rPr lang="es-CO" b="0" i="0"/>
            <a:t>protege la vida privada de las personas, incluyendo su espacio personal, familiar, correspondencia y comunicaciones, y su buen nombre, impidiendo intromisiones arbitrarias o ilegales en estos ámbitos. </a:t>
          </a:r>
          <a:endParaRPr lang="es-CO"/>
        </a:p>
      </dgm:t>
    </dgm:pt>
    <dgm:pt modelId="{0F8C680F-0182-284B-BF65-F054DE651AF6}" type="parTrans" cxnId="{6738BEAC-1040-E844-AECE-5233EB6A014A}">
      <dgm:prSet/>
      <dgm:spPr/>
      <dgm:t>
        <a:bodyPr/>
        <a:lstStyle/>
        <a:p>
          <a:endParaRPr lang="es-MX"/>
        </a:p>
      </dgm:t>
    </dgm:pt>
    <dgm:pt modelId="{85DFB954-26D4-774B-87E3-0A42FD99A3AF}" type="sibTrans" cxnId="{6738BEAC-1040-E844-AECE-5233EB6A014A}">
      <dgm:prSet/>
      <dgm:spPr/>
      <dgm:t>
        <a:bodyPr/>
        <a:lstStyle/>
        <a:p>
          <a:endParaRPr lang="es-MX"/>
        </a:p>
      </dgm:t>
    </dgm:pt>
    <dgm:pt modelId="{AFD793B6-773D-594E-932D-BAF7B65A9F75}" type="pres">
      <dgm:prSet presAssocID="{2C90758A-521B-E045-9B5C-E55A7FCF1E4C}" presName="linear" presStyleCnt="0">
        <dgm:presLayoutVars>
          <dgm:animLvl val="lvl"/>
          <dgm:resizeHandles val="exact"/>
        </dgm:presLayoutVars>
      </dgm:prSet>
      <dgm:spPr/>
      <dgm:t>
        <a:bodyPr/>
        <a:lstStyle/>
        <a:p>
          <a:endParaRPr lang="es-ES"/>
        </a:p>
      </dgm:t>
    </dgm:pt>
    <dgm:pt modelId="{8968CC69-B12E-8B46-A350-2F003105ACBF}" type="pres">
      <dgm:prSet presAssocID="{29026DC5-7CD6-454D-BD00-7B88C06BEB56}" presName="parentText" presStyleLbl="node1" presStyleIdx="0" presStyleCnt="2">
        <dgm:presLayoutVars>
          <dgm:chMax val="0"/>
          <dgm:bulletEnabled val="1"/>
        </dgm:presLayoutVars>
      </dgm:prSet>
      <dgm:spPr/>
      <dgm:t>
        <a:bodyPr/>
        <a:lstStyle/>
        <a:p>
          <a:endParaRPr lang="es-ES"/>
        </a:p>
      </dgm:t>
    </dgm:pt>
    <dgm:pt modelId="{0F59613A-CE1D-D349-9411-636A324AA845}" type="pres">
      <dgm:prSet presAssocID="{29026DC5-7CD6-454D-BD00-7B88C06BEB56}" presName="childText" presStyleLbl="revTx" presStyleIdx="0" presStyleCnt="2">
        <dgm:presLayoutVars>
          <dgm:bulletEnabled val="1"/>
        </dgm:presLayoutVars>
      </dgm:prSet>
      <dgm:spPr/>
      <dgm:t>
        <a:bodyPr/>
        <a:lstStyle/>
        <a:p>
          <a:endParaRPr lang="es-ES"/>
        </a:p>
      </dgm:t>
    </dgm:pt>
    <dgm:pt modelId="{702B8CA8-7611-0F44-BDB8-63279C244543}" type="pres">
      <dgm:prSet presAssocID="{D0B891D6-056B-5B44-8431-EFCCF02947A6}" presName="parentText" presStyleLbl="node1" presStyleIdx="1" presStyleCnt="2">
        <dgm:presLayoutVars>
          <dgm:chMax val="0"/>
          <dgm:bulletEnabled val="1"/>
        </dgm:presLayoutVars>
      </dgm:prSet>
      <dgm:spPr/>
      <dgm:t>
        <a:bodyPr/>
        <a:lstStyle/>
        <a:p>
          <a:endParaRPr lang="es-ES"/>
        </a:p>
      </dgm:t>
    </dgm:pt>
    <dgm:pt modelId="{AE552343-7109-074A-BC38-3C3D5BEBED25}" type="pres">
      <dgm:prSet presAssocID="{D0B891D6-056B-5B44-8431-EFCCF02947A6}" presName="childText" presStyleLbl="revTx" presStyleIdx="1" presStyleCnt="2">
        <dgm:presLayoutVars>
          <dgm:bulletEnabled val="1"/>
        </dgm:presLayoutVars>
      </dgm:prSet>
      <dgm:spPr/>
      <dgm:t>
        <a:bodyPr/>
        <a:lstStyle/>
        <a:p>
          <a:endParaRPr lang="es-ES"/>
        </a:p>
      </dgm:t>
    </dgm:pt>
  </dgm:ptLst>
  <dgm:cxnLst>
    <dgm:cxn modelId="{AAE82C62-F5CE-5B4F-9822-0A5A3B0CF322}" type="presOf" srcId="{DD89B689-F160-1B46-BAB6-E8EBCCEB738B}" destId="{0F59613A-CE1D-D349-9411-636A324AA845}" srcOrd="0" destOrd="0" presId="urn:microsoft.com/office/officeart/2005/8/layout/vList2"/>
    <dgm:cxn modelId="{5F179CE4-D2DA-5042-BB7B-D5E9F5BB81F0}" srcId="{2C90758A-521B-E045-9B5C-E55A7FCF1E4C}" destId="{29026DC5-7CD6-454D-BD00-7B88C06BEB56}" srcOrd="0" destOrd="0" parTransId="{1C4F6956-0311-2F42-B08D-B95DBAD483C0}" sibTransId="{80520CD4-F1DF-2441-88F4-88178B484AE0}"/>
    <dgm:cxn modelId="{F8202A92-2BD8-084F-B56B-2153772A3212}" type="presOf" srcId="{2C90758A-521B-E045-9B5C-E55A7FCF1E4C}" destId="{AFD793B6-773D-594E-932D-BAF7B65A9F75}" srcOrd="0" destOrd="0" presId="urn:microsoft.com/office/officeart/2005/8/layout/vList2"/>
    <dgm:cxn modelId="{6738BEAC-1040-E844-AECE-5233EB6A014A}" srcId="{D0B891D6-056B-5B44-8431-EFCCF02947A6}" destId="{FD30471E-C5D5-7148-8622-46B34E12256D}" srcOrd="0" destOrd="0" parTransId="{0F8C680F-0182-284B-BF65-F054DE651AF6}" sibTransId="{85DFB954-26D4-774B-87E3-0A42FD99A3AF}"/>
    <dgm:cxn modelId="{972A72E8-8B56-5647-93AC-CAD69EA86DA0}" type="presOf" srcId="{D0B891D6-056B-5B44-8431-EFCCF02947A6}" destId="{702B8CA8-7611-0F44-BDB8-63279C244543}" srcOrd="0" destOrd="0" presId="urn:microsoft.com/office/officeart/2005/8/layout/vList2"/>
    <dgm:cxn modelId="{1035CBE8-5916-BF43-B251-3AED684DEEDE}" srcId="{29026DC5-7CD6-454D-BD00-7B88C06BEB56}" destId="{DD89B689-F160-1B46-BAB6-E8EBCCEB738B}" srcOrd="0" destOrd="0" parTransId="{27E6332B-30CF-6C45-A4FD-AE64C0856166}" sibTransId="{442967BC-B086-504F-B4E4-9AC4C8E762DE}"/>
    <dgm:cxn modelId="{91F9E448-3080-CD42-8182-1CF81D06822F}" srcId="{2C90758A-521B-E045-9B5C-E55A7FCF1E4C}" destId="{D0B891D6-056B-5B44-8431-EFCCF02947A6}" srcOrd="1" destOrd="0" parTransId="{39B22B92-A446-E94B-86B9-8666AC8C1C45}" sibTransId="{D9A2452B-B889-3240-9B5D-5CF0EDBA4569}"/>
    <dgm:cxn modelId="{2F3B5852-9E4A-784E-8D4B-CD9FA5677188}" type="presOf" srcId="{FD30471E-C5D5-7148-8622-46B34E12256D}" destId="{AE552343-7109-074A-BC38-3C3D5BEBED25}" srcOrd="0" destOrd="0" presId="urn:microsoft.com/office/officeart/2005/8/layout/vList2"/>
    <dgm:cxn modelId="{5A7769F3-080D-9346-9E96-B900E465A98E}" type="presOf" srcId="{29026DC5-7CD6-454D-BD00-7B88C06BEB56}" destId="{8968CC69-B12E-8B46-A350-2F003105ACBF}" srcOrd="0" destOrd="0" presId="urn:microsoft.com/office/officeart/2005/8/layout/vList2"/>
    <dgm:cxn modelId="{776EC891-D081-BF43-86A6-4A264EC62F21}" type="presParOf" srcId="{AFD793B6-773D-594E-932D-BAF7B65A9F75}" destId="{8968CC69-B12E-8B46-A350-2F003105ACBF}" srcOrd="0" destOrd="0" presId="urn:microsoft.com/office/officeart/2005/8/layout/vList2"/>
    <dgm:cxn modelId="{742F980F-5FA4-C94F-9196-2664A0D3248C}" type="presParOf" srcId="{AFD793B6-773D-594E-932D-BAF7B65A9F75}" destId="{0F59613A-CE1D-D349-9411-636A324AA845}" srcOrd="1" destOrd="0" presId="urn:microsoft.com/office/officeart/2005/8/layout/vList2"/>
    <dgm:cxn modelId="{ADB19B15-789B-C04E-9A23-7F2E1B9C7332}" type="presParOf" srcId="{AFD793B6-773D-594E-932D-BAF7B65A9F75}" destId="{702B8CA8-7611-0F44-BDB8-63279C244543}" srcOrd="2" destOrd="0" presId="urn:microsoft.com/office/officeart/2005/8/layout/vList2"/>
    <dgm:cxn modelId="{9BE3FDAF-FCFA-3B4D-9AC8-2B9343178EF4}" type="presParOf" srcId="{AFD793B6-773D-594E-932D-BAF7B65A9F75}" destId="{AE552343-7109-074A-BC38-3C3D5BEBED2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CE984B9-8CA6-3844-A21D-163DB663E689}"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D270215A-F6C9-E745-91B5-8C3BAC391437}">
      <dgm:prSet/>
      <dgm:spPr/>
      <dgm:t>
        <a:bodyPr/>
        <a:lstStyle/>
        <a:p>
          <a:pPr>
            <a:buNone/>
          </a:pPr>
          <a:r>
            <a:rPr lang="es-CO" b="0" i="0" dirty="0"/>
            <a:t>El trabajador dependiente o independiente contratista:</a:t>
          </a:r>
          <a:endParaRPr lang="es-CO" dirty="0"/>
        </a:p>
      </dgm:t>
    </dgm:pt>
    <dgm:pt modelId="{89132DBA-D04C-1145-B66A-19F4163A23BB}" type="parTrans" cxnId="{8EE006F6-B308-3C49-A86D-577CAF0D66A4}">
      <dgm:prSet/>
      <dgm:spPr/>
      <dgm:t>
        <a:bodyPr/>
        <a:lstStyle/>
        <a:p>
          <a:endParaRPr lang="es-MX"/>
        </a:p>
      </dgm:t>
    </dgm:pt>
    <dgm:pt modelId="{EC1E0A09-0348-1A40-BA13-C307B866B61E}" type="sibTrans" cxnId="{8EE006F6-B308-3C49-A86D-577CAF0D66A4}">
      <dgm:prSet/>
      <dgm:spPr/>
      <dgm:t>
        <a:bodyPr/>
        <a:lstStyle/>
        <a:p>
          <a:endParaRPr lang="es-MX"/>
        </a:p>
      </dgm:t>
    </dgm:pt>
    <dgm:pt modelId="{02EA833C-9427-AA44-9DF2-B390C9BB9034}">
      <dgm:prSet/>
      <dgm:spPr/>
      <dgm:t>
        <a:bodyPr/>
        <a:lstStyle/>
        <a:p>
          <a:r>
            <a:rPr lang="es-CO" b="0" i="0" dirty="0"/>
            <a:t>Podrá aceptar o rechazar la realización de las </a:t>
          </a:r>
          <a:r>
            <a:rPr lang="es-CO" dirty="0"/>
            <a:t>EMO</a:t>
          </a:r>
          <a:r>
            <a:rPr lang="es-CO" b="0" i="0" dirty="0"/>
            <a:t> y pruebas complementarias.</a:t>
          </a:r>
          <a:endParaRPr lang="es-CO" dirty="0"/>
        </a:p>
      </dgm:t>
    </dgm:pt>
    <dgm:pt modelId="{183A11AD-3DE2-7949-B740-14877F22B5DC}" type="parTrans" cxnId="{2BD00892-690F-274A-93D1-4BFE9A71B668}">
      <dgm:prSet/>
      <dgm:spPr/>
      <dgm:t>
        <a:bodyPr/>
        <a:lstStyle/>
        <a:p>
          <a:endParaRPr lang="es-MX"/>
        </a:p>
      </dgm:t>
    </dgm:pt>
    <dgm:pt modelId="{054E6470-6B82-0240-9823-092DE9D572E4}" type="sibTrans" cxnId="{2BD00892-690F-274A-93D1-4BFE9A71B668}">
      <dgm:prSet/>
      <dgm:spPr/>
      <dgm:t>
        <a:bodyPr/>
        <a:lstStyle/>
        <a:p>
          <a:endParaRPr lang="es-MX"/>
        </a:p>
      </dgm:t>
    </dgm:pt>
    <dgm:pt modelId="{53EE0924-271E-B542-BB0A-45EBF879DA77}">
      <dgm:prSet/>
      <dgm:spPr/>
      <dgm:t>
        <a:bodyPr/>
        <a:lstStyle/>
        <a:p>
          <a:r>
            <a:rPr lang="es-CO" b="0" i="0" dirty="0"/>
            <a:t>Dejar constancia Desistimiento por parte del trabajador, el médico evaluador deberá escrita y detallada en la HCO sobre la negativa del trabajador, </a:t>
          </a:r>
          <a:endParaRPr lang="es-CO" dirty="0"/>
        </a:p>
      </dgm:t>
    </dgm:pt>
    <dgm:pt modelId="{CC2B0117-B9F3-7649-A518-39728A03E045}" type="parTrans" cxnId="{676353F6-60D7-0148-8F64-1C7FDFA362A2}">
      <dgm:prSet/>
      <dgm:spPr/>
      <dgm:t>
        <a:bodyPr/>
        <a:lstStyle/>
        <a:p>
          <a:endParaRPr lang="es-MX"/>
        </a:p>
      </dgm:t>
    </dgm:pt>
    <dgm:pt modelId="{11B1A7D7-7245-5641-9021-7A80E3BC88CE}" type="sibTrans" cxnId="{676353F6-60D7-0148-8F64-1C7FDFA362A2}">
      <dgm:prSet/>
      <dgm:spPr/>
      <dgm:t>
        <a:bodyPr/>
        <a:lstStyle/>
        <a:p>
          <a:endParaRPr lang="es-MX"/>
        </a:p>
      </dgm:t>
    </dgm:pt>
    <dgm:pt modelId="{3DB05118-C57C-D949-BDB1-F4104A084949}">
      <dgm:prSet/>
      <dgm:spPr/>
      <dgm:t>
        <a:bodyPr/>
        <a:lstStyle/>
        <a:p>
          <a:r>
            <a:rPr lang="es-CO" b="0" i="0" dirty="0"/>
            <a:t>Podrá implicar la imposibilidad de desempeñar o continuar en un cargo específico, especialmente cuando exista exposición a factores de riesgo que afecten la salud del aspirante a trabajar o ser contratado de cualquier forma o modalidad.</a:t>
          </a:r>
          <a:endParaRPr lang="es-CO" dirty="0"/>
        </a:p>
      </dgm:t>
    </dgm:pt>
    <dgm:pt modelId="{FB088678-D7A7-6D4F-B542-AAB980A4C8CB}" type="parTrans" cxnId="{7700A1C7-A72D-1B47-A314-1DA5975A20F6}">
      <dgm:prSet/>
      <dgm:spPr/>
      <dgm:t>
        <a:bodyPr/>
        <a:lstStyle/>
        <a:p>
          <a:endParaRPr lang="es-MX"/>
        </a:p>
      </dgm:t>
    </dgm:pt>
    <dgm:pt modelId="{6D1BDC64-8D2E-0B44-ADAF-443E53600B50}" type="sibTrans" cxnId="{7700A1C7-A72D-1B47-A314-1DA5975A20F6}">
      <dgm:prSet/>
      <dgm:spPr/>
      <dgm:t>
        <a:bodyPr/>
        <a:lstStyle/>
        <a:p>
          <a:endParaRPr lang="es-MX"/>
        </a:p>
      </dgm:t>
    </dgm:pt>
    <dgm:pt modelId="{EE81EA85-71E6-3945-A334-A59AB36A3700}" type="pres">
      <dgm:prSet presAssocID="{CCE984B9-8CA6-3844-A21D-163DB663E689}" presName="linear" presStyleCnt="0">
        <dgm:presLayoutVars>
          <dgm:animLvl val="lvl"/>
          <dgm:resizeHandles val="exact"/>
        </dgm:presLayoutVars>
      </dgm:prSet>
      <dgm:spPr/>
      <dgm:t>
        <a:bodyPr/>
        <a:lstStyle/>
        <a:p>
          <a:endParaRPr lang="es-ES"/>
        </a:p>
      </dgm:t>
    </dgm:pt>
    <dgm:pt modelId="{AEAE1FE4-E522-AF46-B6C6-B26A396C9771}" type="pres">
      <dgm:prSet presAssocID="{D270215A-F6C9-E745-91B5-8C3BAC391437}" presName="parentText" presStyleLbl="node1" presStyleIdx="0" presStyleCnt="1">
        <dgm:presLayoutVars>
          <dgm:chMax val="0"/>
          <dgm:bulletEnabled val="1"/>
        </dgm:presLayoutVars>
      </dgm:prSet>
      <dgm:spPr/>
      <dgm:t>
        <a:bodyPr/>
        <a:lstStyle/>
        <a:p>
          <a:endParaRPr lang="es-ES"/>
        </a:p>
      </dgm:t>
    </dgm:pt>
    <dgm:pt modelId="{BE22D7F4-7819-314F-A95A-8ABCECDA793A}" type="pres">
      <dgm:prSet presAssocID="{D270215A-F6C9-E745-91B5-8C3BAC391437}" presName="childText" presStyleLbl="revTx" presStyleIdx="0" presStyleCnt="1">
        <dgm:presLayoutVars>
          <dgm:bulletEnabled val="1"/>
        </dgm:presLayoutVars>
      </dgm:prSet>
      <dgm:spPr/>
      <dgm:t>
        <a:bodyPr/>
        <a:lstStyle/>
        <a:p>
          <a:endParaRPr lang="es-ES"/>
        </a:p>
      </dgm:t>
    </dgm:pt>
  </dgm:ptLst>
  <dgm:cxnLst>
    <dgm:cxn modelId="{2BD00892-690F-274A-93D1-4BFE9A71B668}" srcId="{D270215A-F6C9-E745-91B5-8C3BAC391437}" destId="{02EA833C-9427-AA44-9DF2-B390C9BB9034}" srcOrd="0" destOrd="0" parTransId="{183A11AD-3DE2-7949-B740-14877F22B5DC}" sibTransId="{054E6470-6B82-0240-9823-092DE9D572E4}"/>
    <dgm:cxn modelId="{6F5703EC-A30F-084F-9EC6-192E5226B5D7}" type="presOf" srcId="{CCE984B9-8CA6-3844-A21D-163DB663E689}" destId="{EE81EA85-71E6-3945-A334-A59AB36A3700}" srcOrd="0" destOrd="0" presId="urn:microsoft.com/office/officeart/2005/8/layout/vList2"/>
    <dgm:cxn modelId="{6CF3B809-1AD9-4949-A77F-F2E7FF00FD4F}" type="presOf" srcId="{53EE0924-271E-B542-BB0A-45EBF879DA77}" destId="{BE22D7F4-7819-314F-A95A-8ABCECDA793A}" srcOrd="0" destOrd="1" presId="urn:microsoft.com/office/officeart/2005/8/layout/vList2"/>
    <dgm:cxn modelId="{23D5DDB7-9651-A949-84B9-5A46605BC8FD}" type="presOf" srcId="{3DB05118-C57C-D949-BDB1-F4104A084949}" destId="{BE22D7F4-7819-314F-A95A-8ABCECDA793A}" srcOrd="0" destOrd="2" presId="urn:microsoft.com/office/officeart/2005/8/layout/vList2"/>
    <dgm:cxn modelId="{C8D9BC18-B54A-A54B-A05A-D070FD174EC1}" type="presOf" srcId="{02EA833C-9427-AA44-9DF2-B390C9BB9034}" destId="{BE22D7F4-7819-314F-A95A-8ABCECDA793A}" srcOrd="0" destOrd="0" presId="urn:microsoft.com/office/officeart/2005/8/layout/vList2"/>
    <dgm:cxn modelId="{7700A1C7-A72D-1B47-A314-1DA5975A20F6}" srcId="{D270215A-F6C9-E745-91B5-8C3BAC391437}" destId="{3DB05118-C57C-D949-BDB1-F4104A084949}" srcOrd="2" destOrd="0" parTransId="{FB088678-D7A7-6D4F-B542-AAB980A4C8CB}" sibTransId="{6D1BDC64-8D2E-0B44-ADAF-443E53600B50}"/>
    <dgm:cxn modelId="{676353F6-60D7-0148-8F64-1C7FDFA362A2}" srcId="{D270215A-F6C9-E745-91B5-8C3BAC391437}" destId="{53EE0924-271E-B542-BB0A-45EBF879DA77}" srcOrd="1" destOrd="0" parTransId="{CC2B0117-B9F3-7649-A518-39728A03E045}" sibTransId="{11B1A7D7-7245-5641-9021-7A80E3BC88CE}"/>
    <dgm:cxn modelId="{8EE006F6-B308-3C49-A86D-577CAF0D66A4}" srcId="{CCE984B9-8CA6-3844-A21D-163DB663E689}" destId="{D270215A-F6C9-E745-91B5-8C3BAC391437}" srcOrd="0" destOrd="0" parTransId="{89132DBA-D04C-1145-B66A-19F4163A23BB}" sibTransId="{EC1E0A09-0348-1A40-BA13-C307B866B61E}"/>
    <dgm:cxn modelId="{19C04FF7-5869-5F4A-9E87-82DC73C7A628}" type="presOf" srcId="{D270215A-F6C9-E745-91B5-8C3BAC391437}" destId="{AEAE1FE4-E522-AF46-B6C6-B26A396C9771}" srcOrd="0" destOrd="0" presId="urn:microsoft.com/office/officeart/2005/8/layout/vList2"/>
    <dgm:cxn modelId="{85E2FF53-2834-5B40-BC45-08518D3E0C8F}" type="presParOf" srcId="{EE81EA85-71E6-3945-A334-A59AB36A3700}" destId="{AEAE1FE4-E522-AF46-B6C6-B26A396C9771}" srcOrd="0" destOrd="0" presId="urn:microsoft.com/office/officeart/2005/8/layout/vList2"/>
    <dgm:cxn modelId="{96F0F372-6087-A143-93D3-7E37B156F31A}" type="presParOf" srcId="{EE81EA85-71E6-3945-A334-A59AB36A3700}" destId="{BE22D7F4-7819-314F-A95A-8ABCECDA793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1F6AA03-7648-0344-B239-C4A908A7C602}" type="doc">
      <dgm:prSet loTypeId="urn:microsoft.com/office/officeart/2005/8/layout/vList6" loCatId="list" qsTypeId="urn:microsoft.com/office/officeart/2005/8/quickstyle/simple2" qsCatId="simple" csTypeId="urn:microsoft.com/office/officeart/2005/8/colors/accent2_1" csCatId="accent2" phldr="1"/>
      <dgm:spPr/>
      <dgm:t>
        <a:bodyPr/>
        <a:lstStyle/>
        <a:p>
          <a:endParaRPr lang="es-MX"/>
        </a:p>
      </dgm:t>
    </dgm:pt>
    <dgm:pt modelId="{E16741F3-8862-F945-A50E-5AC20B41440D}">
      <dgm:prSet custT="1"/>
      <dgm:spPr/>
      <dgm:t>
        <a:bodyPr/>
        <a:lstStyle/>
        <a:p>
          <a:r>
            <a:rPr lang="es-CO" sz="1600" dirty="0">
              <a:latin typeface="Calibri" panose="020F0502020204030204" pitchFamily="34" charset="0"/>
              <a:cs typeface="Calibri" panose="020F0502020204030204" pitchFamily="34" charset="0"/>
            </a:rPr>
            <a:t>Determinar las condiciones de salud física, mental y social del trabajador antes de su contratación</a:t>
          </a:r>
        </a:p>
      </dgm:t>
    </dgm:pt>
    <dgm:pt modelId="{12A71C68-C977-DC41-9C7D-39A6533DC199}" type="parTrans" cxnId="{2C31E0A1-3938-4B48-919E-AD1C700CC663}">
      <dgm:prSet/>
      <dgm:spPr/>
      <dgm:t>
        <a:bodyPr/>
        <a:lstStyle/>
        <a:p>
          <a:endParaRPr lang="es-MX">
            <a:latin typeface="Calibri" panose="020F0502020204030204" pitchFamily="34" charset="0"/>
            <a:cs typeface="Calibri" panose="020F0502020204030204" pitchFamily="34" charset="0"/>
          </a:endParaRPr>
        </a:p>
      </dgm:t>
    </dgm:pt>
    <dgm:pt modelId="{CB46A0FC-F0B9-3741-B2BF-96C266B007B0}" type="sibTrans" cxnId="{2C31E0A1-3938-4B48-919E-AD1C700CC663}">
      <dgm:prSet/>
      <dgm:spPr/>
      <dgm:t>
        <a:bodyPr/>
        <a:lstStyle/>
        <a:p>
          <a:endParaRPr lang="es-MX">
            <a:latin typeface="Calibri" panose="020F0502020204030204" pitchFamily="34" charset="0"/>
            <a:cs typeface="Calibri" panose="020F0502020204030204" pitchFamily="34" charset="0"/>
          </a:endParaRPr>
        </a:p>
      </dgm:t>
    </dgm:pt>
    <dgm:pt modelId="{C8AAFCF3-C139-5D4E-A4FF-4ADBEFD78AC5}">
      <dgm:prSet custT="1"/>
      <dgm:spPr/>
      <dgm:t>
        <a:bodyPr/>
        <a:lstStyle/>
        <a:p>
          <a:r>
            <a:rPr lang="es-CO" sz="1600" dirty="0">
              <a:latin typeface="Calibri" panose="020F0502020204030204" pitchFamily="34" charset="0"/>
              <a:cs typeface="Calibri" panose="020F0502020204030204" pitchFamily="34" charset="0"/>
            </a:rPr>
            <a:t>En función de las condiciones de trabajo (expondría), acorde con los requerimientos de las tareas y perfil del cargo.</a:t>
          </a:r>
        </a:p>
      </dgm:t>
    </dgm:pt>
    <dgm:pt modelId="{74467D59-B14D-2042-82EE-44F2BA9379DB}" type="parTrans" cxnId="{6C49CEF6-C33C-944E-B2D5-5A1480E27996}">
      <dgm:prSet/>
      <dgm:spPr/>
      <dgm:t>
        <a:bodyPr/>
        <a:lstStyle/>
        <a:p>
          <a:endParaRPr lang="es-MX">
            <a:latin typeface="Calibri" panose="020F0502020204030204" pitchFamily="34" charset="0"/>
            <a:cs typeface="Calibri" panose="020F0502020204030204" pitchFamily="34" charset="0"/>
          </a:endParaRPr>
        </a:p>
      </dgm:t>
    </dgm:pt>
    <dgm:pt modelId="{2604506C-B2DD-DE4C-ACC2-4802FD5A9EC7}" type="sibTrans" cxnId="{6C49CEF6-C33C-944E-B2D5-5A1480E27996}">
      <dgm:prSet/>
      <dgm:spPr/>
      <dgm:t>
        <a:bodyPr/>
        <a:lstStyle/>
        <a:p>
          <a:endParaRPr lang="es-MX">
            <a:latin typeface="Calibri" panose="020F0502020204030204" pitchFamily="34" charset="0"/>
            <a:cs typeface="Calibri" panose="020F0502020204030204" pitchFamily="34" charset="0"/>
          </a:endParaRPr>
        </a:p>
      </dgm:t>
    </dgm:pt>
    <dgm:pt modelId="{4087A71B-093C-6C41-91A6-3C10BC8954C2}" type="pres">
      <dgm:prSet presAssocID="{C1F6AA03-7648-0344-B239-C4A908A7C602}" presName="Name0" presStyleCnt="0">
        <dgm:presLayoutVars>
          <dgm:dir/>
          <dgm:animLvl val="lvl"/>
          <dgm:resizeHandles/>
        </dgm:presLayoutVars>
      </dgm:prSet>
      <dgm:spPr/>
      <dgm:t>
        <a:bodyPr/>
        <a:lstStyle/>
        <a:p>
          <a:endParaRPr lang="es-ES"/>
        </a:p>
      </dgm:t>
    </dgm:pt>
    <dgm:pt modelId="{F6F482D0-8A77-9447-98FD-F2360BABE233}" type="pres">
      <dgm:prSet presAssocID="{E16741F3-8862-F945-A50E-5AC20B41440D}" presName="linNode" presStyleCnt="0"/>
      <dgm:spPr/>
    </dgm:pt>
    <dgm:pt modelId="{0E1C49AC-F753-6A40-B4A5-EBC459BE53D1}" type="pres">
      <dgm:prSet presAssocID="{E16741F3-8862-F945-A50E-5AC20B41440D}" presName="parentShp" presStyleLbl="node1" presStyleIdx="0" presStyleCnt="2" custScaleX="165300">
        <dgm:presLayoutVars>
          <dgm:bulletEnabled val="1"/>
        </dgm:presLayoutVars>
      </dgm:prSet>
      <dgm:spPr/>
      <dgm:t>
        <a:bodyPr/>
        <a:lstStyle/>
        <a:p>
          <a:endParaRPr lang="es-ES"/>
        </a:p>
      </dgm:t>
    </dgm:pt>
    <dgm:pt modelId="{8AA98217-64AC-4D46-9B39-2B5C5466BA06}" type="pres">
      <dgm:prSet presAssocID="{E16741F3-8862-F945-A50E-5AC20B41440D}" presName="childShp" presStyleLbl="bgAccFollowNode1" presStyleIdx="0" presStyleCnt="2" custScaleX="45198">
        <dgm:presLayoutVars>
          <dgm:bulletEnabled val="1"/>
        </dgm:presLayoutVars>
      </dgm:prSet>
      <dgm:spPr/>
    </dgm:pt>
    <dgm:pt modelId="{559412D4-CC60-A340-B6A4-F63AB6EEE191}" type="pres">
      <dgm:prSet presAssocID="{CB46A0FC-F0B9-3741-B2BF-96C266B007B0}" presName="spacing" presStyleCnt="0"/>
      <dgm:spPr/>
    </dgm:pt>
    <dgm:pt modelId="{1F29D91D-9450-D941-898E-50862D0AD8BE}" type="pres">
      <dgm:prSet presAssocID="{C8AAFCF3-C139-5D4E-A4FF-4ADBEFD78AC5}" presName="linNode" presStyleCnt="0"/>
      <dgm:spPr/>
    </dgm:pt>
    <dgm:pt modelId="{2FE6A086-4A97-D44D-9A9C-153B1F2AFC4C}" type="pres">
      <dgm:prSet presAssocID="{C8AAFCF3-C139-5D4E-A4FF-4ADBEFD78AC5}" presName="parentShp" presStyleLbl="node1" presStyleIdx="1" presStyleCnt="2" custScaleX="165300">
        <dgm:presLayoutVars>
          <dgm:bulletEnabled val="1"/>
        </dgm:presLayoutVars>
      </dgm:prSet>
      <dgm:spPr/>
      <dgm:t>
        <a:bodyPr/>
        <a:lstStyle/>
        <a:p>
          <a:endParaRPr lang="es-ES"/>
        </a:p>
      </dgm:t>
    </dgm:pt>
    <dgm:pt modelId="{38BBD375-CF4D-AF46-A167-9731C57E43B3}" type="pres">
      <dgm:prSet presAssocID="{C8AAFCF3-C139-5D4E-A4FF-4ADBEFD78AC5}" presName="childShp" presStyleLbl="bgAccFollowNode1" presStyleIdx="1" presStyleCnt="2" custScaleX="45198">
        <dgm:presLayoutVars>
          <dgm:bulletEnabled val="1"/>
        </dgm:presLayoutVars>
      </dgm:prSet>
      <dgm:spPr/>
    </dgm:pt>
  </dgm:ptLst>
  <dgm:cxnLst>
    <dgm:cxn modelId="{6C49CEF6-C33C-944E-B2D5-5A1480E27996}" srcId="{C1F6AA03-7648-0344-B239-C4A908A7C602}" destId="{C8AAFCF3-C139-5D4E-A4FF-4ADBEFD78AC5}" srcOrd="1" destOrd="0" parTransId="{74467D59-B14D-2042-82EE-44F2BA9379DB}" sibTransId="{2604506C-B2DD-DE4C-ACC2-4802FD5A9EC7}"/>
    <dgm:cxn modelId="{2C31E0A1-3938-4B48-919E-AD1C700CC663}" srcId="{C1F6AA03-7648-0344-B239-C4A908A7C602}" destId="{E16741F3-8862-F945-A50E-5AC20B41440D}" srcOrd="0" destOrd="0" parTransId="{12A71C68-C977-DC41-9C7D-39A6533DC199}" sibTransId="{CB46A0FC-F0B9-3741-B2BF-96C266B007B0}"/>
    <dgm:cxn modelId="{D398E2D7-0210-8945-8766-691B4BCF70D3}" type="presOf" srcId="{C1F6AA03-7648-0344-B239-C4A908A7C602}" destId="{4087A71B-093C-6C41-91A6-3C10BC8954C2}" srcOrd="0" destOrd="0" presId="urn:microsoft.com/office/officeart/2005/8/layout/vList6"/>
    <dgm:cxn modelId="{80DB5094-971C-EA45-87E9-53068CCBF712}" type="presOf" srcId="{E16741F3-8862-F945-A50E-5AC20B41440D}" destId="{0E1C49AC-F753-6A40-B4A5-EBC459BE53D1}" srcOrd="0" destOrd="0" presId="urn:microsoft.com/office/officeart/2005/8/layout/vList6"/>
    <dgm:cxn modelId="{BDADF3F9-A723-8F46-BFD3-1827026B114D}" type="presOf" srcId="{C8AAFCF3-C139-5D4E-A4FF-4ADBEFD78AC5}" destId="{2FE6A086-4A97-D44D-9A9C-153B1F2AFC4C}" srcOrd="0" destOrd="0" presId="urn:microsoft.com/office/officeart/2005/8/layout/vList6"/>
    <dgm:cxn modelId="{8F3D1576-2229-934D-8221-D4F5516FE68F}" type="presParOf" srcId="{4087A71B-093C-6C41-91A6-3C10BC8954C2}" destId="{F6F482D0-8A77-9447-98FD-F2360BABE233}" srcOrd="0" destOrd="0" presId="urn:microsoft.com/office/officeart/2005/8/layout/vList6"/>
    <dgm:cxn modelId="{C59F9736-AEF7-AA44-A64D-FA44F6C82723}" type="presParOf" srcId="{F6F482D0-8A77-9447-98FD-F2360BABE233}" destId="{0E1C49AC-F753-6A40-B4A5-EBC459BE53D1}" srcOrd="0" destOrd="0" presId="urn:microsoft.com/office/officeart/2005/8/layout/vList6"/>
    <dgm:cxn modelId="{25B41DB7-A614-2148-9534-4C4925D16531}" type="presParOf" srcId="{F6F482D0-8A77-9447-98FD-F2360BABE233}" destId="{8AA98217-64AC-4D46-9B39-2B5C5466BA06}" srcOrd="1" destOrd="0" presId="urn:microsoft.com/office/officeart/2005/8/layout/vList6"/>
    <dgm:cxn modelId="{582123D9-5242-C549-9AFE-E313A5ED4DDB}" type="presParOf" srcId="{4087A71B-093C-6C41-91A6-3C10BC8954C2}" destId="{559412D4-CC60-A340-B6A4-F63AB6EEE191}" srcOrd="1" destOrd="0" presId="urn:microsoft.com/office/officeart/2005/8/layout/vList6"/>
    <dgm:cxn modelId="{B04AA65E-E1E3-DD4D-866E-EEF7EFC60D11}" type="presParOf" srcId="{4087A71B-093C-6C41-91A6-3C10BC8954C2}" destId="{1F29D91D-9450-D941-898E-50862D0AD8BE}" srcOrd="2" destOrd="0" presId="urn:microsoft.com/office/officeart/2005/8/layout/vList6"/>
    <dgm:cxn modelId="{819DBBC2-09B2-0C4C-BB2E-DF32F0265CC1}" type="presParOf" srcId="{1F29D91D-9450-D941-898E-50862D0AD8BE}" destId="{2FE6A086-4A97-D44D-9A9C-153B1F2AFC4C}" srcOrd="0" destOrd="0" presId="urn:microsoft.com/office/officeart/2005/8/layout/vList6"/>
    <dgm:cxn modelId="{B06D584B-D593-0040-A1A2-F0062357E902}" type="presParOf" srcId="{1F29D91D-9450-D941-898E-50862D0AD8BE}" destId="{38BBD375-CF4D-AF46-A167-9731C57E43B3}"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1F6AA03-7648-0344-B239-C4A908A7C602}" type="doc">
      <dgm:prSet loTypeId="urn:microsoft.com/office/officeart/2005/8/layout/hierarchy3" loCatId="list" qsTypeId="urn:microsoft.com/office/officeart/2005/8/quickstyle/simple2" qsCatId="simple" csTypeId="urn:microsoft.com/office/officeart/2005/8/colors/accent2_1" csCatId="accent2" phldr="1"/>
      <dgm:spPr/>
      <dgm:t>
        <a:bodyPr/>
        <a:lstStyle/>
        <a:p>
          <a:endParaRPr lang="es-MX"/>
        </a:p>
      </dgm:t>
    </dgm:pt>
    <dgm:pt modelId="{2A7FBF58-6266-D146-9A9B-1D8874205C90}">
      <dgm:prSet custT="1"/>
      <dgm:spPr/>
      <dgm:t>
        <a:bodyPr/>
        <a:lstStyle/>
        <a:p>
          <a:r>
            <a:rPr lang="es-CO" sz="2000" b="1" dirty="0">
              <a:latin typeface="Calibri" panose="020F0502020204030204" pitchFamily="34" charset="0"/>
              <a:cs typeface="Calibri" panose="020F0502020204030204" pitchFamily="34" charset="0"/>
            </a:rPr>
            <a:t>Objetivo</a:t>
          </a:r>
          <a:endParaRPr lang="es-CO" sz="2000" dirty="0">
            <a:latin typeface="Calibri" panose="020F0502020204030204" pitchFamily="34" charset="0"/>
            <a:cs typeface="Calibri" panose="020F0502020204030204" pitchFamily="34" charset="0"/>
          </a:endParaRPr>
        </a:p>
      </dgm:t>
    </dgm:pt>
    <dgm:pt modelId="{16DBBD72-D488-FC4B-9ACC-9268CE784010}" type="parTrans" cxnId="{71E149B2-D91B-1644-B9DE-25C599A1BAEA}">
      <dgm:prSet/>
      <dgm:spPr/>
      <dgm:t>
        <a:bodyPr/>
        <a:lstStyle/>
        <a:p>
          <a:endParaRPr lang="es-MX">
            <a:latin typeface="Calibri" panose="020F0502020204030204" pitchFamily="34" charset="0"/>
            <a:cs typeface="Calibri" panose="020F0502020204030204" pitchFamily="34" charset="0"/>
          </a:endParaRPr>
        </a:p>
      </dgm:t>
    </dgm:pt>
    <dgm:pt modelId="{15394465-B3E4-6F49-A403-4EC692C6A4B8}" type="sibTrans" cxnId="{71E149B2-D91B-1644-B9DE-25C599A1BAEA}">
      <dgm:prSet/>
      <dgm:spPr/>
      <dgm:t>
        <a:bodyPr/>
        <a:lstStyle/>
        <a:p>
          <a:endParaRPr lang="es-MX">
            <a:latin typeface="Calibri" panose="020F0502020204030204" pitchFamily="34" charset="0"/>
            <a:cs typeface="Calibri" panose="020F0502020204030204" pitchFamily="34" charset="0"/>
          </a:endParaRPr>
        </a:p>
      </dgm:t>
    </dgm:pt>
    <dgm:pt modelId="{C44FAECF-0F5F-D847-A48B-A2C0BE772773}">
      <dgm:prSet custT="1"/>
      <dgm:spPr/>
      <dgm:t>
        <a:bodyPr/>
        <a:lstStyle/>
        <a:p>
          <a:r>
            <a:rPr lang="es-CO" sz="1600" dirty="0">
              <a:latin typeface="Calibri" panose="020F0502020204030204" pitchFamily="34" charset="0"/>
              <a:cs typeface="Calibri" panose="020F0502020204030204" pitchFamily="34" charset="0"/>
            </a:rPr>
            <a:t>Respetar la </a:t>
          </a:r>
          <a:r>
            <a:rPr lang="es-CO" sz="1600" b="1" dirty="0">
              <a:latin typeface="Calibri" panose="020F0502020204030204" pitchFamily="34" charset="0"/>
              <a:cs typeface="Calibri" panose="020F0502020204030204" pitchFamily="34" charset="0"/>
            </a:rPr>
            <a:t>reserva de la HCO (Parágrafo 1)</a:t>
          </a:r>
          <a:endParaRPr lang="es-CO" sz="1600" dirty="0">
            <a:latin typeface="Calibri" panose="020F0502020204030204" pitchFamily="34" charset="0"/>
            <a:cs typeface="Calibri" panose="020F0502020204030204" pitchFamily="34" charset="0"/>
          </a:endParaRPr>
        </a:p>
      </dgm:t>
    </dgm:pt>
    <dgm:pt modelId="{CA7A35EB-8216-2E46-96C7-852D12C5E995}" type="parTrans" cxnId="{CC254B63-CB32-704C-8366-279F4638FECD}">
      <dgm:prSet/>
      <dgm:spPr/>
      <dgm:t>
        <a:bodyPr/>
        <a:lstStyle/>
        <a:p>
          <a:endParaRPr lang="es-MX">
            <a:latin typeface="Calibri" panose="020F0502020204030204" pitchFamily="34" charset="0"/>
            <a:cs typeface="Calibri" panose="020F0502020204030204" pitchFamily="34" charset="0"/>
          </a:endParaRPr>
        </a:p>
      </dgm:t>
    </dgm:pt>
    <dgm:pt modelId="{8CAF877F-DD85-4940-ACAF-4B2CB4433464}" type="sibTrans" cxnId="{CC254B63-CB32-704C-8366-279F4638FECD}">
      <dgm:prSet/>
      <dgm:spPr/>
      <dgm:t>
        <a:bodyPr/>
        <a:lstStyle/>
        <a:p>
          <a:endParaRPr lang="es-MX">
            <a:latin typeface="Calibri" panose="020F0502020204030204" pitchFamily="34" charset="0"/>
            <a:cs typeface="Calibri" panose="020F0502020204030204" pitchFamily="34" charset="0"/>
          </a:endParaRPr>
        </a:p>
      </dgm:t>
    </dgm:pt>
    <dgm:pt modelId="{0CFB8757-125D-D44D-959C-932ECB4C2BE1}">
      <dgm:prSet custT="1"/>
      <dgm:spPr/>
      <dgm:t>
        <a:bodyPr/>
        <a:lstStyle/>
        <a:p>
          <a:r>
            <a:rPr lang="es-CO" sz="1600" b="1" dirty="0">
              <a:latin typeface="Calibri" panose="020F0502020204030204" pitchFamily="34" charset="0"/>
              <a:cs typeface="Calibri" panose="020F0502020204030204" pitchFamily="34" charset="0"/>
            </a:rPr>
            <a:t>V</a:t>
          </a:r>
          <a:r>
            <a:rPr lang="es-CO" sz="1600" dirty="0">
              <a:latin typeface="Calibri" panose="020F0502020204030204" pitchFamily="34" charset="0"/>
              <a:cs typeface="Calibri" panose="020F0502020204030204" pitchFamily="34" charset="0"/>
            </a:rPr>
            <a:t>igencia de las EMO de las contratistas será en los términos del artículo 2.2.4.2.2.18 del Decreto 1072.</a:t>
          </a:r>
        </a:p>
      </dgm:t>
    </dgm:pt>
    <dgm:pt modelId="{1D78940D-3A8E-084F-8E7E-E4B640010E18}" type="parTrans" cxnId="{1BFB3F42-5CDD-B64F-BF24-3DA8A50CA33D}">
      <dgm:prSet/>
      <dgm:spPr/>
      <dgm:t>
        <a:bodyPr/>
        <a:lstStyle/>
        <a:p>
          <a:endParaRPr lang="es-MX">
            <a:latin typeface="Calibri" panose="020F0502020204030204" pitchFamily="34" charset="0"/>
            <a:cs typeface="Calibri" panose="020F0502020204030204" pitchFamily="34" charset="0"/>
          </a:endParaRPr>
        </a:p>
      </dgm:t>
    </dgm:pt>
    <dgm:pt modelId="{F0F3A9A1-F541-D04B-9283-34C0AD60DD57}" type="sibTrans" cxnId="{1BFB3F42-5CDD-B64F-BF24-3DA8A50CA33D}">
      <dgm:prSet/>
      <dgm:spPr/>
      <dgm:t>
        <a:bodyPr/>
        <a:lstStyle/>
        <a:p>
          <a:endParaRPr lang="es-MX">
            <a:latin typeface="Calibri" panose="020F0502020204030204" pitchFamily="34" charset="0"/>
            <a:cs typeface="Calibri" panose="020F0502020204030204" pitchFamily="34" charset="0"/>
          </a:endParaRPr>
        </a:p>
      </dgm:t>
    </dgm:pt>
    <dgm:pt modelId="{8328D5E2-D9E6-C449-AD30-BDDC616975A3}">
      <dgm:prSet custT="1"/>
      <dgm:spPr/>
      <dgm:t>
        <a:bodyPr/>
        <a:lstStyle/>
        <a:p>
          <a:r>
            <a:rPr lang="es-CO" sz="1600" dirty="0">
              <a:latin typeface="Calibri" panose="020F0502020204030204" pitchFamily="34" charset="0"/>
              <a:cs typeface="Calibri" panose="020F0502020204030204" pitchFamily="34" charset="0"/>
            </a:rPr>
            <a:t>Determinar la condición de salud del trabajador para desempeñar las labores, sin perjuicio de su salud, o la de 3</a:t>
          </a:r>
          <a:r>
            <a:rPr lang="es-CO" sz="1600" baseline="30000" dirty="0">
              <a:latin typeface="Calibri" panose="020F0502020204030204" pitchFamily="34" charset="0"/>
              <a:cs typeface="Calibri" panose="020F0502020204030204" pitchFamily="34" charset="0"/>
            </a:rPr>
            <a:t>ros</a:t>
          </a:r>
        </a:p>
      </dgm:t>
    </dgm:pt>
    <dgm:pt modelId="{F6904DAB-90E2-B54D-8861-210CB66AD2F9}" type="parTrans" cxnId="{D7746E18-F929-6146-83BF-DB68F592294E}">
      <dgm:prSet/>
      <dgm:spPr/>
      <dgm:t>
        <a:bodyPr/>
        <a:lstStyle/>
        <a:p>
          <a:endParaRPr lang="es-MX">
            <a:latin typeface="Calibri" panose="020F0502020204030204" pitchFamily="34" charset="0"/>
            <a:cs typeface="Calibri" panose="020F0502020204030204" pitchFamily="34" charset="0"/>
          </a:endParaRPr>
        </a:p>
      </dgm:t>
    </dgm:pt>
    <dgm:pt modelId="{14C7286A-727D-CF41-8D0A-18C74142BBDB}" type="sibTrans" cxnId="{D7746E18-F929-6146-83BF-DB68F592294E}">
      <dgm:prSet/>
      <dgm:spPr/>
      <dgm:t>
        <a:bodyPr/>
        <a:lstStyle/>
        <a:p>
          <a:endParaRPr lang="es-MX">
            <a:latin typeface="Calibri" panose="020F0502020204030204" pitchFamily="34" charset="0"/>
            <a:cs typeface="Calibri" panose="020F0502020204030204" pitchFamily="34" charset="0"/>
          </a:endParaRPr>
        </a:p>
      </dgm:t>
    </dgm:pt>
    <dgm:pt modelId="{472CB446-E7DF-4847-B41D-EEEC7B05455F}">
      <dgm:prSet custT="1"/>
      <dgm:spPr/>
      <dgm:t>
        <a:bodyPr/>
        <a:lstStyle/>
        <a:p>
          <a:r>
            <a:rPr lang="es-CO" sz="1600" dirty="0">
              <a:latin typeface="Calibri" panose="020F0502020204030204" pitchFamily="34" charset="0"/>
              <a:cs typeface="Calibri" panose="020F0502020204030204" pitchFamily="34" charset="0"/>
            </a:rPr>
            <a:t>Establecer existencia de restricciones / ameriten alguna condición sujeta a modificación</a:t>
          </a:r>
        </a:p>
      </dgm:t>
    </dgm:pt>
    <dgm:pt modelId="{2D9AB19E-FB86-9F41-9CFE-3C4B7D73F014}" type="parTrans" cxnId="{F225076B-08CB-9A40-84FF-02EBD4130F42}">
      <dgm:prSet/>
      <dgm:spPr/>
      <dgm:t>
        <a:bodyPr/>
        <a:lstStyle/>
        <a:p>
          <a:endParaRPr lang="es-MX">
            <a:latin typeface="Calibri" panose="020F0502020204030204" pitchFamily="34" charset="0"/>
            <a:cs typeface="Calibri" panose="020F0502020204030204" pitchFamily="34" charset="0"/>
          </a:endParaRPr>
        </a:p>
      </dgm:t>
    </dgm:pt>
    <dgm:pt modelId="{568032B9-33D1-2945-A1B3-5740E22DEB76}" type="sibTrans" cxnId="{F225076B-08CB-9A40-84FF-02EBD4130F42}">
      <dgm:prSet/>
      <dgm:spPr/>
      <dgm:t>
        <a:bodyPr/>
        <a:lstStyle/>
        <a:p>
          <a:endParaRPr lang="es-MX">
            <a:latin typeface="Calibri" panose="020F0502020204030204" pitchFamily="34" charset="0"/>
            <a:cs typeface="Calibri" panose="020F0502020204030204" pitchFamily="34" charset="0"/>
          </a:endParaRPr>
        </a:p>
      </dgm:t>
    </dgm:pt>
    <dgm:pt modelId="{B33B6F18-F157-3040-85F0-BD9524CAC9B6}">
      <dgm:prSet custT="1"/>
      <dgm:spPr/>
      <dgm:t>
        <a:bodyPr/>
        <a:lstStyle/>
        <a:p>
          <a:r>
            <a:rPr lang="es-CO" sz="1600" dirty="0">
              <a:latin typeface="Calibri" panose="020F0502020204030204" pitchFamily="34" charset="0"/>
              <a:cs typeface="Calibri" panose="020F0502020204030204" pitchFamily="34" charset="0"/>
            </a:rPr>
            <a:t>Identificar condiciones de salud que puedan agravarse en desarrollo del trabajo.</a:t>
          </a:r>
        </a:p>
      </dgm:t>
    </dgm:pt>
    <dgm:pt modelId="{7EBDF27F-BAB3-0E42-9464-90B9B27127D8}" type="parTrans" cxnId="{52412FB0-7C80-6A40-8C09-6A4A7B40BB46}">
      <dgm:prSet/>
      <dgm:spPr/>
      <dgm:t>
        <a:bodyPr/>
        <a:lstStyle/>
        <a:p>
          <a:endParaRPr lang="es-MX">
            <a:latin typeface="Calibri" panose="020F0502020204030204" pitchFamily="34" charset="0"/>
            <a:cs typeface="Calibri" panose="020F0502020204030204" pitchFamily="34" charset="0"/>
          </a:endParaRPr>
        </a:p>
      </dgm:t>
    </dgm:pt>
    <dgm:pt modelId="{568CBD28-017B-4D49-A637-999AB8F7DCE0}" type="sibTrans" cxnId="{52412FB0-7C80-6A40-8C09-6A4A7B40BB46}">
      <dgm:prSet/>
      <dgm:spPr/>
      <dgm:t>
        <a:bodyPr/>
        <a:lstStyle/>
        <a:p>
          <a:endParaRPr lang="es-MX">
            <a:latin typeface="Calibri" panose="020F0502020204030204" pitchFamily="34" charset="0"/>
            <a:cs typeface="Calibri" panose="020F0502020204030204" pitchFamily="34" charset="0"/>
          </a:endParaRPr>
        </a:p>
      </dgm:t>
    </dgm:pt>
    <dgm:pt modelId="{E8B32CDB-9B5C-7744-8CDB-E71343AA6BCE}">
      <dgm:prSet custT="1"/>
      <dgm:spPr/>
      <dgm:t>
        <a:bodyPr/>
        <a:lstStyle/>
        <a:p>
          <a:r>
            <a:rPr lang="es-CO" sz="1600" b="1" dirty="0">
              <a:latin typeface="Calibri" panose="020F0502020204030204" pitchFamily="34" charset="0"/>
              <a:cs typeface="Calibri" panose="020F0502020204030204" pitchFamily="34" charset="0"/>
            </a:rPr>
            <a:t>Remitir</a:t>
          </a:r>
          <a:r>
            <a:rPr lang="es-CO" sz="1600" dirty="0">
              <a:latin typeface="Calibri" panose="020F0502020204030204" pitchFamily="34" charset="0"/>
              <a:cs typeface="Calibri" panose="020F0502020204030204" pitchFamily="34" charset="0"/>
            </a:rPr>
            <a:t> al empleador el concepto médico, </a:t>
          </a:r>
          <a:r>
            <a:rPr lang="es-CO" sz="1600" dirty="0" err="1">
              <a:latin typeface="Calibri" panose="020F0502020204030204" pitchFamily="34" charset="0"/>
              <a:cs typeface="Calibri" panose="020F0502020204030204" pitchFamily="34" charset="0"/>
            </a:rPr>
            <a:t>con</a:t>
          </a:r>
          <a:r>
            <a:rPr lang="es-CO" sz="1600" b="1" dirty="0" err="1">
              <a:latin typeface="Calibri" panose="020F0502020204030204" pitchFamily="34" charset="0"/>
              <a:cs typeface="Calibri" panose="020F0502020204030204" pitchFamily="34" charset="0"/>
            </a:rPr>
            <a:t>restricciones</a:t>
          </a:r>
          <a:r>
            <a:rPr lang="es-CO" sz="1600" dirty="0">
              <a:latin typeface="Calibri" panose="020F0502020204030204" pitchFamily="34" charset="0"/>
              <a:cs typeface="Calibri" panose="020F0502020204030204" pitchFamily="34" charset="0"/>
            </a:rPr>
            <a:t> y/o </a:t>
          </a:r>
          <a:r>
            <a:rPr lang="es-CO" sz="1600" b="1" dirty="0">
              <a:latin typeface="Calibri" panose="020F0502020204030204" pitchFamily="34" charset="0"/>
              <a:cs typeface="Calibri" panose="020F0502020204030204" pitchFamily="34" charset="0"/>
            </a:rPr>
            <a:t>recomendaciones </a:t>
          </a:r>
          <a:r>
            <a:rPr lang="es-CO" sz="1600" dirty="0">
              <a:latin typeface="Calibri" panose="020F0502020204030204" pitchFamily="34" charset="0"/>
              <a:cs typeface="Calibri" panose="020F0502020204030204" pitchFamily="34" charset="0"/>
            </a:rPr>
            <a:t>médico laborales o condiciones que se requieran adaptar (</a:t>
          </a:r>
          <a:r>
            <a:rPr lang="es-CO" sz="1600" b="1" dirty="0">
              <a:latin typeface="Calibri" panose="020F0502020204030204" pitchFamily="34" charset="0"/>
              <a:cs typeface="Calibri" panose="020F0502020204030204" pitchFamily="34" charset="0"/>
            </a:rPr>
            <a:t>responsabilidad</a:t>
          </a:r>
          <a:r>
            <a:rPr lang="es-CO" sz="1600" dirty="0">
              <a:latin typeface="Calibri" panose="020F0502020204030204" pitchFamily="34" charset="0"/>
              <a:cs typeface="Calibri" panose="020F0502020204030204" pitchFamily="34" charset="0"/>
            </a:rPr>
            <a:t> y </a:t>
          </a:r>
          <a:r>
            <a:rPr lang="es-CO" sz="1600" b="1" dirty="0">
              <a:latin typeface="Calibri" panose="020F0502020204030204" pitchFamily="34" charset="0"/>
              <a:cs typeface="Calibri" panose="020F0502020204030204" pitchFamily="34" charset="0"/>
            </a:rPr>
            <a:t>seguimiento)</a:t>
          </a:r>
          <a:r>
            <a:rPr lang="es-CO" sz="1600" dirty="0">
              <a:latin typeface="Calibri" panose="020F0502020204030204" pitchFamily="34" charset="0"/>
              <a:cs typeface="Calibri" panose="020F0502020204030204" pitchFamily="34" charset="0"/>
            </a:rPr>
            <a:t>.</a:t>
          </a:r>
        </a:p>
      </dgm:t>
    </dgm:pt>
    <dgm:pt modelId="{9707D541-06A5-4242-A809-CDF644F0D379}" type="parTrans" cxnId="{0CF3AF7A-5914-6144-887D-919B4F68E468}">
      <dgm:prSet/>
      <dgm:spPr/>
      <dgm:t>
        <a:bodyPr/>
        <a:lstStyle/>
        <a:p>
          <a:endParaRPr lang="es-MX">
            <a:latin typeface="Calibri" panose="020F0502020204030204" pitchFamily="34" charset="0"/>
            <a:cs typeface="Calibri" panose="020F0502020204030204" pitchFamily="34" charset="0"/>
          </a:endParaRPr>
        </a:p>
      </dgm:t>
    </dgm:pt>
    <dgm:pt modelId="{B99C8B94-EF08-7041-8DE2-E2A8CA643C2F}" type="sibTrans" cxnId="{0CF3AF7A-5914-6144-887D-919B4F68E468}">
      <dgm:prSet/>
      <dgm:spPr/>
      <dgm:t>
        <a:bodyPr/>
        <a:lstStyle/>
        <a:p>
          <a:endParaRPr lang="es-MX">
            <a:latin typeface="Calibri" panose="020F0502020204030204" pitchFamily="34" charset="0"/>
            <a:cs typeface="Calibri" panose="020F0502020204030204" pitchFamily="34" charset="0"/>
          </a:endParaRPr>
        </a:p>
      </dgm:t>
    </dgm:pt>
    <dgm:pt modelId="{F586ADC2-DE75-194F-B5F9-6FD5B45DD8BE}">
      <dgm:prSet custT="1"/>
      <dgm:spPr/>
      <dgm:t>
        <a:bodyPr/>
        <a:lstStyle/>
        <a:p>
          <a:r>
            <a:rPr lang="es-CO" sz="1600" dirty="0">
              <a:latin typeface="Calibri" panose="020F0502020204030204" pitchFamily="34" charset="0"/>
              <a:cs typeface="Calibri" panose="020F0502020204030204" pitchFamily="34" charset="0"/>
            </a:rPr>
            <a:t>Comparando las demandas del oficio (contratar) con sus capacidades físicas y mentales</a:t>
          </a:r>
        </a:p>
      </dgm:t>
    </dgm:pt>
    <dgm:pt modelId="{9EC63C91-D72E-D841-94EA-C5EE59240EA5}" type="parTrans" cxnId="{F094F514-613D-2B4D-9E9D-BA887C8F7665}">
      <dgm:prSet/>
      <dgm:spPr/>
      <dgm:t>
        <a:bodyPr/>
        <a:lstStyle/>
        <a:p>
          <a:endParaRPr lang="es-MX">
            <a:latin typeface="Calibri" panose="020F0502020204030204" pitchFamily="34" charset="0"/>
            <a:cs typeface="Calibri" panose="020F0502020204030204" pitchFamily="34" charset="0"/>
          </a:endParaRPr>
        </a:p>
      </dgm:t>
    </dgm:pt>
    <dgm:pt modelId="{230E8B95-0A82-C544-8465-79C81D09F049}" type="sibTrans" cxnId="{F094F514-613D-2B4D-9E9D-BA887C8F7665}">
      <dgm:prSet/>
      <dgm:spPr/>
      <dgm:t>
        <a:bodyPr/>
        <a:lstStyle/>
        <a:p>
          <a:endParaRPr lang="es-MX">
            <a:latin typeface="Calibri" panose="020F0502020204030204" pitchFamily="34" charset="0"/>
            <a:cs typeface="Calibri" panose="020F0502020204030204" pitchFamily="34" charset="0"/>
          </a:endParaRPr>
        </a:p>
      </dgm:t>
    </dgm:pt>
    <dgm:pt modelId="{A56D0334-569D-814C-8B22-7644DDA90362}" type="pres">
      <dgm:prSet presAssocID="{C1F6AA03-7648-0344-B239-C4A908A7C602}" presName="diagram" presStyleCnt="0">
        <dgm:presLayoutVars>
          <dgm:chPref val="1"/>
          <dgm:dir/>
          <dgm:animOne val="branch"/>
          <dgm:animLvl val="lvl"/>
          <dgm:resizeHandles/>
        </dgm:presLayoutVars>
      </dgm:prSet>
      <dgm:spPr/>
      <dgm:t>
        <a:bodyPr/>
        <a:lstStyle/>
        <a:p>
          <a:endParaRPr lang="es-ES"/>
        </a:p>
      </dgm:t>
    </dgm:pt>
    <dgm:pt modelId="{6DB3E36D-0F12-2F4F-A175-D3C156D58EDC}" type="pres">
      <dgm:prSet presAssocID="{2A7FBF58-6266-D146-9A9B-1D8874205C90}" presName="root" presStyleCnt="0"/>
      <dgm:spPr/>
    </dgm:pt>
    <dgm:pt modelId="{7444A7E7-057A-5A41-8227-E3FA24DA427B}" type="pres">
      <dgm:prSet presAssocID="{2A7FBF58-6266-D146-9A9B-1D8874205C90}" presName="rootComposite" presStyleCnt="0"/>
      <dgm:spPr/>
    </dgm:pt>
    <dgm:pt modelId="{7397D152-BCAC-014C-97E9-781479FD2156}" type="pres">
      <dgm:prSet presAssocID="{2A7FBF58-6266-D146-9A9B-1D8874205C90}" presName="rootText" presStyleLbl="node1" presStyleIdx="0" presStyleCnt="1" custScaleX="157881"/>
      <dgm:spPr/>
      <dgm:t>
        <a:bodyPr/>
        <a:lstStyle/>
        <a:p>
          <a:endParaRPr lang="es-ES"/>
        </a:p>
      </dgm:t>
    </dgm:pt>
    <dgm:pt modelId="{B98D5F0A-66EE-814E-B833-38697C946BC2}" type="pres">
      <dgm:prSet presAssocID="{2A7FBF58-6266-D146-9A9B-1D8874205C90}" presName="rootConnector" presStyleLbl="node1" presStyleIdx="0" presStyleCnt="1"/>
      <dgm:spPr/>
      <dgm:t>
        <a:bodyPr/>
        <a:lstStyle/>
        <a:p>
          <a:endParaRPr lang="es-ES"/>
        </a:p>
      </dgm:t>
    </dgm:pt>
    <dgm:pt modelId="{0605B150-20F9-8F40-B7F9-12801FC1EC13}" type="pres">
      <dgm:prSet presAssocID="{2A7FBF58-6266-D146-9A9B-1D8874205C90}" presName="childShape" presStyleCnt="0"/>
      <dgm:spPr/>
    </dgm:pt>
    <dgm:pt modelId="{DFD3F61A-76C7-A74D-9262-B01719820BB5}" type="pres">
      <dgm:prSet presAssocID="{F6904DAB-90E2-B54D-8861-210CB66AD2F9}" presName="Name13" presStyleLbl="parChTrans1D2" presStyleIdx="0" presStyleCnt="7"/>
      <dgm:spPr/>
      <dgm:t>
        <a:bodyPr/>
        <a:lstStyle/>
        <a:p>
          <a:endParaRPr lang="es-ES"/>
        </a:p>
      </dgm:t>
    </dgm:pt>
    <dgm:pt modelId="{FF25989B-350D-DD4D-869B-B7ABF33F25AA}" type="pres">
      <dgm:prSet presAssocID="{8328D5E2-D9E6-C449-AD30-BDDC616975A3}" presName="childText" presStyleLbl="bgAcc1" presStyleIdx="0" presStyleCnt="7" custScaleX="515029">
        <dgm:presLayoutVars>
          <dgm:bulletEnabled val="1"/>
        </dgm:presLayoutVars>
      </dgm:prSet>
      <dgm:spPr/>
      <dgm:t>
        <a:bodyPr/>
        <a:lstStyle/>
        <a:p>
          <a:endParaRPr lang="es-ES"/>
        </a:p>
      </dgm:t>
    </dgm:pt>
    <dgm:pt modelId="{4F3D3747-6CDF-F44E-AF03-F2971D5B9066}" type="pres">
      <dgm:prSet presAssocID="{9EC63C91-D72E-D841-94EA-C5EE59240EA5}" presName="Name13" presStyleLbl="parChTrans1D2" presStyleIdx="1" presStyleCnt="7"/>
      <dgm:spPr/>
      <dgm:t>
        <a:bodyPr/>
        <a:lstStyle/>
        <a:p>
          <a:endParaRPr lang="es-ES"/>
        </a:p>
      </dgm:t>
    </dgm:pt>
    <dgm:pt modelId="{77957A91-E480-A542-80A5-B5F0CCBA964E}" type="pres">
      <dgm:prSet presAssocID="{F586ADC2-DE75-194F-B5F9-6FD5B45DD8BE}" presName="childText" presStyleLbl="bgAcc1" presStyleIdx="1" presStyleCnt="7" custScaleX="515029">
        <dgm:presLayoutVars>
          <dgm:bulletEnabled val="1"/>
        </dgm:presLayoutVars>
      </dgm:prSet>
      <dgm:spPr/>
      <dgm:t>
        <a:bodyPr/>
        <a:lstStyle/>
        <a:p>
          <a:endParaRPr lang="es-ES"/>
        </a:p>
      </dgm:t>
    </dgm:pt>
    <dgm:pt modelId="{940F407D-816C-9A4E-9611-26ABD2AD2D44}" type="pres">
      <dgm:prSet presAssocID="{2D9AB19E-FB86-9F41-9CFE-3C4B7D73F014}" presName="Name13" presStyleLbl="parChTrans1D2" presStyleIdx="2" presStyleCnt="7"/>
      <dgm:spPr/>
      <dgm:t>
        <a:bodyPr/>
        <a:lstStyle/>
        <a:p>
          <a:endParaRPr lang="es-ES"/>
        </a:p>
      </dgm:t>
    </dgm:pt>
    <dgm:pt modelId="{644E6E07-4A5A-B843-BEFF-4400DB7F2CDC}" type="pres">
      <dgm:prSet presAssocID="{472CB446-E7DF-4847-B41D-EEEC7B05455F}" presName="childText" presStyleLbl="bgAcc1" presStyleIdx="2" presStyleCnt="7" custScaleX="515029">
        <dgm:presLayoutVars>
          <dgm:bulletEnabled val="1"/>
        </dgm:presLayoutVars>
      </dgm:prSet>
      <dgm:spPr/>
      <dgm:t>
        <a:bodyPr/>
        <a:lstStyle/>
        <a:p>
          <a:endParaRPr lang="es-ES"/>
        </a:p>
      </dgm:t>
    </dgm:pt>
    <dgm:pt modelId="{C2AFF579-54A2-EE4B-A308-D313CBEE1150}" type="pres">
      <dgm:prSet presAssocID="{7EBDF27F-BAB3-0E42-9464-90B9B27127D8}" presName="Name13" presStyleLbl="parChTrans1D2" presStyleIdx="3" presStyleCnt="7"/>
      <dgm:spPr/>
      <dgm:t>
        <a:bodyPr/>
        <a:lstStyle/>
        <a:p>
          <a:endParaRPr lang="es-ES"/>
        </a:p>
      </dgm:t>
    </dgm:pt>
    <dgm:pt modelId="{BAD4C931-C9A8-4E45-AB48-85C3189647B9}" type="pres">
      <dgm:prSet presAssocID="{B33B6F18-F157-3040-85F0-BD9524CAC9B6}" presName="childText" presStyleLbl="bgAcc1" presStyleIdx="3" presStyleCnt="7" custScaleX="515029">
        <dgm:presLayoutVars>
          <dgm:bulletEnabled val="1"/>
        </dgm:presLayoutVars>
      </dgm:prSet>
      <dgm:spPr/>
      <dgm:t>
        <a:bodyPr/>
        <a:lstStyle/>
        <a:p>
          <a:endParaRPr lang="es-ES"/>
        </a:p>
      </dgm:t>
    </dgm:pt>
    <dgm:pt modelId="{C9A72027-1B30-7D46-ADD2-F9F8B24A3B4F}" type="pres">
      <dgm:prSet presAssocID="{CA7A35EB-8216-2E46-96C7-852D12C5E995}" presName="Name13" presStyleLbl="parChTrans1D2" presStyleIdx="4" presStyleCnt="7"/>
      <dgm:spPr/>
      <dgm:t>
        <a:bodyPr/>
        <a:lstStyle/>
        <a:p>
          <a:endParaRPr lang="es-ES"/>
        </a:p>
      </dgm:t>
    </dgm:pt>
    <dgm:pt modelId="{516DA5DD-D9E9-BF4C-8B74-9E94FDAB7942}" type="pres">
      <dgm:prSet presAssocID="{C44FAECF-0F5F-D847-A48B-A2C0BE772773}" presName="childText" presStyleLbl="bgAcc1" presStyleIdx="4" presStyleCnt="7" custScaleX="515029">
        <dgm:presLayoutVars>
          <dgm:bulletEnabled val="1"/>
        </dgm:presLayoutVars>
      </dgm:prSet>
      <dgm:spPr/>
      <dgm:t>
        <a:bodyPr/>
        <a:lstStyle/>
        <a:p>
          <a:endParaRPr lang="es-ES"/>
        </a:p>
      </dgm:t>
    </dgm:pt>
    <dgm:pt modelId="{B2423207-7F3B-D148-A5AA-03CDD82612D2}" type="pres">
      <dgm:prSet presAssocID="{9707D541-06A5-4242-A809-CDF644F0D379}" presName="Name13" presStyleLbl="parChTrans1D2" presStyleIdx="5" presStyleCnt="7"/>
      <dgm:spPr/>
      <dgm:t>
        <a:bodyPr/>
        <a:lstStyle/>
        <a:p>
          <a:endParaRPr lang="es-ES"/>
        </a:p>
      </dgm:t>
    </dgm:pt>
    <dgm:pt modelId="{1CF34266-D561-DB46-B823-60C2221CD587}" type="pres">
      <dgm:prSet presAssocID="{E8B32CDB-9B5C-7744-8CDB-E71343AA6BCE}" presName="childText" presStyleLbl="bgAcc1" presStyleIdx="5" presStyleCnt="7" custScaleX="515029">
        <dgm:presLayoutVars>
          <dgm:bulletEnabled val="1"/>
        </dgm:presLayoutVars>
      </dgm:prSet>
      <dgm:spPr/>
      <dgm:t>
        <a:bodyPr/>
        <a:lstStyle/>
        <a:p>
          <a:endParaRPr lang="es-ES"/>
        </a:p>
      </dgm:t>
    </dgm:pt>
    <dgm:pt modelId="{F84E5682-6702-534A-AEAC-FC41EE8B4730}" type="pres">
      <dgm:prSet presAssocID="{1D78940D-3A8E-084F-8E7E-E4B640010E18}" presName="Name13" presStyleLbl="parChTrans1D2" presStyleIdx="6" presStyleCnt="7"/>
      <dgm:spPr/>
      <dgm:t>
        <a:bodyPr/>
        <a:lstStyle/>
        <a:p>
          <a:endParaRPr lang="es-ES"/>
        </a:p>
      </dgm:t>
    </dgm:pt>
    <dgm:pt modelId="{712C838F-6114-DA4D-BE52-C08655E7CD52}" type="pres">
      <dgm:prSet presAssocID="{0CFB8757-125D-D44D-959C-932ECB4C2BE1}" presName="childText" presStyleLbl="bgAcc1" presStyleIdx="6" presStyleCnt="7" custScaleX="515029">
        <dgm:presLayoutVars>
          <dgm:bulletEnabled val="1"/>
        </dgm:presLayoutVars>
      </dgm:prSet>
      <dgm:spPr/>
      <dgm:t>
        <a:bodyPr/>
        <a:lstStyle/>
        <a:p>
          <a:endParaRPr lang="es-ES"/>
        </a:p>
      </dgm:t>
    </dgm:pt>
  </dgm:ptLst>
  <dgm:cxnLst>
    <dgm:cxn modelId="{F225076B-08CB-9A40-84FF-02EBD4130F42}" srcId="{2A7FBF58-6266-D146-9A9B-1D8874205C90}" destId="{472CB446-E7DF-4847-B41D-EEEC7B05455F}" srcOrd="2" destOrd="0" parTransId="{2D9AB19E-FB86-9F41-9CFE-3C4B7D73F014}" sibTransId="{568032B9-33D1-2945-A1B3-5740E22DEB76}"/>
    <dgm:cxn modelId="{CC254B63-CB32-704C-8366-279F4638FECD}" srcId="{2A7FBF58-6266-D146-9A9B-1D8874205C90}" destId="{C44FAECF-0F5F-D847-A48B-A2C0BE772773}" srcOrd="4" destOrd="0" parTransId="{CA7A35EB-8216-2E46-96C7-852D12C5E995}" sibTransId="{8CAF877F-DD85-4940-ACAF-4B2CB4433464}"/>
    <dgm:cxn modelId="{38FC6522-CABC-524C-8563-CE8589E0C749}" type="presOf" srcId="{2D9AB19E-FB86-9F41-9CFE-3C4B7D73F014}" destId="{940F407D-816C-9A4E-9611-26ABD2AD2D44}" srcOrd="0" destOrd="0" presId="urn:microsoft.com/office/officeart/2005/8/layout/hierarchy3"/>
    <dgm:cxn modelId="{37C24D5F-E3DD-1B4B-988C-C2BB802C467A}" type="presOf" srcId="{F586ADC2-DE75-194F-B5F9-6FD5B45DD8BE}" destId="{77957A91-E480-A542-80A5-B5F0CCBA964E}" srcOrd="0" destOrd="0" presId="urn:microsoft.com/office/officeart/2005/8/layout/hierarchy3"/>
    <dgm:cxn modelId="{68B7A8BE-321A-4E4E-9C8D-9DA423F3C25A}" type="presOf" srcId="{2A7FBF58-6266-D146-9A9B-1D8874205C90}" destId="{7397D152-BCAC-014C-97E9-781479FD2156}" srcOrd="0" destOrd="0" presId="urn:microsoft.com/office/officeart/2005/8/layout/hierarchy3"/>
    <dgm:cxn modelId="{CA7F2633-7E8A-0C49-AD0E-7ECCBF6134EE}" type="presOf" srcId="{F6904DAB-90E2-B54D-8861-210CB66AD2F9}" destId="{DFD3F61A-76C7-A74D-9262-B01719820BB5}" srcOrd="0" destOrd="0" presId="urn:microsoft.com/office/officeart/2005/8/layout/hierarchy3"/>
    <dgm:cxn modelId="{9E664D96-DD0B-0243-BA39-1AD1D6A6C683}" type="presOf" srcId="{1D78940D-3A8E-084F-8E7E-E4B640010E18}" destId="{F84E5682-6702-534A-AEAC-FC41EE8B4730}" srcOrd="0" destOrd="0" presId="urn:microsoft.com/office/officeart/2005/8/layout/hierarchy3"/>
    <dgm:cxn modelId="{A0A7872D-D45B-1A45-BD41-1AB4111219F9}" type="presOf" srcId="{7EBDF27F-BAB3-0E42-9464-90B9B27127D8}" destId="{C2AFF579-54A2-EE4B-A308-D313CBEE1150}" srcOrd="0" destOrd="0" presId="urn:microsoft.com/office/officeart/2005/8/layout/hierarchy3"/>
    <dgm:cxn modelId="{9EA8F33B-80CA-7149-8B89-A1D5F4B5059D}" type="presOf" srcId="{9EC63C91-D72E-D841-94EA-C5EE59240EA5}" destId="{4F3D3747-6CDF-F44E-AF03-F2971D5B9066}" srcOrd="0" destOrd="0" presId="urn:microsoft.com/office/officeart/2005/8/layout/hierarchy3"/>
    <dgm:cxn modelId="{D8A5C7A2-1C99-8E49-9973-89D216616F61}" type="presOf" srcId="{8328D5E2-D9E6-C449-AD30-BDDC616975A3}" destId="{FF25989B-350D-DD4D-869B-B7ABF33F25AA}" srcOrd="0" destOrd="0" presId="urn:microsoft.com/office/officeart/2005/8/layout/hierarchy3"/>
    <dgm:cxn modelId="{27AE54A2-7FCC-7D40-B1C6-39F7BA0DD199}" type="presOf" srcId="{E8B32CDB-9B5C-7744-8CDB-E71343AA6BCE}" destId="{1CF34266-D561-DB46-B823-60C2221CD587}" srcOrd="0" destOrd="0" presId="urn:microsoft.com/office/officeart/2005/8/layout/hierarchy3"/>
    <dgm:cxn modelId="{14107528-3C6D-0E43-ACA0-D2147D838DC0}" type="presOf" srcId="{2A7FBF58-6266-D146-9A9B-1D8874205C90}" destId="{B98D5F0A-66EE-814E-B833-38697C946BC2}" srcOrd="1" destOrd="0" presId="urn:microsoft.com/office/officeart/2005/8/layout/hierarchy3"/>
    <dgm:cxn modelId="{CB32B616-A058-8C4F-9623-44822BAAAF39}" type="presOf" srcId="{0CFB8757-125D-D44D-959C-932ECB4C2BE1}" destId="{712C838F-6114-DA4D-BE52-C08655E7CD52}" srcOrd="0" destOrd="0" presId="urn:microsoft.com/office/officeart/2005/8/layout/hierarchy3"/>
    <dgm:cxn modelId="{D7746E18-F929-6146-83BF-DB68F592294E}" srcId="{2A7FBF58-6266-D146-9A9B-1D8874205C90}" destId="{8328D5E2-D9E6-C449-AD30-BDDC616975A3}" srcOrd="0" destOrd="0" parTransId="{F6904DAB-90E2-B54D-8861-210CB66AD2F9}" sibTransId="{14C7286A-727D-CF41-8D0A-18C74142BBDB}"/>
    <dgm:cxn modelId="{71E149B2-D91B-1644-B9DE-25C599A1BAEA}" srcId="{C1F6AA03-7648-0344-B239-C4A908A7C602}" destId="{2A7FBF58-6266-D146-9A9B-1D8874205C90}" srcOrd="0" destOrd="0" parTransId="{16DBBD72-D488-FC4B-9ACC-9268CE784010}" sibTransId="{15394465-B3E4-6F49-A403-4EC692C6A4B8}"/>
    <dgm:cxn modelId="{52412FB0-7C80-6A40-8C09-6A4A7B40BB46}" srcId="{2A7FBF58-6266-D146-9A9B-1D8874205C90}" destId="{B33B6F18-F157-3040-85F0-BD9524CAC9B6}" srcOrd="3" destOrd="0" parTransId="{7EBDF27F-BAB3-0E42-9464-90B9B27127D8}" sibTransId="{568CBD28-017B-4D49-A637-999AB8F7DCE0}"/>
    <dgm:cxn modelId="{47D5753D-065F-C544-9059-9134BF7EBAF9}" type="presOf" srcId="{B33B6F18-F157-3040-85F0-BD9524CAC9B6}" destId="{BAD4C931-C9A8-4E45-AB48-85C3189647B9}" srcOrd="0" destOrd="0" presId="urn:microsoft.com/office/officeart/2005/8/layout/hierarchy3"/>
    <dgm:cxn modelId="{1BFB3F42-5CDD-B64F-BF24-3DA8A50CA33D}" srcId="{2A7FBF58-6266-D146-9A9B-1D8874205C90}" destId="{0CFB8757-125D-D44D-959C-932ECB4C2BE1}" srcOrd="6" destOrd="0" parTransId="{1D78940D-3A8E-084F-8E7E-E4B640010E18}" sibTransId="{F0F3A9A1-F541-D04B-9283-34C0AD60DD57}"/>
    <dgm:cxn modelId="{0CF3AF7A-5914-6144-887D-919B4F68E468}" srcId="{2A7FBF58-6266-D146-9A9B-1D8874205C90}" destId="{E8B32CDB-9B5C-7744-8CDB-E71343AA6BCE}" srcOrd="5" destOrd="0" parTransId="{9707D541-06A5-4242-A809-CDF644F0D379}" sibTransId="{B99C8B94-EF08-7041-8DE2-E2A8CA643C2F}"/>
    <dgm:cxn modelId="{54056B0D-D923-9544-B0F6-3674053EE5D0}" type="presOf" srcId="{9707D541-06A5-4242-A809-CDF644F0D379}" destId="{B2423207-7F3B-D148-A5AA-03CDD82612D2}" srcOrd="0" destOrd="0" presId="urn:microsoft.com/office/officeart/2005/8/layout/hierarchy3"/>
    <dgm:cxn modelId="{E15387C5-1BE3-F543-BF36-7A0F6914F7DF}" type="presOf" srcId="{CA7A35EB-8216-2E46-96C7-852D12C5E995}" destId="{C9A72027-1B30-7D46-ADD2-F9F8B24A3B4F}" srcOrd="0" destOrd="0" presId="urn:microsoft.com/office/officeart/2005/8/layout/hierarchy3"/>
    <dgm:cxn modelId="{B88E1E61-289C-4C4D-BBAA-568E1D7951BA}" type="presOf" srcId="{C44FAECF-0F5F-D847-A48B-A2C0BE772773}" destId="{516DA5DD-D9E9-BF4C-8B74-9E94FDAB7942}" srcOrd="0" destOrd="0" presId="urn:microsoft.com/office/officeart/2005/8/layout/hierarchy3"/>
    <dgm:cxn modelId="{06E48038-8D74-5343-995A-DB0DF99D3DEE}" type="presOf" srcId="{472CB446-E7DF-4847-B41D-EEEC7B05455F}" destId="{644E6E07-4A5A-B843-BEFF-4400DB7F2CDC}" srcOrd="0" destOrd="0" presId="urn:microsoft.com/office/officeart/2005/8/layout/hierarchy3"/>
    <dgm:cxn modelId="{B365A63B-BB08-C642-BBA0-0DCFA918A5B0}" type="presOf" srcId="{C1F6AA03-7648-0344-B239-C4A908A7C602}" destId="{A56D0334-569D-814C-8B22-7644DDA90362}" srcOrd="0" destOrd="0" presId="urn:microsoft.com/office/officeart/2005/8/layout/hierarchy3"/>
    <dgm:cxn modelId="{F094F514-613D-2B4D-9E9D-BA887C8F7665}" srcId="{2A7FBF58-6266-D146-9A9B-1D8874205C90}" destId="{F586ADC2-DE75-194F-B5F9-6FD5B45DD8BE}" srcOrd="1" destOrd="0" parTransId="{9EC63C91-D72E-D841-94EA-C5EE59240EA5}" sibTransId="{230E8B95-0A82-C544-8465-79C81D09F049}"/>
    <dgm:cxn modelId="{913536EA-E0BB-5349-8BB4-F16FAFA4D6A2}" type="presParOf" srcId="{A56D0334-569D-814C-8B22-7644DDA90362}" destId="{6DB3E36D-0F12-2F4F-A175-D3C156D58EDC}" srcOrd="0" destOrd="0" presId="urn:microsoft.com/office/officeart/2005/8/layout/hierarchy3"/>
    <dgm:cxn modelId="{BEF4DCF0-9CEF-0541-B503-171A0FBDE7B0}" type="presParOf" srcId="{6DB3E36D-0F12-2F4F-A175-D3C156D58EDC}" destId="{7444A7E7-057A-5A41-8227-E3FA24DA427B}" srcOrd="0" destOrd="0" presId="urn:microsoft.com/office/officeart/2005/8/layout/hierarchy3"/>
    <dgm:cxn modelId="{81FA34B3-9775-B84A-82C7-6265DAFFAF1E}" type="presParOf" srcId="{7444A7E7-057A-5A41-8227-E3FA24DA427B}" destId="{7397D152-BCAC-014C-97E9-781479FD2156}" srcOrd="0" destOrd="0" presId="urn:microsoft.com/office/officeart/2005/8/layout/hierarchy3"/>
    <dgm:cxn modelId="{2DB4CDB7-B809-794D-A8AE-3AB6A3A0F380}" type="presParOf" srcId="{7444A7E7-057A-5A41-8227-E3FA24DA427B}" destId="{B98D5F0A-66EE-814E-B833-38697C946BC2}" srcOrd="1" destOrd="0" presId="urn:microsoft.com/office/officeart/2005/8/layout/hierarchy3"/>
    <dgm:cxn modelId="{C47DF3BE-1176-0444-ADC9-0C634E7E9CF2}" type="presParOf" srcId="{6DB3E36D-0F12-2F4F-A175-D3C156D58EDC}" destId="{0605B150-20F9-8F40-B7F9-12801FC1EC13}" srcOrd="1" destOrd="0" presId="urn:microsoft.com/office/officeart/2005/8/layout/hierarchy3"/>
    <dgm:cxn modelId="{8686C7EE-B8D6-E24F-99FB-B02526756811}" type="presParOf" srcId="{0605B150-20F9-8F40-B7F9-12801FC1EC13}" destId="{DFD3F61A-76C7-A74D-9262-B01719820BB5}" srcOrd="0" destOrd="0" presId="urn:microsoft.com/office/officeart/2005/8/layout/hierarchy3"/>
    <dgm:cxn modelId="{2B46ED29-29E7-D142-B683-A237BAF40631}" type="presParOf" srcId="{0605B150-20F9-8F40-B7F9-12801FC1EC13}" destId="{FF25989B-350D-DD4D-869B-B7ABF33F25AA}" srcOrd="1" destOrd="0" presId="urn:microsoft.com/office/officeart/2005/8/layout/hierarchy3"/>
    <dgm:cxn modelId="{F8DF1808-B2AA-9E4A-A372-7FFFC385176D}" type="presParOf" srcId="{0605B150-20F9-8F40-B7F9-12801FC1EC13}" destId="{4F3D3747-6CDF-F44E-AF03-F2971D5B9066}" srcOrd="2" destOrd="0" presId="urn:microsoft.com/office/officeart/2005/8/layout/hierarchy3"/>
    <dgm:cxn modelId="{A103A936-70AB-534D-A736-3043F1FA646A}" type="presParOf" srcId="{0605B150-20F9-8F40-B7F9-12801FC1EC13}" destId="{77957A91-E480-A542-80A5-B5F0CCBA964E}" srcOrd="3" destOrd="0" presId="urn:microsoft.com/office/officeart/2005/8/layout/hierarchy3"/>
    <dgm:cxn modelId="{65D787AA-1A22-CF48-B048-B42802186034}" type="presParOf" srcId="{0605B150-20F9-8F40-B7F9-12801FC1EC13}" destId="{940F407D-816C-9A4E-9611-26ABD2AD2D44}" srcOrd="4" destOrd="0" presId="urn:microsoft.com/office/officeart/2005/8/layout/hierarchy3"/>
    <dgm:cxn modelId="{6EFEEE9D-E7F1-D54E-BFB0-058CDC06B302}" type="presParOf" srcId="{0605B150-20F9-8F40-B7F9-12801FC1EC13}" destId="{644E6E07-4A5A-B843-BEFF-4400DB7F2CDC}" srcOrd="5" destOrd="0" presId="urn:microsoft.com/office/officeart/2005/8/layout/hierarchy3"/>
    <dgm:cxn modelId="{8829D5F0-93AA-9640-BFD5-F971E99968A2}" type="presParOf" srcId="{0605B150-20F9-8F40-B7F9-12801FC1EC13}" destId="{C2AFF579-54A2-EE4B-A308-D313CBEE1150}" srcOrd="6" destOrd="0" presId="urn:microsoft.com/office/officeart/2005/8/layout/hierarchy3"/>
    <dgm:cxn modelId="{E521CD06-6772-6E46-8C16-D69C53AFA3AB}" type="presParOf" srcId="{0605B150-20F9-8F40-B7F9-12801FC1EC13}" destId="{BAD4C931-C9A8-4E45-AB48-85C3189647B9}" srcOrd="7" destOrd="0" presId="urn:microsoft.com/office/officeart/2005/8/layout/hierarchy3"/>
    <dgm:cxn modelId="{4A695BF1-5D92-0341-BB74-C455413BC361}" type="presParOf" srcId="{0605B150-20F9-8F40-B7F9-12801FC1EC13}" destId="{C9A72027-1B30-7D46-ADD2-F9F8B24A3B4F}" srcOrd="8" destOrd="0" presId="urn:microsoft.com/office/officeart/2005/8/layout/hierarchy3"/>
    <dgm:cxn modelId="{205CF94C-2159-A342-8549-4D764488E473}" type="presParOf" srcId="{0605B150-20F9-8F40-B7F9-12801FC1EC13}" destId="{516DA5DD-D9E9-BF4C-8B74-9E94FDAB7942}" srcOrd="9" destOrd="0" presId="urn:microsoft.com/office/officeart/2005/8/layout/hierarchy3"/>
    <dgm:cxn modelId="{DFF1EA8F-E44F-F64D-84FC-46C528CD4CAD}" type="presParOf" srcId="{0605B150-20F9-8F40-B7F9-12801FC1EC13}" destId="{B2423207-7F3B-D148-A5AA-03CDD82612D2}" srcOrd="10" destOrd="0" presId="urn:microsoft.com/office/officeart/2005/8/layout/hierarchy3"/>
    <dgm:cxn modelId="{9C58D5E4-59AF-CA40-B88C-4CCD752259FC}" type="presParOf" srcId="{0605B150-20F9-8F40-B7F9-12801FC1EC13}" destId="{1CF34266-D561-DB46-B823-60C2221CD587}" srcOrd="11" destOrd="0" presId="urn:microsoft.com/office/officeart/2005/8/layout/hierarchy3"/>
    <dgm:cxn modelId="{9649B1E2-87E7-4246-9F58-C9D61AFFA8C8}" type="presParOf" srcId="{0605B150-20F9-8F40-B7F9-12801FC1EC13}" destId="{F84E5682-6702-534A-AEAC-FC41EE8B4730}" srcOrd="12" destOrd="0" presId="urn:microsoft.com/office/officeart/2005/8/layout/hierarchy3"/>
    <dgm:cxn modelId="{40FDFEC5-4378-3740-95AA-002204CEA678}" type="presParOf" srcId="{0605B150-20F9-8F40-B7F9-12801FC1EC13}" destId="{712C838F-6114-DA4D-BE52-C08655E7CD52}" srcOrd="1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035BA5-6801-8F42-9088-9E907F96FB5B}"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s-MX"/>
        </a:p>
      </dgm:t>
    </dgm:pt>
    <dgm:pt modelId="{FB49E8A7-7840-0840-9CA7-5871E3AAA08E}">
      <dgm:prSet phldrT="[Texto]"/>
      <dgm:spPr/>
      <dgm:t>
        <a:bodyPr/>
        <a:lstStyle/>
        <a:p>
          <a:r>
            <a:rPr lang="es-MX" dirty="0"/>
            <a:t>SOPORTE NORMATIVO</a:t>
          </a:r>
        </a:p>
      </dgm:t>
    </dgm:pt>
    <dgm:pt modelId="{79341D64-AC44-CA49-899F-7266CDBFACF6}" type="parTrans" cxnId="{CEE507EA-F35B-0340-900A-B508B747ACC2}">
      <dgm:prSet/>
      <dgm:spPr/>
      <dgm:t>
        <a:bodyPr/>
        <a:lstStyle/>
        <a:p>
          <a:endParaRPr lang="es-MX"/>
        </a:p>
      </dgm:t>
    </dgm:pt>
    <dgm:pt modelId="{08341455-5838-A44F-B6E9-BCD5B9A11617}" type="sibTrans" cxnId="{CEE507EA-F35B-0340-900A-B508B747ACC2}">
      <dgm:prSet/>
      <dgm:spPr/>
      <dgm:t>
        <a:bodyPr/>
        <a:lstStyle/>
        <a:p>
          <a:endParaRPr lang="es-MX"/>
        </a:p>
      </dgm:t>
    </dgm:pt>
    <dgm:pt modelId="{DA0A79C6-AEC4-0142-8F89-7272B84E5696}">
      <dgm:prSet phldrT="[Texto]"/>
      <dgm:spPr/>
      <dgm:t>
        <a:bodyPr/>
        <a:lstStyle/>
        <a:p>
          <a:r>
            <a:rPr lang="es-MX" dirty="0"/>
            <a:t>Ley 9 de 1979</a:t>
          </a:r>
        </a:p>
      </dgm:t>
    </dgm:pt>
    <dgm:pt modelId="{0D69A959-6B38-514C-B4A3-4BE139D87553}" type="parTrans" cxnId="{57386CB6-2A95-9042-997D-0BB1F02B0E8D}">
      <dgm:prSet/>
      <dgm:spPr/>
      <dgm:t>
        <a:bodyPr/>
        <a:lstStyle/>
        <a:p>
          <a:endParaRPr lang="es-MX"/>
        </a:p>
      </dgm:t>
    </dgm:pt>
    <dgm:pt modelId="{70A67A56-FD90-694B-B972-81DEC5C1D8CC}" type="sibTrans" cxnId="{57386CB6-2A95-9042-997D-0BB1F02B0E8D}">
      <dgm:prSet/>
      <dgm:spPr/>
      <dgm:t>
        <a:bodyPr/>
        <a:lstStyle/>
        <a:p>
          <a:endParaRPr lang="es-MX"/>
        </a:p>
      </dgm:t>
    </dgm:pt>
    <dgm:pt modelId="{9E1112CE-F04E-444B-8C02-B04C4B0972BF}">
      <dgm:prSet phldrT="[Texto]"/>
      <dgm:spPr/>
      <dgm:t>
        <a:bodyPr/>
        <a:lstStyle/>
        <a:p>
          <a:r>
            <a:rPr lang="es-MX" dirty="0"/>
            <a:t>Decreto Ley 1295 de 1994</a:t>
          </a:r>
        </a:p>
      </dgm:t>
    </dgm:pt>
    <dgm:pt modelId="{50F5957C-790D-6D48-8FC7-00BC12073213}" type="parTrans" cxnId="{7F9CED3E-1A48-004C-8EBF-F54301734B9E}">
      <dgm:prSet/>
      <dgm:spPr/>
      <dgm:t>
        <a:bodyPr/>
        <a:lstStyle/>
        <a:p>
          <a:endParaRPr lang="es-MX"/>
        </a:p>
      </dgm:t>
    </dgm:pt>
    <dgm:pt modelId="{15320794-785B-044F-B771-F685E85B649E}" type="sibTrans" cxnId="{7F9CED3E-1A48-004C-8EBF-F54301734B9E}">
      <dgm:prSet/>
      <dgm:spPr/>
      <dgm:t>
        <a:bodyPr/>
        <a:lstStyle/>
        <a:p>
          <a:endParaRPr lang="es-MX"/>
        </a:p>
      </dgm:t>
    </dgm:pt>
    <dgm:pt modelId="{1D9EF1AD-0FEE-2749-9ED4-A196DAFBE28C}">
      <dgm:prSet phldrT="[Texto]"/>
      <dgm:spPr/>
      <dgm:t>
        <a:bodyPr/>
        <a:lstStyle/>
        <a:p>
          <a:r>
            <a:rPr lang="es-MX" dirty="0"/>
            <a:t>Ley 1562 de 2012</a:t>
          </a:r>
        </a:p>
      </dgm:t>
    </dgm:pt>
    <dgm:pt modelId="{63D524B3-005B-DE4D-B980-9FB0E786F645}" type="parTrans" cxnId="{F277DCBF-482D-8E4C-BD6C-91E3BAEC3D40}">
      <dgm:prSet/>
      <dgm:spPr/>
      <dgm:t>
        <a:bodyPr/>
        <a:lstStyle/>
        <a:p>
          <a:endParaRPr lang="es-MX"/>
        </a:p>
      </dgm:t>
    </dgm:pt>
    <dgm:pt modelId="{20F23FBD-B208-8547-86C4-8EBDAC10B6B7}" type="sibTrans" cxnId="{F277DCBF-482D-8E4C-BD6C-91E3BAEC3D40}">
      <dgm:prSet/>
      <dgm:spPr/>
      <dgm:t>
        <a:bodyPr/>
        <a:lstStyle/>
        <a:p>
          <a:endParaRPr lang="es-MX"/>
        </a:p>
      </dgm:t>
    </dgm:pt>
    <dgm:pt modelId="{454939BB-4699-B44B-B8AF-364E35E3081E}">
      <dgm:prSet phldrT="[Texto]"/>
      <dgm:spPr/>
      <dgm:t>
        <a:bodyPr/>
        <a:lstStyle/>
        <a:p>
          <a:r>
            <a:rPr lang="es-MX" dirty="0"/>
            <a:t>Decisión 594 de 2004 y Resolución 957 de 2005 (CAN)</a:t>
          </a:r>
        </a:p>
      </dgm:t>
    </dgm:pt>
    <dgm:pt modelId="{8379B218-B80B-DE44-953D-AB94209FBAA9}" type="parTrans" cxnId="{4574703B-245B-0F41-961A-31FF7F136530}">
      <dgm:prSet/>
      <dgm:spPr/>
      <dgm:t>
        <a:bodyPr/>
        <a:lstStyle/>
        <a:p>
          <a:endParaRPr lang="es-MX"/>
        </a:p>
      </dgm:t>
    </dgm:pt>
    <dgm:pt modelId="{765C1B38-C171-854B-943A-94190409F86B}" type="sibTrans" cxnId="{4574703B-245B-0F41-961A-31FF7F136530}">
      <dgm:prSet/>
      <dgm:spPr/>
      <dgm:t>
        <a:bodyPr/>
        <a:lstStyle/>
        <a:p>
          <a:endParaRPr lang="es-MX"/>
        </a:p>
      </dgm:t>
    </dgm:pt>
    <dgm:pt modelId="{27BF006B-AFFA-0E46-A0E4-EA79BA610079}">
      <dgm:prSet phldrT="[Texto]"/>
      <dgm:spPr/>
      <dgm:t>
        <a:bodyPr/>
        <a:lstStyle/>
        <a:p>
          <a:r>
            <a:rPr lang="es-MX" dirty="0"/>
            <a:t>LEY 2114 DE 2021</a:t>
          </a:r>
        </a:p>
      </dgm:t>
    </dgm:pt>
    <dgm:pt modelId="{3F49CF5B-D3A0-764C-8412-82815A288BC2}" type="parTrans" cxnId="{F5DAF1AB-A2F0-B846-B348-61A37786419C}">
      <dgm:prSet/>
      <dgm:spPr/>
      <dgm:t>
        <a:bodyPr/>
        <a:lstStyle/>
        <a:p>
          <a:endParaRPr lang="es-MX"/>
        </a:p>
      </dgm:t>
    </dgm:pt>
    <dgm:pt modelId="{761D4BC5-CEC4-E04D-9876-4FE800E54B3C}" type="sibTrans" cxnId="{F5DAF1AB-A2F0-B846-B348-61A37786419C}">
      <dgm:prSet/>
      <dgm:spPr/>
      <dgm:t>
        <a:bodyPr/>
        <a:lstStyle/>
        <a:p>
          <a:endParaRPr lang="es-MX"/>
        </a:p>
      </dgm:t>
    </dgm:pt>
    <dgm:pt modelId="{BE9B9FDC-0A3A-0340-A32E-84C3BD5A2F43}">
      <dgm:prSet phldrT="[Texto]"/>
      <dgm:spPr/>
      <dgm:t>
        <a:bodyPr/>
        <a:lstStyle/>
        <a:p>
          <a:r>
            <a:rPr lang="es-MX" dirty="0"/>
            <a:t>DECRETO 1072 DE 2015</a:t>
          </a:r>
        </a:p>
      </dgm:t>
    </dgm:pt>
    <dgm:pt modelId="{96B6E63F-42EC-B24B-B241-17FE95FAC6DB}" type="parTrans" cxnId="{CDA972F8-492D-8E45-9278-850F50553AB2}">
      <dgm:prSet/>
      <dgm:spPr/>
      <dgm:t>
        <a:bodyPr/>
        <a:lstStyle/>
        <a:p>
          <a:endParaRPr lang="es-MX"/>
        </a:p>
      </dgm:t>
    </dgm:pt>
    <dgm:pt modelId="{1F159DC2-346B-6849-98C5-20A95FD06899}" type="sibTrans" cxnId="{CDA972F8-492D-8E45-9278-850F50553AB2}">
      <dgm:prSet/>
      <dgm:spPr/>
      <dgm:t>
        <a:bodyPr/>
        <a:lstStyle/>
        <a:p>
          <a:endParaRPr lang="es-MX"/>
        </a:p>
      </dgm:t>
    </dgm:pt>
    <dgm:pt modelId="{682E75D0-E1E7-464B-AD5B-60FC052E9CB2}">
      <dgm:prSet phldrT="[Texto]"/>
      <dgm:spPr/>
      <dgm:t>
        <a:bodyPr/>
        <a:lstStyle/>
        <a:p>
          <a:r>
            <a:rPr lang="es-MX" dirty="0"/>
            <a:t>SENTENCIA T202 DE 2014</a:t>
          </a:r>
        </a:p>
      </dgm:t>
    </dgm:pt>
    <dgm:pt modelId="{2F14B23F-2784-024C-8DF3-C97CB1EA48B6}" type="parTrans" cxnId="{A73CD7E0-555A-3C46-B0EB-7FE267F57F33}">
      <dgm:prSet/>
      <dgm:spPr/>
      <dgm:t>
        <a:bodyPr/>
        <a:lstStyle/>
        <a:p>
          <a:endParaRPr lang="es-MX"/>
        </a:p>
      </dgm:t>
    </dgm:pt>
    <dgm:pt modelId="{E659B294-2019-A942-9733-8EE687C8D09C}" type="sibTrans" cxnId="{A73CD7E0-555A-3C46-B0EB-7FE267F57F33}">
      <dgm:prSet/>
      <dgm:spPr/>
      <dgm:t>
        <a:bodyPr/>
        <a:lstStyle/>
        <a:p>
          <a:endParaRPr lang="es-MX"/>
        </a:p>
      </dgm:t>
    </dgm:pt>
    <dgm:pt modelId="{326AF77C-245B-BC4A-88C6-AD3F84E557EE}" type="pres">
      <dgm:prSet presAssocID="{95035BA5-6801-8F42-9088-9E907F96FB5B}" presName="vert0" presStyleCnt="0">
        <dgm:presLayoutVars>
          <dgm:dir/>
          <dgm:animOne val="branch"/>
          <dgm:animLvl val="lvl"/>
        </dgm:presLayoutVars>
      </dgm:prSet>
      <dgm:spPr/>
      <dgm:t>
        <a:bodyPr/>
        <a:lstStyle/>
        <a:p>
          <a:endParaRPr lang="es-ES"/>
        </a:p>
      </dgm:t>
    </dgm:pt>
    <dgm:pt modelId="{D42E397D-1BFF-F141-AB09-472366E4AF2B}" type="pres">
      <dgm:prSet presAssocID="{FB49E8A7-7840-0840-9CA7-5871E3AAA08E}" presName="thickLine" presStyleLbl="alignNode1" presStyleIdx="0" presStyleCnt="1"/>
      <dgm:spPr/>
    </dgm:pt>
    <dgm:pt modelId="{62B4D29E-F20A-9749-9034-466215DDCC4F}" type="pres">
      <dgm:prSet presAssocID="{FB49E8A7-7840-0840-9CA7-5871E3AAA08E}" presName="horz1" presStyleCnt="0"/>
      <dgm:spPr/>
    </dgm:pt>
    <dgm:pt modelId="{2448D6D4-9D9A-4E41-881E-F7EF59DC8818}" type="pres">
      <dgm:prSet presAssocID="{FB49E8A7-7840-0840-9CA7-5871E3AAA08E}" presName="tx1" presStyleLbl="revTx" presStyleIdx="0" presStyleCnt="8"/>
      <dgm:spPr/>
      <dgm:t>
        <a:bodyPr/>
        <a:lstStyle/>
        <a:p>
          <a:endParaRPr lang="es-ES"/>
        </a:p>
      </dgm:t>
    </dgm:pt>
    <dgm:pt modelId="{B6B3566A-82B4-EE43-9956-BA99281C8B0D}" type="pres">
      <dgm:prSet presAssocID="{FB49E8A7-7840-0840-9CA7-5871E3AAA08E}" presName="vert1" presStyleCnt="0"/>
      <dgm:spPr/>
    </dgm:pt>
    <dgm:pt modelId="{810D4942-0389-B44B-A4C6-4B34C2E1C64F}" type="pres">
      <dgm:prSet presAssocID="{DA0A79C6-AEC4-0142-8F89-7272B84E5696}" presName="vertSpace2a" presStyleCnt="0"/>
      <dgm:spPr/>
    </dgm:pt>
    <dgm:pt modelId="{42A4874C-ADDF-C845-B5C8-B957CCB78039}" type="pres">
      <dgm:prSet presAssocID="{DA0A79C6-AEC4-0142-8F89-7272B84E5696}" presName="horz2" presStyleCnt="0"/>
      <dgm:spPr/>
    </dgm:pt>
    <dgm:pt modelId="{98493275-65D9-8943-83D9-342E642070DF}" type="pres">
      <dgm:prSet presAssocID="{DA0A79C6-AEC4-0142-8F89-7272B84E5696}" presName="horzSpace2" presStyleCnt="0"/>
      <dgm:spPr/>
    </dgm:pt>
    <dgm:pt modelId="{95962BD4-3419-5E47-B80E-59871E9AA6F9}" type="pres">
      <dgm:prSet presAssocID="{DA0A79C6-AEC4-0142-8F89-7272B84E5696}" presName="tx2" presStyleLbl="revTx" presStyleIdx="1" presStyleCnt="8"/>
      <dgm:spPr/>
      <dgm:t>
        <a:bodyPr/>
        <a:lstStyle/>
        <a:p>
          <a:endParaRPr lang="es-ES"/>
        </a:p>
      </dgm:t>
    </dgm:pt>
    <dgm:pt modelId="{C390D225-F7B5-6D4A-99E3-03E941CD2B47}" type="pres">
      <dgm:prSet presAssocID="{DA0A79C6-AEC4-0142-8F89-7272B84E5696}" presName="vert2" presStyleCnt="0"/>
      <dgm:spPr/>
    </dgm:pt>
    <dgm:pt modelId="{E2FE0356-5699-AA4E-BBD0-4BD28182DD9F}" type="pres">
      <dgm:prSet presAssocID="{DA0A79C6-AEC4-0142-8F89-7272B84E5696}" presName="thinLine2b" presStyleLbl="callout" presStyleIdx="0" presStyleCnt="7"/>
      <dgm:spPr/>
    </dgm:pt>
    <dgm:pt modelId="{40EB8406-8BE0-694E-BE76-65BA677E576C}" type="pres">
      <dgm:prSet presAssocID="{DA0A79C6-AEC4-0142-8F89-7272B84E5696}" presName="vertSpace2b" presStyleCnt="0"/>
      <dgm:spPr/>
    </dgm:pt>
    <dgm:pt modelId="{42706D87-92B7-C24A-A783-FF54589DA623}" type="pres">
      <dgm:prSet presAssocID="{9E1112CE-F04E-444B-8C02-B04C4B0972BF}" presName="horz2" presStyleCnt="0"/>
      <dgm:spPr/>
    </dgm:pt>
    <dgm:pt modelId="{4260EE39-33F7-F749-80A2-4AA2FEAD37D5}" type="pres">
      <dgm:prSet presAssocID="{9E1112CE-F04E-444B-8C02-B04C4B0972BF}" presName="horzSpace2" presStyleCnt="0"/>
      <dgm:spPr/>
    </dgm:pt>
    <dgm:pt modelId="{94166A0C-B72F-9B43-952E-B58307B48F27}" type="pres">
      <dgm:prSet presAssocID="{9E1112CE-F04E-444B-8C02-B04C4B0972BF}" presName="tx2" presStyleLbl="revTx" presStyleIdx="2" presStyleCnt="8"/>
      <dgm:spPr/>
      <dgm:t>
        <a:bodyPr/>
        <a:lstStyle/>
        <a:p>
          <a:endParaRPr lang="es-ES"/>
        </a:p>
      </dgm:t>
    </dgm:pt>
    <dgm:pt modelId="{F7B147C1-B587-B041-BE24-BC0B1069C8AA}" type="pres">
      <dgm:prSet presAssocID="{9E1112CE-F04E-444B-8C02-B04C4B0972BF}" presName="vert2" presStyleCnt="0"/>
      <dgm:spPr/>
    </dgm:pt>
    <dgm:pt modelId="{6A492E86-4DC9-1845-9D13-07E81789D21A}" type="pres">
      <dgm:prSet presAssocID="{9E1112CE-F04E-444B-8C02-B04C4B0972BF}" presName="thinLine2b" presStyleLbl="callout" presStyleIdx="1" presStyleCnt="7"/>
      <dgm:spPr/>
    </dgm:pt>
    <dgm:pt modelId="{EB079AFC-53C3-FE4C-BD28-65B280C9FE5E}" type="pres">
      <dgm:prSet presAssocID="{9E1112CE-F04E-444B-8C02-B04C4B0972BF}" presName="vertSpace2b" presStyleCnt="0"/>
      <dgm:spPr/>
    </dgm:pt>
    <dgm:pt modelId="{E4E70D02-C743-0741-9278-3FC6FE02F6DA}" type="pres">
      <dgm:prSet presAssocID="{1D9EF1AD-0FEE-2749-9ED4-A196DAFBE28C}" presName="horz2" presStyleCnt="0"/>
      <dgm:spPr/>
    </dgm:pt>
    <dgm:pt modelId="{0EA89EAC-AB6B-1F42-8CC7-4C32217DD2A9}" type="pres">
      <dgm:prSet presAssocID="{1D9EF1AD-0FEE-2749-9ED4-A196DAFBE28C}" presName="horzSpace2" presStyleCnt="0"/>
      <dgm:spPr/>
    </dgm:pt>
    <dgm:pt modelId="{FEC506EB-4A68-2947-8F50-011E3347C657}" type="pres">
      <dgm:prSet presAssocID="{1D9EF1AD-0FEE-2749-9ED4-A196DAFBE28C}" presName="tx2" presStyleLbl="revTx" presStyleIdx="3" presStyleCnt="8"/>
      <dgm:spPr/>
      <dgm:t>
        <a:bodyPr/>
        <a:lstStyle/>
        <a:p>
          <a:endParaRPr lang="es-ES"/>
        </a:p>
      </dgm:t>
    </dgm:pt>
    <dgm:pt modelId="{109D13EC-4715-CD49-9E6B-23D1DEB7723F}" type="pres">
      <dgm:prSet presAssocID="{1D9EF1AD-0FEE-2749-9ED4-A196DAFBE28C}" presName="vert2" presStyleCnt="0"/>
      <dgm:spPr/>
    </dgm:pt>
    <dgm:pt modelId="{4D84B042-44ED-D54A-BD22-3C9A1587B87F}" type="pres">
      <dgm:prSet presAssocID="{1D9EF1AD-0FEE-2749-9ED4-A196DAFBE28C}" presName="thinLine2b" presStyleLbl="callout" presStyleIdx="2" presStyleCnt="7"/>
      <dgm:spPr/>
    </dgm:pt>
    <dgm:pt modelId="{79F6EEB7-FAAC-5B42-B81F-5715D0D6F481}" type="pres">
      <dgm:prSet presAssocID="{1D9EF1AD-0FEE-2749-9ED4-A196DAFBE28C}" presName="vertSpace2b" presStyleCnt="0"/>
      <dgm:spPr/>
    </dgm:pt>
    <dgm:pt modelId="{D387344A-484C-1A4B-BDD2-77AD81996E63}" type="pres">
      <dgm:prSet presAssocID="{454939BB-4699-B44B-B8AF-364E35E3081E}" presName="horz2" presStyleCnt="0"/>
      <dgm:spPr/>
    </dgm:pt>
    <dgm:pt modelId="{F79DB363-91AD-E344-A5C7-FB2FCA258B92}" type="pres">
      <dgm:prSet presAssocID="{454939BB-4699-B44B-B8AF-364E35E3081E}" presName="horzSpace2" presStyleCnt="0"/>
      <dgm:spPr/>
    </dgm:pt>
    <dgm:pt modelId="{F6982583-FED0-A944-96CB-70E6D20A760D}" type="pres">
      <dgm:prSet presAssocID="{454939BB-4699-B44B-B8AF-364E35E3081E}" presName="tx2" presStyleLbl="revTx" presStyleIdx="4" presStyleCnt="8"/>
      <dgm:spPr/>
      <dgm:t>
        <a:bodyPr/>
        <a:lstStyle/>
        <a:p>
          <a:endParaRPr lang="es-ES"/>
        </a:p>
      </dgm:t>
    </dgm:pt>
    <dgm:pt modelId="{FA82A851-FFD8-944C-B8EB-C209B4814AAE}" type="pres">
      <dgm:prSet presAssocID="{454939BB-4699-B44B-B8AF-364E35E3081E}" presName="vert2" presStyleCnt="0"/>
      <dgm:spPr/>
    </dgm:pt>
    <dgm:pt modelId="{396FFE77-D5F5-1148-8200-701F74E2F882}" type="pres">
      <dgm:prSet presAssocID="{454939BB-4699-B44B-B8AF-364E35E3081E}" presName="thinLine2b" presStyleLbl="callout" presStyleIdx="3" presStyleCnt="7"/>
      <dgm:spPr/>
    </dgm:pt>
    <dgm:pt modelId="{69D10300-1798-2A42-8195-18B3E0B51D40}" type="pres">
      <dgm:prSet presAssocID="{454939BB-4699-B44B-B8AF-364E35E3081E}" presName="vertSpace2b" presStyleCnt="0"/>
      <dgm:spPr/>
    </dgm:pt>
    <dgm:pt modelId="{3D72EA95-B09E-0A42-B607-F365E4AB0174}" type="pres">
      <dgm:prSet presAssocID="{27BF006B-AFFA-0E46-A0E4-EA79BA610079}" presName="horz2" presStyleCnt="0"/>
      <dgm:spPr/>
    </dgm:pt>
    <dgm:pt modelId="{880AFCD9-936B-8542-9627-9E40CEA8B2FC}" type="pres">
      <dgm:prSet presAssocID="{27BF006B-AFFA-0E46-A0E4-EA79BA610079}" presName="horzSpace2" presStyleCnt="0"/>
      <dgm:spPr/>
    </dgm:pt>
    <dgm:pt modelId="{277405DD-A865-4945-8C80-838000AFEAA5}" type="pres">
      <dgm:prSet presAssocID="{27BF006B-AFFA-0E46-A0E4-EA79BA610079}" presName="tx2" presStyleLbl="revTx" presStyleIdx="5" presStyleCnt="8"/>
      <dgm:spPr/>
      <dgm:t>
        <a:bodyPr/>
        <a:lstStyle/>
        <a:p>
          <a:endParaRPr lang="es-ES"/>
        </a:p>
      </dgm:t>
    </dgm:pt>
    <dgm:pt modelId="{90C8049E-0AD7-C148-9176-856344B8F9AF}" type="pres">
      <dgm:prSet presAssocID="{27BF006B-AFFA-0E46-A0E4-EA79BA610079}" presName="vert2" presStyleCnt="0"/>
      <dgm:spPr/>
    </dgm:pt>
    <dgm:pt modelId="{930B07BF-3C74-D54A-A9FA-C09557B0BBA1}" type="pres">
      <dgm:prSet presAssocID="{27BF006B-AFFA-0E46-A0E4-EA79BA610079}" presName="thinLine2b" presStyleLbl="callout" presStyleIdx="4" presStyleCnt="7"/>
      <dgm:spPr/>
    </dgm:pt>
    <dgm:pt modelId="{193A16AC-E1B0-344F-8644-E6C7A24B327C}" type="pres">
      <dgm:prSet presAssocID="{27BF006B-AFFA-0E46-A0E4-EA79BA610079}" presName="vertSpace2b" presStyleCnt="0"/>
      <dgm:spPr/>
    </dgm:pt>
    <dgm:pt modelId="{7EE3047F-B330-244B-BA97-1B1BA1F424EF}" type="pres">
      <dgm:prSet presAssocID="{BE9B9FDC-0A3A-0340-A32E-84C3BD5A2F43}" presName="horz2" presStyleCnt="0"/>
      <dgm:spPr/>
    </dgm:pt>
    <dgm:pt modelId="{979F0FD5-CB4F-D74A-AE1C-D15AC7CD5AA5}" type="pres">
      <dgm:prSet presAssocID="{BE9B9FDC-0A3A-0340-A32E-84C3BD5A2F43}" presName="horzSpace2" presStyleCnt="0"/>
      <dgm:spPr/>
    </dgm:pt>
    <dgm:pt modelId="{198AFAF3-BB23-C84B-8A10-060AF66AF994}" type="pres">
      <dgm:prSet presAssocID="{BE9B9FDC-0A3A-0340-A32E-84C3BD5A2F43}" presName="tx2" presStyleLbl="revTx" presStyleIdx="6" presStyleCnt="8"/>
      <dgm:spPr/>
      <dgm:t>
        <a:bodyPr/>
        <a:lstStyle/>
        <a:p>
          <a:endParaRPr lang="es-ES"/>
        </a:p>
      </dgm:t>
    </dgm:pt>
    <dgm:pt modelId="{C1C2507F-776E-1646-8F2A-ECDDD784AEB3}" type="pres">
      <dgm:prSet presAssocID="{BE9B9FDC-0A3A-0340-A32E-84C3BD5A2F43}" presName="vert2" presStyleCnt="0"/>
      <dgm:spPr/>
    </dgm:pt>
    <dgm:pt modelId="{B9BF7363-6EB5-6746-842C-53C3117CCDD0}" type="pres">
      <dgm:prSet presAssocID="{BE9B9FDC-0A3A-0340-A32E-84C3BD5A2F43}" presName="thinLine2b" presStyleLbl="callout" presStyleIdx="5" presStyleCnt="7"/>
      <dgm:spPr/>
    </dgm:pt>
    <dgm:pt modelId="{0E3267CF-0402-AA44-9D9E-150263B95CFF}" type="pres">
      <dgm:prSet presAssocID="{BE9B9FDC-0A3A-0340-A32E-84C3BD5A2F43}" presName="vertSpace2b" presStyleCnt="0"/>
      <dgm:spPr/>
    </dgm:pt>
    <dgm:pt modelId="{9ADBB760-E6A6-EB4A-A43D-2026D79A7531}" type="pres">
      <dgm:prSet presAssocID="{682E75D0-E1E7-464B-AD5B-60FC052E9CB2}" presName="horz2" presStyleCnt="0"/>
      <dgm:spPr/>
    </dgm:pt>
    <dgm:pt modelId="{C75B1AB6-B873-E84F-8CAA-D0A21FCC93F6}" type="pres">
      <dgm:prSet presAssocID="{682E75D0-E1E7-464B-AD5B-60FC052E9CB2}" presName="horzSpace2" presStyleCnt="0"/>
      <dgm:spPr/>
    </dgm:pt>
    <dgm:pt modelId="{141FE21F-8441-3643-958D-9990979FA7D3}" type="pres">
      <dgm:prSet presAssocID="{682E75D0-E1E7-464B-AD5B-60FC052E9CB2}" presName="tx2" presStyleLbl="revTx" presStyleIdx="7" presStyleCnt="8"/>
      <dgm:spPr/>
      <dgm:t>
        <a:bodyPr/>
        <a:lstStyle/>
        <a:p>
          <a:endParaRPr lang="es-ES"/>
        </a:p>
      </dgm:t>
    </dgm:pt>
    <dgm:pt modelId="{D26EE484-9862-0345-AC5F-32703F2ECD16}" type="pres">
      <dgm:prSet presAssocID="{682E75D0-E1E7-464B-AD5B-60FC052E9CB2}" presName="vert2" presStyleCnt="0"/>
      <dgm:spPr/>
    </dgm:pt>
    <dgm:pt modelId="{1F8A0EE8-973F-B34B-92F5-37A876FA1E19}" type="pres">
      <dgm:prSet presAssocID="{682E75D0-E1E7-464B-AD5B-60FC052E9CB2}" presName="thinLine2b" presStyleLbl="callout" presStyleIdx="6" presStyleCnt="7"/>
      <dgm:spPr/>
    </dgm:pt>
    <dgm:pt modelId="{38455A0F-8D8F-D44E-B0F5-DA5734682DE9}" type="pres">
      <dgm:prSet presAssocID="{682E75D0-E1E7-464B-AD5B-60FC052E9CB2}" presName="vertSpace2b" presStyleCnt="0"/>
      <dgm:spPr/>
    </dgm:pt>
  </dgm:ptLst>
  <dgm:cxnLst>
    <dgm:cxn modelId="{DB8D79C4-9DAD-2848-B264-934FFDC805FE}" type="presOf" srcId="{BE9B9FDC-0A3A-0340-A32E-84C3BD5A2F43}" destId="{198AFAF3-BB23-C84B-8A10-060AF66AF994}" srcOrd="0" destOrd="0" presId="urn:microsoft.com/office/officeart/2008/layout/LinedList"/>
    <dgm:cxn modelId="{A73CD7E0-555A-3C46-B0EB-7FE267F57F33}" srcId="{FB49E8A7-7840-0840-9CA7-5871E3AAA08E}" destId="{682E75D0-E1E7-464B-AD5B-60FC052E9CB2}" srcOrd="6" destOrd="0" parTransId="{2F14B23F-2784-024C-8DF3-C97CB1EA48B6}" sibTransId="{E659B294-2019-A942-9733-8EE687C8D09C}"/>
    <dgm:cxn modelId="{7F9CED3E-1A48-004C-8EBF-F54301734B9E}" srcId="{FB49E8A7-7840-0840-9CA7-5871E3AAA08E}" destId="{9E1112CE-F04E-444B-8C02-B04C4B0972BF}" srcOrd="1" destOrd="0" parTransId="{50F5957C-790D-6D48-8FC7-00BC12073213}" sibTransId="{15320794-785B-044F-B771-F685E85B649E}"/>
    <dgm:cxn modelId="{2787FCCC-BFA4-AB45-A308-594C2DEF484D}" type="presOf" srcId="{682E75D0-E1E7-464B-AD5B-60FC052E9CB2}" destId="{141FE21F-8441-3643-958D-9990979FA7D3}" srcOrd="0" destOrd="0" presId="urn:microsoft.com/office/officeart/2008/layout/LinedList"/>
    <dgm:cxn modelId="{A6ED45F0-486A-DE48-B799-558686D9D860}" type="presOf" srcId="{27BF006B-AFFA-0E46-A0E4-EA79BA610079}" destId="{277405DD-A865-4945-8C80-838000AFEAA5}" srcOrd="0" destOrd="0" presId="urn:microsoft.com/office/officeart/2008/layout/LinedList"/>
    <dgm:cxn modelId="{F277DCBF-482D-8E4C-BD6C-91E3BAEC3D40}" srcId="{FB49E8A7-7840-0840-9CA7-5871E3AAA08E}" destId="{1D9EF1AD-0FEE-2749-9ED4-A196DAFBE28C}" srcOrd="2" destOrd="0" parTransId="{63D524B3-005B-DE4D-B980-9FB0E786F645}" sibTransId="{20F23FBD-B208-8547-86C4-8EBDAC10B6B7}"/>
    <dgm:cxn modelId="{D6880DDB-1409-2546-AD67-31C1AFEA7CD7}" type="presOf" srcId="{DA0A79C6-AEC4-0142-8F89-7272B84E5696}" destId="{95962BD4-3419-5E47-B80E-59871E9AA6F9}" srcOrd="0" destOrd="0" presId="urn:microsoft.com/office/officeart/2008/layout/LinedList"/>
    <dgm:cxn modelId="{CDA972F8-492D-8E45-9278-850F50553AB2}" srcId="{FB49E8A7-7840-0840-9CA7-5871E3AAA08E}" destId="{BE9B9FDC-0A3A-0340-A32E-84C3BD5A2F43}" srcOrd="5" destOrd="0" parTransId="{96B6E63F-42EC-B24B-B241-17FE95FAC6DB}" sibTransId="{1F159DC2-346B-6849-98C5-20A95FD06899}"/>
    <dgm:cxn modelId="{AD8DFA89-5326-B547-BA93-14F99C2EC885}" type="presOf" srcId="{9E1112CE-F04E-444B-8C02-B04C4B0972BF}" destId="{94166A0C-B72F-9B43-952E-B58307B48F27}" srcOrd="0" destOrd="0" presId="urn:microsoft.com/office/officeart/2008/layout/LinedList"/>
    <dgm:cxn modelId="{4574703B-245B-0F41-961A-31FF7F136530}" srcId="{FB49E8A7-7840-0840-9CA7-5871E3AAA08E}" destId="{454939BB-4699-B44B-B8AF-364E35E3081E}" srcOrd="3" destOrd="0" parTransId="{8379B218-B80B-DE44-953D-AB94209FBAA9}" sibTransId="{765C1B38-C171-854B-943A-94190409F86B}"/>
    <dgm:cxn modelId="{CEE507EA-F35B-0340-900A-B508B747ACC2}" srcId="{95035BA5-6801-8F42-9088-9E907F96FB5B}" destId="{FB49E8A7-7840-0840-9CA7-5871E3AAA08E}" srcOrd="0" destOrd="0" parTransId="{79341D64-AC44-CA49-899F-7266CDBFACF6}" sibTransId="{08341455-5838-A44F-B6E9-BCD5B9A11617}"/>
    <dgm:cxn modelId="{0DC56612-477F-CD41-9B2E-1ADA65443A2C}" type="presOf" srcId="{FB49E8A7-7840-0840-9CA7-5871E3AAA08E}" destId="{2448D6D4-9D9A-4E41-881E-F7EF59DC8818}" srcOrd="0" destOrd="0" presId="urn:microsoft.com/office/officeart/2008/layout/LinedList"/>
    <dgm:cxn modelId="{32EB26CA-AAB3-E24A-A774-0C07AD0DFF9F}" type="presOf" srcId="{454939BB-4699-B44B-B8AF-364E35E3081E}" destId="{F6982583-FED0-A944-96CB-70E6D20A760D}" srcOrd="0" destOrd="0" presId="urn:microsoft.com/office/officeart/2008/layout/LinedList"/>
    <dgm:cxn modelId="{57386CB6-2A95-9042-997D-0BB1F02B0E8D}" srcId="{FB49E8A7-7840-0840-9CA7-5871E3AAA08E}" destId="{DA0A79C6-AEC4-0142-8F89-7272B84E5696}" srcOrd="0" destOrd="0" parTransId="{0D69A959-6B38-514C-B4A3-4BE139D87553}" sibTransId="{70A67A56-FD90-694B-B972-81DEC5C1D8CC}"/>
    <dgm:cxn modelId="{0904E19C-7D5E-2348-B827-DD2A6E7EC2DD}" type="presOf" srcId="{1D9EF1AD-0FEE-2749-9ED4-A196DAFBE28C}" destId="{FEC506EB-4A68-2947-8F50-011E3347C657}" srcOrd="0" destOrd="0" presId="urn:microsoft.com/office/officeart/2008/layout/LinedList"/>
    <dgm:cxn modelId="{BB45EBA9-86BA-6147-B5B2-0C46A17FD841}" type="presOf" srcId="{95035BA5-6801-8F42-9088-9E907F96FB5B}" destId="{326AF77C-245B-BC4A-88C6-AD3F84E557EE}" srcOrd="0" destOrd="0" presId="urn:microsoft.com/office/officeart/2008/layout/LinedList"/>
    <dgm:cxn modelId="{F5DAF1AB-A2F0-B846-B348-61A37786419C}" srcId="{FB49E8A7-7840-0840-9CA7-5871E3AAA08E}" destId="{27BF006B-AFFA-0E46-A0E4-EA79BA610079}" srcOrd="4" destOrd="0" parTransId="{3F49CF5B-D3A0-764C-8412-82815A288BC2}" sibTransId="{761D4BC5-CEC4-E04D-9876-4FE800E54B3C}"/>
    <dgm:cxn modelId="{19B3534A-CD14-A14A-AA8D-0CD538EB6212}" type="presParOf" srcId="{326AF77C-245B-BC4A-88C6-AD3F84E557EE}" destId="{D42E397D-1BFF-F141-AB09-472366E4AF2B}" srcOrd="0" destOrd="0" presId="urn:microsoft.com/office/officeart/2008/layout/LinedList"/>
    <dgm:cxn modelId="{E577ED06-56E9-A649-BF04-69BEFB3A0E54}" type="presParOf" srcId="{326AF77C-245B-BC4A-88C6-AD3F84E557EE}" destId="{62B4D29E-F20A-9749-9034-466215DDCC4F}" srcOrd="1" destOrd="0" presId="urn:microsoft.com/office/officeart/2008/layout/LinedList"/>
    <dgm:cxn modelId="{BAAF63EA-4CD1-704B-85E9-6A93126571CB}" type="presParOf" srcId="{62B4D29E-F20A-9749-9034-466215DDCC4F}" destId="{2448D6D4-9D9A-4E41-881E-F7EF59DC8818}" srcOrd="0" destOrd="0" presId="urn:microsoft.com/office/officeart/2008/layout/LinedList"/>
    <dgm:cxn modelId="{3693B6C4-B62D-DD41-979A-2607EA534FB6}" type="presParOf" srcId="{62B4D29E-F20A-9749-9034-466215DDCC4F}" destId="{B6B3566A-82B4-EE43-9956-BA99281C8B0D}" srcOrd="1" destOrd="0" presId="urn:microsoft.com/office/officeart/2008/layout/LinedList"/>
    <dgm:cxn modelId="{B4AE4F54-4E26-C24D-A1B8-A3889503905A}" type="presParOf" srcId="{B6B3566A-82B4-EE43-9956-BA99281C8B0D}" destId="{810D4942-0389-B44B-A4C6-4B34C2E1C64F}" srcOrd="0" destOrd="0" presId="urn:microsoft.com/office/officeart/2008/layout/LinedList"/>
    <dgm:cxn modelId="{1DA020D8-947D-874A-80F2-451B14D265B7}" type="presParOf" srcId="{B6B3566A-82B4-EE43-9956-BA99281C8B0D}" destId="{42A4874C-ADDF-C845-B5C8-B957CCB78039}" srcOrd="1" destOrd="0" presId="urn:microsoft.com/office/officeart/2008/layout/LinedList"/>
    <dgm:cxn modelId="{ADFCF04A-D564-124D-AEB1-DB7CB8BEED1A}" type="presParOf" srcId="{42A4874C-ADDF-C845-B5C8-B957CCB78039}" destId="{98493275-65D9-8943-83D9-342E642070DF}" srcOrd="0" destOrd="0" presId="urn:microsoft.com/office/officeart/2008/layout/LinedList"/>
    <dgm:cxn modelId="{2A67DC8B-D92E-1E4E-9E4D-A9BA30448EF3}" type="presParOf" srcId="{42A4874C-ADDF-C845-B5C8-B957CCB78039}" destId="{95962BD4-3419-5E47-B80E-59871E9AA6F9}" srcOrd="1" destOrd="0" presId="urn:microsoft.com/office/officeart/2008/layout/LinedList"/>
    <dgm:cxn modelId="{55602425-57FB-A04F-91AA-C2D6E7D11437}" type="presParOf" srcId="{42A4874C-ADDF-C845-B5C8-B957CCB78039}" destId="{C390D225-F7B5-6D4A-99E3-03E941CD2B47}" srcOrd="2" destOrd="0" presId="urn:microsoft.com/office/officeart/2008/layout/LinedList"/>
    <dgm:cxn modelId="{B72248EC-2C09-2740-8B9F-E3571A2D67D8}" type="presParOf" srcId="{B6B3566A-82B4-EE43-9956-BA99281C8B0D}" destId="{E2FE0356-5699-AA4E-BBD0-4BD28182DD9F}" srcOrd="2" destOrd="0" presId="urn:microsoft.com/office/officeart/2008/layout/LinedList"/>
    <dgm:cxn modelId="{90E4BF7D-4E83-D740-BF49-367366E21E7E}" type="presParOf" srcId="{B6B3566A-82B4-EE43-9956-BA99281C8B0D}" destId="{40EB8406-8BE0-694E-BE76-65BA677E576C}" srcOrd="3" destOrd="0" presId="urn:microsoft.com/office/officeart/2008/layout/LinedList"/>
    <dgm:cxn modelId="{291C82BE-E7F1-BF4B-A7E1-10653881ECEE}" type="presParOf" srcId="{B6B3566A-82B4-EE43-9956-BA99281C8B0D}" destId="{42706D87-92B7-C24A-A783-FF54589DA623}" srcOrd="4" destOrd="0" presId="urn:microsoft.com/office/officeart/2008/layout/LinedList"/>
    <dgm:cxn modelId="{C29C8B9C-4021-EF4C-9DAF-EC010967B157}" type="presParOf" srcId="{42706D87-92B7-C24A-A783-FF54589DA623}" destId="{4260EE39-33F7-F749-80A2-4AA2FEAD37D5}" srcOrd="0" destOrd="0" presId="urn:microsoft.com/office/officeart/2008/layout/LinedList"/>
    <dgm:cxn modelId="{CDEADD7A-0A2C-2D42-81D5-BD1E05F5298E}" type="presParOf" srcId="{42706D87-92B7-C24A-A783-FF54589DA623}" destId="{94166A0C-B72F-9B43-952E-B58307B48F27}" srcOrd="1" destOrd="0" presId="urn:microsoft.com/office/officeart/2008/layout/LinedList"/>
    <dgm:cxn modelId="{A75668BB-02B7-DF4A-8641-B78E14C067E5}" type="presParOf" srcId="{42706D87-92B7-C24A-A783-FF54589DA623}" destId="{F7B147C1-B587-B041-BE24-BC0B1069C8AA}" srcOrd="2" destOrd="0" presId="urn:microsoft.com/office/officeart/2008/layout/LinedList"/>
    <dgm:cxn modelId="{B36BC76A-226D-D043-A7FE-9EB6FAAA40C9}" type="presParOf" srcId="{B6B3566A-82B4-EE43-9956-BA99281C8B0D}" destId="{6A492E86-4DC9-1845-9D13-07E81789D21A}" srcOrd="5" destOrd="0" presId="urn:microsoft.com/office/officeart/2008/layout/LinedList"/>
    <dgm:cxn modelId="{3581AE1F-30B5-864C-AEE3-3C382FC95ADD}" type="presParOf" srcId="{B6B3566A-82B4-EE43-9956-BA99281C8B0D}" destId="{EB079AFC-53C3-FE4C-BD28-65B280C9FE5E}" srcOrd="6" destOrd="0" presId="urn:microsoft.com/office/officeart/2008/layout/LinedList"/>
    <dgm:cxn modelId="{AD55E80F-6E72-CA4C-939A-67522739B859}" type="presParOf" srcId="{B6B3566A-82B4-EE43-9956-BA99281C8B0D}" destId="{E4E70D02-C743-0741-9278-3FC6FE02F6DA}" srcOrd="7" destOrd="0" presId="urn:microsoft.com/office/officeart/2008/layout/LinedList"/>
    <dgm:cxn modelId="{51E02321-BE3B-7046-A202-D9D2BB50AD0A}" type="presParOf" srcId="{E4E70D02-C743-0741-9278-3FC6FE02F6DA}" destId="{0EA89EAC-AB6B-1F42-8CC7-4C32217DD2A9}" srcOrd="0" destOrd="0" presId="urn:microsoft.com/office/officeart/2008/layout/LinedList"/>
    <dgm:cxn modelId="{075E25E7-B782-A446-B9AB-2FBCC4E62A16}" type="presParOf" srcId="{E4E70D02-C743-0741-9278-3FC6FE02F6DA}" destId="{FEC506EB-4A68-2947-8F50-011E3347C657}" srcOrd="1" destOrd="0" presId="urn:microsoft.com/office/officeart/2008/layout/LinedList"/>
    <dgm:cxn modelId="{87746F38-100C-6449-82D3-DE077CE1B6D7}" type="presParOf" srcId="{E4E70D02-C743-0741-9278-3FC6FE02F6DA}" destId="{109D13EC-4715-CD49-9E6B-23D1DEB7723F}" srcOrd="2" destOrd="0" presId="urn:microsoft.com/office/officeart/2008/layout/LinedList"/>
    <dgm:cxn modelId="{DEF95507-556C-024E-A1DA-ABC79D7B35A9}" type="presParOf" srcId="{B6B3566A-82B4-EE43-9956-BA99281C8B0D}" destId="{4D84B042-44ED-D54A-BD22-3C9A1587B87F}" srcOrd="8" destOrd="0" presId="urn:microsoft.com/office/officeart/2008/layout/LinedList"/>
    <dgm:cxn modelId="{7F16CE48-5A25-8B4A-8B72-3663431D75D3}" type="presParOf" srcId="{B6B3566A-82B4-EE43-9956-BA99281C8B0D}" destId="{79F6EEB7-FAAC-5B42-B81F-5715D0D6F481}" srcOrd="9" destOrd="0" presId="urn:microsoft.com/office/officeart/2008/layout/LinedList"/>
    <dgm:cxn modelId="{DDF1F97A-908D-DA42-97E1-492CAC218B77}" type="presParOf" srcId="{B6B3566A-82B4-EE43-9956-BA99281C8B0D}" destId="{D387344A-484C-1A4B-BDD2-77AD81996E63}" srcOrd="10" destOrd="0" presId="urn:microsoft.com/office/officeart/2008/layout/LinedList"/>
    <dgm:cxn modelId="{AC44A320-46B7-764D-B4C2-E642436A71A5}" type="presParOf" srcId="{D387344A-484C-1A4B-BDD2-77AD81996E63}" destId="{F79DB363-91AD-E344-A5C7-FB2FCA258B92}" srcOrd="0" destOrd="0" presId="urn:microsoft.com/office/officeart/2008/layout/LinedList"/>
    <dgm:cxn modelId="{46E5E25D-6C3D-4647-80D6-FBA9B7A909AD}" type="presParOf" srcId="{D387344A-484C-1A4B-BDD2-77AD81996E63}" destId="{F6982583-FED0-A944-96CB-70E6D20A760D}" srcOrd="1" destOrd="0" presId="urn:microsoft.com/office/officeart/2008/layout/LinedList"/>
    <dgm:cxn modelId="{C3A42915-BADC-8743-9BDE-AED6192415C8}" type="presParOf" srcId="{D387344A-484C-1A4B-BDD2-77AD81996E63}" destId="{FA82A851-FFD8-944C-B8EB-C209B4814AAE}" srcOrd="2" destOrd="0" presId="urn:microsoft.com/office/officeart/2008/layout/LinedList"/>
    <dgm:cxn modelId="{D5B5FE2C-45CD-7B4B-B2C3-C881246AF0FB}" type="presParOf" srcId="{B6B3566A-82B4-EE43-9956-BA99281C8B0D}" destId="{396FFE77-D5F5-1148-8200-701F74E2F882}" srcOrd="11" destOrd="0" presId="urn:microsoft.com/office/officeart/2008/layout/LinedList"/>
    <dgm:cxn modelId="{0716A66F-52AF-B544-ACAD-5EC3B47D6F5A}" type="presParOf" srcId="{B6B3566A-82B4-EE43-9956-BA99281C8B0D}" destId="{69D10300-1798-2A42-8195-18B3E0B51D40}" srcOrd="12" destOrd="0" presId="urn:microsoft.com/office/officeart/2008/layout/LinedList"/>
    <dgm:cxn modelId="{31C157D7-83B8-6944-BBFF-3E77D1ADBC43}" type="presParOf" srcId="{B6B3566A-82B4-EE43-9956-BA99281C8B0D}" destId="{3D72EA95-B09E-0A42-B607-F365E4AB0174}" srcOrd="13" destOrd="0" presId="urn:microsoft.com/office/officeart/2008/layout/LinedList"/>
    <dgm:cxn modelId="{7E118CAD-8641-2142-965C-7FA990694A03}" type="presParOf" srcId="{3D72EA95-B09E-0A42-B607-F365E4AB0174}" destId="{880AFCD9-936B-8542-9627-9E40CEA8B2FC}" srcOrd="0" destOrd="0" presId="urn:microsoft.com/office/officeart/2008/layout/LinedList"/>
    <dgm:cxn modelId="{F49A6325-53E4-0C46-9371-A07A536235E5}" type="presParOf" srcId="{3D72EA95-B09E-0A42-B607-F365E4AB0174}" destId="{277405DD-A865-4945-8C80-838000AFEAA5}" srcOrd="1" destOrd="0" presId="urn:microsoft.com/office/officeart/2008/layout/LinedList"/>
    <dgm:cxn modelId="{C7347053-B5B7-0E48-8333-1816F351FE7C}" type="presParOf" srcId="{3D72EA95-B09E-0A42-B607-F365E4AB0174}" destId="{90C8049E-0AD7-C148-9176-856344B8F9AF}" srcOrd="2" destOrd="0" presId="urn:microsoft.com/office/officeart/2008/layout/LinedList"/>
    <dgm:cxn modelId="{48567EE6-DD5B-CA49-972B-C5BD62C2AA71}" type="presParOf" srcId="{B6B3566A-82B4-EE43-9956-BA99281C8B0D}" destId="{930B07BF-3C74-D54A-A9FA-C09557B0BBA1}" srcOrd="14" destOrd="0" presId="urn:microsoft.com/office/officeart/2008/layout/LinedList"/>
    <dgm:cxn modelId="{7C93BB2F-63F8-DB4E-A6E1-AC6656133352}" type="presParOf" srcId="{B6B3566A-82B4-EE43-9956-BA99281C8B0D}" destId="{193A16AC-E1B0-344F-8644-E6C7A24B327C}" srcOrd="15" destOrd="0" presId="urn:microsoft.com/office/officeart/2008/layout/LinedList"/>
    <dgm:cxn modelId="{51FDBD93-54ED-3D4C-8B22-D5BA535C188A}" type="presParOf" srcId="{B6B3566A-82B4-EE43-9956-BA99281C8B0D}" destId="{7EE3047F-B330-244B-BA97-1B1BA1F424EF}" srcOrd="16" destOrd="0" presId="urn:microsoft.com/office/officeart/2008/layout/LinedList"/>
    <dgm:cxn modelId="{8D783D30-779C-7546-8832-1AAD3FA33239}" type="presParOf" srcId="{7EE3047F-B330-244B-BA97-1B1BA1F424EF}" destId="{979F0FD5-CB4F-D74A-AE1C-D15AC7CD5AA5}" srcOrd="0" destOrd="0" presId="urn:microsoft.com/office/officeart/2008/layout/LinedList"/>
    <dgm:cxn modelId="{768BC039-7431-824E-AEE4-B1D6ED1BC4B2}" type="presParOf" srcId="{7EE3047F-B330-244B-BA97-1B1BA1F424EF}" destId="{198AFAF3-BB23-C84B-8A10-060AF66AF994}" srcOrd="1" destOrd="0" presId="urn:microsoft.com/office/officeart/2008/layout/LinedList"/>
    <dgm:cxn modelId="{6BFAE13A-32B2-AF46-8C54-2C5582D92ECA}" type="presParOf" srcId="{7EE3047F-B330-244B-BA97-1B1BA1F424EF}" destId="{C1C2507F-776E-1646-8F2A-ECDDD784AEB3}" srcOrd="2" destOrd="0" presId="urn:microsoft.com/office/officeart/2008/layout/LinedList"/>
    <dgm:cxn modelId="{A17A01B3-7480-904D-A1D2-E8110E541176}" type="presParOf" srcId="{B6B3566A-82B4-EE43-9956-BA99281C8B0D}" destId="{B9BF7363-6EB5-6746-842C-53C3117CCDD0}" srcOrd="17" destOrd="0" presId="urn:microsoft.com/office/officeart/2008/layout/LinedList"/>
    <dgm:cxn modelId="{753378DB-7006-AA49-A407-6BE84844FD3C}" type="presParOf" srcId="{B6B3566A-82B4-EE43-9956-BA99281C8B0D}" destId="{0E3267CF-0402-AA44-9D9E-150263B95CFF}" srcOrd="18" destOrd="0" presId="urn:microsoft.com/office/officeart/2008/layout/LinedList"/>
    <dgm:cxn modelId="{026EF65A-2E89-254D-9110-3A8D9EB5507C}" type="presParOf" srcId="{B6B3566A-82B4-EE43-9956-BA99281C8B0D}" destId="{9ADBB760-E6A6-EB4A-A43D-2026D79A7531}" srcOrd="19" destOrd="0" presId="urn:microsoft.com/office/officeart/2008/layout/LinedList"/>
    <dgm:cxn modelId="{5D288D9D-5EA3-C741-8CF8-268425442A41}" type="presParOf" srcId="{9ADBB760-E6A6-EB4A-A43D-2026D79A7531}" destId="{C75B1AB6-B873-E84F-8CAA-D0A21FCC93F6}" srcOrd="0" destOrd="0" presId="urn:microsoft.com/office/officeart/2008/layout/LinedList"/>
    <dgm:cxn modelId="{3CA92EFF-42D5-7A41-BF81-A38BC094E788}" type="presParOf" srcId="{9ADBB760-E6A6-EB4A-A43D-2026D79A7531}" destId="{141FE21F-8441-3643-958D-9990979FA7D3}" srcOrd="1" destOrd="0" presId="urn:microsoft.com/office/officeart/2008/layout/LinedList"/>
    <dgm:cxn modelId="{BE929CCC-AC54-B845-8350-DFD8F98C03FF}" type="presParOf" srcId="{9ADBB760-E6A6-EB4A-A43D-2026D79A7531}" destId="{D26EE484-9862-0345-AC5F-32703F2ECD16}" srcOrd="2" destOrd="0" presId="urn:microsoft.com/office/officeart/2008/layout/LinedList"/>
    <dgm:cxn modelId="{E10089DE-531D-2A44-BAC9-EEC06EA6E59D}" type="presParOf" srcId="{B6B3566A-82B4-EE43-9956-BA99281C8B0D}" destId="{1F8A0EE8-973F-B34B-92F5-37A876FA1E19}" srcOrd="20" destOrd="0" presId="urn:microsoft.com/office/officeart/2008/layout/LinedList"/>
    <dgm:cxn modelId="{7296B262-D09E-7147-87AB-21FDE0867081}" type="presParOf" srcId="{B6B3566A-82B4-EE43-9956-BA99281C8B0D}" destId="{38455A0F-8D8F-D44E-B0F5-DA5734682DE9}"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B47B9C9-0B9F-E943-A247-EA95ABA24296}"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s-MX"/>
        </a:p>
      </dgm:t>
    </dgm:pt>
    <dgm:pt modelId="{D232FC77-361E-4948-8953-53FC2E367F58}">
      <dgm:prSet/>
      <dgm:spPr/>
      <dgm:t>
        <a:bodyPr/>
        <a:lstStyle/>
        <a:p>
          <a:r>
            <a:rPr lang="es-CO" b="0" i="0" dirty="0"/>
            <a:t>parágrafo 3 del artículo </a:t>
          </a:r>
          <a:r>
            <a:rPr lang="es-CO" b="0" i="0" dirty="0">
              <a:hlinkClick xmlns:r="http://schemas.openxmlformats.org/officeDocument/2006/relationships" r:id="rId1"/>
            </a:rPr>
            <a:t>2 </a:t>
          </a:r>
          <a:r>
            <a:rPr lang="es-CO" b="0" i="0" dirty="0"/>
            <a:t>de la Ley 1562 de 2012, la entidad o institución contratante deberá establecer las medidas para que los contratistas sean incluidos en sus SVE, Tomar en cuenta duración de los contratos. Costo de los exámenes periódicos asumido por el contratante.</a:t>
          </a:r>
          <a:endParaRPr lang="es-CO" dirty="0"/>
        </a:p>
      </dgm:t>
    </dgm:pt>
    <dgm:pt modelId="{C3CBDD30-03FF-4B4F-A0A1-DF83472E0B3C}" type="parTrans" cxnId="{6D8A54DB-6EF3-2E45-BA0E-DCE83BE6DBBB}">
      <dgm:prSet/>
      <dgm:spPr/>
      <dgm:t>
        <a:bodyPr/>
        <a:lstStyle/>
        <a:p>
          <a:endParaRPr lang="es-MX"/>
        </a:p>
      </dgm:t>
    </dgm:pt>
    <dgm:pt modelId="{19DD82DC-058A-9948-A7A2-E469B8BABD1C}" type="sibTrans" cxnId="{6D8A54DB-6EF3-2E45-BA0E-DCE83BE6DBBB}">
      <dgm:prSet/>
      <dgm:spPr/>
      <dgm:t>
        <a:bodyPr/>
        <a:lstStyle/>
        <a:p>
          <a:endParaRPr lang="es-MX"/>
        </a:p>
      </dgm:t>
    </dgm:pt>
    <dgm:pt modelId="{BBB3968F-7AA4-5240-B6CC-4B2718AF64FE}">
      <dgm:prSet/>
      <dgm:spPr/>
      <dgm:t>
        <a:bodyPr/>
        <a:lstStyle/>
        <a:p>
          <a:r>
            <a:rPr lang="es-CO" b="0" i="0" dirty="0"/>
            <a:t>El costo de los exámenes </a:t>
          </a:r>
          <a:r>
            <a:rPr lang="es-CO" b="0" i="0" dirty="0" err="1"/>
            <a:t>preocupacionales</a:t>
          </a:r>
          <a:r>
            <a:rPr lang="es-CO" b="0" i="0" dirty="0"/>
            <a:t> (sic) será asumido por el contratista.</a:t>
          </a:r>
          <a:endParaRPr lang="es-CO" dirty="0"/>
        </a:p>
      </dgm:t>
    </dgm:pt>
    <dgm:pt modelId="{719DBC1B-8881-CB4D-AA29-71CA7EFE396A}" type="parTrans" cxnId="{ADFB08D6-BFFD-6340-B234-F2DD1CF8C3FC}">
      <dgm:prSet/>
      <dgm:spPr/>
      <dgm:t>
        <a:bodyPr/>
        <a:lstStyle/>
        <a:p>
          <a:endParaRPr lang="es-MX"/>
        </a:p>
      </dgm:t>
    </dgm:pt>
    <dgm:pt modelId="{BB3E69C9-399E-A349-B4E9-5CD4B6A13688}" type="sibTrans" cxnId="{ADFB08D6-BFFD-6340-B234-F2DD1CF8C3FC}">
      <dgm:prSet/>
      <dgm:spPr/>
      <dgm:t>
        <a:bodyPr/>
        <a:lstStyle/>
        <a:p>
          <a:endParaRPr lang="es-MX"/>
        </a:p>
      </dgm:t>
    </dgm:pt>
    <dgm:pt modelId="{E22AB12A-FAD6-8E47-A697-87618D0BEE69}">
      <dgm:prSet/>
      <dgm:spPr/>
      <dgm:t>
        <a:bodyPr/>
        <a:lstStyle/>
        <a:p>
          <a:r>
            <a:rPr lang="es-CO" b="0" i="0" dirty="0"/>
            <a:t>Este examen tendrá </a:t>
          </a:r>
          <a:r>
            <a:rPr lang="es-CO" b="1" i="0" dirty="0"/>
            <a:t>vigencia</a:t>
          </a:r>
          <a:r>
            <a:rPr lang="es-CO" b="0" i="0" dirty="0"/>
            <a:t> máxima </a:t>
          </a:r>
          <a:r>
            <a:rPr lang="es-CO" i="0" dirty="0"/>
            <a:t>de</a:t>
          </a:r>
          <a:r>
            <a:rPr lang="es-CO" b="1" i="0" dirty="0"/>
            <a:t> tres (3) años </a:t>
          </a:r>
          <a:r>
            <a:rPr lang="es-CO" b="0" i="0" dirty="0"/>
            <a:t>y será válido para todos los contratos que suscriba el contratista, siempre y cuando se haya </a:t>
          </a:r>
          <a:r>
            <a:rPr lang="es-CO" b="1" i="0" dirty="0"/>
            <a:t>valorado el FRO más alto</a:t>
          </a:r>
          <a:r>
            <a:rPr lang="es-CO" b="0" i="0" dirty="0"/>
            <a:t> al cual estará expuesto en todos los contratos. En el caso de </a:t>
          </a:r>
          <a:r>
            <a:rPr lang="es-CO" b="1" i="0" dirty="0"/>
            <a:t>perder su condición de contratista </a:t>
          </a:r>
          <a:r>
            <a:rPr lang="es-CO" b="0" i="0" dirty="0"/>
            <a:t>por un periodo superior a 6 meses continuos, deberá </a:t>
          </a:r>
          <a:r>
            <a:rPr lang="es-CO" b="1" i="0" dirty="0"/>
            <a:t>realizarse nuevamente </a:t>
          </a:r>
          <a:r>
            <a:rPr lang="es-CO" b="0" i="0" dirty="0"/>
            <a:t>el examen.</a:t>
          </a:r>
          <a:endParaRPr lang="es-CO" dirty="0"/>
        </a:p>
      </dgm:t>
    </dgm:pt>
    <dgm:pt modelId="{2BC9EF76-EA73-8C4E-9BCA-D402EAE63C15}" type="parTrans" cxnId="{BAE2070E-402C-BC48-91A6-D3344BBE6505}">
      <dgm:prSet/>
      <dgm:spPr/>
      <dgm:t>
        <a:bodyPr/>
        <a:lstStyle/>
        <a:p>
          <a:endParaRPr lang="es-MX"/>
        </a:p>
      </dgm:t>
    </dgm:pt>
    <dgm:pt modelId="{0FC5E4AC-AE6C-9443-AD47-D32C586A9B00}" type="sibTrans" cxnId="{BAE2070E-402C-BC48-91A6-D3344BBE6505}">
      <dgm:prSet/>
      <dgm:spPr/>
      <dgm:t>
        <a:bodyPr/>
        <a:lstStyle/>
        <a:p>
          <a:endParaRPr lang="es-MX"/>
        </a:p>
      </dgm:t>
    </dgm:pt>
    <dgm:pt modelId="{2EEC08D6-D281-3940-8272-0B65B66B60F5}" type="pres">
      <dgm:prSet presAssocID="{5B47B9C9-0B9F-E943-A247-EA95ABA24296}" presName="linear" presStyleCnt="0">
        <dgm:presLayoutVars>
          <dgm:animLvl val="lvl"/>
          <dgm:resizeHandles val="exact"/>
        </dgm:presLayoutVars>
      </dgm:prSet>
      <dgm:spPr/>
      <dgm:t>
        <a:bodyPr/>
        <a:lstStyle/>
        <a:p>
          <a:endParaRPr lang="es-ES"/>
        </a:p>
      </dgm:t>
    </dgm:pt>
    <dgm:pt modelId="{CF53D5B0-AA0D-E741-9D3B-AF0E4D913260}" type="pres">
      <dgm:prSet presAssocID="{D232FC77-361E-4948-8953-53FC2E367F58}" presName="parentText" presStyleLbl="node1" presStyleIdx="0" presStyleCnt="3">
        <dgm:presLayoutVars>
          <dgm:chMax val="0"/>
          <dgm:bulletEnabled val="1"/>
        </dgm:presLayoutVars>
      </dgm:prSet>
      <dgm:spPr/>
      <dgm:t>
        <a:bodyPr/>
        <a:lstStyle/>
        <a:p>
          <a:endParaRPr lang="es-ES"/>
        </a:p>
      </dgm:t>
    </dgm:pt>
    <dgm:pt modelId="{A3E6ED6F-EF5E-004D-A0FE-5D47971C218B}" type="pres">
      <dgm:prSet presAssocID="{19DD82DC-058A-9948-A7A2-E469B8BABD1C}" presName="spacer" presStyleCnt="0"/>
      <dgm:spPr/>
    </dgm:pt>
    <dgm:pt modelId="{5AE971DA-3025-0543-B345-DD29303C51BD}" type="pres">
      <dgm:prSet presAssocID="{BBB3968F-7AA4-5240-B6CC-4B2718AF64FE}" presName="parentText" presStyleLbl="node1" presStyleIdx="1" presStyleCnt="3">
        <dgm:presLayoutVars>
          <dgm:chMax val="0"/>
          <dgm:bulletEnabled val="1"/>
        </dgm:presLayoutVars>
      </dgm:prSet>
      <dgm:spPr/>
      <dgm:t>
        <a:bodyPr/>
        <a:lstStyle/>
        <a:p>
          <a:endParaRPr lang="es-ES"/>
        </a:p>
      </dgm:t>
    </dgm:pt>
    <dgm:pt modelId="{79282C2E-B052-174C-A0EA-67ADA705B09E}" type="pres">
      <dgm:prSet presAssocID="{BB3E69C9-399E-A349-B4E9-5CD4B6A13688}" presName="spacer" presStyleCnt="0"/>
      <dgm:spPr/>
    </dgm:pt>
    <dgm:pt modelId="{FAAC8F17-3D92-D94F-BA89-1C03AD89A455}" type="pres">
      <dgm:prSet presAssocID="{E22AB12A-FAD6-8E47-A697-87618D0BEE69}" presName="parentText" presStyleLbl="node1" presStyleIdx="2" presStyleCnt="3">
        <dgm:presLayoutVars>
          <dgm:chMax val="0"/>
          <dgm:bulletEnabled val="1"/>
        </dgm:presLayoutVars>
      </dgm:prSet>
      <dgm:spPr/>
      <dgm:t>
        <a:bodyPr/>
        <a:lstStyle/>
        <a:p>
          <a:endParaRPr lang="es-ES"/>
        </a:p>
      </dgm:t>
    </dgm:pt>
  </dgm:ptLst>
  <dgm:cxnLst>
    <dgm:cxn modelId="{26F7D190-8DB8-8344-B223-D79E4228AFC1}" type="presOf" srcId="{E22AB12A-FAD6-8E47-A697-87618D0BEE69}" destId="{FAAC8F17-3D92-D94F-BA89-1C03AD89A455}" srcOrd="0" destOrd="0" presId="urn:microsoft.com/office/officeart/2005/8/layout/vList2"/>
    <dgm:cxn modelId="{BAE2070E-402C-BC48-91A6-D3344BBE6505}" srcId="{5B47B9C9-0B9F-E943-A247-EA95ABA24296}" destId="{E22AB12A-FAD6-8E47-A697-87618D0BEE69}" srcOrd="2" destOrd="0" parTransId="{2BC9EF76-EA73-8C4E-9BCA-D402EAE63C15}" sibTransId="{0FC5E4AC-AE6C-9443-AD47-D32C586A9B00}"/>
    <dgm:cxn modelId="{6D8A54DB-6EF3-2E45-BA0E-DCE83BE6DBBB}" srcId="{5B47B9C9-0B9F-E943-A247-EA95ABA24296}" destId="{D232FC77-361E-4948-8953-53FC2E367F58}" srcOrd="0" destOrd="0" parTransId="{C3CBDD30-03FF-4B4F-A0A1-DF83472E0B3C}" sibTransId="{19DD82DC-058A-9948-A7A2-E469B8BABD1C}"/>
    <dgm:cxn modelId="{ABBEED2C-B5D4-5444-8EC6-3BE246A6F491}" type="presOf" srcId="{BBB3968F-7AA4-5240-B6CC-4B2718AF64FE}" destId="{5AE971DA-3025-0543-B345-DD29303C51BD}" srcOrd="0" destOrd="0" presId="urn:microsoft.com/office/officeart/2005/8/layout/vList2"/>
    <dgm:cxn modelId="{ADFB08D6-BFFD-6340-B234-F2DD1CF8C3FC}" srcId="{5B47B9C9-0B9F-E943-A247-EA95ABA24296}" destId="{BBB3968F-7AA4-5240-B6CC-4B2718AF64FE}" srcOrd="1" destOrd="0" parTransId="{719DBC1B-8881-CB4D-AA29-71CA7EFE396A}" sibTransId="{BB3E69C9-399E-A349-B4E9-5CD4B6A13688}"/>
    <dgm:cxn modelId="{DA517948-67F1-7D44-8376-3DAC54551BD2}" type="presOf" srcId="{D232FC77-361E-4948-8953-53FC2E367F58}" destId="{CF53D5B0-AA0D-E741-9D3B-AF0E4D913260}" srcOrd="0" destOrd="0" presId="urn:microsoft.com/office/officeart/2005/8/layout/vList2"/>
    <dgm:cxn modelId="{DBBA1EFE-4324-DB44-9D1B-FAE2813A2184}" type="presOf" srcId="{5B47B9C9-0B9F-E943-A247-EA95ABA24296}" destId="{2EEC08D6-D281-3940-8272-0B65B66B60F5}" srcOrd="0" destOrd="0" presId="urn:microsoft.com/office/officeart/2005/8/layout/vList2"/>
    <dgm:cxn modelId="{9F4F6A7C-3FF7-094E-B59C-060F5FBD1ED3}" type="presParOf" srcId="{2EEC08D6-D281-3940-8272-0B65B66B60F5}" destId="{CF53D5B0-AA0D-E741-9D3B-AF0E4D913260}" srcOrd="0" destOrd="0" presId="urn:microsoft.com/office/officeart/2005/8/layout/vList2"/>
    <dgm:cxn modelId="{42016989-9FE0-8A4D-BF72-DF372D3D023F}" type="presParOf" srcId="{2EEC08D6-D281-3940-8272-0B65B66B60F5}" destId="{A3E6ED6F-EF5E-004D-A0FE-5D47971C218B}" srcOrd="1" destOrd="0" presId="urn:microsoft.com/office/officeart/2005/8/layout/vList2"/>
    <dgm:cxn modelId="{86785AC2-FE41-4145-BB82-5E8E358B789C}" type="presParOf" srcId="{2EEC08D6-D281-3940-8272-0B65B66B60F5}" destId="{5AE971DA-3025-0543-B345-DD29303C51BD}" srcOrd="2" destOrd="0" presId="urn:microsoft.com/office/officeart/2005/8/layout/vList2"/>
    <dgm:cxn modelId="{58869043-9B4D-0445-B5C1-5F59ED97C454}" type="presParOf" srcId="{2EEC08D6-D281-3940-8272-0B65B66B60F5}" destId="{79282C2E-B052-174C-A0EA-67ADA705B09E}" srcOrd="3" destOrd="0" presId="urn:microsoft.com/office/officeart/2005/8/layout/vList2"/>
    <dgm:cxn modelId="{6A356065-D6A0-2A49-ACA5-B0AD75536D89}" type="presParOf" srcId="{2EEC08D6-D281-3940-8272-0B65B66B60F5}" destId="{FAAC8F17-3D92-D94F-BA89-1C03AD89A45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3535CB5-012E-064C-9792-6CEA1735E9AF}" type="doc">
      <dgm:prSet loTypeId="urn:microsoft.com/office/officeart/2005/8/layout/hierarchy2" loCatId="list" qsTypeId="urn:microsoft.com/office/officeart/2005/8/quickstyle/simple2" qsCatId="simple" csTypeId="urn:microsoft.com/office/officeart/2005/8/colors/accent1_1" csCatId="accent1" phldr="1"/>
      <dgm:spPr/>
      <dgm:t>
        <a:bodyPr/>
        <a:lstStyle/>
        <a:p>
          <a:endParaRPr lang="es-MX"/>
        </a:p>
      </dgm:t>
    </dgm:pt>
    <dgm:pt modelId="{E3C0557A-C87C-7D45-B00B-C109847B5D37}">
      <dgm:prSet/>
      <dgm:spPr/>
      <dgm:t>
        <a:bodyPr/>
        <a:lstStyle/>
        <a:p>
          <a:r>
            <a:rPr lang="es-CO" dirty="0"/>
            <a:t>Las EMO periódicas se clasifican en</a:t>
          </a:r>
        </a:p>
      </dgm:t>
    </dgm:pt>
    <dgm:pt modelId="{181BDEA7-9293-D440-B2A3-E3B04A0C7B76}" type="parTrans" cxnId="{78BA9B1E-6BC9-964D-B2BE-9C8560791F2E}">
      <dgm:prSet/>
      <dgm:spPr/>
      <dgm:t>
        <a:bodyPr/>
        <a:lstStyle/>
        <a:p>
          <a:endParaRPr lang="es-MX"/>
        </a:p>
      </dgm:t>
    </dgm:pt>
    <dgm:pt modelId="{7965B522-C7F6-AC44-A551-34C50807F13D}" type="sibTrans" cxnId="{78BA9B1E-6BC9-964D-B2BE-9C8560791F2E}">
      <dgm:prSet/>
      <dgm:spPr/>
      <dgm:t>
        <a:bodyPr/>
        <a:lstStyle/>
        <a:p>
          <a:endParaRPr lang="es-MX"/>
        </a:p>
      </dgm:t>
    </dgm:pt>
    <dgm:pt modelId="{45A29EE9-2C77-6649-BB8D-9119C6EF2693}">
      <dgm:prSet/>
      <dgm:spPr/>
      <dgm:t>
        <a:bodyPr/>
        <a:lstStyle/>
        <a:p>
          <a:r>
            <a:rPr lang="es-CO" b="1" dirty="0"/>
            <a:t>A. Evaluaciones Médicas Periódicas Programadas</a:t>
          </a:r>
          <a:endParaRPr lang="es-CO" dirty="0"/>
        </a:p>
      </dgm:t>
    </dgm:pt>
    <dgm:pt modelId="{CA767CA0-0797-394F-8CF8-6B88F8BC20C6}" type="parTrans" cxnId="{5F6274EC-9BEB-BC4D-9126-9C516CE1FD8F}">
      <dgm:prSet/>
      <dgm:spPr/>
      <dgm:t>
        <a:bodyPr/>
        <a:lstStyle/>
        <a:p>
          <a:endParaRPr lang="es-MX"/>
        </a:p>
      </dgm:t>
    </dgm:pt>
    <dgm:pt modelId="{D26AE6E2-F30A-794B-ABC0-C3C5E7B83F11}" type="sibTrans" cxnId="{5F6274EC-9BEB-BC4D-9126-9C516CE1FD8F}">
      <dgm:prSet/>
      <dgm:spPr/>
      <dgm:t>
        <a:bodyPr/>
        <a:lstStyle/>
        <a:p>
          <a:endParaRPr lang="es-MX"/>
        </a:p>
      </dgm:t>
    </dgm:pt>
    <dgm:pt modelId="{326246B9-A0ED-FA41-93B4-C219AD86BBBF}">
      <dgm:prSet/>
      <dgm:spPr/>
      <dgm:t>
        <a:bodyPr/>
        <a:lstStyle/>
        <a:p>
          <a:r>
            <a:rPr lang="es-CO" b="1" dirty="0"/>
            <a:t>B. Evaluaciones Médicas por Cambios de Ocupación</a:t>
          </a:r>
          <a:endParaRPr lang="es-CO" dirty="0"/>
        </a:p>
      </dgm:t>
    </dgm:pt>
    <dgm:pt modelId="{EC10276D-51FD-8243-BBAA-508EB7E26172}" type="parTrans" cxnId="{6B4E7307-9C6A-2E4F-9578-A356E0D1459C}">
      <dgm:prSet/>
      <dgm:spPr/>
      <dgm:t>
        <a:bodyPr/>
        <a:lstStyle/>
        <a:p>
          <a:endParaRPr lang="es-MX"/>
        </a:p>
      </dgm:t>
    </dgm:pt>
    <dgm:pt modelId="{49989CEE-C2B5-9F4C-BDA1-883850218818}" type="sibTrans" cxnId="{6B4E7307-9C6A-2E4F-9578-A356E0D1459C}">
      <dgm:prSet/>
      <dgm:spPr/>
      <dgm:t>
        <a:bodyPr/>
        <a:lstStyle/>
        <a:p>
          <a:endParaRPr lang="es-MX"/>
        </a:p>
      </dgm:t>
    </dgm:pt>
    <dgm:pt modelId="{AA37075E-F1D2-E543-996D-97EE624066CA}" type="pres">
      <dgm:prSet presAssocID="{53535CB5-012E-064C-9792-6CEA1735E9AF}" presName="diagram" presStyleCnt="0">
        <dgm:presLayoutVars>
          <dgm:chPref val="1"/>
          <dgm:dir/>
          <dgm:animOne val="branch"/>
          <dgm:animLvl val="lvl"/>
          <dgm:resizeHandles val="exact"/>
        </dgm:presLayoutVars>
      </dgm:prSet>
      <dgm:spPr/>
      <dgm:t>
        <a:bodyPr/>
        <a:lstStyle/>
        <a:p>
          <a:endParaRPr lang="es-ES"/>
        </a:p>
      </dgm:t>
    </dgm:pt>
    <dgm:pt modelId="{5530C10D-B8C8-3E4F-BB92-7B0168DFFDE0}" type="pres">
      <dgm:prSet presAssocID="{E3C0557A-C87C-7D45-B00B-C109847B5D37}" presName="root1" presStyleCnt="0"/>
      <dgm:spPr/>
    </dgm:pt>
    <dgm:pt modelId="{F6BAE8D5-19E2-2F46-A715-087EC54B74E6}" type="pres">
      <dgm:prSet presAssocID="{E3C0557A-C87C-7D45-B00B-C109847B5D37}" presName="LevelOneTextNode" presStyleLbl="node0" presStyleIdx="0" presStyleCnt="1" custScaleX="75768">
        <dgm:presLayoutVars>
          <dgm:chPref val="3"/>
        </dgm:presLayoutVars>
      </dgm:prSet>
      <dgm:spPr/>
      <dgm:t>
        <a:bodyPr/>
        <a:lstStyle/>
        <a:p>
          <a:endParaRPr lang="es-ES"/>
        </a:p>
      </dgm:t>
    </dgm:pt>
    <dgm:pt modelId="{DC32529F-4964-8149-A52B-284EBAA767F8}" type="pres">
      <dgm:prSet presAssocID="{E3C0557A-C87C-7D45-B00B-C109847B5D37}" presName="level2hierChild" presStyleCnt="0"/>
      <dgm:spPr/>
    </dgm:pt>
    <dgm:pt modelId="{3A66F914-EE62-D24F-9990-DC87D7547D35}" type="pres">
      <dgm:prSet presAssocID="{CA767CA0-0797-394F-8CF8-6B88F8BC20C6}" presName="conn2-1" presStyleLbl="parChTrans1D2" presStyleIdx="0" presStyleCnt="2"/>
      <dgm:spPr/>
      <dgm:t>
        <a:bodyPr/>
        <a:lstStyle/>
        <a:p>
          <a:endParaRPr lang="es-ES"/>
        </a:p>
      </dgm:t>
    </dgm:pt>
    <dgm:pt modelId="{0A91B3D5-6309-044E-9F74-6615730FD8ED}" type="pres">
      <dgm:prSet presAssocID="{CA767CA0-0797-394F-8CF8-6B88F8BC20C6}" presName="connTx" presStyleLbl="parChTrans1D2" presStyleIdx="0" presStyleCnt="2"/>
      <dgm:spPr/>
      <dgm:t>
        <a:bodyPr/>
        <a:lstStyle/>
        <a:p>
          <a:endParaRPr lang="es-ES"/>
        </a:p>
      </dgm:t>
    </dgm:pt>
    <dgm:pt modelId="{4078AC4F-40EB-2D4D-A919-0A67081E966B}" type="pres">
      <dgm:prSet presAssocID="{45A29EE9-2C77-6649-BB8D-9119C6EF2693}" presName="root2" presStyleCnt="0"/>
      <dgm:spPr/>
    </dgm:pt>
    <dgm:pt modelId="{C6F23F42-41CB-744D-BBB7-23B52B093713}" type="pres">
      <dgm:prSet presAssocID="{45A29EE9-2C77-6649-BB8D-9119C6EF2693}" presName="LevelTwoTextNode" presStyleLbl="node2" presStyleIdx="0" presStyleCnt="2">
        <dgm:presLayoutVars>
          <dgm:chPref val="3"/>
        </dgm:presLayoutVars>
      </dgm:prSet>
      <dgm:spPr/>
      <dgm:t>
        <a:bodyPr/>
        <a:lstStyle/>
        <a:p>
          <a:endParaRPr lang="es-ES"/>
        </a:p>
      </dgm:t>
    </dgm:pt>
    <dgm:pt modelId="{9C79DAF3-C699-F444-8929-8553B190B969}" type="pres">
      <dgm:prSet presAssocID="{45A29EE9-2C77-6649-BB8D-9119C6EF2693}" presName="level3hierChild" presStyleCnt="0"/>
      <dgm:spPr/>
    </dgm:pt>
    <dgm:pt modelId="{916F7F77-8A40-E049-81C9-93D3BB7ACA9D}" type="pres">
      <dgm:prSet presAssocID="{EC10276D-51FD-8243-BBAA-508EB7E26172}" presName="conn2-1" presStyleLbl="parChTrans1D2" presStyleIdx="1" presStyleCnt="2"/>
      <dgm:spPr/>
      <dgm:t>
        <a:bodyPr/>
        <a:lstStyle/>
        <a:p>
          <a:endParaRPr lang="es-ES"/>
        </a:p>
      </dgm:t>
    </dgm:pt>
    <dgm:pt modelId="{E894BA5F-714A-E44F-B667-FBF93FFF2E3F}" type="pres">
      <dgm:prSet presAssocID="{EC10276D-51FD-8243-BBAA-508EB7E26172}" presName="connTx" presStyleLbl="parChTrans1D2" presStyleIdx="1" presStyleCnt="2"/>
      <dgm:spPr/>
      <dgm:t>
        <a:bodyPr/>
        <a:lstStyle/>
        <a:p>
          <a:endParaRPr lang="es-ES"/>
        </a:p>
      </dgm:t>
    </dgm:pt>
    <dgm:pt modelId="{C8CD2CB3-6EC0-FE4B-A0BF-F830CE66B821}" type="pres">
      <dgm:prSet presAssocID="{326246B9-A0ED-FA41-93B4-C219AD86BBBF}" presName="root2" presStyleCnt="0"/>
      <dgm:spPr/>
    </dgm:pt>
    <dgm:pt modelId="{823CDF4F-3ECD-7D43-A6DF-6092C1ED5EB6}" type="pres">
      <dgm:prSet presAssocID="{326246B9-A0ED-FA41-93B4-C219AD86BBBF}" presName="LevelTwoTextNode" presStyleLbl="node2" presStyleIdx="1" presStyleCnt="2">
        <dgm:presLayoutVars>
          <dgm:chPref val="3"/>
        </dgm:presLayoutVars>
      </dgm:prSet>
      <dgm:spPr/>
      <dgm:t>
        <a:bodyPr/>
        <a:lstStyle/>
        <a:p>
          <a:endParaRPr lang="es-ES"/>
        </a:p>
      </dgm:t>
    </dgm:pt>
    <dgm:pt modelId="{418FD3E8-E6D9-494E-AE54-6F443F736CA9}" type="pres">
      <dgm:prSet presAssocID="{326246B9-A0ED-FA41-93B4-C219AD86BBBF}" presName="level3hierChild" presStyleCnt="0"/>
      <dgm:spPr/>
    </dgm:pt>
  </dgm:ptLst>
  <dgm:cxnLst>
    <dgm:cxn modelId="{2EC9C0FF-AE7E-2D49-911A-777158BD26DA}" type="presOf" srcId="{53535CB5-012E-064C-9792-6CEA1735E9AF}" destId="{AA37075E-F1D2-E543-996D-97EE624066CA}" srcOrd="0" destOrd="0" presId="urn:microsoft.com/office/officeart/2005/8/layout/hierarchy2"/>
    <dgm:cxn modelId="{6B4E7307-9C6A-2E4F-9578-A356E0D1459C}" srcId="{E3C0557A-C87C-7D45-B00B-C109847B5D37}" destId="{326246B9-A0ED-FA41-93B4-C219AD86BBBF}" srcOrd="1" destOrd="0" parTransId="{EC10276D-51FD-8243-BBAA-508EB7E26172}" sibTransId="{49989CEE-C2B5-9F4C-BDA1-883850218818}"/>
    <dgm:cxn modelId="{805C84F0-4D70-4E4D-AA3F-8B1CD16864C0}" type="presOf" srcId="{EC10276D-51FD-8243-BBAA-508EB7E26172}" destId="{916F7F77-8A40-E049-81C9-93D3BB7ACA9D}" srcOrd="0" destOrd="0" presId="urn:microsoft.com/office/officeart/2005/8/layout/hierarchy2"/>
    <dgm:cxn modelId="{69C38423-E015-A845-9639-A5915B61B7E5}" type="presOf" srcId="{E3C0557A-C87C-7D45-B00B-C109847B5D37}" destId="{F6BAE8D5-19E2-2F46-A715-087EC54B74E6}" srcOrd="0" destOrd="0" presId="urn:microsoft.com/office/officeart/2005/8/layout/hierarchy2"/>
    <dgm:cxn modelId="{1E024907-9E92-854B-A5CD-D3660B551753}" type="presOf" srcId="{CA767CA0-0797-394F-8CF8-6B88F8BC20C6}" destId="{3A66F914-EE62-D24F-9990-DC87D7547D35}" srcOrd="0" destOrd="0" presId="urn:microsoft.com/office/officeart/2005/8/layout/hierarchy2"/>
    <dgm:cxn modelId="{E9F3FE28-21EA-344F-B980-78439A660763}" type="presOf" srcId="{CA767CA0-0797-394F-8CF8-6B88F8BC20C6}" destId="{0A91B3D5-6309-044E-9F74-6615730FD8ED}" srcOrd="1" destOrd="0" presId="urn:microsoft.com/office/officeart/2005/8/layout/hierarchy2"/>
    <dgm:cxn modelId="{89126277-AD6F-6946-9D09-805DCB96ED68}" type="presOf" srcId="{45A29EE9-2C77-6649-BB8D-9119C6EF2693}" destId="{C6F23F42-41CB-744D-BBB7-23B52B093713}" srcOrd="0" destOrd="0" presId="urn:microsoft.com/office/officeart/2005/8/layout/hierarchy2"/>
    <dgm:cxn modelId="{78BA9B1E-6BC9-964D-B2BE-9C8560791F2E}" srcId="{53535CB5-012E-064C-9792-6CEA1735E9AF}" destId="{E3C0557A-C87C-7D45-B00B-C109847B5D37}" srcOrd="0" destOrd="0" parTransId="{181BDEA7-9293-D440-B2A3-E3B04A0C7B76}" sibTransId="{7965B522-C7F6-AC44-A551-34C50807F13D}"/>
    <dgm:cxn modelId="{124D434D-4DF3-E541-B1FB-9E7B69589E5A}" type="presOf" srcId="{EC10276D-51FD-8243-BBAA-508EB7E26172}" destId="{E894BA5F-714A-E44F-B667-FBF93FFF2E3F}" srcOrd="1" destOrd="0" presId="urn:microsoft.com/office/officeart/2005/8/layout/hierarchy2"/>
    <dgm:cxn modelId="{5F6274EC-9BEB-BC4D-9126-9C516CE1FD8F}" srcId="{E3C0557A-C87C-7D45-B00B-C109847B5D37}" destId="{45A29EE9-2C77-6649-BB8D-9119C6EF2693}" srcOrd="0" destOrd="0" parTransId="{CA767CA0-0797-394F-8CF8-6B88F8BC20C6}" sibTransId="{D26AE6E2-F30A-794B-ABC0-C3C5E7B83F11}"/>
    <dgm:cxn modelId="{C2298AEF-A7FC-6941-BF79-C4D9E7FF8B7E}" type="presOf" srcId="{326246B9-A0ED-FA41-93B4-C219AD86BBBF}" destId="{823CDF4F-3ECD-7D43-A6DF-6092C1ED5EB6}" srcOrd="0" destOrd="0" presId="urn:microsoft.com/office/officeart/2005/8/layout/hierarchy2"/>
    <dgm:cxn modelId="{F38CB73A-9202-6742-90F8-E2BE9F4B5693}" type="presParOf" srcId="{AA37075E-F1D2-E543-996D-97EE624066CA}" destId="{5530C10D-B8C8-3E4F-BB92-7B0168DFFDE0}" srcOrd="0" destOrd="0" presId="urn:microsoft.com/office/officeart/2005/8/layout/hierarchy2"/>
    <dgm:cxn modelId="{3969E875-AAA8-4B46-848C-2F7F52BA64D8}" type="presParOf" srcId="{5530C10D-B8C8-3E4F-BB92-7B0168DFFDE0}" destId="{F6BAE8D5-19E2-2F46-A715-087EC54B74E6}" srcOrd="0" destOrd="0" presId="urn:microsoft.com/office/officeart/2005/8/layout/hierarchy2"/>
    <dgm:cxn modelId="{0FA42B77-8B6C-3F44-B7DD-86AC6738D4EC}" type="presParOf" srcId="{5530C10D-B8C8-3E4F-BB92-7B0168DFFDE0}" destId="{DC32529F-4964-8149-A52B-284EBAA767F8}" srcOrd="1" destOrd="0" presId="urn:microsoft.com/office/officeart/2005/8/layout/hierarchy2"/>
    <dgm:cxn modelId="{6D2C0A24-A8B2-DE4D-B517-620031C8C582}" type="presParOf" srcId="{DC32529F-4964-8149-A52B-284EBAA767F8}" destId="{3A66F914-EE62-D24F-9990-DC87D7547D35}" srcOrd="0" destOrd="0" presId="urn:microsoft.com/office/officeart/2005/8/layout/hierarchy2"/>
    <dgm:cxn modelId="{69D95415-276F-2F4F-A9D0-6EFB51698BF0}" type="presParOf" srcId="{3A66F914-EE62-D24F-9990-DC87D7547D35}" destId="{0A91B3D5-6309-044E-9F74-6615730FD8ED}" srcOrd="0" destOrd="0" presId="urn:microsoft.com/office/officeart/2005/8/layout/hierarchy2"/>
    <dgm:cxn modelId="{6833A2F3-05D9-0548-AAB9-5D9FE67738F9}" type="presParOf" srcId="{DC32529F-4964-8149-A52B-284EBAA767F8}" destId="{4078AC4F-40EB-2D4D-A919-0A67081E966B}" srcOrd="1" destOrd="0" presId="urn:microsoft.com/office/officeart/2005/8/layout/hierarchy2"/>
    <dgm:cxn modelId="{534FBD32-A8AA-584D-8F75-331EE70284C0}" type="presParOf" srcId="{4078AC4F-40EB-2D4D-A919-0A67081E966B}" destId="{C6F23F42-41CB-744D-BBB7-23B52B093713}" srcOrd="0" destOrd="0" presId="urn:microsoft.com/office/officeart/2005/8/layout/hierarchy2"/>
    <dgm:cxn modelId="{B773FC09-3141-4D4D-BE18-86E1C009AB10}" type="presParOf" srcId="{4078AC4F-40EB-2D4D-A919-0A67081E966B}" destId="{9C79DAF3-C699-F444-8929-8553B190B969}" srcOrd="1" destOrd="0" presId="urn:microsoft.com/office/officeart/2005/8/layout/hierarchy2"/>
    <dgm:cxn modelId="{1B24CFF7-1098-A046-B5BF-7D7A07AAF315}" type="presParOf" srcId="{DC32529F-4964-8149-A52B-284EBAA767F8}" destId="{916F7F77-8A40-E049-81C9-93D3BB7ACA9D}" srcOrd="2" destOrd="0" presId="urn:microsoft.com/office/officeart/2005/8/layout/hierarchy2"/>
    <dgm:cxn modelId="{A18E41F5-2B26-044E-8ACE-22E7C58467E0}" type="presParOf" srcId="{916F7F77-8A40-E049-81C9-93D3BB7ACA9D}" destId="{E894BA5F-714A-E44F-B667-FBF93FFF2E3F}" srcOrd="0" destOrd="0" presId="urn:microsoft.com/office/officeart/2005/8/layout/hierarchy2"/>
    <dgm:cxn modelId="{D13B1580-B68E-3C45-827C-F6E45D6838F1}" type="presParOf" srcId="{DC32529F-4964-8149-A52B-284EBAA767F8}" destId="{C8CD2CB3-6EC0-FE4B-A0BF-F830CE66B821}" srcOrd="3" destOrd="0" presId="urn:microsoft.com/office/officeart/2005/8/layout/hierarchy2"/>
    <dgm:cxn modelId="{ECCA125C-8FD7-E243-A726-B5B8FF710CC6}" type="presParOf" srcId="{C8CD2CB3-6EC0-FE4B-A0BF-F830CE66B821}" destId="{823CDF4F-3ECD-7D43-A6DF-6092C1ED5EB6}" srcOrd="0" destOrd="0" presId="urn:microsoft.com/office/officeart/2005/8/layout/hierarchy2"/>
    <dgm:cxn modelId="{6190D211-10FA-D84C-B2B5-B462E616356D}" type="presParOf" srcId="{C8CD2CB3-6EC0-FE4B-A0BF-F830CE66B821}" destId="{418FD3E8-E6D9-494E-AE54-6F443F736CA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3535CB5-012E-064C-9792-6CEA1735E9AF}" type="doc">
      <dgm:prSet loTypeId="urn:microsoft.com/office/officeart/2005/8/layout/hierarchy2" loCatId="list" qsTypeId="urn:microsoft.com/office/officeart/2005/8/quickstyle/simple2" qsCatId="simple" csTypeId="urn:microsoft.com/office/officeart/2005/8/colors/accent2_1" csCatId="accent2" phldr="1"/>
      <dgm:spPr/>
      <dgm:t>
        <a:bodyPr/>
        <a:lstStyle/>
        <a:p>
          <a:endParaRPr lang="es-MX"/>
        </a:p>
      </dgm:t>
    </dgm:pt>
    <dgm:pt modelId="{45A29EE9-2C77-6649-BB8D-9119C6EF2693}">
      <dgm:prSet/>
      <dgm:spPr/>
      <dgm:t>
        <a:bodyPr/>
        <a:lstStyle/>
        <a:p>
          <a:r>
            <a:rPr lang="es-CO" b="1" dirty="0"/>
            <a:t>A. EMO Periódicas Programadas</a:t>
          </a:r>
          <a:endParaRPr lang="es-CO" dirty="0"/>
        </a:p>
      </dgm:t>
    </dgm:pt>
    <dgm:pt modelId="{CA767CA0-0797-394F-8CF8-6B88F8BC20C6}" type="parTrans" cxnId="{5F6274EC-9BEB-BC4D-9126-9C516CE1FD8F}">
      <dgm:prSet/>
      <dgm:spPr/>
      <dgm:t>
        <a:bodyPr/>
        <a:lstStyle/>
        <a:p>
          <a:endParaRPr lang="es-MX"/>
        </a:p>
      </dgm:t>
    </dgm:pt>
    <dgm:pt modelId="{D26AE6E2-F30A-794B-ABC0-C3C5E7B83F11}" type="sibTrans" cxnId="{5F6274EC-9BEB-BC4D-9126-9C516CE1FD8F}">
      <dgm:prSet/>
      <dgm:spPr/>
      <dgm:t>
        <a:bodyPr/>
        <a:lstStyle/>
        <a:p>
          <a:endParaRPr lang="es-MX"/>
        </a:p>
      </dgm:t>
    </dgm:pt>
    <dgm:pt modelId="{4CDFE194-5C7B-2D4C-B0FD-030B7CC1D256}">
      <dgm:prSet/>
      <dgm:spPr/>
      <dgm:t>
        <a:bodyPr/>
        <a:lstStyle/>
        <a:p>
          <a:r>
            <a:rPr lang="es-CO" dirty="0"/>
            <a:t>Fin: monitorear la exposición a FRO e identificar en forma precoz, posibles alteraciones temporales, permanentes o agravadas del estado de salud del trabajador, ocasionadas por la labor o por la exposición al medio ambiente de trabajo.</a:t>
          </a:r>
        </a:p>
      </dgm:t>
    </dgm:pt>
    <dgm:pt modelId="{48AD23CA-A041-DB42-8173-AD9DD2AA95A1}" type="parTrans" cxnId="{A759C843-2368-B940-BE0D-69D831485988}">
      <dgm:prSet/>
      <dgm:spPr/>
      <dgm:t>
        <a:bodyPr/>
        <a:lstStyle/>
        <a:p>
          <a:endParaRPr lang="es-MX"/>
        </a:p>
      </dgm:t>
    </dgm:pt>
    <dgm:pt modelId="{5B2D3F13-8DD5-544B-BE3B-90AA6E913ECF}" type="sibTrans" cxnId="{A759C843-2368-B940-BE0D-69D831485988}">
      <dgm:prSet/>
      <dgm:spPr/>
      <dgm:t>
        <a:bodyPr/>
        <a:lstStyle/>
        <a:p>
          <a:endParaRPr lang="es-MX"/>
        </a:p>
      </dgm:t>
    </dgm:pt>
    <dgm:pt modelId="{EE440941-2FC2-2544-B37D-9A2C942ED2BC}">
      <dgm:prSet/>
      <dgm:spPr/>
      <dgm:t>
        <a:bodyPr/>
        <a:lstStyle/>
        <a:p>
          <a:r>
            <a:rPr lang="es-CO" dirty="0"/>
            <a:t>Realizadas de acuerdo con la edad del trabajador, el tipo, magnitud, frecuencia y tiempo de exposición a cada FRO, así como al estado de salud del trabajador. Los criterios, métodos, procedimientos de las EMO y la correspondiente interpretación de sus resultados deberán estar previamente definidos y técnicamente justificados en los PVE del SGSST.</a:t>
          </a:r>
        </a:p>
      </dgm:t>
    </dgm:pt>
    <dgm:pt modelId="{4D6E893A-C5EE-6049-AA56-894CD5E96507}" type="parTrans" cxnId="{4234DCDF-C1D3-7943-9926-E674400E4923}">
      <dgm:prSet/>
      <dgm:spPr/>
      <dgm:t>
        <a:bodyPr/>
        <a:lstStyle/>
        <a:p>
          <a:endParaRPr lang="es-MX"/>
        </a:p>
      </dgm:t>
    </dgm:pt>
    <dgm:pt modelId="{0909C1FE-10E4-8A4B-A2D8-7D0E4204E565}" type="sibTrans" cxnId="{4234DCDF-C1D3-7943-9926-E674400E4923}">
      <dgm:prSet/>
      <dgm:spPr/>
      <dgm:t>
        <a:bodyPr/>
        <a:lstStyle/>
        <a:p>
          <a:endParaRPr lang="es-MX"/>
        </a:p>
      </dgm:t>
    </dgm:pt>
    <dgm:pt modelId="{AA37075E-F1D2-E543-996D-97EE624066CA}" type="pres">
      <dgm:prSet presAssocID="{53535CB5-012E-064C-9792-6CEA1735E9AF}" presName="diagram" presStyleCnt="0">
        <dgm:presLayoutVars>
          <dgm:chPref val="1"/>
          <dgm:dir/>
          <dgm:animOne val="branch"/>
          <dgm:animLvl val="lvl"/>
          <dgm:resizeHandles val="exact"/>
        </dgm:presLayoutVars>
      </dgm:prSet>
      <dgm:spPr/>
      <dgm:t>
        <a:bodyPr/>
        <a:lstStyle/>
        <a:p>
          <a:endParaRPr lang="es-ES"/>
        </a:p>
      </dgm:t>
    </dgm:pt>
    <dgm:pt modelId="{BB640847-0E75-9A46-B58D-AD89C94DD9F2}" type="pres">
      <dgm:prSet presAssocID="{45A29EE9-2C77-6649-BB8D-9119C6EF2693}" presName="root1" presStyleCnt="0"/>
      <dgm:spPr/>
    </dgm:pt>
    <dgm:pt modelId="{9927636D-A31D-6D44-AC1F-502FA613BC71}" type="pres">
      <dgm:prSet presAssocID="{45A29EE9-2C77-6649-BB8D-9119C6EF2693}" presName="LevelOneTextNode" presStyleLbl="node0" presStyleIdx="0" presStyleCnt="1" custScaleX="45273" custScaleY="56001">
        <dgm:presLayoutVars>
          <dgm:chPref val="3"/>
        </dgm:presLayoutVars>
      </dgm:prSet>
      <dgm:spPr/>
      <dgm:t>
        <a:bodyPr/>
        <a:lstStyle/>
        <a:p>
          <a:endParaRPr lang="es-ES"/>
        </a:p>
      </dgm:t>
    </dgm:pt>
    <dgm:pt modelId="{36445D48-47BD-8D40-A44D-80D933C42BD6}" type="pres">
      <dgm:prSet presAssocID="{45A29EE9-2C77-6649-BB8D-9119C6EF2693}" presName="level2hierChild" presStyleCnt="0"/>
      <dgm:spPr/>
    </dgm:pt>
    <dgm:pt modelId="{DF6E7373-83D4-8946-A2FB-BA54BC9AE7FC}" type="pres">
      <dgm:prSet presAssocID="{48AD23CA-A041-DB42-8173-AD9DD2AA95A1}" presName="conn2-1" presStyleLbl="parChTrans1D2" presStyleIdx="0" presStyleCnt="2"/>
      <dgm:spPr/>
      <dgm:t>
        <a:bodyPr/>
        <a:lstStyle/>
        <a:p>
          <a:endParaRPr lang="es-ES"/>
        </a:p>
      </dgm:t>
    </dgm:pt>
    <dgm:pt modelId="{90BC87EA-80F9-244B-84BD-8E764C08E228}" type="pres">
      <dgm:prSet presAssocID="{48AD23CA-A041-DB42-8173-AD9DD2AA95A1}" presName="connTx" presStyleLbl="parChTrans1D2" presStyleIdx="0" presStyleCnt="2"/>
      <dgm:spPr/>
      <dgm:t>
        <a:bodyPr/>
        <a:lstStyle/>
        <a:p>
          <a:endParaRPr lang="es-ES"/>
        </a:p>
      </dgm:t>
    </dgm:pt>
    <dgm:pt modelId="{0D7C1953-0C51-6141-9CBA-EC13C887D157}" type="pres">
      <dgm:prSet presAssocID="{4CDFE194-5C7B-2D4C-B0FD-030B7CC1D256}" presName="root2" presStyleCnt="0"/>
      <dgm:spPr/>
    </dgm:pt>
    <dgm:pt modelId="{4E30191D-CF09-DD4A-AB73-8B38E713EBE6}" type="pres">
      <dgm:prSet presAssocID="{4CDFE194-5C7B-2D4C-B0FD-030B7CC1D256}" presName="LevelTwoTextNode" presStyleLbl="node2" presStyleIdx="0" presStyleCnt="2">
        <dgm:presLayoutVars>
          <dgm:chPref val="3"/>
        </dgm:presLayoutVars>
      </dgm:prSet>
      <dgm:spPr/>
      <dgm:t>
        <a:bodyPr/>
        <a:lstStyle/>
        <a:p>
          <a:endParaRPr lang="es-ES"/>
        </a:p>
      </dgm:t>
    </dgm:pt>
    <dgm:pt modelId="{A1DD8927-1DE9-2645-904C-747965F4C608}" type="pres">
      <dgm:prSet presAssocID="{4CDFE194-5C7B-2D4C-B0FD-030B7CC1D256}" presName="level3hierChild" presStyleCnt="0"/>
      <dgm:spPr/>
    </dgm:pt>
    <dgm:pt modelId="{E188DE1A-D297-6D4A-8327-BCE8D0E81024}" type="pres">
      <dgm:prSet presAssocID="{4D6E893A-C5EE-6049-AA56-894CD5E96507}" presName="conn2-1" presStyleLbl="parChTrans1D2" presStyleIdx="1" presStyleCnt="2"/>
      <dgm:spPr/>
      <dgm:t>
        <a:bodyPr/>
        <a:lstStyle/>
        <a:p>
          <a:endParaRPr lang="es-ES"/>
        </a:p>
      </dgm:t>
    </dgm:pt>
    <dgm:pt modelId="{92C9D3C0-5BB8-9645-8DE6-EF6254DF6BB9}" type="pres">
      <dgm:prSet presAssocID="{4D6E893A-C5EE-6049-AA56-894CD5E96507}" presName="connTx" presStyleLbl="parChTrans1D2" presStyleIdx="1" presStyleCnt="2"/>
      <dgm:spPr/>
      <dgm:t>
        <a:bodyPr/>
        <a:lstStyle/>
        <a:p>
          <a:endParaRPr lang="es-ES"/>
        </a:p>
      </dgm:t>
    </dgm:pt>
    <dgm:pt modelId="{7A15E365-00DE-B945-9998-AF052998B370}" type="pres">
      <dgm:prSet presAssocID="{EE440941-2FC2-2544-B37D-9A2C942ED2BC}" presName="root2" presStyleCnt="0"/>
      <dgm:spPr/>
    </dgm:pt>
    <dgm:pt modelId="{05A56C8D-3CBE-6749-97A9-35737A0AD799}" type="pres">
      <dgm:prSet presAssocID="{EE440941-2FC2-2544-B37D-9A2C942ED2BC}" presName="LevelTwoTextNode" presStyleLbl="node2" presStyleIdx="1" presStyleCnt="2">
        <dgm:presLayoutVars>
          <dgm:chPref val="3"/>
        </dgm:presLayoutVars>
      </dgm:prSet>
      <dgm:spPr/>
      <dgm:t>
        <a:bodyPr/>
        <a:lstStyle/>
        <a:p>
          <a:endParaRPr lang="es-ES"/>
        </a:p>
      </dgm:t>
    </dgm:pt>
    <dgm:pt modelId="{0E32629B-6C3A-BE4D-A031-500FBE2B6D0D}" type="pres">
      <dgm:prSet presAssocID="{EE440941-2FC2-2544-B37D-9A2C942ED2BC}" presName="level3hierChild" presStyleCnt="0"/>
      <dgm:spPr/>
    </dgm:pt>
  </dgm:ptLst>
  <dgm:cxnLst>
    <dgm:cxn modelId="{E8DCCEE3-2547-7B4A-86E0-E7B9DC735A11}" type="presOf" srcId="{EE440941-2FC2-2544-B37D-9A2C942ED2BC}" destId="{05A56C8D-3CBE-6749-97A9-35737A0AD799}" srcOrd="0" destOrd="0" presId="urn:microsoft.com/office/officeart/2005/8/layout/hierarchy2"/>
    <dgm:cxn modelId="{6CB0373C-2FD3-0E40-82DD-0B586C512212}" type="presOf" srcId="{48AD23CA-A041-DB42-8173-AD9DD2AA95A1}" destId="{90BC87EA-80F9-244B-84BD-8E764C08E228}" srcOrd="1" destOrd="0" presId="urn:microsoft.com/office/officeart/2005/8/layout/hierarchy2"/>
    <dgm:cxn modelId="{2EC9C0FF-AE7E-2D49-911A-777158BD26DA}" type="presOf" srcId="{53535CB5-012E-064C-9792-6CEA1735E9AF}" destId="{AA37075E-F1D2-E543-996D-97EE624066CA}" srcOrd="0" destOrd="0" presId="urn:microsoft.com/office/officeart/2005/8/layout/hierarchy2"/>
    <dgm:cxn modelId="{3E6E13E9-317D-164B-9496-4D10E4CF4EB2}" type="presOf" srcId="{4D6E893A-C5EE-6049-AA56-894CD5E96507}" destId="{E188DE1A-D297-6D4A-8327-BCE8D0E81024}" srcOrd="0" destOrd="0" presId="urn:microsoft.com/office/officeart/2005/8/layout/hierarchy2"/>
    <dgm:cxn modelId="{1A54A329-CE44-CA40-8CDA-6A9182F6A5EA}" type="presOf" srcId="{4CDFE194-5C7B-2D4C-B0FD-030B7CC1D256}" destId="{4E30191D-CF09-DD4A-AB73-8B38E713EBE6}" srcOrd="0" destOrd="0" presId="urn:microsoft.com/office/officeart/2005/8/layout/hierarchy2"/>
    <dgm:cxn modelId="{59A42DF9-8D2E-DE42-860A-DD5FE93B67B2}" type="presOf" srcId="{4D6E893A-C5EE-6049-AA56-894CD5E96507}" destId="{92C9D3C0-5BB8-9645-8DE6-EF6254DF6BB9}" srcOrd="1" destOrd="0" presId="urn:microsoft.com/office/officeart/2005/8/layout/hierarchy2"/>
    <dgm:cxn modelId="{B55ACC35-8829-E943-B4FB-1A1DB6DAD4D0}" type="presOf" srcId="{48AD23CA-A041-DB42-8173-AD9DD2AA95A1}" destId="{DF6E7373-83D4-8946-A2FB-BA54BC9AE7FC}" srcOrd="0" destOrd="0" presId="urn:microsoft.com/office/officeart/2005/8/layout/hierarchy2"/>
    <dgm:cxn modelId="{A759C843-2368-B940-BE0D-69D831485988}" srcId="{45A29EE9-2C77-6649-BB8D-9119C6EF2693}" destId="{4CDFE194-5C7B-2D4C-B0FD-030B7CC1D256}" srcOrd="0" destOrd="0" parTransId="{48AD23CA-A041-DB42-8173-AD9DD2AA95A1}" sibTransId="{5B2D3F13-8DD5-544B-BE3B-90AA6E913ECF}"/>
    <dgm:cxn modelId="{4234DCDF-C1D3-7943-9926-E674400E4923}" srcId="{45A29EE9-2C77-6649-BB8D-9119C6EF2693}" destId="{EE440941-2FC2-2544-B37D-9A2C942ED2BC}" srcOrd="1" destOrd="0" parTransId="{4D6E893A-C5EE-6049-AA56-894CD5E96507}" sibTransId="{0909C1FE-10E4-8A4B-A2D8-7D0E4204E565}"/>
    <dgm:cxn modelId="{B56F40D0-62E1-FB44-B166-7402B2F22779}" type="presOf" srcId="{45A29EE9-2C77-6649-BB8D-9119C6EF2693}" destId="{9927636D-A31D-6D44-AC1F-502FA613BC71}" srcOrd="0" destOrd="0" presId="urn:microsoft.com/office/officeart/2005/8/layout/hierarchy2"/>
    <dgm:cxn modelId="{5F6274EC-9BEB-BC4D-9126-9C516CE1FD8F}" srcId="{53535CB5-012E-064C-9792-6CEA1735E9AF}" destId="{45A29EE9-2C77-6649-BB8D-9119C6EF2693}" srcOrd="0" destOrd="0" parTransId="{CA767CA0-0797-394F-8CF8-6B88F8BC20C6}" sibTransId="{D26AE6E2-F30A-794B-ABC0-C3C5E7B83F11}"/>
    <dgm:cxn modelId="{D8B42042-AD89-C446-ACE2-5C3610F0211C}" type="presParOf" srcId="{AA37075E-F1D2-E543-996D-97EE624066CA}" destId="{BB640847-0E75-9A46-B58D-AD89C94DD9F2}" srcOrd="0" destOrd="0" presId="urn:microsoft.com/office/officeart/2005/8/layout/hierarchy2"/>
    <dgm:cxn modelId="{753D4073-D1BB-0140-AC37-B94D981D7CBD}" type="presParOf" srcId="{BB640847-0E75-9A46-B58D-AD89C94DD9F2}" destId="{9927636D-A31D-6D44-AC1F-502FA613BC71}" srcOrd="0" destOrd="0" presId="urn:microsoft.com/office/officeart/2005/8/layout/hierarchy2"/>
    <dgm:cxn modelId="{0A908B2F-EAA0-834A-A5E2-18B4D0C09B11}" type="presParOf" srcId="{BB640847-0E75-9A46-B58D-AD89C94DD9F2}" destId="{36445D48-47BD-8D40-A44D-80D933C42BD6}" srcOrd="1" destOrd="0" presId="urn:microsoft.com/office/officeart/2005/8/layout/hierarchy2"/>
    <dgm:cxn modelId="{BBD39785-9FDB-7D4D-9895-C96B34050204}" type="presParOf" srcId="{36445D48-47BD-8D40-A44D-80D933C42BD6}" destId="{DF6E7373-83D4-8946-A2FB-BA54BC9AE7FC}" srcOrd="0" destOrd="0" presId="urn:microsoft.com/office/officeart/2005/8/layout/hierarchy2"/>
    <dgm:cxn modelId="{F33E5DE0-ECD2-3E4E-83E0-4249EB5D82C1}" type="presParOf" srcId="{DF6E7373-83D4-8946-A2FB-BA54BC9AE7FC}" destId="{90BC87EA-80F9-244B-84BD-8E764C08E228}" srcOrd="0" destOrd="0" presId="urn:microsoft.com/office/officeart/2005/8/layout/hierarchy2"/>
    <dgm:cxn modelId="{5561BA13-9578-3742-AEEE-9FC86AF62689}" type="presParOf" srcId="{36445D48-47BD-8D40-A44D-80D933C42BD6}" destId="{0D7C1953-0C51-6141-9CBA-EC13C887D157}" srcOrd="1" destOrd="0" presId="urn:microsoft.com/office/officeart/2005/8/layout/hierarchy2"/>
    <dgm:cxn modelId="{F338AB5B-A0AE-DC41-8291-5412EE327397}" type="presParOf" srcId="{0D7C1953-0C51-6141-9CBA-EC13C887D157}" destId="{4E30191D-CF09-DD4A-AB73-8B38E713EBE6}" srcOrd="0" destOrd="0" presId="urn:microsoft.com/office/officeart/2005/8/layout/hierarchy2"/>
    <dgm:cxn modelId="{5246DAD4-8731-0F47-B6C1-45943F5F4C92}" type="presParOf" srcId="{0D7C1953-0C51-6141-9CBA-EC13C887D157}" destId="{A1DD8927-1DE9-2645-904C-747965F4C608}" srcOrd="1" destOrd="0" presId="urn:microsoft.com/office/officeart/2005/8/layout/hierarchy2"/>
    <dgm:cxn modelId="{548C5806-1568-BC44-86AD-98B66A037B89}" type="presParOf" srcId="{36445D48-47BD-8D40-A44D-80D933C42BD6}" destId="{E188DE1A-D297-6D4A-8327-BCE8D0E81024}" srcOrd="2" destOrd="0" presId="urn:microsoft.com/office/officeart/2005/8/layout/hierarchy2"/>
    <dgm:cxn modelId="{2B98EBFF-05F5-9445-8114-075227732237}" type="presParOf" srcId="{E188DE1A-D297-6D4A-8327-BCE8D0E81024}" destId="{92C9D3C0-5BB8-9645-8DE6-EF6254DF6BB9}" srcOrd="0" destOrd="0" presId="urn:microsoft.com/office/officeart/2005/8/layout/hierarchy2"/>
    <dgm:cxn modelId="{FFD414BA-BBEA-EB47-B361-E20607497638}" type="presParOf" srcId="{36445D48-47BD-8D40-A44D-80D933C42BD6}" destId="{7A15E365-00DE-B945-9998-AF052998B370}" srcOrd="3" destOrd="0" presId="urn:microsoft.com/office/officeart/2005/8/layout/hierarchy2"/>
    <dgm:cxn modelId="{55A757D5-2C3C-2247-951B-CBCC5E344B18}" type="presParOf" srcId="{7A15E365-00DE-B945-9998-AF052998B370}" destId="{05A56C8D-3CBE-6749-97A9-35737A0AD799}" srcOrd="0" destOrd="0" presId="urn:microsoft.com/office/officeart/2005/8/layout/hierarchy2"/>
    <dgm:cxn modelId="{45BAEEC7-F908-5044-86B5-EB13B6A0D9B3}" type="presParOf" srcId="{7A15E365-00DE-B945-9998-AF052998B370}" destId="{0E32629B-6C3A-BE4D-A031-500FBE2B6D0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3535CB5-012E-064C-9792-6CEA1735E9AF}" type="doc">
      <dgm:prSet loTypeId="urn:microsoft.com/office/officeart/2005/8/layout/hierarchy2" loCatId="list" qsTypeId="urn:microsoft.com/office/officeart/2005/8/quickstyle/simple1" qsCatId="simple" csTypeId="urn:microsoft.com/office/officeart/2005/8/colors/accent3_1" csCatId="accent3" phldr="1"/>
      <dgm:spPr/>
      <dgm:t>
        <a:bodyPr/>
        <a:lstStyle/>
        <a:p>
          <a:endParaRPr lang="es-MX"/>
        </a:p>
      </dgm:t>
    </dgm:pt>
    <dgm:pt modelId="{326246B9-A0ED-FA41-93B4-C219AD86BBBF}">
      <dgm:prSet/>
      <dgm:spPr/>
      <dgm:t>
        <a:bodyPr/>
        <a:lstStyle/>
        <a:p>
          <a:r>
            <a:rPr lang="es-CO" b="1" dirty="0"/>
            <a:t>B. EM por Cambios de Ocupación</a:t>
          </a:r>
          <a:endParaRPr lang="es-CO" dirty="0"/>
        </a:p>
      </dgm:t>
    </dgm:pt>
    <dgm:pt modelId="{EC10276D-51FD-8243-BBAA-508EB7E26172}" type="parTrans" cxnId="{6B4E7307-9C6A-2E4F-9578-A356E0D1459C}">
      <dgm:prSet/>
      <dgm:spPr/>
      <dgm:t>
        <a:bodyPr/>
        <a:lstStyle/>
        <a:p>
          <a:endParaRPr lang="es-MX"/>
        </a:p>
      </dgm:t>
    </dgm:pt>
    <dgm:pt modelId="{49989CEE-C2B5-9F4C-BDA1-883850218818}" type="sibTrans" cxnId="{6B4E7307-9C6A-2E4F-9578-A356E0D1459C}">
      <dgm:prSet/>
      <dgm:spPr/>
      <dgm:t>
        <a:bodyPr/>
        <a:lstStyle/>
        <a:p>
          <a:endParaRPr lang="es-MX"/>
        </a:p>
      </dgm:t>
    </dgm:pt>
    <dgm:pt modelId="{0924C935-83C1-E64E-BE06-FE8943CA66A6}">
      <dgm:prSet/>
      <dgm:spPr/>
      <dgm:t>
        <a:bodyPr/>
        <a:lstStyle/>
        <a:p>
          <a:pPr algn="l"/>
          <a:r>
            <a:rPr lang="es-CO" dirty="0"/>
            <a:t>Objetivo es garantizar que el trabajador se </a:t>
          </a:r>
          <a:r>
            <a:rPr lang="es-CO" b="1" i="1" dirty="0"/>
            <a:t>mantenga</a:t>
          </a:r>
          <a:r>
            <a:rPr lang="es-CO" dirty="0"/>
            <a:t> en condiciones de salud física, mental y social acorde con los requerimientos de nuevas tareas y sin que las nuevas condiciones de exposición afecten su salud.</a:t>
          </a:r>
        </a:p>
      </dgm:t>
    </dgm:pt>
    <dgm:pt modelId="{592A4CB8-202C-B245-B9AF-52E6EB51EAB6}" type="parTrans" cxnId="{5ABF4445-1713-4940-B684-34D03CA97895}">
      <dgm:prSet/>
      <dgm:spPr/>
      <dgm:t>
        <a:bodyPr/>
        <a:lstStyle/>
        <a:p>
          <a:endParaRPr lang="es-MX"/>
        </a:p>
      </dgm:t>
    </dgm:pt>
    <dgm:pt modelId="{A20EC104-38B2-604A-BE46-A63C434F5471}" type="sibTrans" cxnId="{5ABF4445-1713-4940-B684-34D03CA97895}">
      <dgm:prSet/>
      <dgm:spPr/>
      <dgm:t>
        <a:bodyPr/>
        <a:lstStyle/>
        <a:p>
          <a:endParaRPr lang="es-MX"/>
        </a:p>
      </dgm:t>
    </dgm:pt>
    <dgm:pt modelId="{ED29B520-C274-7440-BA7B-CF7D613D6D1F}">
      <dgm:prSet/>
      <dgm:spPr/>
      <dgm:t>
        <a:bodyPr/>
        <a:lstStyle/>
        <a:p>
          <a:pPr algn="l"/>
          <a:r>
            <a:rPr lang="es-CO" dirty="0"/>
            <a:t>Realizar EMO a todos los trabajadores cada vez que este cambie de ocupación y ello implique cambio de medio ambiente laboral, de funciones, tareas o exposición a nuevos o mayores FRO, en los que detecte un incremento de su magnitud, intensidad y frecuencia. </a:t>
          </a:r>
        </a:p>
        <a:p>
          <a:pPr algn="l"/>
          <a:r>
            <a:rPr lang="es-CO" dirty="0"/>
            <a:t>Responden a lo establecido en los PVE del SGSST.</a:t>
          </a:r>
        </a:p>
      </dgm:t>
    </dgm:pt>
    <dgm:pt modelId="{8A1A7711-E57C-7944-8C99-CEEB442452E9}" type="parTrans" cxnId="{361FA4F3-97D0-9A4A-A890-AED7943642A1}">
      <dgm:prSet/>
      <dgm:spPr/>
      <dgm:t>
        <a:bodyPr/>
        <a:lstStyle/>
        <a:p>
          <a:endParaRPr lang="es-MX"/>
        </a:p>
      </dgm:t>
    </dgm:pt>
    <dgm:pt modelId="{28CD2C6C-05F9-CB4A-BD9F-B34AEE7C65E9}" type="sibTrans" cxnId="{361FA4F3-97D0-9A4A-A890-AED7943642A1}">
      <dgm:prSet/>
      <dgm:spPr/>
      <dgm:t>
        <a:bodyPr/>
        <a:lstStyle/>
        <a:p>
          <a:endParaRPr lang="es-MX"/>
        </a:p>
      </dgm:t>
    </dgm:pt>
    <dgm:pt modelId="{AA37075E-F1D2-E543-996D-97EE624066CA}" type="pres">
      <dgm:prSet presAssocID="{53535CB5-012E-064C-9792-6CEA1735E9AF}" presName="diagram" presStyleCnt="0">
        <dgm:presLayoutVars>
          <dgm:chPref val="1"/>
          <dgm:dir/>
          <dgm:animOne val="branch"/>
          <dgm:animLvl val="lvl"/>
          <dgm:resizeHandles val="exact"/>
        </dgm:presLayoutVars>
      </dgm:prSet>
      <dgm:spPr/>
      <dgm:t>
        <a:bodyPr/>
        <a:lstStyle/>
        <a:p>
          <a:endParaRPr lang="es-ES"/>
        </a:p>
      </dgm:t>
    </dgm:pt>
    <dgm:pt modelId="{3608C91E-766E-5645-9906-6BD267629499}" type="pres">
      <dgm:prSet presAssocID="{326246B9-A0ED-FA41-93B4-C219AD86BBBF}" presName="root1" presStyleCnt="0"/>
      <dgm:spPr/>
    </dgm:pt>
    <dgm:pt modelId="{AE1BE180-2A17-B24E-AB33-7488EC4D1494}" type="pres">
      <dgm:prSet presAssocID="{326246B9-A0ED-FA41-93B4-C219AD86BBBF}" presName="LevelOneTextNode" presStyleLbl="node0" presStyleIdx="0" presStyleCnt="1" custScaleX="35626" custScaleY="59109">
        <dgm:presLayoutVars>
          <dgm:chPref val="3"/>
        </dgm:presLayoutVars>
      </dgm:prSet>
      <dgm:spPr/>
      <dgm:t>
        <a:bodyPr/>
        <a:lstStyle/>
        <a:p>
          <a:endParaRPr lang="es-ES"/>
        </a:p>
      </dgm:t>
    </dgm:pt>
    <dgm:pt modelId="{C0D2852D-990C-844D-9BC6-1E31B838A2B5}" type="pres">
      <dgm:prSet presAssocID="{326246B9-A0ED-FA41-93B4-C219AD86BBBF}" presName="level2hierChild" presStyleCnt="0"/>
      <dgm:spPr/>
    </dgm:pt>
    <dgm:pt modelId="{EC4D0ECC-7253-6E41-84E0-F53A0AD20F6E}" type="pres">
      <dgm:prSet presAssocID="{592A4CB8-202C-B245-B9AF-52E6EB51EAB6}" presName="conn2-1" presStyleLbl="parChTrans1D2" presStyleIdx="0" presStyleCnt="2"/>
      <dgm:spPr/>
      <dgm:t>
        <a:bodyPr/>
        <a:lstStyle/>
        <a:p>
          <a:endParaRPr lang="es-ES"/>
        </a:p>
      </dgm:t>
    </dgm:pt>
    <dgm:pt modelId="{FF144641-B4D6-3748-98DE-049DF9AB0D90}" type="pres">
      <dgm:prSet presAssocID="{592A4CB8-202C-B245-B9AF-52E6EB51EAB6}" presName="connTx" presStyleLbl="parChTrans1D2" presStyleIdx="0" presStyleCnt="2"/>
      <dgm:spPr/>
      <dgm:t>
        <a:bodyPr/>
        <a:lstStyle/>
        <a:p>
          <a:endParaRPr lang="es-ES"/>
        </a:p>
      </dgm:t>
    </dgm:pt>
    <dgm:pt modelId="{BAA071EF-4DE9-3443-829A-759616D507EE}" type="pres">
      <dgm:prSet presAssocID="{0924C935-83C1-E64E-BE06-FE8943CA66A6}" presName="root2" presStyleCnt="0"/>
      <dgm:spPr/>
    </dgm:pt>
    <dgm:pt modelId="{D11B8E2E-E1F8-CB4C-842F-B67AFDEFA90B}" type="pres">
      <dgm:prSet presAssocID="{0924C935-83C1-E64E-BE06-FE8943CA66A6}" presName="LevelTwoTextNode" presStyleLbl="node2" presStyleIdx="0" presStyleCnt="2">
        <dgm:presLayoutVars>
          <dgm:chPref val="3"/>
        </dgm:presLayoutVars>
      </dgm:prSet>
      <dgm:spPr/>
      <dgm:t>
        <a:bodyPr/>
        <a:lstStyle/>
        <a:p>
          <a:endParaRPr lang="es-ES"/>
        </a:p>
      </dgm:t>
    </dgm:pt>
    <dgm:pt modelId="{94FFD3C9-DEC3-0743-B78D-D073EEAA96A1}" type="pres">
      <dgm:prSet presAssocID="{0924C935-83C1-E64E-BE06-FE8943CA66A6}" presName="level3hierChild" presStyleCnt="0"/>
      <dgm:spPr/>
    </dgm:pt>
    <dgm:pt modelId="{E4DA559F-0086-8A42-8E99-1C8FB17CE172}" type="pres">
      <dgm:prSet presAssocID="{8A1A7711-E57C-7944-8C99-CEEB442452E9}" presName="conn2-1" presStyleLbl="parChTrans1D2" presStyleIdx="1" presStyleCnt="2"/>
      <dgm:spPr/>
      <dgm:t>
        <a:bodyPr/>
        <a:lstStyle/>
        <a:p>
          <a:endParaRPr lang="es-ES"/>
        </a:p>
      </dgm:t>
    </dgm:pt>
    <dgm:pt modelId="{1C311D0B-2722-C742-A0A2-CBFF12411F46}" type="pres">
      <dgm:prSet presAssocID="{8A1A7711-E57C-7944-8C99-CEEB442452E9}" presName="connTx" presStyleLbl="parChTrans1D2" presStyleIdx="1" presStyleCnt="2"/>
      <dgm:spPr/>
      <dgm:t>
        <a:bodyPr/>
        <a:lstStyle/>
        <a:p>
          <a:endParaRPr lang="es-ES"/>
        </a:p>
      </dgm:t>
    </dgm:pt>
    <dgm:pt modelId="{519058FD-D5DE-B947-815A-F635BC68F38C}" type="pres">
      <dgm:prSet presAssocID="{ED29B520-C274-7440-BA7B-CF7D613D6D1F}" presName="root2" presStyleCnt="0"/>
      <dgm:spPr/>
    </dgm:pt>
    <dgm:pt modelId="{D6F64649-0269-424C-9C5E-32481876A888}" type="pres">
      <dgm:prSet presAssocID="{ED29B520-C274-7440-BA7B-CF7D613D6D1F}" presName="LevelTwoTextNode" presStyleLbl="node2" presStyleIdx="1" presStyleCnt="2">
        <dgm:presLayoutVars>
          <dgm:chPref val="3"/>
        </dgm:presLayoutVars>
      </dgm:prSet>
      <dgm:spPr/>
      <dgm:t>
        <a:bodyPr/>
        <a:lstStyle/>
        <a:p>
          <a:endParaRPr lang="es-ES"/>
        </a:p>
      </dgm:t>
    </dgm:pt>
    <dgm:pt modelId="{711D263E-D0D2-2A4B-8F72-5392F8DFE563}" type="pres">
      <dgm:prSet presAssocID="{ED29B520-C274-7440-BA7B-CF7D613D6D1F}" presName="level3hierChild" presStyleCnt="0"/>
      <dgm:spPr/>
    </dgm:pt>
  </dgm:ptLst>
  <dgm:cxnLst>
    <dgm:cxn modelId="{6B4E7307-9C6A-2E4F-9578-A356E0D1459C}" srcId="{53535CB5-012E-064C-9792-6CEA1735E9AF}" destId="{326246B9-A0ED-FA41-93B4-C219AD86BBBF}" srcOrd="0" destOrd="0" parTransId="{EC10276D-51FD-8243-BBAA-508EB7E26172}" sibTransId="{49989CEE-C2B5-9F4C-BDA1-883850218818}"/>
    <dgm:cxn modelId="{DECF3C25-0FCD-9546-B56C-2A3C4FC31506}" type="presOf" srcId="{592A4CB8-202C-B245-B9AF-52E6EB51EAB6}" destId="{FF144641-B4D6-3748-98DE-049DF9AB0D90}" srcOrd="1" destOrd="0" presId="urn:microsoft.com/office/officeart/2005/8/layout/hierarchy2"/>
    <dgm:cxn modelId="{4204A9C6-72DA-2343-B120-F0D4BED9EF70}" type="presOf" srcId="{592A4CB8-202C-B245-B9AF-52E6EB51EAB6}" destId="{EC4D0ECC-7253-6E41-84E0-F53A0AD20F6E}" srcOrd="0" destOrd="0" presId="urn:microsoft.com/office/officeart/2005/8/layout/hierarchy2"/>
    <dgm:cxn modelId="{361FA4F3-97D0-9A4A-A890-AED7943642A1}" srcId="{326246B9-A0ED-FA41-93B4-C219AD86BBBF}" destId="{ED29B520-C274-7440-BA7B-CF7D613D6D1F}" srcOrd="1" destOrd="0" parTransId="{8A1A7711-E57C-7944-8C99-CEEB442452E9}" sibTransId="{28CD2C6C-05F9-CB4A-BD9F-B34AEE7C65E9}"/>
    <dgm:cxn modelId="{5FCCEF38-2BB3-9F4B-A54F-DFE38009E48D}" type="presOf" srcId="{8A1A7711-E57C-7944-8C99-CEEB442452E9}" destId="{E4DA559F-0086-8A42-8E99-1C8FB17CE172}" srcOrd="0" destOrd="0" presId="urn:microsoft.com/office/officeart/2005/8/layout/hierarchy2"/>
    <dgm:cxn modelId="{279C3D66-5E0A-4F4F-9F79-9772DAE6AACC}" type="presOf" srcId="{0924C935-83C1-E64E-BE06-FE8943CA66A6}" destId="{D11B8E2E-E1F8-CB4C-842F-B67AFDEFA90B}" srcOrd="0" destOrd="0" presId="urn:microsoft.com/office/officeart/2005/8/layout/hierarchy2"/>
    <dgm:cxn modelId="{5DB69C72-F3F2-B749-8101-57F0097F25B3}" type="presOf" srcId="{ED29B520-C274-7440-BA7B-CF7D613D6D1F}" destId="{D6F64649-0269-424C-9C5E-32481876A888}" srcOrd="0" destOrd="0" presId="urn:microsoft.com/office/officeart/2005/8/layout/hierarchy2"/>
    <dgm:cxn modelId="{2EC9C0FF-AE7E-2D49-911A-777158BD26DA}" type="presOf" srcId="{53535CB5-012E-064C-9792-6CEA1735E9AF}" destId="{AA37075E-F1D2-E543-996D-97EE624066CA}" srcOrd="0" destOrd="0" presId="urn:microsoft.com/office/officeart/2005/8/layout/hierarchy2"/>
    <dgm:cxn modelId="{5ABF4445-1713-4940-B684-34D03CA97895}" srcId="{326246B9-A0ED-FA41-93B4-C219AD86BBBF}" destId="{0924C935-83C1-E64E-BE06-FE8943CA66A6}" srcOrd="0" destOrd="0" parTransId="{592A4CB8-202C-B245-B9AF-52E6EB51EAB6}" sibTransId="{A20EC104-38B2-604A-BE46-A63C434F5471}"/>
    <dgm:cxn modelId="{EAA6E6C9-E9BB-9D4A-A471-1DE6DA3E938F}" type="presOf" srcId="{326246B9-A0ED-FA41-93B4-C219AD86BBBF}" destId="{AE1BE180-2A17-B24E-AB33-7488EC4D1494}" srcOrd="0" destOrd="0" presId="urn:microsoft.com/office/officeart/2005/8/layout/hierarchy2"/>
    <dgm:cxn modelId="{12C810B9-2966-2342-8513-E2E55B527387}" type="presOf" srcId="{8A1A7711-E57C-7944-8C99-CEEB442452E9}" destId="{1C311D0B-2722-C742-A0A2-CBFF12411F46}" srcOrd="1" destOrd="0" presId="urn:microsoft.com/office/officeart/2005/8/layout/hierarchy2"/>
    <dgm:cxn modelId="{34031228-D30F-CB4D-AAB3-AB969B9C434D}" type="presParOf" srcId="{AA37075E-F1D2-E543-996D-97EE624066CA}" destId="{3608C91E-766E-5645-9906-6BD267629499}" srcOrd="0" destOrd="0" presId="urn:microsoft.com/office/officeart/2005/8/layout/hierarchy2"/>
    <dgm:cxn modelId="{A991A777-E8AE-7741-A49D-5DB34F0A0741}" type="presParOf" srcId="{3608C91E-766E-5645-9906-6BD267629499}" destId="{AE1BE180-2A17-B24E-AB33-7488EC4D1494}" srcOrd="0" destOrd="0" presId="urn:microsoft.com/office/officeart/2005/8/layout/hierarchy2"/>
    <dgm:cxn modelId="{B4FDF241-DA12-B446-B761-840E3BA515CD}" type="presParOf" srcId="{3608C91E-766E-5645-9906-6BD267629499}" destId="{C0D2852D-990C-844D-9BC6-1E31B838A2B5}" srcOrd="1" destOrd="0" presId="urn:microsoft.com/office/officeart/2005/8/layout/hierarchy2"/>
    <dgm:cxn modelId="{3E24C894-6730-614C-BEF7-52BA28FD484C}" type="presParOf" srcId="{C0D2852D-990C-844D-9BC6-1E31B838A2B5}" destId="{EC4D0ECC-7253-6E41-84E0-F53A0AD20F6E}" srcOrd="0" destOrd="0" presId="urn:microsoft.com/office/officeart/2005/8/layout/hierarchy2"/>
    <dgm:cxn modelId="{83346942-4DE7-6749-8915-65B0B849281D}" type="presParOf" srcId="{EC4D0ECC-7253-6E41-84E0-F53A0AD20F6E}" destId="{FF144641-B4D6-3748-98DE-049DF9AB0D90}" srcOrd="0" destOrd="0" presId="urn:microsoft.com/office/officeart/2005/8/layout/hierarchy2"/>
    <dgm:cxn modelId="{FC8ECA45-C924-2449-87E5-7F3F8858CCCC}" type="presParOf" srcId="{C0D2852D-990C-844D-9BC6-1E31B838A2B5}" destId="{BAA071EF-4DE9-3443-829A-759616D507EE}" srcOrd="1" destOrd="0" presId="urn:microsoft.com/office/officeart/2005/8/layout/hierarchy2"/>
    <dgm:cxn modelId="{3A271D23-2210-8A40-A1A2-3E90C169B639}" type="presParOf" srcId="{BAA071EF-4DE9-3443-829A-759616D507EE}" destId="{D11B8E2E-E1F8-CB4C-842F-B67AFDEFA90B}" srcOrd="0" destOrd="0" presId="urn:microsoft.com/office/officeart/2005/8/layout/hierarchy2"/>
    <dgm:cxn modelId="{D906C5D4-0342-A347-B98F-2B8D2DFD8682}" type="presParOf" srcId="{BAA071EF-4DE9-3443-829A-759616D507EE}" destId="{94FFD3C9-DEC3-0743-B78D-D073EEAA96A1}" srcOrd="1" destOrd="0" presId="urn:microsoft.com/office/officeart/2005/8/layout/hierarchy2"/>
    <dgm:cxn modelId="{D6ABAB40-2FD2-2542-8F62-47AAE3444AA0}" type="presParOf" srcId="{C0D2852D-990C-844D-9BC6-1E31B838A2B5}" destId="{E4DA559F-0086-8A42-8E99-1C8FB17CE172}" srcOrd="2" destOrd="0" presId="urn:microsoft.com/office/officeart/2005/8/layout/hierarchy2"/>
    <dgm:cxn modelId="{6CE5F8B2-0B06-7C47-B0EA-FDB2787FD012}" type="presParOf" srcId="{E4DA559F-0086-8A42-8E99-1C8FB17CE172}" destId="{1C311D0B-2722-C742-A0A2-CBFF12411F46}" srcOrd="0" destOrd="0" presId="urn:microsoft.com/office/officeart/2005/8/layout/hierarchy2"/>
    <dgm:cxn modelId="{3697878E-5B80-5741-9CB1-77654859DD1B}" type="presParOf" srcId="{C0D2852D-990C-844D-9BC6-1E31B838A2B5}" destId="{519058FD-D5DE-B947-815A-F635BC68F38C}" srcOrd="3" destOrd="0" presId="urn:microsoft.com/office/officeart/2005/8/layout/hierarchy2"/>
    <dgm:cxn modelId="{9C395590-CF92-1B4F-A265-A9DA7488176D}" type="presParOf" srcId="{519058FD-D5DE-B947-815A-F635BC68F38C}" destId="{D6F64649-0269-424C-9C5E-32481876A888}" srcOrd="0" destOrd="0" presId="urn:microsoft.com/office/officeart/2005/8/layout/hierarchy2"/>
    <dgm:cxn modelId="{19C4149B-B474-4C41-998D-3F7C3274EF4D}" type="presParOf" srcId="{519058FD-D5DE-B947-815A-F635BC68F38C}" destId="{711D263E-D0D2-2A4B-8F72-5392F8DFE56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3535CB5-012E-064C-9792-6CEA1735E9AF}" type="doc">
      <dgm:prSet loTypeId="urn:microsoft.com/office/officeart/2008/layout/AscendingPictureAccentProcess" loCatId="list" qsTypeId="urn:microsoft.com/office/officeart/2005/8/quickstyle/simple1" qsCatId="simple" csTypeId="urn:microsoft.com/office/officeart/2005/8/colors/accent0_1" csCatId="mainScheme" phldr="1"/>
      <dgm:spPr/>
      <dgm:t>
        <a:bodyPr/>
        <a:lstStyle/>
        <a:p>
          <a:endParaRPr lang="es-MX"/>
        </a:p>
      </dgm:t>
    </dgm:pt>
    <dgm:pt modelId="{6C9F7D2C-3BD1-464C-A721-5CF61CEB3256}">
      <dgm:prSet/>
      <dgm:spPr/>
      <dgm:t>
        <a:bodyPr/>
        <a:lstStyle/>
        <a:p>
          <a:r>
            <a:rPr lang="es-CO" dirty="0"/>
            <a:t>Antecedentes que se registren en las EMO periódicas laborales deberán actualizarse a la fecha de la evaluación correspondiente y se revisarán comparativamente, cada vez que se realice este tipo de evaluación.</a:t>
          </a:r>
          <a:r>
            <a:rPr lang="es-CO" b="1" dirty="0"/>
            <a:t> (Parágrafo)</a:t>
          </a:r>
          <a:endParaRPr lang="es-CO" dirty="0"/>
        </a:p>
      </dgm:t>
    </dgm:pt>
    <dgm:pt modelId="{2A02588E-5B1D-774F-9904-823DDFC179F0}" type="parTrans" cxnId="{D9564061-A7DA-2C40-B270-0931124425D0}">
      <dgm:prSet/>
      <dgm:spPr/>
      <dgm:t>
        <a:bodyPr/>
        <a:lstStyle/>
        <a:p>
          <a:endParaRPr lang="es-MX"/>
        </a:p>
      </dgm:t>
    </dgm:pt>
    <dgm:pt modelId="{20AAF5B6-51D0-E94D-80C2-E1F423247855}" type="sibTrans" cxnId="{D9564061-A7DA-2C40-B270-0931124425D0}">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C9E0304F-AB53-2F4F-A987-BF56E9BC03F5}" type="pres">
      <dgm:prSet presAssocID="{53535CB5-012E-064C-9792-6CEA1735E9AF}" presName="Name0" presStyleCnt="0">
        <dgm:presLayoutVars>
          <dgm:chMax val="7"/>
          <dgm:chPref val="7"/>
          <dgm:dir/>
        </dgm:presLayoutVars>
      </dgm:prSet>
      <dgm:spPr/>
      <dgm:t>
        <a:bodyPr/>
        <a:lstStyle/>
        <a:p>
          <a:endParaRPr lang="es-ES"/>
        </a:p>
      </dgm:t>
    </dgm:pt>
    <dgm:pt modelId="{6A1D639F-7403-5F40-8000-8C75396EEBE6}" type="pres">
      <dgm:prSet presAssocID="{6C9F7D2C-3BD1-464C-A721-5CF61CEB3256}" presName="parTx1" presStyleLbl="node1" presStyleIdx="0" presStyleCnt="1" custScaleY="139180"/>
      <dgm:spPr/>
      <dgm:t>
        <a:bodyPr/>
        <a:lstStyle/>
        <a:p>
          <a:endParaRPr lang="es-ES"/>
        </a:p>
      </dgm:t>
    </dgm:pt>
    <dgm:pt modelId="{3DFA30C7-F67C-E242-B1D4-FB91BA661F4D}" type="pres">
      <dgm:prSet presAssocID="{20AAF5B6-51D0-E94D-80C2-E1F423247855}" presName="picture1" presStyleCnt="0"/>
      <dgm:spPr/>
    </dgm:pt>
    <dgm:pt modelId="{B171FFFE-235A-F544-9C7E-A016F1B5C7B8}" type="pres">
      <dgm:prSet presAssocID="{20AAF5B6-51D0-E94D-80C2-E1F423247855}" presName="imageRepeatNode" presStyleLbl="fgImgPlace1" presStyleIdx="0" presStyleCnt="1"/>
      <dgm:spPr/>
      <dgm:t>
        <a:bodyPr/>
        <a:lstStyle/>
        <a:p>
          <a:endParaRPr lang="es-ES"/>
        </a:p>
      </dgm:t>
    </dgm:pt>
  </dgm:ptLst>
  <dgm:cxnLst>
    <dgm:cxn modelId="{D9564061-A7DA-2C40-B270-0931124425D0}" srcId="{53535CB5-012E-064C-9792-6CEA1735E9AF}" destId="{6C9F7D2C-3BD1-464C-A721-5CF61CEB3256}" srcOrd="0" destOrd="0" parTransId="{2A02588E-5B1D-774F-9904-823DDFC179F0}" sibTransId="{20AAF5B6-51D0-E94D-80C2-E1F423247855}"/>
    <dgm:cxn modelId="{937F31C9-4BAA-5847-ABFA-53E861DD4EAE}" type="presOf" srcId="{6C9F7D2C-3BD1-464C-A721-5CF61CEB3256}" destId="{6A1D639F-7403-5F40-8000-8C75396EEBE6}" srcOrd="0" destOrd="0" presId="urn:microsoft.com/office/officeart/2008/layout/AscendingPictureAccentProcess"/>
    <dgm:cxn modelId="{FE42983D-37DF-6D40-BF9F-4A53157DA88D}" type="presOf" srcId="{53535CB5-012E-064C-9792-6CEA1735E9AF}" destId="{C9E0304F-AB53-2F4F-A987-BF56E9BC03F5}" srcOrd="0" destOrd="0" presId="urn:microsoft.com/office/officeart/2008/layout/AscendingPictureAccentProcess"/>
    <dgm:cxn modelId="{2F219FBC-247B-EB46-BD33-1E20F6A5BBCD}" type="presOf" srcId="{20AAF5B6-51D0-E94D-80C2-E1F423247855}" destId="{B171FFFE-235A-F544-9C7E-A016F1B5C7B8}" srcOrd="0" destOrd="0" presId="urn:microsoft.com/office/officeart/2008/layout/AscendingPictureAccentProcess"/>
    <dgm:cxn modelId="{718178D5-4FF8-AD44-BDF4-10D25AD6E8E1}" type="presParOf" srcId="{C9E0304F-AB53-2F4F-A987-BF56E9BC03F5}" destId="{6A1D639F-7403-5F40-8000-8C75396EEBE6}" srcOrd="0" destOrd="0" presId="urn:microsoft.com/office/officeart/2008/layout/AscendingPictureAccentProcess"/>
    <dgm:cxn modelId="{0C065B3D-32E3-AF41-995A-EBC7D838297D}" type="presParOf" srcId="{C9E0304F-AB53-2F4F-A987-BF56E9BC03F5}" destId="{3DFA30C7-F67C-E242-B1D4-FB91BA661F4D}" srcOrd="1" destOrd="0" presId="urn:microsoft.com/office/officeart/2008/layout/AscendingPictureAccentProcess"/>
    <dgm:cxn modelId="{5D7F1606-5467-0E4B-875A-D1974EB02217}" type="presParOf" srcId="{3DFA30C7-F67C-E242-B1D4-FB91BA661F4D}" destId="{B171FFFE-235A-F544-9C7E-A016F1B5C7B8}"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97BF4E8-9B57-A543-A9E9-811EB19B51DC}"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2A59731D-A2C2-8C4F-99AA-D5BE0A0B5E2D}">
      <dgm:prSet/>
      <dgm:spPr/>
      <dgm:t>
        <a:bodyPr/>
        <a:lstStyle/>
        <a:p>
          <a:r>
            <a:rPr lang="es-CO" dirty="0"/>
            <a:t>Son aquellas que se deben realizar al trabajador cuando se termina la relación laboral.</a:t>
          </a:r>
        </a:p>
      </dgm:t>
    </dgm:pt>
    <dgm:pt modelId="{AFAB2832-1FED-2C47-BD16-E27C762C3894}" type="parTrans" cxnId="{F2428E5B-E3E0-D046-955C-00680186390A}">
      <dgm:prSet/>
      <dgm:spPr/>
      <dgm:t>
        <a:bodyPr/>
        <a:lstStyle/>
        <a:p>
          <a:endParaRPr lang="es-MX"/>
        </a:p>
      </dgm:t>
    </dgm:pt>
    <dgm:pt modelId="{0D1FA508-CE78-6248-AD8C-A47A05E7A35A}" type="sibTrans" cxnId="{F2428E5B-E3E0-D046-955C-00680186390A}">
      <dgm:prSet/>
      <dgm:spPr/>
      <dgm:t>
        <a:bodyPr/>
        <a:lstStyle/>
        <a:p>
          <a:endParaRPr lang="es-MX"/>
        </a:p>
      </dgm:t>
    </dgm:pt>
    <dgm:pt modelId="{C1905D55-D607-FA46-A650-3753285318A2}">
      <dgm:prSet/>
      <dgm:spPr/>
      <dgm:t>
        <a:bodyPr/>
        <a:lstStyle/>
        <a:p>
          <a:pPr algn="l"/>
          <a:r>
            <a:rPr lang="es-CO" b="1" dirty="0"/>
            <a:t>Objetivo:</a:t>
          </a:r>
          <a:r>
            <a:rPr lang="es-CO" dirty="0"/>
            <a:t> valorar y registrar las condiciones de salud en las que el trabajador se </a:t>
          </a:r>
          <a:r>
            <a:rPr lang="es-CO" b="1" dirty="0"/>
            <a:t>retira</a:t>
          </a:r>
          <a:r>
            <a:rPr lang="es-CO" dirty="0"/>
            <a:t> de sus tareas o funciones asignadas.</a:t>
          </a:r>
        </a:p>
      </dgm:t>
    </dgm:pt>
    <dgm:pt modelId="{AEDB81AC-9C74-2B46-AFEC-36110002CAB8}" type="parTrans" cxnId="{081D0FB1-AA4F-A143-BE2B-49B9E64F507C}">
      <dgm:prSet/>
      <dgm:spPr/>
      <dgm:t>
        <a:bodyPr/>
        <a:lstStyle/>
        <a:p>
          <a:endParaRPr lang="es-MX"/>
        </a:p>
      </dgm:t>
    </dgm:pt>
    <dgm:pt modelId="{844AF033-0A2C-A443-B2FA-B54CBE3330C9}" type="sibTrans" cxnId="{081D0FB1-AA4F-A143-BE2B-49B9E64F507C}">
      <dgm:prSet/>
      <dgm:spPr/>
      <dgm:t>
        <a:bodyPr/>
        <a:lstStyle/>
        <a:p>
          <a:endParaRPr lang="es-MX"/>
        </a:p>
      </dgm:t>
    </dgm:pt>
    <dgm:pt modelId="{B78FF114-DF37-8A45-95C0-BBE5CF84F2CD}">
      <dgm:prSet/>
      <dgm:spPr/>
      <dgm:t>
        <a:bodyPr/>
        <a:lstStyle/>
        <a:p>
          <a:pPr algn="just"/>
          <a:r>
            <a:rPr lang="es-CO" dirty="0"/>
            <a:t>Empleador o contratante deberá informar al trabajador sobre el proceso para la realización de la </a:t>
          </a:r>
          <a:r>
            <a:rPr lang="es-CO" b="1" dirty="0"/>
            <a:t>EMO de egreso.</a:t>
          </a:r>
          <a:endParaRPr lang="es-CO" dirty="0"/>
        </a:p>
      </dgm:t>
    </dgm:pt>
    <dgm:pt modelId="{1014494F-21ED-6545-8A98-BDBFFF243D42}" type="parTrans" cxnId="{F06EAA53-57CA-A64F-8964-9C54EB988471}">
      <dgm:prSet/>
      <dgm:spPr/>
      <dgm:t>
        <a:bodyPr/>
        <a:lstStyle/>
        <a:p>
          <a:endParaRPr lang="es-MX"/>
        </a:p>
      </dgm:t>
    </dgm:pt>
    <dgm:pt modelId="{EC512475-69C8-2B44-9B72-46418102740E}" type="sibTrans" cxnId="{F06EAA53-57CA-A64F-8964-9C54EB988471}">
      <dgm:prSet/>
      <dgm:spPr/>
      <dgm:t>
        <a:bodyPr/>
        <a:lstStyle/>
        <a:p>
          <a:endParaRPr lang="es-MX"/>
        </a:p>
      </dgm:t>
    </dgm:pt>
    <dgm:pt modelId="{B2E65B6E-1C2E-D54C-879B-A285AFC8D17B}">
      <dgm:prSet/>
      <dgm:spPr/>
      <dgm:t>
        <a:bodyPr/>
        <a:lstStyle/>
        <a:p>
          <a:pPr algn="just"/>
          <a:r>
            <a:rPr lang="es-CO" dirty="0"/>
            <a:t>Dentro de los cinco (5) días hábiles posteriores a la terminación de la relación laboral o contractual</a:t>
          </a:r>
        </a:p>
      </dgm:t>
    </dgm:pt>
    <dgm:pt modelId="{05316B98-45B6-E145-8026-29E18D6C1703}" type="parTrans" cxnId="{6FA57633-0989-ED41-81BA-71711CE7779E}">
      <dgm:prSet/>
      <dgm:spPr/>
      <dgm:t>
        <a:bodyPr/>
        <a:lstStyle/>
        <a:p>
          <a:endParaRPr lang="es-MX"/>
        </a:p>
      </dgm:t>
    </dgm:pt>
    <dgm:pt modelId="{18A98FDE-5DD7-AD48-A80F-C08702992F48}" type="sibTrans" cxnId="{6FA57633-0989-ED41-81BA-71711CE7779E}">
      <dgm:prSet/>
      <dgm:spPr/>
      <dgm:t>
        <a:bodyPr/>
        <a:lstStyle/>
        <a:p>
          <a:endParaRPr lang="es-MX"/>
        </a:p>
      </dgm:t>
    </dgm:pt>
    <dgm:pt modelId="{2C1D62C4-3E06-204D-82F3-30EBC40B73EE}">
      <dgm:prSet/>
      <dgm:spPr/>
      <dgm:t>
        <a:bodyPr/>
        <a:lstStyle/>
        <a:p>
          <a:pPr algn="just"/>
          <a:r>
            <a:rPr lang="es-CO" dirty="0"/>
            <a:t>Dejar constancia de la notificación. (numeral 7 del artículo 57 del </a:t>
          </a:r>
          <a:r>
            <a:rPr lang="es-CO" b="1" dirty="0"/>
            <a:t>CST</a:t>
          </a:r>
          <a:r>
            <a:rPr lang="es-CO" dirty="0"/>
            <a:t>), </a:t>
          </a:r>
        </a:p>
      </dgm:t>
    </dgm:pt>
    <dgm:pt modelId="{56EC4057-9386-0548-9209-06972680655A}" type="parTrans" cxnId="{7406A38C-F973-094B-A9E9-4B588871CB74}">
      <dgm:prSet/>
      <dgm:spPr/>
      <dgm:t>
        <a:bodyPr/>
        <a:lstStyle/>
        <a:p>
          <a:endParaRPr lang="es-MX"/>
        </a:p>
      </dgm:t>
    </dgm:pt>
    <dgm:pt modelId="{30DCE79B-E2BA-D64F-A0A3-7F95614FA20F}" type="sibTrans" cxnId="{7406A38C-F973-094B-A9E9-4B588871CB74}">
      <dgm:prSet/>
      <dgm:spPr/>
      <dgm:t>
        <a:bodyPr/>
        <a:lstStyle/>
        <a:p>
          <a:endParaRPr lang="es-MX"/>
        </a:p>
      </dgm:t>
    </dgm:pt>
    <dgm:pt modelId="{8BF679E4-90CB-CC47-9BBA-A4D3ECC9B0DF}" type="pres">
      <dgm:prSet presAssocID="{097BF4E8-9B57-A543-A9E9-811EB19B51DC}" presName="linear" presStyleCnt="0">
        <dgm:presLayoutVars>
          <dgm:animLvl val="lvl"/>
          <dgm:resizeHandles val="exact"/>
        </dgm:presLayoutVars>
      </dgm:prSet>
      <dgm:spPr/>
      <dgm:t>
        <a:bodyPr/>
        <a:lstStyle/>
        <a:p>
          <a:endParaRPr lang="es-ES"/>
        </a:p>
      </dgm:t>
    </dgm:pt>
    <dgm:pt modelId="{6B0D4A03-5AA4-7D42-A5AB-79E52995BA89}" type="pres">
      <dgm:prSet presAssocID="{2A59731D-A2C2-8C4F-99AA-D5BE0A0B5E2D}" presName="parentText" presStyleLbl="node1" presStyleIdx="0" presStyleCnt="1">
        <dgm:presLayoutVars>
          <dgm:chMax val="0"/>
          <dgm:bulletEnabled val="1"/>
        </dgm:presLayoutVars>
      </dgm:prSet>
      <dgm:spPr/>
      <dgm:t>
        <a:bodyPr/>
        <a:lstStyle/>
        <a:p>
          <a:endParaRPr lang="es-ES"/>
        </a:p>
      </dgm:t>
    </dgm:pt>
    <dgm:pt modelId="{BB3BE813-0923-C942-A3AA-7E577E7E2797}" type="pres">
      <dgm:prSet presAssocID="{2A59731D-A2C2-8C4F-99AA-D5BE0A0B5E2D}" presName="childText" presStyleLbl="revTx" presStyleIdx="0" presStyleCnt="1">
        <dgm:presLayoutVars>
          <dgm:bulletEnabled val="1"/>
        </dgm:presLayoutVars>
      </dgm:prSet>
      <dgm:spPr/>
      <dgm:t>
        <a:bodyPr/>
        <a:lstStyle/>
        <a:p>
          <a:endParaRPr lang="es-ES"/>
        </a:p>
      </dgm:t>
    </dgm:pt>
  </dgm:ptLst>
  <dgm:cxnLst>
    <dgm:cxn modelId="{081D0FB1-AA4F-A143-BE2B-49B9E64F507C}" srcId="{2A59731D-A2C2-8C4F-99AA-D5BE0A0B5E2D}" destId="{C1905D55-D607-FA46-A650-3753285318A2}" srcOrd="0" destOrd="0" parTransId="{AEDB81AC-9C74-2B46-AFEC-36110002CAB8}" sibTransId="{844AF033-0A2C-A443-B2FA-B54CBE3330C9}"/>
    <dgm:cxn modelId="{FAC0F614-551A-4C48-9484-30C822FC8393}" type="presOf" srcId="{2A59731D-A2C2-8C4F-99AA-D5BE0A0B5E2D}" destId="{6B0D4A03-5AA4-7D42-A5AB-79E52995BA89}" srcOrd="0" destOrd="0" presId="urn:microsoft.com/office/officeart/2005/8/layout/vList2"/>
    <dgm:cxn modelId="{FE312D67-5802-1E4B-BF24-CA4A4737D2F2}" type="presOf" srcId="{C1905D55-D607-FA46-A650-3753285318A2}" destId="{BB3BE813-0923-C942-A3AA-7E577E7E2797}" srcOrd="0" destOrd="0" presId="urn:microsoft.com/office/officeart/2005/8/layout/vList2"/>
    <dgm:cxn modelId="{6FA57633-0989-ED41-81BA-71711CE7779E}" srcId="{2A59731D-A2C2-8C4F-99AA-D5BE0A0B5E2D}" destId="{B2E65B6E-1C2E-D54C-879B-A285AFC8D17B}" srcOrd="2" destOrd="0" parTransId="{05316B98-45B6-E145-8026-29E18D6C1703}" sibTransId="{18A98FDE-5DD7-AD48-A80F-C08702992F48}"/>
    <dgm:cxn modelId="{AC1DC176-4578-7446-BA2B-BA6645B7809A}" type="presOf" srcId="{2C1D62C4-3E06-204D-82F3-30EBC40B73EE}" destId="{BB3BE813-0923-C942-A3AA-7E577E7E2797}" srcOrd="0" destOrd="3" presId="urn:microsoft.com/office/officeart/2005/8/layout/vList2"/>
    <dgm:cxn modelId="{F2428E5B-E3E0-D046-955C-00680186390A}" srcId="{097BF4E8-9B57-A543-A9E9-811EB19B51DC}" destId="{2A59731D-A2C2-8C4F-99AA-D5BE0A0B5E2D}" srcOrd="0" destOrd="0" parTransId="{AFAB2832-1FED-2C47-BD16-E27C762C3894}" sibTransId="{0D1FA508-CE78-6248-AD8C-A47A05E7A35A}"/>
    <dgm:cxn modelId="{094E7956-9A16-F641-8154-3A582ED176DF}" type="presOf" srcId="{B78FF114-DF37-8A45-95C0-BBE5CF84F2CD}" destId="{BB3BE813-0923-C942-A3AA-7E577E7E2797}" srcOrd="0" destOrd="1" presId="urn:microsoft.com/office/officeart/2005/8/layout/vList2"/>
    <dgm:cxn modelId="{8B3B07AF-4FDC-B94E-A6D8-378E4922DA3C}" type="presOf" srcId="{097BF4E8-9B57-A543-A9E9-811EB19B51DC}" destId="{8BF679E4-90CB-CC47-9BBA-A4D3ECC9B0DF}" srcOrd="0" destOrd="0" presId="urn:microsoft.com/office/officeart/2005/8/layout/vList2"/>
    <dgm:cxn modelId="{CEEC9842-633C-8042-A611-D5FD83BFBCEB}" type="presOf" srcId="{B2E65B6E-1C2E-D54C-879B-A285AFC8D17B}" destId="{BB3BE813-0923-C942-A3AA-7E577E7E2797}" srcOrd="0" destOrd="2" presId="urn:microsoft.com/office/officeart/2005/8/layout/vList2"/>
    <dgm:cxn modelId="{7406A38C-F973-094B-A9E9-4B588871CB74}" srcId="{2A59731D-A2C2-8C4F-99AA-D5BE0A0B5E2D}" destId="{2C1D62C4-3E06-204D-82F3-30EBC40B73EE}" srcOrd="3" destOrd="0" parTransId="{56EC4057-9386-0548-9209-06972680655A}" sibTransId="{30DCE79B-E2BA-D64F-A0A3-7F95614FA20F}"/>
    <dgm:cxn modelId="{F06EAA53-57CA-A64F-8964-9C54EB988471}" srcId="{2A59731D-A2C2-8C4F-99AA-D5BE0A0B5E2D}" destId="{B78FF114-DF37-8A45-95C0-BBE5CF84F2CD}" srcOrd="1" destOrd="0" parTransId="{1014494F-21ED-6545-8A98-BDBFFF243D42}" sibTransId="{EC512475-69C8-2B44-9B72-46418102740E}"/>
    <dgm:cxn modelId="{E4F6C37D-0D1A-434D-8FAE-0A9C6128B8ED}" type="presParOf" srcId="{8BF679E4-90CB-CC47-9BBA-A4D3ECC9B0DF}" destId="{6B0D4A03-5AA4-7D42-A5AB-79E52995BA89}" srcOrd="0" destOrd="0" presId="urn:microsoft.com/office/officeart/2005/8/layout/vList2"/>
    <dgm:cxn modelId="{B02C49A6-F139-0E40-93E3-B7AF9B554506}" type="presParOf" srcId="{8BF679E4-90CB-CC47-9BBA-A4D3ECC9B0DF}" destId="{BB3BE813-0923-C942-A3AA-7E577E7E279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97BF4E8-9B57-A543-A9E9-811EB19B51DC}" type="doc">
      <dgm:prSet loTypeId="urn:microsoft.com/office/officeart/2009/3/layout/SubStepProcess" loCatId="list" qsTypeId="urn:microsoft.com/office/officeart/2005/8/quickstyle/simple1" qsCatId="simple" csTypeId="urn:microsoft.com/office/officeart/2005/8/colors/accent0_2" csCatId="mainScheme" phldr="1"/>
      <dgm:spPr/>
      <dgm:t>
        <a:bodyPr/>
        <a:lstStyle/>
        <a:p>
          <a:endParaRPr lang="es-MX"/>
        </a:p>
      </dgm:t>
    </dgm:pt>
    <dgm:pt modelId="{2A59731D-A2C2-8C4F-99AA-D5BE0A0B5E2D}">
      <dgm:prSet/>
      <dgm:spPr/>
      <dgm:t>
        <a:bodyPr/>
        <a:lstStyle/>
        <a:p>
          <a:r>
            <a:rPr lang="es-CO" b="1" dirty="0"/>
            <a:t>S</a:t>
          </a:r>
          <a:r>
            <a:rPr lang="es-CO" dirty="0"/>
            <a:t>e encuentra una presunta </a:t>
          </a:r>
          <a:r>
            <a:rPr lang="es-CO" b="1" dirty="0"/>
            <a:t>EL</a:t>
          </a:r>
          <a:r>
            <a:rPr lang="es-CO" dirty="0"/>
            <a:t> o secuelas de eventos laborales no diagnosticadas</a:t>
          </a:r>
        </a:p>
      </dgm:t>
    </dgm:pt>
    <dgm:pt modelId="{AFAB2832-1FED-2C47-BD16-E27C762C3894}" type="parTrans" cxnId="{F2428E5B-E3E0-D046-955C-00680186390A}">
      <dgm:prSet/>
      <dgm:spPr/>
      <dgm:t>
        <a:bodyPr/>
        <a:lstStyle/>
        <a:p>
          <a:endParaRPr lang="es-MX"/>
        </a:p>
      </dgm:t>
    </dgm:pt>
    <dgm:pt modelId="{0D1FA508-CE78-6248-AD8C-A47A05E7A35A}" type="sibTrans" cxnId="{F2428E5B-E3E0-D046-955C-00680186390A}">
      <dgm:prSet/>
      <dgm:spPr/>
      <dgm:t>
        <a:bodyPr/>
        <a:lstStyle/>
        <a:p>
          <a:endParaRPr lang="es-MX"/>
        </a:p>
      </dgm:t>
    </dgm:pt>
    <dgm:pt modelId="{20B30807-AB66-EA4B-AAC5-70B76C2685A8}">
      <dgm:prSet/>
      <dgm:spPr/>
      <dgm:t>
        <a:bodyPr/>
        <a:lstStyle/>
        <a:p>
          <a:pPr algn="l"/>
          <a:r>
            <a:rPr lang="es-CO" dirty="0"/>
            <a:t>El medico deberá </a:t>
          </a:r>
          <a:r>
            <a:rPr lang="es-CO" b="1" dirty="0"/>
            <a:t>registrarlos</a:t>
          </a:r>
          <a:r>
            <a:rPr lang="es-CO" dirty="0"/>
            <a:t> en el concepto médico con recomendaciones respecto de informar atención y seguimiento por la EPS o Gestores… </a:t>
          </a:r>
        </a:p>
      </dgm:t>
    </dgm:pt>
    <dgm:pt modelId="{73F0CEA6-FBB0-0C47-BEEA-55F96B622890}" type="parTrans" cxnId="{7B8F900C-F7E0-A94C-98A2-7FDF5E7D5F22}">
      <dgm:prSet/>
      <dgm:spPr/>
      <dgm:t>
        <a:bodyPr/>
        <a:lstStyle/>
        <a:p>
          <a:endParaRPr lang="es-MX"/>
        </a:p>
      </dgm:t>
    </dgm:pt>
    <dgm:pt modelId="{007B8FFB-7B56-BF42-BACE-13EA685BF133}" type="sibTrans" cxnId="{7B8F900C-F7E0-A94C-98A2-7FDF5E7D5F22}">
      <dgm:prSet/>
      <dgm:spPr/>
      <dgm:t>
        <a:bodyPr/>
        <a:lstStyle/>
        <a:p>
          <a:endParaRPr lang="es-MX"/>
        </a:p>
      </dgm:t>
    </dgm:pt>
    <dgm:pt modelId="{AF5E1D55-98A4-6747-96E5-EFDE7FD06231}">
      <dgm:prSet/>
      <dgm:spPr/>
      <dgm:t>
        <a:bodyPr/>
        <a:lstStyle/>
        <a:p>
          <a:pPr algn="l"/>
          <a:r>
            <a:rPr lang="es-CO" dirty="0"/>
            <a:t>Entregar la orden remisión para favorecer el adecuado </a:t>
          </a:r>
          <a:r>
            <a:rPr lang="es-CO" dirty="0" err="1"/>
            <a:t>Dx</a:t>
          </a:r>
          <a:r>
            <a:rPr lang="es-CO" dirty="0"/>
            <a:t>  </a:t>
          </a:r>
          <a:r>
            <a:rPr lang="es-CO" dirty="0" err="1"/>
            <a:t>TTo</a:t>
          </a:r>
          <a:r>
            <a:rPr lang="es-CO" dirty="0"/>
            <a:t> tratamiento y calificación de origen.</a:t>
          </a:r>
        </a:p>
      </dgm:t>
    </dgm:pt>
    <dgm:pt modelId="{95AB0805-F8F2-F84B-8795-0BB84ADF7E0D}" type="parTrans" cxnId="{7EF1A893-9E09-6444-9DB2-51EBE3505B70}">
      <dgm:prSet/>
      <dgm:spPr/>
      <dgm:t>
        <a:bodyPr/>
        <a:lstStyle/>
        <a:p>
          <a:endParaRPr lang="es-MX"/>
        </a:p>
      </dgm:t>
    </dgm:pt>
    <dgm:pt modelId="{6D6DFB3A-F41B-344E-9C7C-596F1F1FE458}" type="sibTrans" cxnId="{7EF1A893-9E09-6444-9DB2-51EBE3505B70}">
      <dgm:prSet/>
      <dgm:spPr/>
      <dgm:t>
        <a:bodyPr/>
        <a:lstStyle/>
        <a:p>
          <a:endParaRPr lang="es-MX"/>
        </a:p>
      </dgm:t>
    </dgm:pt>
    <dgm:pt modelId="{94BE5F8F-3A98-E843-B71E-8007CF5E23A8}" type="pres">
      <dgm:prSet presAssocID="{097BF4E8-9B57-A543-A9E9-811EB19B51DC}" presName="Name0" presStyleCnt="0">
        <dgm:presLayoutVars>
          <dgm:chMax val="7"/>
          <dgm:dir/>
          <dgm:animOne val="branch"/>
        </dgm:presLayoutVars>
      </dgm:prSet>
      <dgm:spPr/>
      <dgm:t>
        <a:bodyPr/>
        <a:lstStyle/>
        <a:p>
          <a:endParaRPr lang="es-ES"/>
        </a:p>
      </dgm:t>
    </dgm:pt>
    <dgm:pt modelId="{741BDD15-934E-D54F-89E4-FC2322B822F2}" type="pres">
      <dgm:prSet presAssocID="{2A59731D-A2C2-8C4F-99AA-D5BE0A0B5E2D}" presName="parTx1" presStyleLbl="node1" presStyleIdx="0" presStyleCnt="1"/>
      <dgm:spPr/>
      <dgm:t>
        <a:bodyPr/>
        <a:lstStyle/>
        <a:p>
          <a:endParaRPr lang="es-ES"/>
        </a:p>
      </dgm:t>
    </dgm:pt>
    <dgm:pt modelId="{9F2F4544-D434-724F-B994-27CAFB2F1D90}" type="pres">
      <dgm:prSet presAssocID="{2A59731D-A2C2-8C4F-99AA-D5BE0A0B5E2D}" presName="spPre1" presStyleCnt="0"/>
      <dgm:spPr/>
    </dgm:pt>
    <dgm:pt modelId="{B04F3F13-066B-C144-BEDD-048F58DD110B}" type="pres">
      <dgm:prSet presAssocID="{2A59731D-A2C2-8C4F-99AA-D5BE0A0B5E2D}" presName="chLin1" presStyleCnt="0"/>
      <dgm:spPr/>
    </dgm:pt>
    <dgm:pt modelId="{A1A152D8-0914-AF46-9853-E8D3B16B5540}" type="pres">
      <dgm:prSet presAssocID="{73F0CEA6-FBB0-0C47-BEEA-55F96B622890}" presName="Name11" presStyleLbl="parChTrans1D1" presStyleIdx="0" presStyleCnt="4"/>
      <dgm:spPr/>
    </dgm:pt>
    <dgm:pt modelId="{FE416F7E-1E36-174F-88EE-A542EED63713}" type="pres">
      <dgm:prSet presAssocID="{20B30807-AB66-EA4B-AAC5-70B76C2685A8}" presName="txAndLines1" presStyleCnt="0"/>
      <dgm:spPr/>
    </dgm:pt>
    <dgm:pt modelId="{F363775B-80DA-B840-A86C-024351EAED34}" type="pres">
      <dgm:prSet presAssocID="{20B30807-AB66-EA4B-AAC5-70B76C2685A8}" presName="anchor1" presStyleCnt="0"/>
      <dgm:spPr/>
    </dgm:pt>
    <dgm:pt modelId="{973FD544-9DE3-4846-A552-A28024C900B0}" type="pres">
      <dgm:prSet presAssocID="{20B30807-AB66-EA4B-AAC5-70B76C2685A8}" presName="backup1" presStyleCnt="0"/>
      <dgm:spPr/>
    </dgm:pt>
    <dgm:pt modelId="{26195E80-A464-BC46-9AD3-F40ED57CCE6A}" type="pres">
      <dgm:prSet presAssocID="{20B30807-AB66-EA4B-AAC5-70B76C2685A8}" presName="preLine1" presStyleLbl="parChTrans1D1" presStyleIdx="1" presStyleCnt="4"/>
      <dgm:spPr/>
    </dgm:pt>
    <dgm:pt modelId="{9795C9A4-2246-8349-8F91-1567709A02C0}" type="pres">
      <dgm:prSet presAssocID="{20B30807-AB66-EA4B-AAC5-70B76C2685A8}" presName="desTx1" presStyleLbl="revTx" presStyleIdx="0" presStyleCnt="0">
        <dgm:presLayoutVars>
          <dgm:bulletEnabled val="1"/>
        </dgm:presLayoutVars>
      </dgm:prSet>
      <dgm:spPr/>
      <dgm:t>
        <a:bodyPr/>
        <a:lstStyle/>
        <a:p>
          <a:endParaRPr lang="es-ES"/>
        </a:p>
      </dgm:t>
    </dgm:pt>
    <dgm:pt modelId="{9C6A584C-48C7-8542-8290-8D6D45075902}" type="pres">
      <dgm:prSet presAssocID="{95AB0805-F8F2-F84B-8795-0BB84ADF7E0D}" presName="Name11" presStyleLbl="parChTrans1D1" presStyleIdx="2" presStyleCnt="4"/>
      <dgm:spPr/>
    </dgm:pt>
    <dgm:pt modelId="{281A33F6-98FA-8744-9CE4-D1E88E001BBA}" type="pres">
      <dgm:prSet presAssocID="{AF5E1D55-98A4-6747-96E5-EFDE7FD06231}" presName="txAndLines1" presStyleCnt="0"/>
      <dgm:spPr/>
    </dgm:pt>
    <dgm:pt modelId="{60F90327-69A6-0948-8A11-C36E24794989}" type="pres">
      <dgm:prSet presAssocID="{AF5E1D55-98A4-6747-96E5-EFDE7FD06231}" presName="anchor1" presStyleCnt="0"/>
      <dgm:spPr/>
    </dgm:pt>
    <dgm:pt modelId="{7A38EAEC-33E8-3143-A6B7-E7F1AED85856}" type="pres">
      <dgm:prSet presAssocID="{AF5E1D55-98A4-6747-96E5-EFDE7FD06231}" presName="backup1" presStyleCnt="0"/>
      <dgm:spPr/>
    </dgm:pt>
    <dgm:pt modelId="{F42A6E07-13A5-0642-9E57-4FC748F8437C}" type="pres">
      <dgm:prSet presAssocID="{AF5E1D55-98A4-6747-96E5-EFDE7FD06231}" presName="preLine1" presStyleLbl="parChTrans1D1" presStyleIdx="3" presStyleCnt="4"/>
      <dgm:spPr/>
    </dgm:pt>
    <dgm:pt modelId="{0415A561-6152-B34A-A01A-272CA74A29AA}" type="pres">
      <dgm:prSet presAssocID="{AF5E1D55-98A4-6747-96E5-EFDE7FD06231}" presName="desTx1" presStyleLbl="revTx" presStyleIdx="0" presStyleCnt="0">
        <dgm:presLayoutVars>
          <dgm:bulletEnabled val="1"/>
        </dgm:presLayoutVars>
      </dgm:prSet>
      <dgm:spPr/>
      <dgm:t>
        <a:bodyPr/>
        <a:lstStyle/>
        <a:p>
          <a:endParaRPr lang="es-ES"/>
        </a:p>
      </dgm:t>
    </dgm:pt>
  </dgm:ptLst>
  <dgm:cxnLst>
    <dgm:cxn modelId="{7B8F900C-F7E0-A94C-98A2-7FDF5E7D5F22}" srcId="{2A59731D-A2C2-8C4F-99AA-D5BE0A0B5E2D}" destId="{20B30807-AB66-EA4B-AAC5-70B76C2685A8}" srcOrd="0" destOrd="0" parTransId="{73F0CEA6-FBB0-0C47-BEEA-55F96B622890}" sibTransId="{007B8FFB-7B56-BF42-BACE-13EA685BF133}"/>
    <dgm:cxn modelId="{7939D2E2-9D8F-E044-8FB7-EE6AAB9CC308}" type="presOf" srcId="{AF5E1D55-98A4-6747-96E5-EFDE7FD06231}" destId="{0415A561-6152-B34A-A01A-272CA74A29AA}" srcOrd="0" destOrd="0" presId="urn:microsoft.com/office/officeart/2009/3/layout/SubStepProcess"/>
    <dgm:cxn modelId="{7EF1A893-9E09-6444-9DB2-51EBE3505B70}" srcId="{2A59731D-A2C2-8C4F-99AA-D5BE0A0B5E2D}" destId="{AF5E1D55-98A4-6747-96E5-EFDE7FD06231}" srcOrd="1" destOrd="0" parTransId="{95AB0805-F8F2-F84B-8795-0BB84ADF7E0D}" sibTransId="{6D6DFB3A-F41B-344E-9C7C-596F1F1FE458}"/>
    <dgm:cxn modelId="{7CC2E96B-059E-9148-B7A4-ABAD4358A86E}" type="presOf" srcId="{097BF4E8-9B57-A543-A9E9-811EB19B51DC}" destId="{94BE5F8F-3A98-E843-B71E-8007CF5E23A8}" srcOrd="0" destOrd="0" presId="urn:microsoft.com/office/officeart/2009/3/layout/SubStepProcess"/>
    <dgm:cxn modelId="{F2428E5B-E3E0-D046-955C-00680186390A}" srcId="{097BF4E8-9B57-A543-A9E9-811EB19B51DC}" destId="{2A59731D-A2C2-8C4F-99AA-D5BE0A0B5E2D}" srcOrd="0" destOrd="0" parTransId="{AFAB2832-1FED-2C47-BD16-E27C762C3894}" sibTransId="{0D1FA508-CE78-6248-AD8C-A47A05E7A35A}"/>
    <dgm:cxn modelId="{A312BB2B-29F0-0146-B67B-C7275D061455}" type="presOf" srcId="{2A59731D-A2C2-8C4F-99AA-D5BE0A0B5E2D}" destId="{741BDD15-934E-D54F-89E4-FC2322B822F2}" srcOrd="0" destOrd="0" presId="urn:microsoft.com/office/officeart/2009/3/layout/SubStepProcess"/>
    <dgm:cxn modelId="{DD7A3EE5-6BD2-814F-949E-439111FBF170}" type="presOf" srcId="{20B30807-AB66-EA4B-AAC5-70B76C2685A8}" destId="{9795C9A4-2246-8349-8F91-1567709A02C0}" srcOrd="0" destOrd="0" presId="urn:microsoft.com/office/officeart/2009/3/layout/SubStepProcess"/>
    <dgm:cxn modelId="{C8BB032C-C182-CD47-92DA-D504F1AA186E}" type="presParOf" srcId="{94BE5F8F-3A98-E843-B71E-8007CF5E23A8}" destId="{741BDD15-934E-D54F-89E4-FC2322B822F2}" srcOrd="0" destOrd="0" presId="urn:microsoft.com/office/officeart/2009/3/layout/SubStepProcess"/>
    <dgm:cxn modelId="{306E516C-6824-9D45-89F5-F2A711CA87C1}" type="presParOf" srcId="{94BE5F8F-3A98-E843-B71E-8007CF5E23A8}" destId="{9F2F4544-D434-724F-B994-27CAFB2F1D90}" srcOrd="1" destOrd="0" presId="urn:microsoft.com/office/officeart/2009/3/layout/SubStepProcess"/>
    <dgm:cxn modelId="{FACD70EC-0D4B-014F-A2A7-75A43F4039D1}" type="presParOf" srcId="{94BE5F8F-3A98-E843-B71E-8007CF5E23A8}" destId="{B04F3F13-066B-C144-BEDD-048F58DD110B}" srcOrd="2" destOrd="0" presId="urn:microsoft.com/office/officeart/2009/3/layout/SubStepProcess"/>
    <dgm:cxn modelId="{C872E5E2-DCBB-9C45-AA4A-4107C32F962B}" type="presParOf" srcId="{B04F3F13-066B-C144-BEDD-048F58DD110B}" destId="{A1A152D8-0914-AF46-9853-E8D3B16B5540}" srcOrd="0" destOrd="0" presId="urn:microsoft.com/office/officeart/2009/3/layout/SubStepProcess"/>
    <dgm:cxn modelId="{63C88382-E94E-2542-9FB1-2CE7342F3DEF}" type="presParOf" srcId="{B04F3F13-066B-C144-BEDD-048F58DD110B}" destId="{FE416F7E-1E36-174F-88EE-A542EED63713}" srcOrd="1" destOrd="0" presId="urn:microsoft.com/office/officeart/2009/3/layout/SubStepProcess"/>
    <dgm:cxn modelId="{8C9519BD-5E54-E746-A3BF-90EBE83D98F4}" type="presParOf" srcId="{FE416F7E-1E36-174F-88EE-A542EED63713}" destId="{F363775B-80DA-B840-A86C-024351EAED34}" srcOrd="0" destOrd="0" presId="urn:microsoft.com/office/officeart/2009/3/layout/SubStepProcess"/>
    <dgm:cxn modelId="{008DD23D-8F0A-7447-A0D0-B80ED024DB69}" type="presParOf" srcId="{FE416F7E-1E36-174F-88EE-A542EED63713}" destId="{973FD544-9DE3-4846-A552-A28024C900B0}" srcOrd="1" destOrd="0" presId="urn:microsoft.com/office/officeart/2009/3/layout/SubStepProcess"/>
    <dgm:cxn modelId="{3542FC90-E16F-B641-9E1A-6E70A51AC3EE}" type="presParOf" srcId="{FE416F7E-1E36-174F-88EE-A542EED63713}" destId="{26195E80-A464-BC46-9AD3-F40ED57CCE6A}" srcOrd="2" destOrd="0" presId="urn:microsoft.com/office/officeart/2009/3/layout/SubStepProcess"/>
    <dgm:cxn modelId="{CE77CC01-AA7F-5E4E-B87F-067153CD454A}" type="presParOf" srcId="{FE416F7E-1E36-174F-88EE-A542EED63713}" destId="{9795C9A4-2246-8349-8F91-1567709A02C0}" srcOrd="3" destOrd="0" presId="urn:microsoft.com/office/officeart/2009/3/layout/SubStepProcess"/>
    <dgm:cxn modelId="{21E30EC7-F1A5-EC43-9C66-B2F829939FA5}" type="presParOf" srcId="{B04F3F13-066B-C144-BEDD-048F58DD110B}" destId="{9C6A584C-48C7-8542-8290-8D6D45075902}" srcOrd="2" destOrd="0" presId="urn:microsoft.com/office/officeart/2009/3/layout/SubStepProcess"/>
    <dgm:cxn modelId="{9AE191AD-5310-FA42-93ED-48A9B031D520}" type="presParOf" srcId="{B04F3F13-066B-C144-BEDD-048F58DD110B}" destId="{281A33F6-98FA-8744-9CE4-D1E88E001BBA}" srcOrd="3" destOrd="0" presId="urn:microsoft.com/office/officeart/2009/3/layout/SubStepProcess"/>
    <dgm:cxn modelId="{4DC8495C-874B-894C-822B-DCF4C4352387}" type="presParOf" srcId="{281A33F6-98FA-8744-9CE4-D1E88E001BBA}" destId="{60F90327-69A6-0948-8A11-C36E24794989}" srcOrd="0" destOrd="0" presId="urn:microsoft.com/office/officeart/2009/3/layout/SubStepProcess"/>
    <dgm:cxn modelId="{0BCBDD23-234D-8D4B-95DD-3FE6025FB1C5}" type="presParOf" srcId="{281A33F6-98FA-8744-9CE4-D1E88E001BBA}" destId="{7A38EAEC-33E8-3143-A6B7-E7F1AED85856}" srcOrd="1" destOrd="0" presId="urn:microsoft.com/office/officeart/2009/3/layout/SubStepProcess"/>
    <dgm:cxn modelId="{AA01DCC3-E22C-674A-90DD-3A2986C377F7}" type="presParOf" srcId="{281A33F6-98FA-8744-9CE4-D1E88E001BBA}" destId="{F42A6E07-13A5-0642-9E57-4FC748F8437C}" srcOrd="2" destOrd="0" presId="urn:microsoft.com/office/officeart/2009/3/layout/SubStepProcess"/>
    <dgm:cxn modelId="{A535367B-DA3E-B24A-8FAA-12DEA19BF7F0}" type="presParOf" srcId="{281A33F6-98FA-8744-9CE4-D1E88E001BBA}" destId="{0415A561-6152-B34A-A01A-272CA74A29AA}"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97BF4E8-9B57-A543-A9E9-811EB19B51DC}"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s-MX"/>
        </a:p>
      </dgm:t>
    </dgm:pt>
    <dgm:pt modelId="{20B30807-AB66-EA4B-AAC5-70B76C2685A8}">
      <dgm:prSet/>
      <dgm:spPr/>
      <dgm:t>
        <a:bodyPr/>
        <a:lstStyle/>
        <a:p>
          <a:pPr algn="l"/>
          <a:r>
            <a:rPr lang="es-CO" dirty="0"/>
            <a:t>Los prestadores de servicios de medicina de SST o el médico evaluador, deberá remitir copia del concepto médico de egreso al empleador o contratante y también al trabajador.</a:t>
          </a:r>
        </a:p>
      </dgm:t>
    </dgm:pt>
    <dgm:pt modelId="{73F0CEA6-FBB0-0C47-BEEA-55F96B622890}" type="parTrans" cxnId="{7B8F900C-F7E0-A94C-98A2-7FDF5E7D5F22}">
      <dgm:prSet/>
      <dgm:spPr/>
      <dgm:t>
        <a:bodyPr/>
        <a:lstStyle/>
        <a:p>
          <a:endParaRPr lang="es-MX"/>
        </a:p>
      </dgm:t>
    </dgm:pt>
    <dgm:pt modelId="{007B8FFB-7B56-BF42-BACE-13EA685BF133}" type="sibTrans" cxnId="{7B8F900C-F7E0-A94C-98A2-7FDF5E7D5F22}">
      <dgm:prSet/>
      <dgm:spPr/>
      <dgm:t>
        <a:bodyPr/>
        <a:lstStyle/>
        <a:p>
          <a:endParaRPr lang="es-MX"/>
        </a:p>
      </dgm:t>
    </dgm:pt>
    <dgm:pt modelId="{60920157-3C02-3047-94DE-A0BE0818BC1F}" type="pres">
      <dgm:prSet presAssocID="{097BF4E8-9B57-A543-A9E9-811EB19B51DC}" presName="linearFlow" presStyleCnt="0">
        <dgm:presLayoutVars>
          <dgm:dir/>
          <dgm:resizeHandles val="exact"/>
        </dgm:presLayoutVars>
      </dgm:prSet>
      <dgm:spPr/>
      <dgm:t>
        <a:bodyPr/>
        <a:lstStyle/>
        <a:p>
          <a:endParaRPr lang="es-ES"/>
        </a:p>
      </dgm:t>
    </dgm:pt>
    <dgm:pt modelId="{210FC955-9252-5D4A-A3B7-61C1243F6E8B}" type="pres">
      <dgm:prSet presAssocID="{20B30807-AB66-EA4B-AAC5-70B76C2685A8}" presName="composite" presStyleCnt="0"/>
      <dgm:spPr/>
    </dgm:pt>
    <dgm:pt modelId="{7B40C881-7398-4943-8408-F2C852A317CA}" type="pres">
      <dgm:prSet presAssocID="{20B30807-AB66-EA4B-AAC5-70B76C2685A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68000" r="-68000"/>
          </a:stretch>
        </a:blipFill>
      </dgm:spPr>
    </dgm:pt>
    <dgm:pt modelId="{5BBCBD82-67CB-C040-BA83-7277FCDC1239}" type="pres">
      <dgm:prSet presAssocID="{20B30807-AB66-EA4B-AAC5-70B76C2685A8}" presName="txShp" presStyleLbl="node1" presStyleIdx="0" presStyleCnt="1">
        <dgm:presLayoutVars>
          <dgm:bulletEnabled val="1"/>
        </dgm:presLayoutVars>
      </dgm:prSet>
      <dgm:spPr/>
      <dgm:t>
        <a:bodyPr/>
        <a:lstStyle/>
        <a:p>
          <a:endParaRPr lang="es-ES"/>
        </a:p>
      </dgm:t>
    </dgm:pt>
  </dgm:ptLst>
  <dgm:cxnLst>
    <dgm:cxn modelId="{78952ED3-EBB1-5540-94A3-E0E8DBA06037}" type="presOf" srcId="{097BF4E8-9B57-A543-A9E9-811EB19B51DC}" destId="{60920157-3C02-3047-94DE-A0BE0818BC1F}" srcOrd="0" destOrd="0" presId="urn:microsoft.com/office/officeart/2005/8/layout/vList3"/>
    <dgm:cxn modelId="{7B8F900C-F7E0-A94C-98A2-7FDF5E7D5F22}" srcId="{097BF4E8-9B57-A543-A9E9-811EB19B51DC}" destId="{20B30807-AB66-EA4B-AAC5-70B76C2685A8}" srcOrd="0" destOrd="0" parTransId="{73F0CEA6-FBB0-0C47-BEEA-55F96B622890}" sibTransId="{007B8FFB-7B56-BF42-BACE-13EA685BF133}"/>
    <dgm:cxn modelId="{4A04BC81-65D3-3547-9ED5-1654345FD942}" type="presOf" srcId="{20B30807-AB66-EA4B-AAC5-70B76C2685A8}" destId="{5BBCBD82-67CB-C040-BA83-7277FCDC1239}" srcOrd="0" destOrd="0" presId="urn:microsoft.com/office/officeart/2005/8/layout/vList3"/>
    <dgm:cxn modelId="{C7DC5BBD-523A-B04C-AC16-7CE98597F254}" type="presParOf" srcId="{60920157-3C02-3047-94DE-A0BE0818BC1F}" destId="{210FC955-9252-5D4A-A3B7-61C1243F6E8B}" srcOrd="0" destOrd="0" presId="urn:microsoft.com/office/officeart/2005/8/layout/vList3"/>
    <dgm:cxn modelId="{90F10BC4-1BE8-FE43-A196-561599EDEF48}" type="presParOf" srcId="{210FC955-9252-5D4A-A3B7-61C1243F6E8B}" destId="{7B40C881-7398-4943-8408-F2C852A317CA}" srcOrd="0" destOrd="0" presId="urn:microsoft.com/office/officeart/2005/8/layout/vList3"/>
    <dgm:cxn modelId="{FF28FE55-30F3-7B4E-9191-CFC3ECEAF163}" type="presParOf" srcId="{210FC955-9252-5D4A-A3B7-61C1243F6E8B}" destId="{5BBCBD82-67CB-C040-BA83-7277FCDC123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4ECC01E-5F0E-F84A-9ED5-AF3E3120E88F}" type="doc">
      <dgm:prSet loTypeId="urn:microsoft.com/office/officeart/2005/8/layout/process4" loCatId="" qsTypeId="urn:microsoft.com/office/officeart/2005/8/quickstyle/simple1" qsCatId="simple" csTypeId="urn:microsoft.com/office/officeart/2005/8/colors/accent2_2" csCatId="accent2" phldr="1"/>
      <dgm:spPr/>
      <dgm:t>
        <a:bodyPr/>
        <a:lstStyle/>
        <a:p>
          <a:endParaRPr lang="es-ES"/>
        </a:p>
      </dgm:t>
    </dgm:pt>
    <dgm:pt modelId="{375B5557-BB9D-BC4B-9708-0123B4C94B5C}">
      <dgm:prSet phldrT="[Texto]" custT="1"/>
      <dgm:spPr/>
      <dgm:t>
        <a:bodyPr/>
        <a:lstStyle/>
        <a:p>
          <a:r>
            <a:rPr lang="es-ES" sz="3200" dirty="0"/>
            <a:t>Primera Oportunidad </a:t>
          </a:r>
        </a:p>
      </dgm:t>
    </dgm:pt>
    <dgm:pt modelId="{E3D675BF-5D1A-494D-9281-FA8A7C45F361}" type="parTrans" cxnId="{425CB278-6287-8F4F-8F8D-9EA7E7C87F57}">
      <dgm:prSet/>
      <dgm:spPr/>
      <dgm:t>
        <a:bodyPr/>
        <a:lstStyle/>
        <a:p>
          <a:endParaRPr lang="es-ES" sz="4000"/>
        </a:p>
      </dgm:t>
    </dgm:pt>
    <dgm:pt modelId="{2D2AC8EB-119B-9945-85F8-0A37C21B43FF}" type="sibTrans" cxnId="{425CB278-6287-8F4F-8F8D-9EA7E7C87F57}">
      <dgm:prSet/>
      <dgm:spPr/>
      <dgm:t>
        <a:bodyPr/>
        <a:lstStyle/>
        <a:p>
          <a:endParaRPr lang="es-ES" sz="4000"/>
        </a:p>
      </dgm:t>
    </dgm:pt>
    <dgm:pt modelId="{03F567D6-2723-C948-9088-55D8F50AA774}">
      <dgm:prSet phldrT="[Texto]" custT="1"/>
      <dgm:spPr/>
      <dgm:t>
        <a:bodyPr/>
        <a:lstStyle/>
        <a:p>
          <a:r>
            <a:rPr lang="es-ES" sz="1400" dirty="0"/>
            <a:t>AFP </a:t>
          </a:r>
          <a:r>
            <a:rPr lang="es-CO" altLang="es-CO" sz="1400" dirty="0">
              <a:latin typeface="Arial" panose="020B0604020202020204" pitchFamily="34" charset="0"/>
              <a:cs typeface="Arial" panose="020B0604020202020204" pitchFamily="34" charset="0"/>
            </a:rPr>
            <a:t>Cias de Seguros Riesgos Previsonales (R. invalidez y muerte.</a:t>
          </a:r>
          <a:endParaRPr lang="es-ES" sz="1400" dirty="0"/>
        </a:p>
      </dgm:t>
    </dgm:pt>
    <dgm:pt modelId="{C551D85B-C7C4-2244-9EBB-FFE81A7528A0}" type="parTrans" cxnId="{47DCBD4D-E38D-9540-AD59-DFCAF74F423A}">
      <dgm:prSet/>
      <dgm:spPr/>
      <dgm:t>
        <a:bodyPr/>
        <a:lstStyle/>
        <a:p>
          <a:endParaRPr lang="es-ES" sz="4000"/>
        </a:p>
      </dgm:t>
    </dgm:pt>
    <dgm:pt modelId="{9674B9AE-AB8E-EA43-BA90-EF81C2EE0252}" type="sibTrans" cxnId="{47DCBD4D-E38D-9540-AD59-DFCAF74F423A}">
      <dgm:prSet/>
      <dgm:spPr/>
      <dgm:t>
        <a:bodyPr/>
        <a:lstStyle/>
        <a:p>
          <a:endParaRPr lang="es-ES" sz="4000"/>
        </a:p>
      </dgm:t>
    </dgm:pt>
    <dgm:pt modelId="{BE54AB7E-F1EA-6840-B34C-BA1EE629F637}">
      <dgm:prSet phldrT="[Texto]" custT="1"/>
      <dgm:spPr/>
      <dgm:t>
        <a:bodyPr/>
        <a:lstStyle/>
        <a:p>
          <a:r>
            <a:rPr lang="es-ES" sz="2400" dirty="0"/>
            <a:t>ARP / ARL</a:t>
          </a:r>
        </a:p>
      </dgm:t>
    </dgm:pt>
    <dgm:pt modelId="{CB038A40-097E-BF4B-ADD5-0C1F1BA57311}" type="parTrans" cxnId="{3173C044-22ED-5A49-85EF-3D7D141BBCD8}">
      <dgm:prSet/>
      <dgm:spPr/>
      <dgm:t>
        <a:bodyPr/>
        <a:lstStyle/>
        <a:p>
          <a:endParaRPr lang="es-ES" sz="4000"/>
        </a:p>
      </dgm:t>
    </dgm:pt>
    <dgm:pt modelId="{D5C2267E-90C6-9047-98B3-9D96A2EA93AE}" type="sibTrans" cxnId="{3173C044-22ED-5A49-85EF-3D7D141BBCD8}">
      <dgm:prSet/>
      <dgm:spPr/>
      <dgm:t>
        <a:bodyPr/>
        <a:lstStyle/>
        <a:p>
          <a:endParaRPr lang="es-ES" sz="4000"/>
        </a:p>
      </dgm:t>
    </dgm:pt>
    <dgm:pt modelId="{A381C2A4-B1D1-A749-AFF1-6A4AB7A9AE9A}">
      <dgm:prSet phldrT="[Texto]" custT="1"/>
      <dgm:spPr/>
      <dgm:t>
        <a:bodyPr/>
        <a:lstStyle/>
        <a:p>
          <a:r>
            <a:rPr lang="es-ES" sz="3200" dirty="0"/>
            <a:t>PRIMERA INSTANCIA </a:t>
          </a:r>
        </a:p>
      </dgm:t>
    </dgm:pt>
    <dgm:pt modelId="{0E457385-B51D-3A43-A57D-32DDB5EF2E23}" type="parTrans" cxnId="{B21445C6-10F2-914C-8FD3-556C6B74B4EB}">
      <dgm:prSet/>
      <dgm:spPr/>
      <dgm:t>
        <a:bodyPr/>
        <a:lstStyle/>
        <a:p>
          <a:endParaRPr lang="es-ES" sz="4000"/>
        </a:p>
      </dgm:t>
    </dgm:pt>
    <dgm:pt modelId="{D634282C-CD65-5E43-BFC5-ADCFDC811251}" type="sibTrans" cxnId="{B21445C6-10F2-914C-8FD3-556C6B74B4EB}">
      <dgm:prSet/>
      <dgm:spPr/>
      <dgm:t>
        <a:bodyPr/>
        <a:lstStyle/>
        <a:p>
          <a:endParaRPr lang="es-ES" sz="4000"/>
        </a:p>
      </dgm:t>
    </dgm:pt>
    <dgm:pt modelId="{0CAAB892-76E1-1145-9625-7CED5CD5E11F}">
      <dgm:prSet phldrT="[Texto]" custT="1"/>
      <dgm:spPr/>
      <dgm:t>
        <a:bodyPr/>
        <a:lstStyle/>
        <a:p>
          <a:r>
            <a:rPr lang="es-ES" sz="1800" dirty="0"/>
            <a:t>JUNTAS REGIONALES DE CALIFICACIÓN DE INVALIDEZ</a:t>
          </a:r>
        </a:p>
      </dgm:t>
    </dgm:pt>
    <dgm:pt modelId="{4FFFA9E1-A66B-2B4C-BE24-B82CEC070E53}" type="parTrans" cxnId="{6F1107F4-137F-194C-A321-E92744445DEE}">
      <dgm:prSet/>
      <dgm:spPr/>
      <dgm:t>
        <a:bodyPr/>
        <a:lstStyle/>
        <a:p>
          <a:endParaRPr lang="es-ES" sz="4000"/>
        </a:p>
      </dgm:t>
    </dgm:pt>
    <dgm:pt modelId="{00F2A5F9-812B-6F4C-8A24-979AD17FC348}" type="sibTrans" cxnId="{6F1107F4-137F-194C-A321-E92744445DEE}">
      <dgm:prSet/>
      <dgm:spPr/>
      <dgm:t>
        <a:bodyPr/>
        <a:lstStyle/>
        <a:p>
          <a:endParaRPr lang="es-ES" sz="4000"/>
        </a:p>
      </dgm:t>
    </dgm:pt>
    <dgm:pt modelId="{0264C869-025F-094A-9D08-F6D2397EAFAB}">
      <dgm:prSet phldrT="[Texto]" custT="1"/>
      <dgm:spPr/>
      <dgm:t>
        <a:bodyPr/>
        <a:lstStyle/>
        <a:p>
          <a:r>
            <a:rPr lang="es-ES" sz="3200" dirty="0"/>
            <a:t>SEGUNDA INSTANCIA </a:t>
          </a:r>
        </a:p>
      </dgm:t>
    </dgm:pt>
    <dgm:pt modelId="{7732E874-4FB5-A546-89A2-25F953E1E602}" type="parTrans" cxnId="{0D57E823-B55C-F44C-8DA8-A5F7C9EFD437}">
      <dgm:prSet/>
      <dgm:spPr/>
      <dgm:t>
        <a:bodyPr/>
        <a:lstStyle/>
        <a:p>
          <a:endParaRPr lang="es-ES" sz="4000"/>
        </a:p>
      </dgm:t>
    </dgm:pt>
    <dgm:pt modelId="{E9DCF2F9-F0D8-2542-AC26-0C712C5B832E}" type="sibTrans" cxnId="{0D57E823-B55C-F44C-8DA8-A5F7C9EFD437}">
      <dgm:prSet/>
      <dgm:spPr/>
      <dgm:t>
        <a:bodyPr/>
        <a:lstStyle/>
        <a:p>
          <a:endParaRPr lang="es-ES" sz="4000"/>
        </a:p>
      </dgm:t>
    </dgm:pt>
    <dgm:pt modelId="{ABC0F528-1645-F945-B981-B7E26F574F67}">
      <dgm:prSet phldrT="[Texto]" custT="1"/>
      <dgm:spPr/>
      <dgm:t>
        <a:bodyPr/>
        <a:lstStyle/>
        <a:p>
          <a:r>
            <a:rPr lang="es-ES" sz="1800" dirty="0"/>
            <a:t>JUNTA NACIONAL DE CALIFICACIÓN DE INVALIDEZ</a:t>
          </a:r>
        </a:p>
      </dgm:t>
    </dgm:pt>
    <dgm:pt modelId="{534E092B-D903-E04B-9A48-0A088EDD0747}" type="parTrans" cxnId="{DB7D8773-2A67-2B4D-B657-758ECD326489}">
      <dgm:prSet/>
      <dgm:spPr/>
      <dgm:t>
        <a:bodyPr/>
        <a:lstStyle/>
        <a:p>
          <a:endParaRPr lang="es-ES" sz="4000"/>
        </a:p>
      </dgm:t>
    </dgm:pt>
    <dgm:pt modelId="{301392A7-86B9-FE49-9D8D-A389DD6B9A79}" type="sibTrans" cxnId="{DB7D8773-2A67-2B4D-B657-758ECD326489}">
      <dgm:prSet/>
      <dgm:spPr/>
      <dgm:t>
        <a:bodyPr/>
        <a:lstStyle/>
        <a:p>
          <a:endParaRPr lang="es-ES" sz="4000"/>
        </a:p>
      </dgm:t>
    </dgm:pt>
    <dgm:pt modelId="{C93EE16D-3D87-324A-9715-1DE4FC48CFA3}">
      <dgm:prSet phldrT="[Texto]" custT="1"/>
      <dgm:spPr/>
      <dgm:t>
        <a:bodyPr/>
        <a:lstStyle/>
        <a:p>
          <a:r>
            <a:rPr lang="es-ES" sz="3200" dirty="0"/>
            <a:t>JUSTICIA ORDINARIA LABORAL </a:t>
          </a:r>
        </a:p>
      </dgm:t>
    </dgm:pt>
    <dgm:pt modelId="{208E59AC-7D47-3046-A96F-2EFB0DF91A37}" type="parTrans" cxnId="{8895C02A-4EB1-9F43-BDD6-BF07AD47B750}">
      <dgm:prSet/>
      <dgm:spPr/>
      <dgm:t>
        <a:bodyPr/>
        <a:lstStyle/>
        <a:p>
          <a:endParaRPr lang="es-ES" sz="4000"/>
        </a:p>
      </dgm:t>
    </dgm:pt>
    <dgm:pt modelId="{80A6309D-826B-AD47-81AC-1E9AB0515DD5}" type="sibTrans" cxnId="{8895C02A-4EB1-9F43-BDD6-BF07AD47B750}">
      <dgm:prSet/>
      <dgm:spPr/>
      <dgm:t>
        <a:bodyPr/>
        <a:lstStyle/>
        <a:p>
          <a:endParaRPr lang="es-ES" sz="4000"/>
        </a:p>
      </dgm:t>
    </dgm:pt>
    <dgm:pt modelId="{B274133F-0E01-7A4E-B4E2-1A3D7E61C401}">
      <dgm:prSet custT="1"/>
      <dgm:spPr/>
      <dgm:t>
        <a:bodyPr/>
        <a:lstStyle/>
        <a:p>
          <a:r>
            <a:rPr lang="es-CO" altLang="es-CO" sz="1600" dirty="0">
              <a:latin typeface="Arial" panose="020B0604020202020204" pitchFamily="34" charset="0"/>
              <a:cs typeface="Arial" panose="020B0604020202020204" pitchFamily="34" charset="0"/>
            </a:rPr>
            <a:t>ISS/ COLPENSIONES</a:t>
          </a:r>
          <a:endParaRPr lang="es-ES" sz="1600" dirty="0"/>
        </a:p>
      </dgm:t>
    </dgm:pt>
    <dgm:pt modelId="{5712FB54-B519-F044-A828-9779B5F9C46F}" type="parTrans" cxnId="{45FA2813-A13F-314A-A417-D6659359205E}">
      <dgm:prSet/>
      <dgm:spPr/>
      <dgm:t>
        <a:bodyPr/>
        <a:lstStyle/>
        <a:p>
          <a:endParaRPr lang="es-ES" sz="4000"/>
        </a:p>
      </dgm:t>
    </dgm:pt>
    <dgm:pt modelId="{2CC99A77-BE75-7E4C-977B-5449273D9676}" type="sibTrans" cxnId="{45FA2813-A13F-314A-A417-D6659359205E}">
      <dgm:prSet/>
      <dgm:spPr/>
      <dgm:t>
        <a:bodyPr/>
        <a:lstStyle/>
        <a:p>
          <a:endParaRPr lang="es-ES" sz="4000"/>
        </a:p>
      </dgm:t>
    </dgm:pt>
    <dgm:pt modelId="{2A4FD52F-DE25-C84E-ACC7-7062795FD4EF}">
      <dgm:prSet phldrT="[Texto]" custT="1"/>
      <dgm:spPr/>
      <dgm:t>
        <a:bodyPr/>
        <a:lstStyle/>
        <a:p>
          <a:r>
            <a:rPr lang="es-ES" sz="2800" dirty="0"/>
            <a:t>EPS</a:t>
          </a:r>
        </a:p>
      </dgm:t>
    </dgm:pt>
    <dgm:pt modelId="{963D03CE-005C-1649-B103-8D9FD1329A52}" type="parTrans" cxnId="{27C13407-A79D-B047-8525-BD2C363738FA}">
      <dgm:prSet/>
      <dgm:spPr/>
      <dgm:t>
        <a:bodyPr/>
        <a:lstStyle/>
        <a:p>
          <a:endParaRPr lang="es-ES" sz="4000"/>
        </a:p>
      </dgm:t>
    </dgm:pt>
    <dgm:pt modelId="{5CF3366A-43CD-3347-9B38-8AE196D56E51}" type="sibTrans" cxnId="{27C13407-A79D-B047-8525-BD2C363738FA}">
      <dgm:prSet/>
      <dgm:spPr/>
      <dgm:t>
        <a:bodyPr/>
        <a:lstStyle/>
        <a:p>
          <a:endParaRPr lang="es-ES" sz="4000"/>
        </a:p>
      </dgm:t>
    </dgm:pt>
    <dgm:pt modelId="{E1C99A75-511E-DA4F-8625-F3D651126A93}" type="pres">
      <dgm:prSet presAssocID="{F4ECC01E-5F0E-F84A-9ED5-AF3E3120E88F}" presName="Name0" presStyleCnt="0">
        <dgm:presLayoutVars>
          <dgm:dir/>
          <dgm:animLvl val="lvl"/>
          <dgm:resizeHandles val="exact"/>
        </dgm:presLayoutVars>
      </dgm:prSet>
      <dgm:spPr/>
      <dgm:t>
        <a:bodyPr/>
        <a:lstStyle/>
        <a:p>
          <a:endParaRPr lang="es-ES"/>
        </a:p>
      </dgm:t>
    </dgm:pt>
    <dgm:pt modelId="{D979778C-0323-014F-9732-27B9B8713CF9}" type="pres">
      <dgm:prSet presAssocID="{C93EE16D-3D87-324A-9715-1DE4FC48CFA3}" presName="boxAndChildren" presStyleCnt="0"/>
      <dgm:spPr/>
    </dgm:pt>
    <dgm:pt modelId="{9C1AEF02-F36D-4D45-BBA9-627A10A769D8}" type="pres">
      <dgm:prSet presAssocID="{C93EE16D-3D87-324A-9715-1DE4FC48CFA3}" presName="parentTextBox" presStyleLbl="node1" presStyleIdx="0" presStyleCnt="4" custScaleY="58288"/>
      <dgm:spPr/>
      <dgm:t>
        <a:bodyPr/>
        <a:lstStyle/>
        <a:p>
          <a:endParaRPr lang="es-ES"/>
        </a:p>
      </dgm:t>
    </dgm:pt>
    <dgm:pt modelId="{939F4101-7F58-D44A-B9A0-4103CF93A91E}" type="pres">
      <dgm:prSet presAssocID="{E9DCF2F9-F0D8-2542-AC26-0C712C5B832E}" presName="sp" presStyleCnt="0"/>
      <dgm:spPr/>
    </dgm:pt>
    <dgm:pt modelId="{90CE9B2B-CA3D-2D40-A113-233275BC47A5}" type="pres">
      <dgm:prSet presAssocID="{0264C869-025F-094A-9D08-F6D2397EAFAB}" presName="arrowAndChildren" presStyleCnt="0"/>
      <dgm:spPr/>
    </dgm:pt>
    <dgm:pt modelId="{6503405F-85A8-AB43-B597-EF1C78E3CBCC}" type="pres">
      <dgm:prSet presAssocID="{0264C869-025F-094A-9D08-F6D2397EAFAB}" presName="parentTextArrow" presStyleLbl="node1" presStyleIdx="0" presStyleCnt="4"/>
      <dgm:spPr/>
      <dgm:t>
        <a:bodyPr/>
        <a:lstStyle/>
        <a:p>
          <a:endParaRPr lang="es-ES"/>
        </a:p>
      </dgm:t>
    </dgm:pt>
    <dgm:pt modelId="{182A9841-F718-C044-AD66-AE25CFFB9AF6}" type="pres">
      <dgm:prSet presAssocID="{0264C869-025F-094A-9D08-F6D2397EAFAB}" presName="arrow" presStyleLbl="node1" presStyleIdx="1" presStyleCnt="4"/>
      <dgm:spPr/>
      <dgm:t>
        <a:bodyPr/>
        <a:lstStyle/>
        <a:p>
          <a:endParaRPr lang="es-ES"/>
        </a:p>
      </dgm:t>
    </dgm:pt>
    <dgm:pt modelId="{99B8B277-3A6B-E44B-A7F2-072CD46523DA}" type="pres">
      <dgm:prSet presAssocID="{0264C869-025F-094A-9D08-F6D2397EAFAB}" presName="descendantArrow" presStyleCnt="0"/>
      <dgm:spPr/>
    </dgm:pt>
    <dgm:pt modelId="{C1A9D30E-49E8-4042-B479-F26EC8EECB0D}" type="pres">
      <dgm:prSet presAssocID="{ABC0F528-1645-F945-B981-B7E26F574F67}" presName="childTextArrow" presStyleLbl="fgAccFollowNode1" presStyleIdx="0" presStyleCnt="6">
        <dgm:presLayoutVars>
          <dgm:bulletEnabled val="1"/>
        </dgm:presLayoutVars>
      </dgm:prSet>
      <dgm:spPr/>
      <dgm:t>
        <a:bodyPr/>
        <a:lstStyle/>
        <a:p>
          <a:endParaRPr lang="es-ES"/>
        </a:p>
      </dgm:t>
    </dgm:pt>
    <dgm:pt modelId="{B25AF27A-1B44-2247-B50A-99D867979D77}" type="pres">
      <dgm:prSet presAssocID="{D634282C-CD65-5E43-BFC5-ADCFDC811251}" presName="sp" presStyleCnt="0"/>
      <dgm:spPr/>
    </dgm:pt>
    <dgm:pt modelId="{3CF5CF8E-DAC2-C74C-99DA-50AFC85FB3F6}" type="pres">
      <dgm:prSet presAssocID="{A381C2A4-B1D1-A749-AFF1-6A4AB7A9AE9A}" presName="arrowAndChildren" presStyleCnt="0"/>
      <dgm:spPr/>
    </dgm:pt>
    <dgm:pt modelId="{09143429-F951-A24D-9CAF-4708BB9D0AB8}" type="pres">
      <dgm:prSet presAssocID="{A381C2A4-B1D1-A749-AFF1-6A4AB7A9AE9A}" presName="parentTextArrow" presStyleLbl="node1" presStyleIdx="1" presStyleCnt="4"/>
      <dgm:spPr/>
      <dgm:t>
        <a:bodyPr/>
        <a:lstStyle/>
        <a:p>
          <a:endParaRPr lang="es-ES"/>
        </a:p>
      </dgm:t>
    </dgm:pt>
    <dgm:pt modelId="{B2C2253D-25D0-194C-8482-535D3B16536D}" type="pres">
      <dgm:prSet presAssocID="{A381C2A4-B1D1-A749-AFF1-6A4AB7A9AE9A}" presName="arrow" presStyleLbl="node1" presStyleIdx="2" presStyleCnt="4"/>
      <dgm:spPr/>
      <dgm:t>
        <a:bodyPr/>
        <a:lstStyle/>
        <a:p>
          <a:endParaRPr lang="es-ES"/>
        </a:p>
      </dgm:t>
    </dgm:pt>
    <dgm:pt modelId="{BFEC14E3-45F3-6549-8E73-8DCF681C7690}" type="pres">
      <dgm:prSet presAssocID="{A381C2A4-B1D1-A749-AFF1-6A4AB7A9AE9A}" presName="descendantArrow" presStyleCnt="0"/>
      <dgm:spPr/>
    </dgm:pt>
    <dgm:pt modelId="{56C7220C-129C-424E-8A70-4C1ACA8F940A}" type="pres">
      <dgm:prSet presAssocID="{0CAAB892-76E1-1145-9625-7CED5CD5E11F}" presName="childTextArrow" presStyleLbl="fgAccFollowNode1" presStyleIdx="1" presStyleCnt="6">
        <dgm:presLayoutVars>
          <dgm:bulletEnabled val="1"/>
        </dgm:presLayoutVars>
      </dgm:prSet>
      <dgm:spPr/>
      <dgm:t>
        <a:bodyPr/>
        <a:lstStyle/>
        <a:p>
          <a:endParaRPr lang="es-ES"/>
        </a:p>
      </dgm:t>
    </dgm:pt>
    <dgm:pt modelId="{9197D774-D149-5845-B234-E087CC3210C6}" type="pres">
      <dgm:prSet presAssocID="{2D2AC8EB-119B-9945-85F8-0A37C21B43FF}" presName="sp" presStyleCnt="0"/>
      <dgm:spPr/>
    </dgm:pt>
    <dgm:pt modelId="{6C47DF1D-2361-B842-952B-8375D0D38EB5}" type="pres">
      <dgm:prSet presAssocID="{375B5557-BB9D-BC4B-9708-0123B4C94B5C}" presName="arrowAndChildren" presStyleCnt="0"/>
      <dgm:spPr/>
    </dgm:pt>
    <dgm:pt modelId="{F49CD660-9939-FA45-8396-6F6F35297749}" type="pres">
      <dgm:prSet presAssocID="{375B5557-BB9D-BC4B-9708-0123B4C94B5C}" presName="parentTextArrow" presStyleLbl="node1" presStyleIdx="2" presStyleCnt="4"/>
      <dgm:spPr/>
      <dgm:t>
        <a:bodyPr/>
        <a:lstStyle/>
        <a:p>
          <a:endParaRPr lang="es-ES"/>
        </a:p>
      </dgm:t>
    </dgm:pt>
    <dgm:pt modelId="{12AE50BC-B621-1240-8D1A-992A4744BDA5}" type="pres">
      <dgm:prSet presAssocID="{375B5557-BB9D-BC4B-9708-0123B4C94B5C}" presName="arrow" presStyleLbl="node1" presStyleIdx="3" presStyleCnt="4" custLinFactNeighborX="17268" custLinFactNeighborY="-13327"/>
      <dgm:spPr/>
      <dgm:t>
        <a:bodyPr/>
        <a:lstStyle/>
        <a:p>
          <a:endParaRPr lang="es-ES"/>
        </a:p>
      </dgm:t>
    </dgm:pt>
    <dgm:pt modelId="{618D16A9-3B2C-8049-BD4E-A4CCE016FAF7}" type="pres">
      <dgm:prSet presAssocID="{375B5557-BB9D-BC4B-9708-0123B4C94B5C}" presName="descendantArrow" presStyleCnt="0"/>
      <dgm:spPr/>
    </dgm:pt>
    <dgm:pt modelId="{C66755B7-A8DA-3742-A395-17867D7AB5BE}" type="pres">
      <dgm:prSet presAssocID="{03F567D6-2723-C948-9088-55D8F50AA774}" presName="childTextArrow" presStyleLbl="fgAccFollowNode1" presStyleIdx="2" presStyleCnt="6" custScaleY="115985">
        <dgm:presLayoutVars>
          <dgm:bulletEnabled val="1"/>
        </dgm:presLayoutVars>
      </dgm:prSet>
      <dgm:spPr/>
      <dgm:t>
        <a:bodyPr/>
        <a:lstStyle/>
        <a:p>
          <a:endParaRPr lang="es-ES"/>
        </a:p>
      </dgm:t>
    </dgm:pt>
    <dgm:pt modelId="{FB9653FC-F72F-894D-AE37-9E7357666EC4}" type="pres">
      <dgm:prSet presAssocID="{B274133F-0E01-7A4E-B4E2-1A3D7E61C401}" presName="childTextArrow" presStyleLbl="fgAccFollowNode1" presStyleIdx="3" presStyleCnt="6" custScaleY="115985" custLinFactNeighborX="252" custLinFactNeighborY="0">
        <dgm:presLayoutVars>
          <dgm:bulletEnabled val="1"/>
        </dgm:presLayoutVars>
      </dgm:prSet>
      <dgm:spPr/>
      <dgm:t>
        <a:bodyPr/>
        <a:lstStyle/>
        <a:p>
          <a:endParaRPr lang="es-ES"/>
        </a:p>
      </dgm:t>
    </dgm:pt>
    <dgm:pt modelId="{2AC8F01C-124B-5D40-9FEB-AF473C2F408E}" type="pres">
      <dgm:prSet presAssocID="{BE54AB7E-F1EA-6840-B34C-BA1EE629F637}" presName="childTextArrow" presStyleLbl="fgAccFollowNode1" presStyleIdx="4" presStyleCnt="6" custScaleY="115985">
        <dgm:presLayoutVars>
          <dgm:bulletEnabled val="1"/>
        </dgm:presLayoutVars>
      </dgm:prSet>
      <dgm:spPr/>
      <dgm:t>
        <a:bodyPr/>
        <a:lstStyle/>
        <a:p>
          <a:endParaRPr lang="es-ES"/>
        </a:p>
      </dgm:t>
    </dgm:pt>
    <dgm:pt modelId="{08F48103-1C1A-B74F-86FA-E689A815EDB7}" type="pres">
      <dgm:prSet presAssocID="{2A4FD52F-DE25-C84E-ACC7-7062795FD4EF}" presName="childTextArrow" presStyleLbl="fgAccFollowNode1" presStyleIdx="5" presStyleCnt="6" custScaleY="115985">
        <dgm:presLayoutVars>
          <dgm:bulletEnabled val="1"/>
        </dgm:presLayoutVars>
      </dgm:prSet>
      <dgm:spPr/>
      <dgm:t>
        <a:bodyPr/>
        <a:lstStyle/>
        <a:p>
          <a:endParaRPr lang="es-ES"/>
        </a:p>
      </dgm:t>
    </dgm:pt>
  </dgm:ptLst>
  <dgm:cxnLst>
    <dgm:cxn modelId="{DA2B5D8F-84A6-C14F-92C5-1B0E609ABA8A}" type="presOf" srcId="{A381C2A4-B1D1-A749-AFF1-6A4AB7A9AE9A}" destId="{09143429-F951-A24D-9CAF-4708BB9D0AB8}" srcOrd="0" destOrd="0" presId="urn:microsoft.com/office/officeart/2005/8/layout/process4"/>
    <dgm:cxn modelId="{425CB278-6287-8F4F-8F8D-9EA7E7C87F57}" srcId="{F4ECC01E-5F0E-F84A-9ED5-AF3E3120E88F}" destId="{375B5557-BB9D-BC4B-9708-0123B4C94B5C}" srcOrd="0" destOrd="0" parTransId="{E3D675BF-5D1A-494D-9281-FA8A7C45F361}" sibTransId="{2D2AC8EB-119B-9945-85F8-0A37C21B43FF}"/>
    <dgm:cxn modelId="{45FA2813-A13F-314A-A417-D6659359205E}" srcId="{375B5557-BB9D-BC4B-9708-0123B4C94B5C}" destId="{B274133F-0E01-7A4E-B4E2-1A3D7E61C401}" srcOrd="1" destOrd="0" parTransId="{5712FB54-B519-F044-A828-9779B5F9C46F}" sibTransId="{2CC99A77-BE75-7E4C-977B-5449273D9676}"/>
    <dgm:cxn modelId="{D447229E-62F7-2B44-9FF2-744B09595A87}" type="presOf" srcId="{B274133F-0E01-7A4E-B4E2-1A3D7E61C401}" destId="{FB9653FC-F72F-894D-AE37-9E7357666EC4}" srcOrd="0" destOrd="0" presId="urn:microsoft.com/office/officeart/2005/8/layout/process4"/>
    <dgm:cxn modelId="{E1CC0B5C-45E1-DF4E-B2E4-92F83662E1F9}" type="presOf" srcId="{F4ECC01E-5F0E-F84A-9ED5-AF3E3120E88F}" destId="{E1C99A75-511E-DA4F-8625-F3D651126A93}" srcOrd="0" destOrd="0" presId="urn:microsoft.com/office/officeart/2005/8/layout/process4"/>
    <dgm:cxn modelId="{D742C9B7-2A01-7347-B09D-3FA8A70F262B}" type="presOf" srcId="{0CAAB892-76E1-1145-9625-7CED5CD5E11F}" destId="{56C7220C-129C-424E-8A70-4C1ACA8F940A}" srcOrd="0" destOrd="0" presId="urn:microsoft.com/office/officeart/2005/8/layout/process4"/>
    <dgm:cxn modelId="{A0E65466-440F-3045-884B-01FB480B0E63}" type="presOf" srcId="{375B5557-BB9D-BC4B-9708-0123B4C94B5C}" destId="{12AE50BC-B621-1240-8D1A-992A4744BDA5}" srcOrd="1" destOrd="0" presId="urn:microsoft.com/office/officeart/2005/8/layout/process4"/>
    <dgm:cxn modelId="{47DCBD4D-E38D-9540-AD59-DFCAF74F423A}" srcId="{375B5557-BB9D-BC4B-9708-0123B4C94B5C}" destId="{03F567D6-2723-C948-9088-55D8F50AA774}" srcOrd="0" destOrd="0" parTransId="{C551D85B-C7C4-2244-9EBB-FFE81A7528A0}" sibTransId="{9674B9AE-AB8E-EA43-BA90-EF81C2EE0252}"/>
    <dgm:cxn modelId="{4ECFDD9A-247D-0D4B-B497-3658D3140709}" type="presOf" srcId="{0264C869-025F-094A-9D08-F6D2397EAFAB}" destId="{6503405F-85A8-AB43-B597-EF1C78E3CBCC}" srcOrd="0" destOrd="0" presId="urn:microsoft.com/office/officeart/2005/8/layout/process4"/>
    <dgm:cxn modelId="{DB7D8773-2A67-2B4D-B657-758ECD326489}" srcId="{0264C869-025F-094A-9D08-F6D2397EAFAB}" destId="{ABC0F528-1645-F945-B981-B7E26F574F67}" srcOrd="0" destOrd="0" parTransId="{534E092B-D903-E04B-9A48-0A088EDD0747}" sibTransId="{301392A7-86B9-FE49-9D8D-A389DD6B9A79}"/>
    <dgm:cxn modelId="{96AA61DD-FE76-624C-917A-A06D08D0EDBF}" type="presOf" srcId="{ABC0F528-1645-F945-B981-B7E26F574F67}" destId="{C1A9D30E-49E8-4042-B479-F26EC8EECB0D}" srcOrd="0" destOrd="0" presId="urn:microsoft.com/office/officeart/2005/8/layout/process4"/>
    <dgm:cxn modelId="{8895C02A-4EB1-9F43-BDD6-BF07AD47B750}" srcId="{F4ECC01E-5F0E-F84A-9ED5-AF3E3120E88F}" destId="{C93EE16D-3D87-324A-9715-1DE4FC48CFA3}" srcOrd="3" destOrd="0" parTransId="{208E59AC-7D47-3046-A96F-2EFB0DF91A37}" sibTransId="{80A6309D-826B-AD47-81AC-1E9AB0515DD5}"/>
    <dgm:cxn modelId="{184CF1C4-E7F3-A846-91DE-47EE6952EB61}" type="presOf" srcId="{375B5557-BB9D-BC4B-9708-0123B4C94B5C}" destId="{F49CD660-9939-FA45-8396-6F6F35297749}" srcOrd="0" destOrd="0" presId="urn:microsoft.com/office/officeart/2005/8/layout/process4"/>
    <dgm:cxn modelId="{0D57E823-B55C-F44C-8DA8-A5F7C9EFD437}" srcId="{F4ECC01E-5F0E-F84A-9ED5-AF3E3120E88F}" destId="{0264C869-025F-094A-9D08-F6D2397EAFAB}" srcOrd="2" destOrd="0" parTransId="{7732E874-4FB5-A546-89A2-25F953E1E602}" sibTransId="{E9DCF2F9-F0D8-2542-AC26-0C712C5B832E}"/>
    <dgm:cxn modelId="{FAE5E91A-9531-8342-9DE1-F61EDD387EEF}" type="presOf" srcId="{A381C2A4-B1D1-A749-AFF1-6A4AB7A9AE9A}" destId="{B2C2253D-25D0-194C-8482-535D3B16536D}" srcOrd="1" destOrd="0" presId="urn:microsoft.com/office/officeart/2005/8/layout/process4"/>
    <dgm:cxn modelId="{28CBCF10-5EC0-8245-A159-3C625B65159B}" type="presOf" srcId="{2A4FD52F-DE25-C84E-ACC7-7062795FD4EF}" destId="{08F48103-1C1A-B74F-86FA-E689A815EDB7}" srcOrd="0" destOrd="0" presId="urn:microsoft.com/office/officeart/2005/8/layout/process4"/>
    <dgm:cxn modelId="{27C13407-A79D-B047-8525-BD2C363738FA}" srcId="{375B5557-BB9D-BC4B-9708-0123B4C94B5C}" destId="{2A4FD52F-DE25-C84E-ACC7-7062795FD4EF}" srcOrd="3" destOrd="0" parTransId="{963D03CE-005C-1649-B103-8D9FD1329A52}" sibTransId="{5CF3366A-43CD-3347-9B38-8AE196D56E51}"/>
    <dgm:cxn modelId="{0B4BB433-63C3-0345-8FC0-BB3F41A3751C}" type="presOf" srcId="{C93EE16D-3D87-324A-9715-1DE4FC48CFA3}" destId="{9C1AEF02-F36D-4D45-BBA9-627A10A769D8}" srcOrd="0" destOrd="0" presId="urn:microsoft.com/office/officeart/2005/8/layout/process4"/>
    <dgm:cxn modelId="{6F1107F4-137F-194C-A321-E92744445DEE}" srcId="{A381C2A4-B1D1-A749-AFF1-6A4AB7A9AE9A}" destId="{0CAAB892-76E1-1145-9625-7CED5CD5E11F}" srcOrd="0" destOrd="0" parTransId="{4FFFA9E1-A66B-2B4C-BE24-B82CEC070E53}" sibTransId="{00F2A5F9-812B-6F4C-8A24-979AD17FC348}"/>
    <dgm:cxn modelId="{3173C044-22ED-5A49-85EF-3D7D141BBCD8}" srcId="{375B5557-BB9D-BC4B-9708-0123B4C94B5C}" destId="{BE54AB7E-F1EA-6840-B34C-BA1EE629F637}" srcOrd="2" destOrd="0" parTransId="{CB038A40-097E-BF4B-ADD5-0C1F1BA57311}" sibTransId="{D5C2267E-90C6-9047-98B3-9D96A2EA93AE}"/>
    <dgm:cxn modelId="{6D7AE3A5-C490-BB43-A05C-6EF000CF0F19}" type="presOf" srcId="{03F567D6-2723-C948-9088-55D8F50AA774}" destId="{C66755B7-A8DA-3742-A395-17867D7AB5BE}" srcOrd="0" destOrd="0" presId="urn:microsoft.com/office/officeart/2005/8/layout/process4"/>
    <dgm:cxn modelId="{EADFFE65-9314-E84B-8A6B-46A2F1FF7B61}" type="presOf" srcId="{0264C869-025F-094A-9D08-F6D2397EAFAB}" destId="{182A9841-F718-C044-AD66-AE25CFFB9AF6}" srcOrd="1" destOrd="0" presId="urn:microsoft.com/office/officeart/2005/8/layout/process4"/>
    <dgm:cxn modelId="{B21445C6-10F2-914C-8FD3-556C6B74B4EB}" srcId="{F4ECC01E-5F0E-F84A-9ED5-AF3E3120E88F}" destId="{A381C2A4-B1D1-A749-AFF1-6A4AB7A9AE9A}" srcOrd="1" destOrd="0" parTransId="{0E457385-B51D-3A43-A57D-32DDB5EF2E23}" sibTransId="{D634282C-CD65-5E43-BFC5-ADCFDC811251}"/>
    <dgm:cxn modelId="{36B9273D-381E-0243-BA91-7166AD370399}" type="presOf" srcId="{BE54AB7E-F1EA-6840-B34C-BA1EE629F637}" destId="{2AC8F01C-124B-5D40-9FEB-AF473C2F408E}" srcOrd="0" destOrd="0" presId="urn:microsoft.com/office/officeart/2005/8/layout/process4"/>
    <dgm:cxn modelId="{76E73A90-F075-C54B-B3BF-779FDA71203A}" type="presParOf" srcId="{E1C99A75-511E-DA4F-8625-F3D651126A93}" destId="{D979778C-0323-014F-9732-27B9B8713CF9}" srcOrd="0" destOrd="0" presId="urn:microsoft.com/office/officeart/2005/8/layout/process4"/>
    <dgm:cxn modelId="{35913510-B497-8748-A782-FF72446238CB}" type="presParOf" srcId="{D979778C-0323-014F-9732-27B9B8713CF9}" destId="{9C1AEF02-F36D-4D45-BBA9-627A10A769D8}" srcOrd="0" destOrd="0" presId="urn:microsoft.com/office/officeart/2005/8/layout/process4"/>
    <dgm:cxn modelId="{BF541B66-A498-6E43-8028-F3B451880CAA}" type="presParOf" srcId="{E1C99A75-511E-DA4F-8625-F3D651126A93}" destId="{939F4101-7F58-D44A-B9A0-4103CF93A91E}" srcOrd="1" destOrd="0" presId="urn:microsoft.com/office/officeart/2005/8/layout/process4"/>
    <dgm:cxn modelId="{CDBC7A3B-E3A7-6244-A9D3-B348A4D681A8}" type="presParOf" srcId="{E1C99A75-511E-DA4F-8625-F3D651126A93}" destId="{90CE9B2B-CA3D-2D40-A113-233275BC47A5}" srcOrd="2" destOrd="0" presId="urn:microsoft.com/office/officeart/2005/8/layout/process4"/>
    <dgm:cxn modelId="{6ADCAD6A-22A9-0F47-B33F-6F4BC60FCA8F}" type="presParOf" srcId="{90CE9B2B-CA3D-2D40-A113-233275BC47A5}" destId="{6503405F-85A8-AB43-B597-EF1C78E3CBCC}" srcOrd="0" destOrd="0" presId="urn:microsoft.com/office/officeart/2005/8/layout/process4"/>
    <dgm:cxn modelId="{F1B0FD7D-5AE2-F448-8DEE-47D3982E51AC}" type="presParOf" srcId="{90CE9B2B-CA3D-2D40-A113-233275BC47A5}" destId="{182A9841-F718-C044-AD66-AE25CFFB9AF6}" srcOrd="1" destOrd="0" presId="urn:microsoft.com/office/officeart/2005/8/layout/process4"/>
    <dgm:cxn modelId="{5A7E300B-918E-254E-8B2E-4736EF4FAE6A}" type="presParOf" srcId="{90CE9B2B-CA3D-2D40-A113-233275BC47A5}" destId="{99B8B277-3A6B-E44B-A7F2-072CD46523DA}" srcOrd="2" destOrd="0" presId="urn:microsoft.com/office/officeart/2005/8/layout/process4"/>
    <dgm:cxn modelId="{88E25325-CFB0-C94E-B19B-1F6ADA12ACCD}" type="presParOf" srcId="{99B8B277-3A6B-E44B-A7F2-072CD46523DA}" destId="{C1A9D30E-49E8-4042-B479-F26EC8EECB0D}" srcOrd="0" destOrd="0" presId="urn:microsoft.com/office/officeart/2005/8/layout/process4"/>
    <dgm:cxn modelId="{866B1BD8-6812-D74F-BF6F-B0DD57C45E43}" type="presParOf" srcId="{E1C99A75-511E-DA4F-8625-F3D651126A93}" destId="{B25AF27A-1B44-2247-B50A-99D867979D77}" srcOrd="3" destOrd="0" presId="urn:microsoft.com/office/officeart/2005/8/layout/process4"/>
    <dgm:cxn modelId="{E6C46A3D-D937-DC48-8319-4E25F8AB6B80}" type="presParOf" srcId="{E1C99A75-511E-DA4F-8625-F3D651126A93}" destId="{3CF5CF8E-DAC2-C74C-99DA-50AFC85FB3F6}" srcOrd="4" destOrd="0" presId="urn:microsoft.com/office/officeart/2005/8/layout/process4"/>
    <dgm:cxn modelId="{99FECAC9-0A79-E14C-A82C-06D09955626B}" type="presParOf" srcId="{3CF5CF8E-DAC2-C74C-99DA-50AFC85FB3F6}" destId="{09143429-F951-A24D-9CAF-4708BB9D0AB8}" srcOrd="0" destOrd="0" presId="urn:microsoft.com/office/officeart/2005/8/layout/process4"/>
    <dgm:cxn modelId="{46B2E44A-2712-FA44-9544-8B32E7672A84}" type="presParOf" srcId="{3CF5CF8E-DAC2-C74C-99DA-50AFC85FB3F6}" destId="{B2C2253D-25D0-194C-8482-535D3B16536D}" srcOrd="1" destOrd="0" presId="urn:microsoft.com/office/officeart/2005/8/layout/process4"/>
    <dgm:cxn modelId="{F6D588DD-9EE5-EC49-84A7-4FD582C72727}" type="presParOf" srcId="{3CF5CF8E-DAC2-C74C-99DA-50AFC85FB3F6}" destId="{BFEC14E3-45F3-6549-8E73-8DCF681C7690}" srcOrd="2" destOrd="0" presId="urn:microsoft.com/office/officeart/2005/8/layout/process4"/>
    <dgm:cxn modelId="{6D699257-21CE-504D-BEB3-7EA135782027}" type="presParOf" srcId="{BFEC14E3-45F3-6549-8E73-8DCF681C7690}" destId="{56C7220C-129C-424E-8A70-4C1ACA8F940A}" srcOrd="0" destOrd="0" presId="urn:microsoft.com/office/officeart/2005/8/layout/process4"/>
    <dgm:cxn modelId="{3743C7DD-4323-A247-9EFA-61C792BADC26}" type="presParOf" srcId="{E1C99A75-511E-DA4F-8625-F3D651126A93}" destId="{9197D774-D149-5845-B234-E087CC3210C6}" srcOrd="5" destOrd="0" presId="urn:microsoft.com/office/officeart/2005/8/layout/process4"/>
    <dgm:cxn modelId="{7C3664F5-D936-6E4B-B77D-53890097D5CE}" type="presParOf" srcId="{E1C99A75-511E-DA4F-8625-F3D651126A93}" destId="{6C47DF1D-2361-B842-952B-8375D0D38EB5}" srcOrd="6" destOrd="0" presId="urn:microsoft.com/office/officeart/2005/8/layout/process4"/>
    <dgm:cxn modelId="{E6566C69-742E-8D4B-8BED-F7A6B3D5F14E}" type="presParOf" srcId="{6C47DF1D-2361-B842-952B-8375D0D38EB5}" destId="{F49CD660-9939-FA45-8396-6F6F35297749}" srcOrd="0" destOrd="0" presId="urn:microsoft.com/office/officeart/2005/8/layout/process4"/>
    <dgm:cxn modelId="{11598BDE-E22A-C840-8BD1-FD4615A9C0B3}" type="presParOf" srcId="{6C47DF1D-2361-B842-952B-8375D0D38EB5}" destId="{12AE50BC-B621-1240-8D1A-992A4744BDA5}" srcOrd="1" destOrd="0" presId="urn:microsoft.com/office/officeart/2005/8/layout/process4"/>
    <dgm:cxn modelId="{73CD5461-FC7D-C44E-A420-1AC50EC61A4E}" type="presParOf" srcId="{6C47DF1D-2361-B842-952B-8375D0D38EB5}" destId="{618D16A9-3B2C-8049-BD4E-A4CCE016FAF7}" srcOrd="2" destOrd="0" presId="urn:microsoft.com/office/officeart/2005/8/layout/process4"/>
    <dgm:cxn modelId="{D3DA72CF-1C4A-3B46-811A-9389B9A1DE50}" type="presParOf" srcId="{618D16A9-3B2C-8049-BD4E-A4CCE016FAF7}" destId="{C66755B7-A8DA-3742-A395-17867D7AB5BE}" srcOrd="0" destOrd="0" presId="urn:microsoft.com/office/officeart/2005/8/layout/process4"/>
    <dgm:cxn modelId="{0219115C-7536-B644-BF59-E6C68FAC2DEB}" type="presParOf" srcId="{618D16A9-3B2C-8049-BD4E-A4CCE016FAF7}" destId="{FB9653FC-F72F-894D-AE37-9E7357666EC4}" srcOrd="1" destOrd="0" presId="urn:microsoft.com/office/officeart/2005/8/layout/process4"/>
    <dgm:cxn modelId="{1E02C5B6-1CCE-9D4D-ABB8-71D15C47E83E}" type="presParOf" srcId="{618D16A9-3B2C-8049-BD4E-A4CCE016FAF7}" destId="{2AC8F01C-124B-5D40-9FEB-AF473C2F408E}" srcOrd="2" destOrd="0" presId="urn:microsoft.com/office/officeart/2005/8/layout/process4"/>
    <dgm:cxn modelId="{E98A1069-0363-6E4D-B08E-4D2468138FD2}" type="presParOf" srcId="{618D16A9-3B2C-8049-BD4E-A4CCE016FAF7}" destId="{08F48103-1C1A-B74F-86FA-E689A815EDB7}"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302E560-8483-1A40-9BB6-B8E8D2B10044}" type="doc">
      <dgm:prSet loTypeId="urn:microsoft.com/office/officeart/2005/8/layout/vList2" loCatId="list" qsTypeId="urn:microsoft.com/office/officeart/2005/8/quickstyle/simple2" qsCatId="simple" csTypeId="urn:microsoft.com/office/officeart/2005/8/colors/accent2_1" csCatId="accent2"/>
      <dgm:spPr/>
      <dgm:t>
        <a:bodyPr/>
        <a:lstStyle/>
        <a:p>
          <a:endParaRPr lang="es-ES"/>
        </a:p>
      </dgm:t>
    </dgm:pt>
    <dgm:pt modelId="{D70C79FF-EAFB-7B4E-8704-44D793964195}">
      <dgm:prSet/>
      <dgm:spPr/>
      <dgm:t>
        <a:bodyPr/>
        <a:lstStyle/>
        <a:p>
          <a:r>
            <a:rPr lang="es-CO"/>
            <a:t>Recursos:</a:t>
          </a:r>
        </a:p>
      </dgm:t>
    </dgm:pt>
    <dgm:pt modelId="{80DED755-05D2-0B4B-AE30-08E393558BE9}" type="parTrans" cxnId="{E14C2971-FF12-4F40-BAF3-D862FD197620}">
      <dgm:prSet/>
      <dgm:spPr/>
      <dgm:t>
        <a:bodyPr/>
        <a:lstStyle/>
        <a:p>
          <a:endParaRPr lang="es-ES"/>
        </a:p>
      </dgm:t>
    </dgm:pt>
    <dgm:pt modelId="{9E2B46AF-5D50-6343-B9E3-658C2DCD1ACB}" type="sibTrans" cxnId="{E14C2971-FF12-4F40-BAF3-D862FD197620}">
      <dgm:prSet/>
      <dgm:spPr/>
      <dgm:t>
        <a:bodyPr/>
        <a:lstStyle/>
        <a:p>
          <a:endParaRPr lang="es-ES"/>
        </a:p>
      </dgm:t>
    </dgm:pt>
    <dgm:pt modelId="{3588062F-AFA0-BF4E-82BB-7AEE6D34BA75}">
      <dgm:prSet/>
      <dgm:spPr/>
      <dgm:t>
        <a:bodyPr/>
        <a:lstStyle/>
        <a:p>
          <a:r>
            <a:rPr lang="es-CO"/>
            <a:t>Reposición</a:t>
          </a:r>
        </a:p>
      </dgm:t>
    </dgm:pt>
    <dgm:pt modelId="{C64B9F59-7F18-AB44-8CDE-AA75A9A2942D}" type="parTrans" cxnId="{C91E6922-1F36-1E45-9831-6C75073408C1}">
      <dgm:prSet/>
      <dgm:spPr/>
      <dgm:t>
        <a:bodyPr/>
        <a:lstStyle/>
        <a:p>
          <a:endParaRPr lang="es-ES"/>
        </a:p>
      </dgm:t>
    </dgm:pt>
    <dgm:pt modelId="{6761406A-3683-AA46-AD67-D9BC80713DAF}" type="sibTrans" cxnId="{C91E6922-1F36-1E45-9831-6C75073408C1}">
      <dgm:prSet/>
      <dgm:spPr/>
      <dgm:t>
        <a:bodyPr/>
        <a:lstStyle/>
        <a:p>
          <a:endParaRPr lang="es-ES"/>
        </a:p>
      </dgm:t>
    </dgm:pt>
    <dgm:pt modelId="{10875A59-682E-B742-9814-165BFEE81389}">
      <dgm:prSet/>
      <dgm:spPr/>
      <dgm:t>
        <a:bodyPr/>
        <a:lstStyle/>
        <a:p>
          <a:r>
            <a:rPr lang="es-CO"/>
            <a:t>Apelación </a:t>
          </a:r>
        </a:p>
      </dgm:t>
    </dgm:pt>
    <dgm:pt modelId="{E83DE0FF-E089-DA41-9E24-EFA8E61CDC19}" type="parTrans" cxnId="{2977C33D-9567-EC4A-AA85-22E6F9711B45}">
      <dgm:prSet/>
      <dgm:spPr/>
      <dgm:t>
        <a:bodyPr/>
        <a:lstStyle/>
        <a:p>
          <a:endParaRPr lang="es-ES"/>
        </a:p>
      </dgm:t>
    </dgm:pt>
    <dgm:pt modelId="{BF839C3D-37A2-D341-BF09-D89AC2A23F39}" type="sibTrans" cxnId="{2977C33D-9567-EC4A-AA85-22E6F9711B45}">
      <dgm:prSet/>
      <dgm:spPr/>
      <dgm:t>
        <a:bodyPr/>
        <a:lstStyle/>
        <a:p>
          <a:endParaRPr lang="es-ES"/>
        </a:p>
      </dgm:t>
    </dgm:pt>
    <dgm:pt modelId="{8FC1EA49-8C46-354F-B17B-CACB025994B0}">
      <dgm:prSet/>
      <dgm:spPr/>
      <dgm:t>
        <a:bodyPr/>
        <a:lstStyle/>
        <a:p>
          <a:r>
            <a:rPr lang="es-CO"/>
            <a:t>Suplica</a:t>
          </a:r>
        </a:p>
      </dgm:t>
    </dgm:pt>
    <dgm:pt modelId="{83E404FB-6F6E-1E4C-82E8-2B3CAB494084}" type="parTrans" cxnId="{28C8221E-3791-1A4D-B1D8-05710B125253}">
      <dgm:prSet/>
      <dgm:spPr/>
      <dgm:t>
        <a:bodyPr/>
        <a:lstStyle/>
        <a:p>
          <a:endParaRPr lang="es-ES"/>
        </a:p>
      </dgm:t>
    </dgm:pt>
    <dgm:pt modelId="{73395EBF-6D62-5343-BFB8-9125A3087A59}" type="sibTrans" cxnId="{28C8221E-3791-1A4D-B1D8-05710B125253}">
      <dgm:prSet/>
      <dgm:spPr/>
      <dgm:t>
        <a:bodyPr/>
        <a:lstStyle/>
        <a:p>
          <a:endParaRPr lang="es-ES"/>
        </a:p>
      </dgm:t>
    </dgm:pt>
    <dgm:pt modelId="{7DB0BEBD-3A47-5748-A4A2-113AF6FB5FDC}" type="pres">
      <dgm:prSet presAssocID="{9302E560-8483-1A40-9BB6-B8E8D2B10044}" presName="linear" presStyleCnt="0">
        <dgm:presLayoutVars>
          <dgm:animLvl val="lvl"/>
          <dgm:resizeHandles val="exact"/>
        </dgm:presLayoutVars>
      </dgm:prSet>
      <dgm:spPr/>
      <dgm:t>
        <a:bodyPr/>
        <a:lstStyle/>
        <a:p>
          <a:endParaRPr lang="es-ES"/>
        </a:p>
      </dgm:t>
    </dgm:pt>
    <dgm:pt modelId="{D9A57601-B29E-0840-A925-47A0AC91EEB9}" type="pres">
      <dgm:prSet presAssocID="{D70C79FF-EAFB-7B4E-8704-44D793964195}" presName="parentText" presStyleLbl="node1" presStyleIdx="0" presStyleCnt="1" custLinFactNeighborY="1705">
        <dgm:presLayoutVars>
          <dgm:chMax val="0"/>
          <dgm:bulletEnabled val="1"/>
        </dgm:presLayoutVars>
      </dgm:prSet>
      <dgm:spPr/>
      <dgm:t>
        <a:bodyPr/>
        <a:lstStyle/>
        <a:p>
          <a:endParaRPr lang="es-ES"/>
        </a:p>
      </dgm:t>
    </dgm:pt>
    <dgm:pt modelId="{1238D0E8-53EB-4B48-B22C-307080729AF3}" type="pres">
      <dgm:prSet presAssocID="{D70C79FF-EAFB-7B4E-8704-44D793964195}" presName="childText" presStyleLbl="revTx" presStyleIdx="0" presStyleCnt="1">
        <dgm:presLayoutVars>
          <dgm:bulletEnabled val="1"/>
        </dgm:presLayoutVars>
      </dgm:prSet>
      <dgm:spPr/>
      <dgm:t>
        <a:bodyPr/>
        <a:lstStyle/>
        <a:p>
          <a:endParaRPr lang="es-ES"/>
        </a:p>
      </dgm:t>
    </dgm:pt>
  </dgm:ptLst>
  <dgm:cxnLst>
    <dgm:cxn modelId="{2977C33D-9567-EC4A-AA85-22E6F9711B45}" srcId="{D70C79FF-EAFB-7B4E-8704-44D793964195}" destId="{10875A59-682E-B742-9814-165BFEE81389}" srcOrd="1" destOrd="0" parTransId="{E83DE0FF-E089-DA41-9E24-EFA8E61CDC19}" sibTransId="{BF839C3D-37A2-D341-BF09-D89AC2A23F39}"/>
    <dgm:cxn modelId="{C91E6922-1F36-1E45-9831-6C75073408C1}" srcId="{D70C79FF-EAFB-7B4E-8704-44D793964195}" destId="{3588062F-AFA0-BF4E-82BB-7AEE6D34BA75}" srcOrd="0" destOrd="0" parTransId="{C64B9F59-7F18-AB44-8CDE-AA75A9A2942D}" sibTransId="{6761406A-3683-AA46-AD67-D9BC80713DAF}"/>
    <dgm:cxn modelId="{6ED6651A-ACF5-3E4E-8355-81F0E4E46895}" type="presOf" srcId="{10875A59-682E-B742-9814-165BFEE81389}" destId="{1238D0E8-53EB-4B48-B22C-307080729AF3}" srcOrd="0" destOrd="1" presId="urn:microsoft.com/office/officeart/2005/8/layout/vList2"/>
    <dgm:cxn modelId="{38843484-6CAE-D541-84A6-4ED07F287631}" type="presOf" srcId="{3588062F-AFA0-BF4E-82BB-7AEE6D34BA75}" destId="{1238D0E8-53EB-4B48-B22C-307080729AF3}" srcOrd="0" destOrd="0" presId="urn:microsoft.com/office/officeart/2005/8/layout/vList2"/>
    <dgm:cxn modelId="{E14C2971-FF12-4F40-BAF3-D862FD197620}" srcId="{9302E560-8483-1A40-9BB6-B8E8D2B10044}" destId="{D70C79FF-EAFB-7B4E-8704-44D793964195}" srcOrd="0" destOrd="0" parTransId="{80DED755-05D2-0B4B-AE30-08E393558BE9}" sibTransId="{9E2B46AF-5D50-6343-B9E3-658C2DCD1ACB}"/>
    <dgm:cxn modelId="{28C8221E-3791-1A4D-B1D8-05710B125253}" srcId="{D70C79FF-EAFB-7B4E-8704-44D793964195}" destId="{8FC1EA49-8C46-354F-B17B-CACB025994B0}" srcOrd="2" destOrd="0" parTransId="{83E404FB-6F6E-1E4C-82E8-2B3CAB494084}" sibTransId="{73395EBF-6D62-5343-BFB8-9125A3087A59}"/>
    <dgm:cxn modelId="{FA9DB0FF-C12E-6B44-84B2-DFC1FE4BDE67}" type="presOf" srcId="{9302E560-8483-1A40-9BB6-B8E8D2B10044}" destId="{7DB0BEBD-3A47-5748-A4A2-113AF6FB5FDC}" srcOrd="0" destOrd="0" presId="urn:microsoft.com/office/officeart/2005/8/layout/vList2"/>
    <dgm:cxn modelId="{BAE02FCD-81DE-7C40-9B36-2BA1899B0C74}" type="presOf" srcId="{8FC1EA49-8C46-354F-B17B-CACB025994B0}" destId="{1238D0E8-53EB-4B48-B22C-307080729AF3}" srcOrd="0" destOrd="2" presId="urn:microsoft.com/office/officeart/2005/8/layout/vList2"/>
    <dgm:cxn modelId="{B5B4FE6C-D0D0-484D-AB85-C1CD4151B6AD}" type="presOf" srcId="{D70C79FF-EAFB-7B4E-8704-44D793964195}" destId="{D9A57601-B29E-0840-A925-47A0AC91EEB9}" srcOrd="0" destOrd="0" presId="urn:microsoft.com/office/officeart/2005/8/layout/vList2"/>
    <dgm:cxn modelId="{1426BD04-018E-0E48-850E-6A3BFE8EFCF7}" type="presParOf" srcId="{7DB0BEBD-3A47-5748-A4A2-113AF6FB5FDC}" destId="{D9A57601-B29E-0840-A925-47A0AC91EEB9}" srcOrd="0" destOrd="0" presId="urn:microsoft.com/office/officeart/2005/8/layout/vList2"/>
    <dgm:cxn modelId="{BD990C79-7833-5143-970E-216DA381A5A6}" type="presParOf" srcId="{7DB0BEBD-3A47-5748-A4A2-113AF6FB5FDC}" destId="{1238D0E8-53EB-4B48-B22C-307080729AF3}"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876FAE-3A2F-4C13-AC87-30B18C517D17}"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C0282120-7B39-45FC-A404-781F63E4A832}">
      <dgm:prSet phldrT="[Text]" custT="1"/>
      <dgm:spPr/>
      <dgm:t>
        <a:bodyPr/>
        <a:lstStyle/>
        <a:p>
          <a:r>
            <a:rPr lang="es-CO" sz="2200" b="1">
              <a:latin typeface="Arial Narrow" panose="020B0606020202030204" pitchFamily="34" charset="0"/>
            </a:rPr>
            <a:t>Resolución 1995 de 1999</a:t>
          </a:r>
          <a:r>
            <a:rPr lang="es-CO" sz="2200">
              <a:latin typeface="Arial Narrow" panose="020B0606020202030204" pitchFamily="34" charset="0"/>
            </a:rPr>
            <a:t>,  que  establece normas para el manejo de las historias clínicas.</a:t>
          </a:r>
          <a:endParaRPr lang="en-US" sz="2200" dirty="0"/>
        </a:p>
      </dgm:t>
    </dgm:pt>
    <dgm:pt modelId="{B2533040-4575-4C67-9941-6E193D2C7E73}" type="parTrans" cxnId="{98A1E47F-AC78-4280-9C60-F009657667C4}">
      <dgm:prSet/>
      <dgm:spPr/>
      <dgm:t>
        <a:bodyPr/>
        <a:lstStyle/>
        <a:p>
          <a:endParaRPr lang="en-US">
            <a:solidFill>
              <a:schemeClr val="tx1"/>
            </a:solidFill>
          </a:endParaRPr>
        </a:p>
      </dgm:t>
    </dgm:pt>
    <dgm:pt modelId="{F0F68F6A-1874-4F6D-AF71-6D53355A9088}" type="sibTrans" cxnId="{98A1E47F-AC78-4280-9C60-F009657667C4}">
      <dgm:prSet/>
      <dgm:spPr/>
      <dgm:t>
        <a:bodyPr/>
        <a:lstStyle/>
        <a:p>
          <a:endParaRPr lang="en-US">
            <a:solidFill>
              <a:schemeClr val="tx1"/>
            </a:solidFill>
          </a:endParaRPr>
        </a:p>
      </dgm:t>
    </dgm:pt>
    <dgm:pt modelId="{606CF010-0CCE-4581-81B5-83A77B7DEB30}">
      <dgm:prSet phldrT="[Text]" custT="1"/>
      <dgm:spPr/>
      <dgm:t>
        <a:bodyPr/>
        <a:lstStyle/>
        <a:p>
          <a:r>
            <a:rPr lang="es-CO" sz="2200">
              <a:latin typeface="Arial Narrow" panose="020B0606020202030204" pitchFamily="34" charset="0"/>
            </a:rPr>
            <a:t>Resolución 0312 de 2019 </a:t>
          </a:r>
          <a:r>
            <a:rPr lang="es-CO" sz="2200" b="0" i="0"/>
            <a:t>establece los estándares mínimos del Sistema de Gestión de SST y deroga la </a:t>
          </a:r>
          <a:r>
            <a:rPr lang="es-CO" sz="2200" b="1" i="0"/>
            <a:t>Resolución</a:t>
          </a:r>
          <a:r>
            <a:rPr lang="es-CO" sz="2200" b="0" i="0"/>
            <a:t> 1111 de 2017.</a:t>
          </a:r>
          <a:endParaRPr lang="en-US" sz="2200" dirty="0"/>
        </a:p>
      </dgm:t>
    </dgm:pt>
    <dgm:pt modelId="{4BC1CB54-4878-443D-B703-13504B7D0CFC}" type="parTrans" cxnId="{16DF872B-7C22-4F90-82E1-04772F6020E0}">
      <dgm:prSet/>
      <dgm:spPr/>
      <dgm:t>
        <a:bodyPr/>
        <a:lstStyle/>
        <a:p>
          <a:endParaRPr lang="en-US">
            <a:solidFill>
              <a:schemeClr val="tx1"/>
            </a:solidFill>
          </a:endParaRPr>
        </a:p>
      </dgm:t>
    </dgm:pt>
    <dgm:pt modelId="{896C3031-5D1D-4EFC-B4C1-986CBC1D2D7A}" type="sibTrans" cxnId="{16DF872B-7C22-4F90-82E1-04772F6020E0}">
      <dgm:prSet/>
      <dgm:spPr/>
      <dgm:t>
        <a:bodyPr/>
        <a:lstStyle/>
        <a:p>
          <a:endParaRPr lang="en-US">
            <a:solidFill>
              <a:schemeClr val="tx1"/>
            </a:solidFill>
          </a:endParaRPr>
        </a:p>
      </dgm:t>
    </dgm:pt>
    <dgm:pt modelId="{B7884AB0-C1D1-40BF-8D15-30B25F60BF23}">
      <dgm:prSet phldrT="[Text]" custT="1"/>
      <dgm:spPr/>
      <dgm:t>
        <a:bodyPr/>
        <a:lstStyle/>
        <a:p>
          <a:r>
            <a:rPr lang="es-CO" sz="2000" b="1" i="0" dirty="0"/>
            <a:t>Ley 2015 de 2020</a:t>
          </a:r>
          <a:r>
            <a:rPr lang="es-CO" sz="2000" b="1" dirty="0"/>
            <a:t>, </a:t>
          </a:r>
          <a:r>
            <a:rPr lang="es-CO" sz="2000" dirty="0">
              <a:latin typeface="Arial Narrow" panose="020B0606020202030204" pitchFamily="34" charset="0"/>
            </a:rPr>
            <a:t>“Por medio del cual se racionalizan trámites en el sector salud, a través de la creación de la Historia Clínica Electrónica Única y se dictan otras disposiciones”.</a:t>
          </a:r>
          <a:endParaRPr lang="en-US" sz="2000" dirty="0"/>
        </a:p>
      </dgm:t>
    </dgm:pt>
    <dgm:pt modelId="{556ACFC3-8604-46FB-A755-08E58E1DD681}" type="parTrans" cxnId="{95B4ECC9-92D7-4F11-8531-7287570BA9BB}">
      <dgm:prSet/>
      <dgm:spPr/>
      <dgm:t>
        <a:bodyPr/>
        <a:lstStyle/>
        <a:p>
          <a:endParaRPr lang="en-US">
            <a:solidFill>
              <a:schemeClr val="tx1"/>
            </a:solidFill>
          </a:endParaRPr>
        </a:p>
      </dgm:t>
    </dgm:pt>
    <dgm:pt modelId="{F608E19D-D87A-4C74-BBAF-043A167B15E0}" type="sibTrans" cxnId="{95B4ECC9-92D7-4F11-8531-7287570BA9BB}">
      <dgm:prSet/>
      <dgm:spPr/>
      <dgm:t>
        <a:bodyPr/>
        <a:lstStyle/>
        <a:p>
          <a:endParaRPr lang="en-US">
            <a:solidFill>
              <a:schemeClr val="tx1"/>
            </a:solidFill>
          </a:endParaRPr>
        </a:p>
      </dgm:t>
    </dgm:pt>
    <dgm:pt modelId="{FE8C72AF-B5EA-4F15-AEFF-E4262150C099}">
      <dgm:prSet phldrT="[Text]" custT="1"/>
      <dgm:spPr/>
      <dgm:t>
        <a:bodyPr/>
        <a:lstStyle/>
        <a:p>
          <a:r>
            <a:rPr lang="es-CO" sz="2200" b="1">
              <a:latin typeface="Arial Narrow" panose="020B0606020202030204" pitchFamily="34" charset="0"/>
            </a:rPr>
            <a:t>Ley 594 de 2000, </a:t>
          </a:r>
          <a:r>
            <a:rPr lang="es-CO" sz="2200">
              <a:latin typeface="Arial Narrow" panose="020B0606020202030204" pitchFamily="34" charset="0"/>
            </a:rPr>
            <a:t>por medio de la cual se dicta la Ley general de Archivos.</a:t>
          </a:r>
          <a:endParaRPr lang="en-US" sz="2200" dirty="0"/>
        </a:p>
      </dgm:t>
    </dgm:pt>
    <dgm:pt modelId="{4EB90884-C0CC-456C-A3C0-67DDA48E627D}" type="parTrans" cxnId="{5CF017C3-A99C-41CE-B700-75E14BBDAF34}">
      <dgm:prSet/>
      <dgm:spPr/>
      <dgm:t>
        <a:bodyPr/>
        <a:lstStyle/>
        <a:p>
          <a:endParaRPr lang="en-US">
            <a:solidFill>
              <a:schemeClr val="tx1"/>
            </a:solidFill>
          </a:endParaRPr>
        </a:p>
      </dgm:t>
    </dgm:pt>
    <dgm:pt modelId="{D58DDFC1-4D0A-486E-A7AC-29B6C3E081F0}" type="sibTrans" cxnId="{5CF017C3-A99C-41CE-B700-75E14BBDAF34}">
      <dgm:prSet/>
      <dgm:spPr/>
      <dgm:t>
        <a:bodyPr/>
        <a:lstStyle/>
        <a:p>
          <a:endParaRPr lang="en-US">
            <a:solidFill>
              <a:schemeClr val="tx1"/>
            </a:solidFill>
          </a:endParaRPr>
        </a:p>
      </dgm:t>
    </dgm:pt>
    <dgm:pt modelId="{670A323B-94D2-46A4-9FFD-BBD9C8F10E4B}" type="pres">
      <dgm:prSet presAssocID="{45876FAE-3A2F-4C13-AC87-30B18C517D17}" presName="Name0" presStyleCnt="0">
        <dgm:presLayoutVars>
          <dgm:chMax val="7"/>
          <dgm:chPref val="7"/>
          <dgm:dir/>
        </dgm:presLayoutVars>
      </dgm:prSet>
      <dgm:spPr/>
      <dgm:t>
        <a:bodyPr/>
        <a:lstStyle/>
        <a:p>
          <a:endParaRPr lang="es-ES"/>
        </a:p>
      </dgm:t>
    </dgm:pt>
    <dgm:pt modelId="{79B96F51-A0E6-4C46-AF62-B8B443437E20}" type="pres">
      <dgm:prSet presAssocID="{45876FAE-3A2F-4C13-AC87-30B18C517D17}" presName="Name1" presStyleCnt="0"/>
      <dgm:spPr/>
    </dgm:pt>
    <dgm:pt modelId="{F0865B94-9073-427C-B279-C98B8A900E1E}" type="pres">
      <dgm:prSet presAssocID="{45876FAE-3A2F-4C13-AC87-30B18C517D17}" presName="cycle" presStyleCnt="0"/>
      <dgm:spPr/>
    </dgm:pt>
    <dgm:pt modelId="{5B10E70B-798F-43E3-98A9-BEE2E496F840}" type="pres">
      <dgm:prSet presAssocID="{45876FAE-3A2F-4C13-AC87-30B18C517D17}" presName="srcNode" presStyleLbl="node1" presStyleIdx="0" presStyleCnt="4"/>
      <dgm:spPr/>
    </dgm:pt>
    <dgm:pt modelId="{FA9895EA-FF2F-4AA2-AB82-A13F9B3155BA}" type="pres">
      <dgm:prSet presAssocID="{45876FAE-3A2F-4C13-AC87-30B18C517D17}" presName="conn" presStyleLbl="parChTrans1D2" presStyleIdx="0" presStyleCnt="1"/>
      <dgm:spPr/>
      <dgm:t>
        <a:bodyPr/>
        <a:lstStyle/>
        <a:p>
          <a:endParaRPr lang="es-ES"/>
        </a:p>
      </dgm:t>
    </dgm:pt>
    <dgm:pt modelId="{2FECF36C-A988-4543-B7F3-15F61584C951}" type="pres">
      <dgm:prSet presAssocID="{45876FAE-3A2F-4C13-AC87-30B18C517D17}" presName="extraNode" presStyleLbl="node1" presStyleIdx="0" presStyleCnt="4"/>
      <dgm:spPr/>
    </dgm:pt>
    <dgm:pt modelId="{25EA5ECC-8DA7-4084-93B3-1DD2A3C6444C}" type="pres">
      <dgm:prSet presAssocID="{45876FAE-3A2F-4C13-AC87-30B18C517D17}" presName="dstNode" presStyleLbl="node1" presStyleIdx="0" presStyleCnt="4"/>
      <dgm:spPr/>
    </dgm:pt>
    <dgm:pt modelId="{E0C3D28C-1799-42D1-884E-2898343652FE}" type="pres">
      <dgm:prSet presAssocID="{C0282120-7B39-45FC-A404-781F63E4A832}" presName="text_1" presStyleLbl="node1" presStyleIdx="0" presStyleCnt="4">
        <dgm:presLayoutVars>
          <dgm:bulletEnabled val="1"/>
        </dgm:presLayoutVars>
      </dgm:prSet>
      <dgm:spPr/>
      <dgm:t>
        <a:bodyPr/>
        <a:lstStyle/>
        <a:p>
          <a:endParaRPr lang="es-ES"/>
        </a:p>
      </dgm:t>
    </dgm:pt>
    <dgm:pt modelId="{378D7EAC-B1E5-4A7F-AEA5-0E1250225693}" type="pres">
      <dgm:prSet presAssocID="{C0282120-7B39-45FC-A404-781F63E4A832}" presName="accent_1" presStyleCnt="0"/>
      <dgm:spPr/>
    </dgm:pt>
    <dgm:pt modelId="{EF970DCB-1A90-4774-A0BF-32F6023AEDEA}" type="pres">
      <dgm:prSet presAssocID="{C0282120-7B39-45FC-A404-781F63E4A832}" presName="accentRepeatNode" presStyleLbl="solidFgAcc1" presStyleIdx="0" presStyleCnt="4"/>
      <dgm:spPr/>
    </dgm:pt>
    <dgm:pt modelId="{C363C72D-DE5B-48A1-8242-2CEF584835E1}" type="pres">
      <dgm:prSet presAssocID="{FE8C72AF-B5EA-4F15-AEFF-E4262150C099}" presName="text_2" presStyleLbl="node1" presStyleIdx="1" presStyleCnt="4">
        <dgm:presLayoutVars>
          <dgm:bulletEnabled val="1"/>
        </dgm:presLayoutVars>
      </dgm:prSet>
      <dgm:spPr/>
      <dgm:t>
        <a:bodyPr/>
        <a:lstStyle/>
        <a:p>
          <a:endParaRPr lang="es-ES"/>
        </a:p>
      </dgm:t>
    </dgm:pt>
    <dgm:pt modelId="{792DA640-3AF6-414A-8361-3CC13AA35596}" type="pres">
      <dgm:prSet presAssocID="{FE8C72AF-B5EA-4F15-AEFF-E4262150C099}" presName="accent_2" presStyleCnt="0"/>
      <dgm:spPr/>
    </dgm:pt>
    <dgm:pt modelId="{7DE43AB2-94C6-483F-AEF2-EDA5E455015B}" type="pres">
      <dgm:prSet presAssocID="{FE8C72AF-B5EA-4F15-AEFF-E4262150C099}" presName="accentRepeatNode" presStyleLbl="solidFgAcc1" presStyleIdx="1" presStyleCnt="4"/>
      <dgm:spPr/>
    </dgm:pt>
    <dgm:pt modelId="{EB60125E-238E-3C41-B913-A6BFA8C8275B}" type="pres">
      <dgm:prSet presAssocID="{606CF010-0CCE-4581-81B5-83A77B7DEB30}" presName="text_3" presStyleLbl="node1" presStyleIdx="2" presStyleCnt="4">
        <dgm:presLayoutVars>
          <dgm:bulletEnabled val="1"/>
        </dgm:presLayoutVars>
      </dgm:prSet>
      <dgm:spPr/>
      <dgm:t>
        <a:bodyPr/>
        <a:lstStyle/>
        <a:p>
          <a:endParaRPr lang="es-ES"/>
        </a:p>
      </dgm:t>
    </dgm:pt>
    <dgm:pt modelId="{E81E095F-85C2-F848-BA6E-8939973AF83D}" type="pres">
      <dgm:prSet presAssocID="{606CF010-0CCE-4581-81B5-83A77B7DEB30}" presName="accent_3" presStyleCnt="0"/>
      <dgm:spPr/>
    </dgm:pt>
    <dgm:pt modelId="{4494752E-A020-4A2D-BD79-E7DA8BC35392}" type="pres">
      <dgm:prSet presAssocID="{606CF010-0CCE-4581-81B5-83A77B7DEB30}" presName="accentRepeatNode" presStyleLbl="solidFgAcc1" presStyleIdx="2" presStyleCnt="4"/>
      <dgm:spPr/>
    </dgm:pt>
    <dgm:pt modelId="{59D35D8E-B320-B04C-99DD-1D556CD27379}" type="pres">
      <dgm:prSet presAssocID="{B7884AB0-C1D1-40BF-8D15-30B25F60BF23}" presName="text_4" presStyleLbl="node1" presStyleIdx="3" presStyleCnt="4">
        <dgm:presLayoutVars>
          <dgm:bulletEnabled val="1"/>
        </dgm:presLayoutVars>
      </dgm:prSet>
      <dgm:spPr/>
      <dgm:t>
        <a:bodyPr/>
        <a:lstStyle/>
        <a:p>
          <a:endParaRPr lang="es-ES"/>
        </a:p>
      </dgm:t>
    </dgm:pt>
    <dgm:pt modelId="{3578E703-6885-7241-BF8A-C6F58D39B752}" type="pres">
      <dgm:prSet presAssocID="{B7884AB0-C1D1-40BF-8D15-30B25F60BF23}" presName="accent_4" presStyleCnt="0"/>
      <dgm:spPr/>
    </dgm:pt>
    <dgm:pt modelId="{5BC6404E-7353-4C94-BBB4-61485692E711}" type="pres">
      <dgm:prSet presAssocID="{B7884AB0-C1D1-40BF-8D15-30B25F60BF23}" presName="accentRepeatNode" presStyleLbl="solidFgAcc1" presStyleIdx="3" presStyleCnt="4"/>
      <dgm:spPr/>
    </dgm:pt>
  </dgm:ptLst>
  <dgm:cxnLst>
    <dgm:cxn modelId="{5178AE81-78A8-4F86-9F79-F5833F798310}" type="presOf" srcId="{FE8C72AF-B5EA-4F15-AEFF-E4262150C099}" destId="{C363C72D-DE5B-48A1-8242-2CEF584835E1}" srcOrd="0" destOrd="0" presId="urn:microsoft.com/office/officeart/2008/layout/VerticalCurvedList"/>
    <dgm:cxn modelId="{98A1E47F-AC78-4280-9C60-F009657667C4}" srcId="{45876FAE-3A2F-4C13-AC87-30B18C517D17}" destId="{C0282120-7B39-45FC-A404-781F63E4A832}" srcOrd="0" destOrd="0" parTransId="{B2533040-4575-4C67-9941-6E193D2C7E73}" sibTransId="{F0F68F6A-1874-4F6D-AF71-6D53355A9088}"/>
    <dgm:cxn modelId="{7F79D00E-8CEF-4FBD-9F20-D0188613DDD7}" type="presOf" srcId="{C0282120-7B39-45FC-A404-781F63E4A832}" destId="{E0C3D28C-1799-42D1-884E-2898343652FE}" srcOrd="0" destOrd="0" presId="urn:microsoft.com/office/officeart/2008/layout/VerticalCurvedList"/>
    <dgm:cxn modelId="{12BEB28E-93E5-4C3E-9C30-087B7FD80FFB}" type="presOf" srcId="{F0F68F6A-1874-4F6D-AF71-6D53355A9088}" destId="{FA9895EA-FF2F-4AA2-AB82-A13F9B3155BA}" srcOrd="0" destOrd="0" presId="urn:microsoft.com/office/officeart/2008/layout/VerticalCurvedList"/>
    <dgm:cxn modelId="{16DF872B-7C22-4F90-82E1-04772F6020E0}" srcId="{45876FAE-3A2F-4C13-AC87-30B18C517D17}" destId="{606CF010-0CCE-4581-81B5-83A77B7DEB30}" srcOrd="2" destOrd="0" parTransId="{4BC1CB54-4878-443D-B703-13504B7D0CFC}" sibTransId="{896C3031-5D1D-4EFC-B4C1-986CBC1D2D7A}"/>
    <dgm:cxn modelId="{6489FFE1-8584-344B-80EF-BA25E2E0D1E4}" type="presOf" srcId="{B7884AB0-C1D1-40BF-8D15-30B25F60BF23}" destId="{59D35D8E-B320-B04C-99DD-1D556CD27379}" srcOrd="0" destOrd="0" presId="urn:microsoft.com/office/officeart/2008/layout/VerticalCurvedList"/>
    <dgm:cxn modelId="{5CF017C3-A99C-41CE-B700-75E14BBDAF34}" srcId="{45876FAE-3A2F-4C13-AC87-30B18C517D17}" destId="{FE8C72AF-B5EA-4F15-AEFF-E4262150C099}" srcOrd="1" destOrd="0" parTransId="{4EB90884-C0CC-456C-A3C0-67DDA48E627D}" sibTransId="{D58DDFC1-4D0A-486E-A7AC-29B6C3E081F0}"/>
    <dgm:cxn modelId="{95B4ECC9-92D7-4F11-8531-7287570BA9BB}" srcId="{45876FAE-3A2F-4C13-AC87-30B18C517D17}" destId="{B7884AB0-C1D1-40BF-8D15-30B25F60BF23}" srcOrd="3" destOrd="0" parTransId="{556ACFC3-8604-46FB-A755-08E58E1DD681}" sibTransId="{F608E19D-D87A-4C74-BBAF-043A167B15E0}"/>
    <dgm:cxn modelId="{03904B3B-DF54-47B8-9222-3B227E7A1FC4}" type="presOf" srcId="{45876FAE-3A2F-4C13-AC87-30B18C517D17}" destId="{670A323B-94D2-46A4-9FFD-BBD9C8F10E4B}" srcOrd="0" destOrd="0" presId="urn:microsoft.com/office/officeart/2008/layout/VerticalCurvedList"/>
    <dgm:cxn modelId="{C4753146-78A7-8D46-9C97-44D8D16948BE}" type="presOf" srcId="{606CF010-0CCE-4581-81B5-83A77B7DEB30}" destId="{EB60125E-238E-3C41-B913-A6BFA8C8275B}" srcOrd="0" destOrd="0" presId="urn:microsoft.com/office/officeart/2008/layout/VerticalCurvedList"/>
    <dgm:cxn modelId="{B57227BA-3690-4DD5-8C5D-0471DFC4D728}" type="presParOf" srcId="{670A323B-94D2-46A4-9FFD-BBD9C8F10E4B}" destId="{79B96F51-A0E6-4C46-AF62-B8B443437E20}" srcOrd="0" destOrd="0" presId="urn:microsoft.com/office/officeart/2008/layout/VerticalCurvedList"/>
    <dgm:cxn modelId="{8888A221-CBD2-436A-9621-D4D55A591B71}" type="presParOf" srcId="{79B96F51-A0E6-4C46-AF62-B8B443437E20}" destId="{F0865B94-9073-427C-B279-C98B8A900E1E}" srcOrd="0" destOrd="0" presId="urn:microsoft.com/office/officeart/2008/layout/VerticalCurvedList"/>
    <dgm:cxn modelId="{411A073A-FE17-46DD-94ED-9C74A4EC460A}" type="presParOf" srcId="{F0865B94-9073-427C-B279-C98B8A900E1E}" destId="{5B10E70B-798F-43E3-98A9-BEE2E496F840}" srcOrd="0" destOrd="0" presId="urn:microsoft.com/office/officeart/2008/layout/VerticalCurvedList"/>
    <dgm:cxn modelId="{5F8025DF-B0CD-48CF-8FE1-CCE75C3085D6}" type="presParOf" srcId="{F0865B94-9073-427C-B279-C98B8A900E1E}" destId="{FA9895EA-FF2F-4AA2-AB82-A13F9B3155BA}" srcOrd="1" destOrd="0" presId="urn:microsoft.com/office/officeart/2008/layout/VerticalCurvedList"/>
    <dgm:cxn modelId="{E12D30E7-E0D7-4A08-AD32-E74FAD4DFCA5}" type="presParOf" srcId="{F0865B94-9073-427C-B279-C98B8A900E1E}" destId="{2FECF36C-A988-4543-B7F3-15F61584C951}" srcOrd="2" destOrd="0" presId="urn:microsoft.com/office/officeart/2008/layout/VerticalCurvedList"/>
    <dgm:cxn modelId="{CD0A672A-FADD-46E7-AAB0-17BA9253F6F0}" type="presParOf" srcId="{F0865B94-9073-427C-B279-C98B8A900E1E}" destId="{25EA5ECC-8DA7-4084-93B3-1DD2A3C6444C}" srcOrd="3" destOrd="0" presId="urn:microsoft.com/office/officeart/2008/layout/VerticalCurvedList"/>
    <dgm:cxn modelId="{2D00546B-CFD2-4E31-AE6E-D0D401DEFA62}" type="presParOf" srcId="{79B96F51-A0E6-4C46-AF62-B8B443437E20}" destId="{E0C3D28C-1799-42D1-884E-2898343652FE}" srcOrd="1" destOrd="0" presId="urn:microsoft.com/office/officeart/2008/layout/VerticalCurvedList"/>
    <dgm:cxn modelId="{66D62780-668F-4E51-8D54-E4FF7AB67803}" type="presParOf" srcId="{79B96F51-A0E6-4C46-AF62-B8B443437E20}" destId="{378D7EAC-B1E5-4A7F-AEA5-0E1250225693}" srcOrd="2" destOrd="0" presId="urn:microsoft.com/office/officeart/2008/layout/VerticalCurvedList"/>
    <dgm:cxn modelId="{06BB0073-76E5-4710-9A9D-B7FF1DED7CC2}" type="presParOf" srcId="{378D7EAC-B1E5-4A7F-AEA5-0E1250225693}" destId="{EF970DCB-1A90-4774-A0BF-32F6023AEDEA}" srcOrd="0" destOrd="0" presId="urn:microsoft.com/office/officeart/2008/layout/VerticalCurvedList"/>
    <dgm:cxn modelId="{269F1D38-2F7B-4A62-A449-8CE695325EEF}" type="presParOf" srcId="{79B96F51-A0E6-4C46-AF62-B8B443437E20}" destId="{C363C72D-DE5B-48A1-8242-2CEF584835E1}" srcOrd="3" destOrd="0" presId="urn:microsoft.com/office/officeart/2008/layout/VerticalCurvedList"/>
    <dgm:cxn modelId="{CA87A35C-F804-4183-9651-20B1C0F1241F}" type="presParOf" srcId="{79B96F51-A0E6-4C46-AF62-B8B443437E20}" destId="{792DA640-3AF6-414A-8361-3CC13AA35596}" srcOrd="4" destOrd="0" presId="urn:microsoft.com/office/officeart/2008/layout/VerticalCurvedList"/>
    <dgm:cxn modelId="{E1D6EC1A-B1F3-42D3-9A2E-08C88D4AADD0}" type="presParOf" srcId="{792DA640-3AF6-414A-8361-3CC13AA35596}" destId="{7DE43AB2-94C6-483F-AEF2-EDA5E455015B}" srcOrd="0" destOrd="0" presId="urn:microsoft.com/office/officeart/2008/layout/VerticalCurvedList"/>
    <dgm:cxn modelId="{3019E4CE-2195-0046-B4D8-3766442FC52E}" type="presParOf" srcId="{79B96F51-A0E6-4C46-AF62-B8B443437E20}" destId="{EB60125E-238E-3C41-B913-A6BFA8C8275B}" srcOrd="5" destOrd="0" presId="urn:microsoft.com/office/officeart/2008/layout/VerticalCurvedList"/>
    <dgm:cxn modelId="{722445AC-6B7B-3446-8D1C-22C4CC96F77A}" type="presParOf" srcId="{79B96F51-A0E6-4C46-AF62-B8B443437E20}" destId="{E81E095F-85C2-F848-BA6E-8939973AF83D}" srcOrd="6" destOrd="0" presId="urn:microsoft.com/office/officeart/2008/layout/VerticalCurvedList"/>
    <dgm:cxn modelId="{CC9A1038-5CBF-8548-9871-8E58BBCCACB9}" type="presParOf" srcId="{E81E095F-85C2-F848-BA6E-8939973AF83D}" destId="{4494752E-A020-4A2D-BD79-E7DA8BC35392}" srcOrd="0" destOrd="0" presId="urn:microsoft.com/office/officeart/2008/layout/VerticalCurvedList"/>
    <dgm:cxn modelId="{C6A0C46F-AEE3-594F-A5C5-CBE7F1E293AE}" type="presParOf" srcId="{79B96F51-A0E6-4C46-AF62-B8B443437E20}" destId="{59D35D8E-B320-B04C-99DD-1D556CD27379}" srcOrd="7" destOrd="0" presId="urn:microsoft.com/office/officeart/2008/layout/VerticalCurvedList"/>
    <dgm:cxn modelId="{9731A8B2-3853-584C-AF64-245173131A07}" type="presParOf" srcId="{79B96F51-A0E6-4C46-AF62-B8B443437E20}" destId="{3578E703-6885-7241-BF8A-C6F58D39B752}" srcOrd="8" destOrd="0" presId="urn:microsoft.com/office/officeart/2008/layout/VerticalCurvedList"/>
    <dgm:cxn modelId="{AA0D24C9-05FC-754D-9786-CAE60DF6DCA6}" type="presParOf" srcId="{3578E703-6885-7241-BF8A-C6F58D39B752}" destId="{5BC6404E-7353-4C94-BBB4-61485692E71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78FCE8BD-6642-5F44-B2BB-9B2DB3021B1B}"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s-MX"/>
        </a:p>
      </dgm:t>
    </dgm:pt>
    <dgm:pt modelId="{6052C3CC-C0BA-2840-962A-B14BCD206097}">
      <dgm:prSet/>
      <dgm:spPr/>
      <dgm:t>
        <a:bodyPr/>
        <a:lstStyle/>
        <a:p>
          <a:pPr algn="l"/>
          <a:r>
            <a:rPr lang="es-CO" dirty="0"/>
            <a:t>La EMO por retorno o reincorporación laboral deberá realizarse cuando el trabajador haya estado </a:t>
          </a:r>
          <a:r>
            <a:rPr lang="es-CO" b="1" i="1" dirty="0"/>
            <a:t>ausente por causas no médicas </a:t>
          </a:r>
          <a:r>
            <a:rPr lang="es-CO" dirty="0"/>
            <a:t>por un período igual o superior a 90 días calendario. </a:t>
          </a:r>
        </a:p>
        <a:p>
          <a:pPr algn="l"/>
          <a:r>
            <a:rPr lang="es-CO" dirty="0"/>
            <a:t>Antes de su retorno efectivo a la labor para garantizar su objetivo determinar si las funciones laborales del trabajador al momento del reintegro son compatibles con las exigencias físicas, mentales y ambientales del cargo </a:t>
          </a:r>
        </a:p>
      </dgm:t>
    </dgm:pt>
    <dgm:pt modelId="{7E1B6C11-EB5F-B84F-ABA7-4AB2D1E24936}" type="parTrans" cxnId="{ECC62B8A-115F-7C49-B811-8B3F23E9DAD0}">
      <dgm:prSet/>
      <dgm:spPr/>
      <dgm:t>
        <a:bodyPr/>
        <a:lstStyle/>
        <a:p>
          <a:endParaRPr lang="es-MX"/>
        </a:p>
      </dgm:t>
    </dgm:pt>
    <dgm:pt modelId="{8167A743-E6CC-FF4B-A982-21E7295195B2}" type="sibTrans" cxnId="{ECC62B8A-115F-7C49-B811-8B3F23E9DAD0}">
      <dgm:prSet/>
      <dgm:spPr/>
      <dgm:t>
        <a:bodyPr/>
        <a:lstStyle/>
        <a:p>
          <a:endParaRPr lang="es-MX"/>
        </a:p>
      </dgm:t>
    </dgm:pt>
    <dgm:pt modelId="{50ACB9C3-B363-7E48-A392-B4F565BA2BF1}" type="pres">
      <dgm:prSet presAssocID="{78FCE8BD-6642-5F44-B2BB-9B2DB3021B1B}" presName="linearFlow" presStyleCnt="0">
        <dgm:presLayoutVars>
          <dgm:dir/>
          <dgm:resizeHandles val="exact"/>
        </dgm:presLayoutVars>
      </dgm:prSet>
      <dgm:spPr/>
      <dgm:t>
        <a:bodyPr/>
        <a:lstStyle/>
        <a:p>
          <a:endParaRPr lang="es-ES"/>
        </a:p>
      </dgm:t>
    </dgm:pt>
    <dgm:pt modelId="{B3574311-6A9B-4D4A-9ABC-5CE8E988FC8E}" type="pres">
      <dgm:prSet presAssocID="{6052C3CC-C0BA-2840-962A-B14BCD206097}" presName="composite" presStyleCnt="0"/>
      <dgm:spPr/>
    </dgm:pt>
    <dgm:pt modelId="{1C76C334-241E-F84A-B3BD-F07389EB6156}" type="pres">
      <dgm:prSet presAssocID="{6052C3CC-C0BA-2840-962A-B14BCD206097}"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8120140-2DF5-C347-B46E-3171B1A10FF5}" type="pres">
      <dgm:prSet presAssocID="{6052C3CC-C0BA-2840-962A-B14BCD206097}" presName="txShp" presStyleLbl="node1" presStyleIdx="0" presStyleCnt="1" custLinFactNeighborY="224">
        <dgm:presLayoutVars>
          <dgm:bulletEnabled val="1"/>
        </dgm:presLayoutVars>
      </dgm:prSet>
      <dgm:spPr/>
      <dgm:t>
        <a:bodyPr/>
        <a:lstStyle/>
        <a:p>
          <a:endParaRPr lang="es-ES"/>
        </a:p>
      </dgm:t>
    </dgm:pt>
  </dgm:ptLst>
  <dgm:cxnLst>
    <dgm:cxn modelId="{A9D35A73-3F95-B04F-9B88-B3E94A9B56DF}" type="presOf" srcId="{78FCE8BD-6642-5F44-B2BB-9B2DB3021B1B}" destId="{50ACB9C3-B363-7E48-A392-B4F565BA2BF1}" srcOrd="0" destOrd="0" presId="urn:microsoft.com/office/officeart/2005/8/layout/vList3"/>
    <dgm:cxn modelId="{ECC62B8A-115F-7C49-B811-8B3F23E9DAD0}" srcId="{78FCE8BD-6642-5F44-B2BB-9B2DB3021B1B}" destId="{6052C3CC-C0BA-2840-962A-B14BCD206097}" srcOrd="0" destOrd="0" parTransId="{7E1B6C11-EB5F-B84F-ABA7-4AB2D1E24936}" sibTransId="{8167A743-E6CC-FF4B-A982-21E7295195B2}"/>
    <dgm:cxn modelId="{8F07BFAF-1B13-9245-84FA-8539244D2E78}" type="presOf" srcId="{6052C3CC-C0BA-2840-962A-B14BCD206097}" destId="{38120140-2DF5-C347-B46E-3171B1A10FF5}" srcOrd="0" destOrd="0" presId="urn:microsoft.com/office/officeart/2005/8/layout/vList3"/>
    <dgm:cxn modelId="{F5E896F7-1376-DE4B-8F69-C35F99E83867}" type="presParOf" srcId="{50ACB9C3-B363-7E48-A392-B4F565BA2BF1}" destId="{B3574311-6A9B-4D4A-9ABC-5CE8E988FC8E}" srcOrd="0" destOrd="0" presId="urn:microsoft.com/office/officeart/2005/8/layout/vList3"/>
    <dgm:cxn modelId="{E24E2278-E6E9-4E41-A5C5-1A97ABD72CF6}" type="presParOf" srcId="{B3574311-6A9B-4D4A-9ABC-5CE8E988FC8E}" destId="{1C76C334-241E-F84A-B3BD-F07389EB6156}" srcOrd="0" destOrd="0" presId="urn:microsoft.com/office/officeart/2005/8/layout/vList3"/>
    <dgm:cxn modelId="{88056637-688C-364C-8DE6-4E51C7A498A5}" type="presParOf" srcId="{B3574311-6A9B-4D4A-9ABC-5CE8E988FC8E}" destId="{38120140-2DF5-C347-B46E-3171B1A10F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6D2DFA0-9C02-D448-A1CE-71D6CECC481A}" type="doc">
      <dgm:prSet loTypeId="urn:microsoft.com/office/officeart/2008/layout/AscendingPictureAccentProcess" loCatId="list" qsTypeId="urn:microsoft.com/office/officeart/2005/8/quickstyle/simple1" qsCatId="simple" csTypeId="urn:microsoft.com/office/officeart/2005/8/colors/accent2_1" csCatId="accent2" phldr="1"/>
      <dgm:spPr/>
      <dgm:t>
        <a:bodyPr/>
        <a:lstStyle/>
        <a:p>
          <a:endParaRPr lang="es-MX"/>
        </a:p>
      </dgm:t>
    </dgm:pt>
    <dgm:pt modelId="{8D4B75B9-C37B-ED42-A04B-47E37573B64F}">
      <dgm:prSet/>
      <dgm:spPr/>
      <dgm:t>
        <a:bodyPr/>
        <a:lstStyle/>
        <a:p>
          <a:pPr algn="l"/>
          <a:r>
            <a:rPr lang="es-CO" dirty="0"/>
            <a:t>Son los exámenes clínicos y paraclínicos que se le deben practicar a todo trabajador inmediatamente finaliza el periodo de incapacidad médica mayor o igual a treinta (30) días calendario o antes si la condición de salud del trabajador lo hace pertinente o necesario.</a:t>
          </a:r>
        </a:p>
      </dgm:t>
    </dgm:pt>
    <dgm:pt modelId="{CD170310-4321-784C-BC64-BAD77E111BA6}" type="parTrans" cxnId="{9C74A915-76F6-144F-B0FF-3301C3A5A8EF}">
      <dgm:prSet/>
      <dgm:spPr/>
      <dgm:t>
        <a:bodyPr/>
        <a:lstStyle/>
        <a:p>
          <a:endParaRPr lang="es-MX"/>
        </a:p>
      </dgm:t>
    </dgm:pt>
    <dgm:pt modelId="{A05D2CDB-B539-7344-BDC4-E804C49915BA}" type="sibTrans" cxnId="{9C74A915-76F6-144F-B0FF-3301C3A5A8EF}">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3489216F-5CB9-7449-8631-30F43E913A77}" type="pres">
      <dgm:prSet presAssocID="{26D2DFA0-9C02-D448-A1CE-71D6CECC481A}" presName="Name0" presStyleCnt="0">
        <dgm:presLayoutVars>
          <dgm:chMax val="7"/>
          <dgm:chPref val="7"/>
          <dgm:dir/>
        </dgm:presLayoutVars>
      </dgm:prSet>
      <dgm:spPr/>
      <dgm:t>
        <a:bodyPr/>
        <a:lstStyle/>
        <a:p>
          <a:endParaRPr lang="es-ES"/>
        </a:p>
      </dgm:t>
    </dgm:pt>
    <dgm:pt modelId="{DE45D15D-C2EB-E841-844D-ACE9A407D59F}" type="pres">
      <dgm:prSet presAssocID="{8D4B75B9-C37B-ED42-A04B-47E37573B64F}" presName="parTx1" presStyleLbl="node1" presStyleIdx="0" presStyleCnt="1" custScaleY="158196"/>
      <dgm:spPr/>
      <dgm:t>
        <a:bodyPr/>
        <a:lstStyle/>
        <a:p>
          <a:endParaRPr lang="es-ES"/>
        </a:p>
      </dgm:t>
    </dgm:pt>
    <dgm:pt modelId="{A8417C94-57C1-DF48-8517-C4E48F5F8F3E}" type="pres">
      <dgm:prSet presAssocID="{A05D2CDB-B539-7344-BDC4-E804C49915BA}" presName="picture1" presStyleCnt="0"/>
      <dgm:spPr/>
    </dgm:pt>
    <dgm:pt modelId="{192B4617-CCC2-0C41-A8EB-3DFFE061EADA}" type="pres">
      <dgm:prSet presAssocID="{A05D2CDB-B539-7344-BDC4-E804C49915BA}" presName="imageRepeatNode" presStyleLbl="fgImgPlace1" presStyleIdx="0" presStyleCnt="1"/>
      <dgm:spPr/>
      <dgm:t>
        <a:bodyPr/>
        <a:lstStyle/>
        <a:p>
          <a:endParaRPr lang="es-ES"/>
        </a:p>
      </dgm:t>
    </dgm:pt>
  </dgm:ptLst>
  <dgm:cxnLst>
    <dgm:cxn modelId="{9C74A915-76F6-144F-B0FF-3301C3A5A8EF}" srcId="{26D2DFA0-9C02-D448-A1CE-71D6CECC481A}" destId="{8D4B75B9-C37B-ED42-A04B-47E37573B64F}" srcOrd="0" destOrd="0" parTransId="{CD170310-4321-784C-BC64-BAD77E111BA6}" sibTransId="{A05D2CDB-B539-7344-BDC4-E804C49915BA}"/>
    <dgm:cxn modelId="{A15B574F-8117-7D42-9C76-339C4C34C108}" type="presOf" srcId="{8D4B75B9-C37B-ED42-A04B-47E37573B64F}" destId="{DE45D15D-C2EB-E841-844D-ACE9A407D59F}" srcOrd="0" destOrd="0" presId="urn:microsoft.com/office/officeart/2008/layout/AscendingPictureAccentProcess"/>
    <dgm:cxn modelId="{1161C30F-DC1A-874D-93EB-78A2401DE2DA}" type="presOf" srcId="{26D2DFA0-9C02-D448-A1CE-71D6CECC481A}" destId="{3489216F-5CB9-7449-8631-30F43E913A77}" srcOrd="0" destOrd="0" presId="urn:microsoft.com/office/officeart/2008/layout/AscendingPictureAccentProcess"/>
    <dgm:cxn modelId="{C34A8DBF-6162-8140-8A8F-2507DB252567}" type="presOf" srcId="{A05D2CDB-B539-7344-BDC4-E804C49915BA}" destId="{192B4617-CCC2-0C41-A8EB-3DFFE061EADA}" srcOrd="0" destOrd="0" presId="urn:microsoft.com/office/officeart/2008/layout/AscendingPictureAccentProcess"/>
    <dgm:cxn modelId="{378BB267-E8B7-4E45-B141-93A7B78FE644}" type="presParOf" srcId="{3489216F-5CB9-7449-8631-30F43E913A77}" destId="{DE45D15D-C2EB-E841-844D-ACE9A407D59F}" srcOrd="0" destOrd="0" presId="urn:microsoft.com/office/officeart/2008/layout/AscendingPictureAccentProcess"/>
    <dgm:cxn modelId="{BE314A2C-22B0-834F-BB6C-C3AE4045AF0F}" type="presParOf" srcId="{3489216F-5CB9-7449-8631-30F43E913A77}" destId="{A8417C94-57C1-DF48-8517-C4E48F5F8F3E}" srcOrd="1" destOrd="0" presId="urn:microsoft.com/office/officeart/2008/layout/AscendingPictureAccentProcess"/>
    <dgm:cxn modelId="{14D8B8A3-E570-6141-9AFD-3C9422B3817E}" type="presParOf" srcId="{A8417C94-57C1-DF48-8517-C4E48F5F8F3E}" destId="{192B4617-CCC2-0C41-A8EB-3DFFE061EADA}"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1D49DA8-A7F4-AB41-832C-54CDF9ECEBFE}" type="doc">
      <dgm:prSet loTypeId="urn:microsoft.com/office/officeart/2005/8/layout/vList4" loCatId="list" qsTypeId="urn:microsoft.com/office/officeart/2005/8/quickstyle/simple1" qsCatId="simple" csTypeId="urn:microsoft.com/office/officeart/2005/8/colors/accent0_2" csCatId="mainScheme" phldr="1"/>
      <dgm:spPr/>
      <dgm:t>
        <a:bodyPr/>
        <a:lstStyle/>
        <a:p>
          <a:endParaRPr lang="es-MX"/>
        </a:p>
      </dgm:t>
    </dgm:pt>
    <dgm:pt modelId="{08CA8B6C-D84E-6944-AF27-B2DD19863565}">
      <dgm:prSet/>
      <dgm:spPr/>
      <dgm:t>
        <a:bodyPr/>
        <a:lstStyle/>
        <a:p>
          <a:pPr algn="just"/>
          <a:r>
            <a:rPr lang="es-CO" dirty="0"/>
            <a:t>Se valorará en aquellos casos: </a:t>
          </a:r>
        </a:p>
        <a:p>
          <a:pPr algn="l"/>
          <a:r>
            <a:rPr lang="es-CO" dirty="0"/>
            <a:t>Necesidad de verificar la evolución de una condición de salud previamente identificada, </a:t>
          </a:r>
        </a:p>
        <a:p>
          <a:pPr algn="l"/>
          <a:r>
            <a:rPr lang="es-CO" dirty="0"/>
            <a:t>Valorar la efectividad de las medidas adoptadas, o </a:t>
          </a:r>
        </a:p>
        <a:p>
          <a:pPr algn="l"/>
          <a:r>
            <a:rPr lang="es-CO" dirty="0"/>
            <a:t>Reconsiderar las restricciones y recomendaciones emitidas, (especialmente temporales).</a:t>
          </a:r>
        </a:p>
      </dgm:t>
    </dgm:pt>
    <dgm:pt modelId="{1FB2244C-CB8F-0D44-AAC3-48418967713B}" type="parTrans" cxnId="{679CFAC0-2A6D-FC49-9564-B4BCB372E1C8}">
      <dgm:prSet/>
      <dgm:spPr/>
      <dgm:t>
        <a:bodyPr/>
        <a:lstStyle/>
        <a:p>
          <a:endParaRPr lang="es-MX"/>
        </a:p>
      </dgm:t>
    </dgm:pt>
    <dgm:pt modelId="{22EA3343-3217-FA47-B0BF-77501FF4CD38}" type="sibTrans" cxnId="{679CFAC0-2A6D-FC49-9564-B4BCB372E1C8}">
      <dgm:prSet/>
      <dgm:spPr/>
      <dgm:t>
        <a:bodyPr/>
        <a:lstStyle/>
        <a:p>
          <a:endParaRPr lang="es-MX"/>
        </a:p>
      </dgm:t>
    </dgm:pt>
    <dgm:pt modelId="{7622FF6C-3BBE-8B45-A86A-235B6BC7F493}" type="pres">
      <dgm:prSet presAssocID="{E1D49DA8-A7F4-AB41-832C-54CDF9ECEBFE}" presName="linear" presStyleCnt="0">
        <dgm:presLayoutVars>
          <dgm:dir/>
          <dgm:resizeHandles val="exact"/>
        </dgm:presLayoutVars>
      </dgm:prSet>
      <dgm:spPr/>
      <dgm:t>
        <a:bodyPr/>
        <a:lstStyle/>
        <a:p>
          <a:endParaRPr lang="es-ES"/>
        </a:p>
      </dgm:t>
    </dgm:pt>
    <dgm:pt modelId="{07AEC698-7EEB-0E47-BA29-A1202EF434A0}" type="pres">
      <dgm:prSet presAssocID="{08CA8B6C-D84E-6944-AF27-B2DD19863565}" presName="comp" presStyleCnt="0"/>
      <dgm:spPr/>
    </dgm:pt>
    <dgm:pt modelId="{3CA09FA4-0E8B-9B4A-B856-77ADF6355E69}" type="pres">
      <dgm:prSet presAssocID="{08CA8B6C-D84E-6944-AF27-B2DD19863565}" presName="box" presStyleLbl="node1" presStyleIdx="0" presStyleCnt="1" custLinFactNeighborX="0" custLinFactNeighborY="0"/>
      <dgm:spPr/>
      <dgm:t>
        <a:bodyPr/>
        <a:lstStyle/>
        <a:p>
          <a:endParaRPr lang="es-ES"/>
        </a:p>
      </dgm:t>
    </dgm:pt>
    <dgm:pt modelId="{722E13AA-4779-7241-A0BE-CB49D44650C9}" type="pres">
      <dgm:prSet presAssocID="{08CA8B6C-D84E-6944-AF27-B2DD19863565}" presName="img"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74000" r="-74000"/>
          </a:stretch>
        </a:blipFill>
      </dgm:spPr>
    </dgm:pt>
    <dgm:pt modelId="{E24F879B-8ED7-C548-A845-D3FF05EADF6E}" type="pres">
      <dgm:prSet presAssocID="{08CA8B6C-D84E-6944-AF27-B2DD19863565}" presName="text" presStyleLbl="node1" presStyleIdx="0" presStyleCnt="1">
        <dgm:presLayoutVars>
          <dgm:bulletEnabled val="1"/>
        </dgm:presLayoutVars>
      </dgm:prSet>
      <dgm:spPr/>
      <dgm:t>
        <a:bodyPr/>
        <a:lstStyle/>
        <a:p>
          <a:endParaRPr lang="es-ES"/>
        </a:p>
      </dgm:t>
    </dgm:pt>
  </dgm:ptLst>
  <dgm:cxnLst>
    <dgm:cxn modelId="{07021A0D-2113-9245-A7DC-AD9023EBF3CB}" type="presOf" srcId="{E1D49DA8-A7F4-AB41-832C-54CDF9ECEBFE}" destId="{7622FF6C-3BBE-8B45-A86A-235B6BC7F493}" srcOrd="0" destOrd="0" presId="urn:microsoft.com/office/officeart/2005/8/layout/vList4"/>
    <dgm:cxn modelId="{D5F6DB81-D934-734F-A8B4-EE1C853483D4}" type="presOf" srcId="{08CA8B6C-D84E-6944-AF27-B2DD19863565}" destId="{3CA09FA4-0E8B-9B4A-B856-77ADF6355E69}" srcOrd="0" destOrd="0" presId="urn:microsoft.com/office/officeart/2005/8/layout/vList4"/>
    <dgm:cxn modelId="{679CFAC0-2A6D-FC49-9564-B4BCB372E1C8}" srcId="{E1D49DA8-A7F4-AB41-832C-54CDF9ECEBFE}" destId="{08CA8B6C-D84E-6944-AF27-B2DD19863565}" srcOrd="0" destOrd="0" parTransId="{1FB2244C-CB8F-0D44-AAC3-48418967713B}" sibTransId="{22EA3343-3217-FA47-B0BF-77501FF4CD38}"/>
    <dgm:cxn modelId="{9D9A47A0-3E65-A247-A40F-39A09F0D4B80}" type="presOf" srcId="{08CA8B6C-D84E-6944-AF27-B2DD19863565}" destId="{E24F879B-8ED7-C548-A845-D3FF05EADF6E}" srcOrd="1" destOrd="0" presId="urn:microsoft.com/office/officeart/2005/8/layout/vList4"/>
    <dgm:cxn modelId="{01714F32-ACA1-6242-B541-6E5A3B5925E6}" type="presParOf" srcId="{7622FF6C-3BBE-8B45-A86A-235B6BC7F493}" destId="{07AEC698-7EEB-0E47-BA29-A1202EF434A0}" srcOrd="0" destOrd="0" presId="urn:microsoft.com/office/officeart/2005/8/layout/vList4"/>
    <dgm:cxn modelId="{AB9E8807-CC6D-6F43-B322-857A149436DC}" type="presParOf" srcId="{07AEC698-7EEB-0E47-BA29-A1202EF434A0}" destId="{3CA09FA4-0E8B-9B4A-B856-77ADF6355E69}" srcOrd="0" destOrd="0" presId="urn:microsoft.com/office/officeart/2005/8/layout/vList4"/>
    <dgm:cxn modelId="{20B405F4-8AED-EF40-8BA1-B1F325FA0816}" type="presParOf" srcId="{07AEC698-7EEB-0E47-BA29-A1202EF434A0}" destId="{722E13AA-4779-7241-A0BE-CB49D44650C9}" srcOrd="1" destOrd="0" presId="urn:microsoft.com/office/officeart/2005/8/layout/vList4"/>
    <dgm:cxn modelId="{84DE888D-60E2-E349-B529-79A22A2C07DA}" type="presParOf" srcId="{07AEC698-7EEB-0E47-BA29-A1202EF434A0}" destId="{E24F879B-8ED7-C548-A845-D3FF05EADF6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EA25448-2C2F-3C49-84C7-009FA6AA5C47}" type="doc">
      <dgm:prSet loTypeId="urn:microsoft.com/office/officeart/2005/8/layout/radial4" loCatId="list" qsTypeId="urn:microsoft.com/office/officeart/2005/8/quickstyle/simple1" qsCatId="simple" csTypeId="urn:microsoft.com/office/officeart/2005/8/colors/colorful5" csCatId="colorful" phldr="1"/>
      <dgm:spPr/>
      <dgm:t>
        <a:bodyPr/>
        <a:lstStyle/>
        <a:p>
          <a:endParaRPr lang="es-MX"/>
        </a:p>
      </dgm:t>
    </dgm:pt>
    <dgm:pt modelId="{1CF93B87-13C6-8947-9C35-2D8C28E8A975}">
      <dgm:prSet phldrT="[Texto]"/>
      <dgm:spPr/>
      <dgm:t>
        <a:bodyPr/>
        <a:lstStyle/>
        <a:p>
          <a:r>
            <a:rPr lang="es-CO" b="1" dirty="0"/>
            <a:t>C</a:t>
          </a:r>
          <a:r>
            <a:rPr lang="es-CO" b="1" i="0" dirty="0"/>
            <a:t>onductores</a:t>
          </a:r>
          <a:endParaRPr lang="es-MX" i="0" dirty="0"/>
        </a:p>
      </dgm:t>
    </dgm:pt>
    <dgm:pt modelId="{D21A3AD7-84FB-C348-B917-C9A1A71E2717}" type="parTrans" cxnId="{F3D6F527-CF50-F344-AB91-90CFC04428B8}">
      <dgm:prSet/>
      <dgm:spPr/>
      <dgm:t>
        <a:bodyPr/>
        <a:lstStyle/>
        <a:p>
          <a:endParaRPr lang="es-MX"/>
        </a:p>
      </dgm:t>
    </dgm:pt>
    <dgm:pt modelId="{973942D8-6C9F-4546-9461-5B9F317341B6}" type="sibTrans" cxnId="{F3D6F527-CF50-F344-AB91-90CFC04428B8}">
      <dgm:prSet/>
      <dgm:spPr/>
      <dgm:t>
        <a:bodyPr/>
        <a:lstStyle/>
        <a:p>
          <a:endParaRPr lang="es-MX"/>
        </a:p>
      </dgm:t>
    </dgm:pt>
    <dgm:pt modelId="{DBAE858B-3083-5946-8A9C-7137F9F315B3}">
      <dgm:prSet phldrT="[Texto]"/>
      <dgm:spPr/>
      <dgm:t>
        <a:bodyPr/>
        <a:lstStyle/>
        <a:p>
          <a:r>
            <a:rPr lang="es-CO" b="1" i="1" dirty="0"/>
            <a:t>Manipuladores de alimentos</a:t>
          </a:r>
          <a:endParaRPr lang="es-MX" dirty="0"/>
        </a:p>
      </dgm:t>
    </dgm:pt>
    <dgm:pt modelId="{BA4C806C-BB83-7A4F-A13E-7BC8C115BC8A}" type="parTrans" cxnId="{19C7A0E4-61A2-EA46-A5DD-4EA8F980DCE5}">
      <dgm:prSet/>
      <dgm:spPr/>
      <dgm:t>
        <a:bodyPr/>
        <a:lstStyle/>
        <a:p>
          <a:endParaRPr lang="es-MX"/>
        </a:p>
      </dgm:t>
    </dgm:pt>
    <dgm:pt modelId="{3A487C43-BC29-0F4E-A8DC-3279AAD99140}" type="sibTrans" cxnId="{19C7A0E4-61A2-EA46-A5DD-4EA8F980DCE5}">
      <dgm:prSet/>
      <dgm:spPr/>
      <dgm:t>
        <a:bodyPr/>
        <a:lstStyle/>
        <a:p>
          <a:endParaRPr lang="es-MX"/>
        </a:p>
      </dgm:t>
    </dgm:pt>
    <dgm:pt modelId="{814CB6E9-B871-7644-A821-5EA933F3F0EE}">
      <dgm:prSet phldrT="[Texto]"/>
      <dgm:spPr/>
      <dgm:t>
        <a:bodyPr/>
        <a:lstStyle/>
        <a:p>
          <a:r>
            <a:rPr lang="es-CO" b="1" i="1" dirty="0"/>
            <a:t>Porte y tenencia de armas de fuego</a:t>
          </a:r>
          <a:endParaRPr lang="es-MX" dirty="0"/>
        </a:p>
      </dgm:t>
    </dgm:pt>
    <dgm:pt modelId="{9601D73E-71B0-0949-963D-C86C231A4919}" type="parTrans" cxnId="{15960027-7F57-A447-B431-11A9B7B4BF2D}">
      <dgm:prSet/>
      <dgm:spPr/>
      <dgm:t>
        <a:bodyPr/>
        <a:lstStyle/>
        <a:p>
          <a:endParaRPr lang="es-MX"/>
        </a:p>
      </dgm:t>
    </dgm:pt>
    <dgm:pt modelId="{1847DF0B-3868-AE45-BB60-9101AE9705A4}" type="sibTrans" cxnId="{15960027-7F57-A447-B431-11A9B7B4BF2D}">
      <dgm:prSet/>
      <dgm:spPr/>
      <dgm:t>
        <a:bodyPr/>
        <a:lstStyle/>
        <a:p>
          <a:endParaRPr lang="es-MX"/>
        </a:p>
      </dgm:t>
    </dgm:pt>
    <dgm:pt modelId="{3C8FCDB7-FA0A-B94E-AF2A-8207FD6C320D}">
      <dgm:prSet phldrT="[Texto]"/>
      <dgm:spPr/>
      <dgm:t>
        <a:bodyPr/>
        <a:lstStyle/>
        <a:p>
          <a:r>
            <a:rPr lang="es-CO" b="1" i="1" dirty="0"/>
            <a:t>Trabajos en baja, media y alta tensión</a:t>
          </a:r>
          <a:endParaRPr lang="es-MX" dirty="0"/>
        </a:p>
      </dgm:t>
    </dgm:pt>
    <dgm:pt modelId="{4D36B1F9-A2A5-7E45-82F5-0595C46C0898}" type="parTrans" cxnId="{CA61D56C-0B41-5B45-AF45-B97A3B8B04B3}">
      <dgm:prSet/>
      <dgm:spPr/>
      <dgm:t>
        <a:bodyPr/>
        <a:lstStyle/>
        <a:p>
          <a:endParaRPr lang="es-MX"/>
        </a:p>
      </dgm:t>
    </dgm:pt>
    <dgm:pt modelId="{63B1984A-FAF8-E247-8678-9EE086A62854}" type="sibTrans" cxnId="{CA61D56C-0B41-5B45-AF45-B97A3B8B04B3}">
      <dgm:prSet/>
      <dgm:spPr/>
      <dgm:t>
        <a:bodyPr/>
        <a:lstStyle/>
        <a:p>
          <a:endParaRPr lang="es-MX"/>
        </a:p>
      </dgm:t>
    </dgm:pt>
    <dgm:pt modelId="{8BB4B238-DBAD-0444-B726-DFA0E7110F86}">
      <dgm:prSet phldrT="[Texto]"/>
      <dgm:spPr/>
      <dgm:t>
        <a:bodyPr/>
        <a:lstStyle/>
        <a:p>
          <a:r>
            <a:rPr lang="es-CO" dirty="0"/>
            <a:t>Trabajo en alturas </a:t>
          </a:r>
          <a:endParaRPr lang="es-MX" dirty="0"/>
        </a:p>
      </dgm:t>
    </dgm:pt>
    <dgm:pt modelId="{2E00C4C8-BA7C-7C4F-9624-F3890CE9F1A2}" type="parTrans" cxnId="{4B146561-2087-D54C-9CCF-1C48806077E6}">
      <dgm:prSet/>
      <dgm:spPr/>
      <dgm:t>
        <a:bodyPr/>
        <a:lstStyle/>
        <a:p>
          <a:endParaRPr lang="es-MX"/>
        </a:p>
      </dgm:t>
    </dgm:pt>
    <dgm:pt modelId="{78FD50C4-1D88-1841-A177-E3BBC8BC5807}" type="sibTrans" cxnId="{4B146561-2087-D54C-9CCF-1C48806077E6}">
      <dgm:prSet/>
      <dgm:spPr/>
      <dgm:t>
        <a:bodyPr/>
        <a:lstStyle/>
        <a:p>
          <a:endParaRPr lang="es-MX"/>
        </a:p>
      </dgm:t>
    </dgm:pt>
    <dgm:pt modelId="{BF40D1E0-7103-C848-9AC6-4375A658A90E}">
      <dgm:prSet phldrT="[Texto]"/>
      <dgm:spPr/>
      <dgm:t>
        <a:bodyPr/>
        <a:lstStyle/>
        <a:p>
          <a:r>
            <a:rPr lang="es-CO" dirty="0"/>
            <a:t>Modalidades evaluaciones o valoraciones médicas especiales que mantiene regulación:</a:t>
          </a:r>
          <a:endParaRPr lang="es-MX" i="0" dirty="0"/>
        </a:p>
      </dgm:t>
    </dgm:pt>
    <dgm:pt modelId="{14FEF15A-6EED-C14C-B051-0BC315D1E6D0}" type="parTrans" cxnId="{F2EDA696-854E-E247-8C45-D13019BD3FA2}">
      <dgm:prSet/>
      <dgm:spPr/>
      <dgm:t>
        <a:bodyPr/>
        <a:lstStyle/>
        <a:p>
          <a:endParaRPr lang="es-MX"/>
        </a:p>
      </dgm:t>
    </dgm:pt>
    <dgm:pt modelId="{8304E2A0-43B4-A848-BD15-BD660B97DD73}" type="sibTrans" cxnId="{F2EDA696-854E-E247-8C45-D13019BD3FA2}">
      <dgm:prSet/>
      <dgm:spPr/>
      <dgm:t>
        <a:bodyPr/>
        <a:lstStyle/>
        <a:p>
          <a:endParaRPr lang="es-MX"/>
        </a:p>
      </dgm:t>
    </dgm:pt>
    <dgm:pt modelId="{40BA3084-F64A-274F-8647-C0F2B51CFE2A}" type="pres">
      <dgm:prSet presAssocID="{3EA25448-2C2F-3C49-84C7-009FA6AA5C47}" presName="cycle" presStyleCnt="0">
        <dgm:presLayoutVars>
          <dgm:chMax val="1"/>
          <dgm:dir/>
          <dgm:animLvl val="ctr"/>
          <dgm:resizeHandles val="exact"/>
        </dgm:presLayoutVars>
      </dgm:prSet>
      <dgm:spPr/>
      <dgm:t>
        <a:bodyPr/>
        <a:lstStyle/>
        <a:p>
          <a:endParaRPr lang="es-ES"/>
        </a:p>
      </dgm:t>
    </dgm:pt>
    <dgm:pt modelId="{421D9E6C-52DF-5946-B91D-BFD07DD82323}" type="pres">
      <dgm:prSet presAssocID="{BF40D1E0-7103-C848-9AC6-4375A658A90E}" presName="centerShape" presStyleLbl="node0" presStyleIdx="0" presStyleCnt="1"/>
      <dgm:spPr/>
      <dgm:t>
        <a:bodyPr/>
        <a:lstStyle/>
        <a:p>
          <a:endParaRPr lang="es-ES"/>
        </a:p>
      </dgm:t>
    </dgm:pt>
    <dgm:pt modelId="{E583A352-C63E-0243-A4DA-20D1F0A7245F}" type="pres">
      <dgm:prSet presAssocID="{D21A3AD7-84FB-C348-B917-C9A1A71E2717}" presName="parTrans" presStyleLbl="bgSibTrans2D1" presStyleIdx="0" presStyleCnt="5"/>
      <dgm:spPr/>
      <dgm:t>
        <a:bodyPr/>
        <a:lstStyle/>
        <a:p>
          <a:endParaRPr lang="es-ES"/>
        </a:p>
      </dgm:t>
    </dgm:pt>
    <dgm:pt modelId="{19F3F78C-E773-794B-A489-D2F7B4503CB5}" type="pres">
      <dgm:prSet presAssocID="{1CF93B87-13C6-8947-9C35-2D8C28E8A975}" presName="node" presStyleLbl="node1" presStyleIdx="0" presStyleCnt="5">
        <dgm:presLayoutVars>
          <dgm:bulletEnabled val="1"/>
        </dgm:presLayoutVars>
      </dgm:prSet>
      <dgm:spPr/>
      <dgm:t>
        <a:bodyPr/>
        <a:lstStyle/>
        <a:p>
          <a:endParaRPr lang="es-ES"/>
        </a:p>
      </dgm:t>
    </dgm:pt>
    <dgm:pt modelId="{34C457D1-6AE8-CC48-8D49-D565ABB6EA9C}" type="pres">
      <dgm:prSet presAssocID="{BA4C806C-BB83-7A4F-A13E-7BC8C115BC8A}" presName="parTrans" presStyleLbl="bgSibTrans2D1" presStyleIdx="1" presStyleCnt="5"/>
      <dgm:spPr/>
      <dgm:t>
        <a:bodyPr/>
        <a:lstStyle/>
        <a:p>
          <a:endParaRPr lang="es-ES"/>
        </a:p>
      </dgm:t>
    </dgm:pt>
    <dgm:pt modelId="{F0C7D331-B312-8546-9305-6AD506BD1486}" type="pres">
      <dgm:prSet presAssocID="{DBAE858B-3083-5946-8A9C-7137F9F315B3}" presName="node" presStyleLbl="node1" presStyleIdx="1" presStyleCnt="5">
        <dgm:presLayoutVars>
          <dgm:bulletEnabled val="1"/>
        </dgm:presLayoutVars>
      </dgm:prSet>
      <dgm:spPr/>
      <dgm:t>
        <a:bodyPr/>
        <a:lstStyle/>
        <a:p>
          <a:endParaRPr lang="es-ES"/>
        </a:p>
      </dgm:t>
    </dgm:pt>
    <dgm:pt modelId="{55ABD2B0-5A2A-6C4C-915A-F45C1D09ADD7}" type="pres">
      <dgm:prSet presAssocID="{9601D73E-71B0-0949-963D-C86C231A4919}" presName="parTrans" presStyleLbl="bgSibTrans2D1" presStyleIdx="2" presStyleCnt="5"/>
      <dgm:spPr/>
      <dgm:t>
        <a:bodyPr/>
        <a:lstStyle/>
        <a:p>
          <a:endParaRPr lang="es-ES"/>
        </a:p>
      </dgm:t>
    </dgm:pt>
    <dgm:pt modelId="{00429AC0-877A-6046-AC3D-236A86EEC897}" type="pres">
      <dgm:prSet presAssocID="{814CB6E9-B871-7644-A821-5EA933F3F0EE}" presName="node" presStyleLbl="node1" presStyleIdx="2" presStyleCnt="5">
        <dgm:presLayoutVars>
          <dgm:bulletEnabled val="1"/>
        </dgm:presLayoutVars>
      </dgm:prSet>
      <dgm:spPr/>
      <dgm:t>
        <a:bodyPr/>
        <a:lstStyle/>
        <a:p>
          <a:endParaRPr lang="es-ES"/>
        </a:p>
      </dgm:t>
    </dgm:pt>
    <dgm:pt modelId="{264BC5D5-2B70-FE4C-B244-B0FA1761C7EC}" type="pres">
      <dgm:prSet presAssocID="{4D36B1F9-A2A5-7E45-82F5-0595C46C0898}" presName="parTrans" presStyleLbl="bgSibTrans2D1" presStyleIdx="3" presStyleCnt="5"/>
      <dgm:spPr/>
      <dgm:t>
        <a:bodyPr/>
        <a:lstStyle/>
        <a:p>
          <a:endParaRPr lang="es-ES"/>
        </a:p>
      </dgm:t>
    </dgm:pt>
    <dgm:pt modelId="{82C8DFC3-0B86-DA40-8609-547FBEC881AA}" type="pres">
      <dgm:prSet presAssocID="{3C8FCDB7-FA0A-B94E-AF2A-8207FD6C320D}" presName="node" presStyleLbl="node1" presStyleIdx="3" presStyleCnt="5">
        <dgm:presLayoutVars>
          <dgm:bulletEnabled val="1"/>
        </dgm:presLayoutVars>
      </dgm:prSet>
      <dgm:spPr/>
      <dgm:t>
        <a:bodyPr/>
        <a:lstStyle/>
        <a:p>
          <a:endParaRPr lang="es-ES"/>
        </a:p>
      </dgm:t>
    </dgm:pt>
    <dgm:pt modelId="{DDA734F8-B00B-3F47-90D3-D706B562FAC8}" type="pres">
      <dgm:prSet presAssocID="{2E00C4C8-BA7C-7C4F-9624-F3890CE9F1A2}" presName="parTrans" presStyleLbl="bgSibTrans2D1" presStyleIdx="4" presStyleCnt="5"/>
      <dgm:spPr/>
      <dgm:t>
        <a:bodyPr/>
        <a:lstStyle/>
        <a:p>
          <a:endParaRPr lang="es-ES"/>
        </a:p>
      </dgm:t>
    </dgm:pt>
    <dgm:pt modelId="{7E8380F3-51E4-9144-9EA8-E1EB2CF7E7E5}" type="pres">
      <dgm:prSet presAssocID="{8BB4B238-DBAD-0444-B726-DFA0E7110F86}" presName="node" presStyleLbl="node1" presStyleIdx="4" presStyleCnt="5">
        <dgm:presLayoutVars>
          <dgm:bulletEnabled val="1"/>
        </dgm:presLayoutVars>
      </dgm:prSet>
      <dgm:spPr/>
      <dgm:t>
        <a:bodyPr/>
        <a:lstStyle/>
        <a:p>
          <a:endParaRPr lang="es-ES"/>
        </a:p>
      </dgm:t>
    </dgm:pt>
  </dgm:ptLst>
  <dgm:cxnLst>
    <dgm:cxn modelId="{166B394E-DD9E-E841-9325-C03FAD21C27B}" type="presOf" srcId="{DBAE858B-3083-5946-8A9C-7137F9F315B3}" destId="{F0C7D331-B312-8546-9305-6AD506BD1486}" srcOrd="0" destOrd="0" presId="urn:microsoft.com/office/officeart/2005/8/layout/radial4"/>
    <dgm:cxn modelId="{65BBA459-B2AC-3F46-8D3D-80D59C3B71D3}" type="presOf" srcId="{BA4C806C-BB83-7A4F-A13E-7BC8C115BC8A}" destId="{34C457D1-6AE8-CC48-8D49-D565ABB6EA9C}" srcOrd="0" destOrd="0" presId="urn:microsoft.com/office/officeart/2005/8/layout/radial4"/>
    <dgm:cxn modelId="{D88C04E8-21DD-5843-BE95-998E8371F7CF}" type="presOf" srcId="{9601D73E-71B0-0949-963D-C86C231A4919}" destId="{55ABD2B0-5A2A-6C4C-915A-F45C1D09ADD7}" srcOrd="0" destOrd="0" presId="urn:microsoft.com/office/officeart/2005/8/layout/radial4"/>
    <dgm:cxn modelId="{CA61D56C-0B41-5B45-AF45-B97A3B8B04B3}" srcId="{BF40D1E0-7103-C848-9AC6-4375A658A90E}" destId="{3C8FCDB7-FA0A-B94E-AF2A-8207FD6C320D}" srcOrd="3" destOrd="0" parTransId="{4D36B1F9-A2A5-7E45-82F5-0595C46C0898}" sibTransId="{63B1984A-FAF8-E247-8678-9EE086A62854}"/>
    <dgm:cxn modelId="{67C1B9D1-8EC6-B447-BD1F-E055FE3C05B2}" type="presOf" srcId="{D21A3AD7-84FB-C348-B917-C9A1A71E2717}" destId="{E583A352-C63E-0243-A4DA-20D1F0A7245F}" srcOrd="0" destOrd="0" presId="urn:microsoft.com/office/officeart/2005/8/layout/radial4"/>
    <dgm:cxn modelId="{688E24AB-DFDE-AC44-9C0D-E72962E6FFF4}" type="presOf" srcId="{814CB6E9-B871-7644-A821-5EA933F3F0EE}" destId="{00429AC0-877A-6046-AC3D-236A86EEC897}" srcOrd="0" destOrd="0" presId="urn:microsoft.com/office/officeart/2005/8/layout/radial4"/>
    <dgm:cxn modelId="{305C956B-ECC4-E441-BBB5-EA1D9C5FFD35}" type="presOf" srcId="{3C8FCDB7-FA0A-B94E-AF2A-8207FD6C320D}" destId="{82C8DFC3-0B86-DA40-8609-547FBEC881AA}" srcOrd="0" destOrd="0" presId="urn:microsoft.com/office/officeart/2005/8/layout/radial4"/>
    <dgm:cxn modelId="{F3D6F527-CF50-F344-AB91-90CFC04428B8}" srcId="{BF40D1E0-7103-C848-9AC6-4375A658A90E}" destId="{1CF93B87-13C6-8947-9C35-2D8C28E8A975}" srcOrd="0" destOrd="0" parTransId="{D21A3AD7-84FB-C348-B917-C9A1A71E2717}" sibTransId="{973942D8-6C9F-4546-9461-5B9F317341B6}"/>
    <dgm:cxn modelId="{5144E7A4-DE78-F841-B101-890EF5F66CCE}" type="presOf" srcId="{BF40D1E0-7103-C848-9AC6-4375A658A90E}" destId="{421D9E6C-52DF-5946-B91D-BFD07DD82323}" srcOrd="0" destOrd="0" presId="urn:microsoft.com/office/officeart/2005/8/layout/radial4"/>
    <dgm:cxn modelId="{2B60DD1F-210A-B340-A6A1-D7503F8EB666}" type="presOf" srcId="{2E00C4C8-BA7C-7C4F-9624-F3890CE9F1A2}" destId="{DDA734F8-B00B-3F47-90D3-D706B562FAC8}" srcOrd="0" destOrd="0" presId="urn:microsoft.com/office/officeart/2005/8/layout/radial4"/>
    <dgm:cxn modelId="{4B146561-2087-D54C-9CCF-1C48806077E6}" srcId="{BF40D1E0-7103-C848-9AC6-4375A658A90E}" destId="{8BB4B238-DBAD-0444-B726-DFA0E7110F86}" srcOrd="4" destOrd="0" parTransId="{2E00C4C8-BA7C-7C4F-9624-F3890CE9F1A2}" sibTransId="{78FD50C4-1D88-1841-A177-E3BBC8BC5807}"/>
    <dgm:cxn modelId="{518869FC-62A4-F047-A627-EB3EE60FBD61}" type="presOf" srcId="{3EA25448-2C2F-3C49-84C7-009FA6AA5C47}" destId="{40BA3084-F64A-274F-8647-C0F2B51CFE2A}" srcOrd="0" destOrd="0" presId="urn:microsoft.com/office/officeart/2005/8/layout/radial4"/>
    <dgm:cxn modelId="{653C88DF-2C33-914E-AC76-7D699C384D15}" type="presOf" srcId="{4D36B1F9-A2A5-7E45-82F5-0595C46C0898}" destId="{264BC5D5-2B70-FE4C-B244-B0FA1761C7EC}" srcOrd="0" destOrd="0" presId="urn:microsoft.com/office/officeart/2005/8/layout/radial4"/>
    <dgm:cxn modelId="{D2CCCAB4-592D-0E41-87DB-5925D4C8F35A}" type="presOf" srcId="{1CF93B87-13C6-8947-9C35-2D8C28E8A975}" destId="{19F3F78C-E773-794B-A489-D2F7B4503CB5}" srcOrd="0" destOrd="0" presId="urn:microsoft.com/office/officeart/2005/8/layout/radial4"/>
    <dgm:cxn modelId="{19C7A0E4-61A2-EA46-A5DD-4EA8F980DCE5}" srcId="{BF40D1E0-7103-C848-9AC6-4375A658A90E}" destId="{DBAE858B-3083-5946-8A9C-7137F9F315B3}" srcOrd="1" destOrd="0" parTransId="{BA4C806C-BB83-7A4F-A13E-7BC8C115BC8A}" sibTransId="{3A487C43-BC29-0F4E-A8DC-3279AAD99140}"/>
    <dgm:cxn modelId="{F2EDA696-854E-E247-8C45-D13019BD3FA2}" srcId="{3EA25448-2C2F-3C49-84C7-009FA6AA5C47}" destId="{BF40D1E0-7103-C848-9AC6-4375A658A90E}" srcOrd="0" destOrd="0" parTransId="{14FEF15A-6EED-C14C-B051-0BC315D1E6D0}" sibTransId="{8304E2A0-43B4-A848-BD15-BD660B97DD73}"/>
    <dgm:cxn modelId="{7EF68E58-B9B4-584F-B037-7AA03B89DA04}" type="presOf" srcId="{8BB4B238-DBAD-0444-B726-DFA0E7110F86}" destId="{7E8380F3-51E4-9144-9EA8-E1EB2CF7E7E5}" srcOrd="0" destOrd="0" presId="urn:microsoft.com/office/officeart/2005/8/layout/radial4"/>
    <dgm:cxn modelId="{15960027-7F57-A447-B431-11A9B7B4BF2D}" srcId="{BF40D1E0-7103-C848-9AC6-4375A658A90E}" destId="{814CB6E9-B871-7644-A821-5EA933F3F0EE}" srcOrd="2" destOrd="0" parTransId="{9601D73E-71B0-0949-963D-C86C231A4919}" sibTransId="{1847DF0B-3868-AE45-BB60-9101AE9705A4}"/>
    <dgm:cxn modelId="{D4A9642F-FBB4-1E47-B9E8-5736CFD9BD2D}" type="presParOf" srcId="{40BA3084-F64A-274F-8647-C0F2B51CFE2A}" destId="{421D9E6C-52DF-5946-B91D-BFD07DD82323}" srcOrd="0" destOrd="0" presId="urn:microsoft.com/office/officeart/2005/8/layout/radial4"/>
    <dgm:cxn modelId="{339668D7-10A4-D948-999D-D0E972C66F63}" type="presParOf" srcId="{40BA3084-F64A-274F-8647-C0F2B51CFE2A}" destId="{E583A352-C63E-0243-A4DA-20D1F0A7245F}" srcOrd="1" destOrd="0" presId="urn:microsoft.com/office/officeart/2005/8/layout/radial4"/>
    <dgm:cxn modelId="{5257FDAA-A6E8-4849-BD1B-15D2A9348C09}" type="presParOf" srcId="{40BA3084-F64A-274F-8647-C0F2B51CFE2A}" destId="{19F3F78C-E773-794B-A489-D2F7B4503CB5}" srcOrd="2" destOrd="0" presId="urn:microsoft.com/office/officeart/2005/8/layout/radial4"/>
    <dgm:cxn modelId="{9E996052-0185-6C45-8149-5CAF4014938C}" type="presParOf" srcId="{40BA3084-F64A-274F-8647-C0F2B51CFE2A}" destId="{34C457D1-6AE8-CC48-8D49-D565ABB6EA9C}" srcOrd="3" destOrd="0" presId="urn:microsoft.com/office/officeart/2005/8/layout/radial4"/>
    <dgm:cxn modelId="{93BFE787-E4BD-0F4F-8FF4-C8700A2D48FD}" type="presParOf" srcId="{40BA3084-F64A-274F-8647-C0F2B51CFE2A}" destId="{F0C7D331-B312-8546-9305-6AD506BD1486}" srcOrd="4" destOrd="0" presId="urn:microsoft.com/office/officeart/2005/8/layout/radial4"/>
    <dgm:cxn modelId="{6DF907C7-C786-C347-8D00-040923AACEE9}" type="presParOf" srcId="{40BA3084-F64A-274F-8647-C0F2B51CFE2A}" destId="{55ABD2B0-5A2A-6C4C-915A-F45C1D09ADD7}" srcOrd="5" destOrd="0" presId="urn:microsoft.com/office/officeart/2005/8/layout/radial4"/>
    <dgm:cxn modelId="{0071C22C-7964-1942-8A01-A1E28944FA7D}" type="presParOf" srcId="{40BA3084-F64A-274F-8647-C0F2B51CFE2A}" destId="{00429AC0-877A-6046-AC3D-236A86EEC897}" srcOrd="6" destOrd="0" presId="urn:microsoft.com/office/officeart/2005/8/layout/radial4"/>
    <dgm:cxn modelId="{E0938C7B-2A2D-1143-91D3-3FA5D8CFE9E9}" type="presParOf" srcId="{40BA3084-F64A-274F-8647-C0F2B51CFE2A}" destId="{264BC5D5-2B70-FE4C-B244-B0FA1761C7EC}" srcOrd="7" destOrd="0" presId="urn:microsoft.com/office/officeart/2005/8/layout/radial4"/>
    <dgm:cxn modelId="{36DFBA01-C099-424F-9CE6-C6DC8BDCE182}" type="presParOf" srcId="{40BA3084-F64A-274F-8647-C0F2B51CFE2A}" destId="{82C8DFC3-0B86-DA40-8609-547FBEC881AA}" srcOrd="8" destOrd="0" presId="urn:microsoft.com/office/officeart/2005/8/layout/radial4"/>
    <dgm:cxn modelId="{CDEFA102-9363-FE4D-BCF7-7AC5E5276019}" type="presParOf" srcId="{40BA3084-F64A-274F-8647-C0F2B51CFE2A}" destId="{DDA734F8-B00B-3F47-90D3-D706B562FAC8}" srcOrd="9" destOrd="0" presId="urn:microsoft.com/office/officeart/2005/8/layout/radial4"/>
    <dgm:cxn modelId="{B9C0C4DF-D54F-374A-99DE-6A732F0A5627}" type="presParOf" srcId="{40BA3084-F64A-274F-8647-C0F2B51CFE2A}" destId="{7E8380F3-51E4-9144-9EA8-E1EB2CF7E7E5}"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F2D76D0-74AD-7B4A-AAAE-7EC266BC80B9}"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MX"/>
        </a:p>
      </dgm:t>
    </dgm:pt>
    <dgm:pt modelId="{F7573099-25E3-CA4F-94E3-035FD94198EB}">
      <dgm:prSet custT="1"/>
      <dgm:spPr/>
      <dgm:t>
        <a:bodyPr/>
        <a:lstStyle/>
        <a:p>
          <a:pPr algn="just">
            <a:buFont typeface="+mj-lt"/>
            <a:buAutoNum type="alphaLcParenR"/>
          </a:pPr>
          <a:r>
            <a:rPr lang="es-CO" sz="2800" dirty="0"/>
            <a:t>CML de aptitud física, mental y de coordinación motriz exigido a los </a:t>
          </a:r>
          <a:r>
            <a:rPr lang="es-CO" sz="2800" b="1" i="1" dirty="0"/>
            <a:t>conductores</a:t>
          </a:r>
          <a:r>
            <a:rPr lang="es-CO" sz="2800" dirty="0"/>
            <a:t>, (artículos 3.4.4.3 al 3.4.4.6 de la Resolución 20223040045295 de 2022 del Min de Transporte)</a:t>
          </a:r>
        </a:p>
      </dgm:t>
    </dgm:pt>
    <dgm:pt modelId="{B434D8A4-576A-DF4E-9757-DB8914B7EB4C}" type="parTrans" cxnId="{6D8037D0-F59F-F741-A3C2-9C4FFC376513}">
      <dgm:prSet/>
      <dgm:spPr/>
      <dgm:t>
        <a:bodyPr/>
        <a:lstStyle/>
        <a:p>
          <a:endParaRPr lang="es-MX" sz="3200"/>
        </a:p>
      </dgm:t>
    </dgm:pt>
    <dgm:pt modelId="{12427F3C-43CE-0945-B5F8-7DFE967DE20E}" type="sibTrans" cxnId="{6D8037D0-F59F-F741-A3C2-9C4FFC376513}">
      <dgm:prSet/>
      <dgm:spPr/>
      <dgm:t>
        <a:bodyPr/>
        <a:lstStyle/>
        <a:p>
          <a:endParaRPr lang="es-MX" sz="3200"/>
        </a:p>
      </dgm:t>
    </dgm:pt>
    <dgm:pt modelId="{C471F2C2-1725-4242-845B-D7AFCA1DD7CD}" type="pres">
      <dgm:prSet presAssocID="{EF2D76D0-74AD-7B4A-AAAE-7EC266BC80B9}" presName="linearFlow" presStyleCnt="0">
        <dgm:presLayoutVars>
          <dgm:dir/>
          <dgm:resizeHandles val="exact"/>
        </dgm:presLayoutVars>
      </dgm:prSet>
      <dgm:spPr/>
      <dgm:t>
        <a:bodyPr/>
        <a:lstStyle/>
        <a:p>
          <a:endParaRPr lang="es-ES"/>
        </a:p>
      </dgm:t>
    </dgm:pt>
    <dgm:pt modelId="{FBE505CD-7132-1B4A-BDF8-739FAEE81E51}" type="pres">
      <dgm:prSet presAssocID="{F7573099-25E3-CA4F-94E3-035FD94198EB}" presName="composite" presStyleCnt="0"/>
      <dgm:spPr/>
    </dgm:pt>
    <dgm:pt modelId="{E38F72CE-4095-0041-8897-D9A95B3BE8C7}" type="pres">
      <dgm:prSet presAssocID="{F7573099-25E3-CA4F-94E3-035FD94198EB}"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FC6AA14A-4D3C-5547-9D49-10D6D6643683}" type="pres">
      <dgm:prSet presAssocID="{F7573099-25E3-CA4F-94E3-035FD94198EB}" presName="txShp" presStyleLbl="node1" presStyleIdx="0" presStyleCnt="1">
        <dgm:presLayoutVars>
          <dgm:bulletEnabled val="1"/>
        </dgm:presLayoutVars>
      </dgm:prSet>
      <dgm:spPr/>
      <dgm:t>
        <a:bodyPr/>
        <a:lstStyle/>
        <a:p>
          <a:endParaRPr lang="es-ES"/>
        </a:p>
      </dgm:t>
    </dgm:pt>
  </dgm:ptLst>
  <dgm:cxnLst>
    <dgm:cxn modelId="{4FBA0505-0C7B-704B-B5AA-5BE66D48CA74}" type="presOf" srcId="{EF2D76D0-74AD-7B4A-AAAE-7EC266BC80B9}" destId="{C471F2C2-1725-4242-845B-D7AFCA1DD7CD}" srcOrd="0" destOrd="0" presId="urn:microsoft.com/office/officeart/2005/8/layout/vList3"/>
    <dgm:cxn modelId="{6D8037D0-F59F-F741-A3C2-9C4FFC376513}" srcId="{EF2D76D0-74AD-7B4A-AAAE-7EC266BC80B9}" destId="{F7573099-25E3-CA4F-94E3-035FD94198EB}" srcOrd="0" destOrd="0" parTransId="{B434D8A4-576A-DF4E-9757-DB8914B7EB4C}" sibTransId="{12427F3C-43CE-0945-B5F8-7DFE967DE20E}"/>
    <dgm:cxn modelId="{FED4ECC2-F3E2-2D45-ACEF-FC900F766D47}" type="presOf" srcId="{F7573099-25E3-CA4F-94E3-035FD94198EB}" destId="{FC6AA14A-4D3C-5547-9D49-10D6D6643683}" srcOrd="0" destOrd="0" presId="urn:microsoft.com/office/officeart/2005/8/layout/vList3"/>
    <dgm:cxn modelId="{92C9F231-3F49-274F-80BD-87E2CE0D61D5}" type="presParOf" srcId="{C471F2C2-1725-4242-845B-D7AFCA1DD7CD}" destId="{FBE505CD-7132-1B4A-BDF8-739FAEE81E51}" srcOrd="0" destOrd="0" presId="urn:microsoft.com/office/officeart/2005/8/layout/vList3"/>
    <dgm:cxn modelId="{06F6EF5A-34AF-9444-B57D-2EE9F5638BBD}" type="presParOf" srcId="{FBE505CD-7132-1B4A-BDF8-739FAEE81E51}" destId="{E38F72CE-4095-0041-8897-D9A95B3BE8C7}" srcOrd="0" destOrd="0" presId="urn:microsoft.com/office/officeart/2005/8/layout/vList3"/>
    <dgm:cxn modelId="{219B665A-B3E3-274C-A7D5-4998E7935493}" type="presParOf" srcId="{FBE505CD-7132-1B4A-BDF8-739FAEE81E51}" destId="{FC6AA14A-4D3C-5547-9D49-10D6D664368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DF183FF-5375-204D-A44C-4EE24E9E51D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s-MX"/>
        </a:p>
      </dgm:t>
    </dgm:pt>
    <dgm:pt modelId="{9856EDEE-717C-C24D-9195-AAB7E95F502C}">
      <dgm:prSet/>
      <dgm:spPr/>
      <dgm:t>
        <a:bodyPr/>
        <a:lstStyle/>
        <a:p>
          <a:r>
            <a:rPr lang="es-CO"/>
            <a:t>Los profesionales de la salud, valorarán:</a:t>
          </a:r>
        </a:p>
      </dgm:t>
    </dgm:pt>
    <dgm:pt modelId="{426E08D4-04AF-4B4C-B576-68AFD2D868A9}" type="parTrans" cxnId="{BBE76EF3-4FD2-D940-9590-BA472B7A874A}">
      <dgm:prSet/>
      <dgm:spPr/>
      <dgm:t>
        <a:bodyPr/>
        <a:lstStyle/>
        <a:p>
          <a:endParaRPr lang="es-MX"/>
        </a:p>
      </dgm:t>
    </dgm:pt>
    <dgm:pt modelId="{C8DCFE02-A965-CA47-B9E1-6EDD81A3B0B4}" type="sibTrans" cxnId="{BBE76EF3-4FD2-D940-9590-BA472B7A874A}">
      <dgm:prSet/>
      <dgm:spPr/>
      <dgm:t>
        <a:bodyPr/>
        <a:lstStyle/>
        <a:p>
          <a:endParaRPr lang="es-MX"/>
        </a:p>
      </dgm:t>
    </dgm:pt>
    <dgm:pt modelId="{72DDF511-8E78-D940-A6C0-A6E149338126}">
      <dgm:prSet/>
      <dgm:spPr/>
      <dgm:t>
        <a:bodyPr/>
        <a:lstStyle/>
        <a:p>
          <a:r>
            <a:rPr lang="es-CO" dirty="0"/>
            <a:t>Capacidades de visión y orientación auditiva.</a:t>
          </a:r>
        </a:p>
      </dgm:t>
    </dgm:pt>
    <dgm:pt modelId="{CEF49C9D-9C83-394C-8F3C-E8CF71913F4F}" type="parTrans" cxnId="{45907B7B-E89F-134D-8753-D30A43B553B0}">
      <dgm:prSet/>
      <dgm:spPr/>
      <dgm:t>
        <a:bodyPr/>
        <a:lstStyle/>
        <a:p>
          <a:endParaRPr lang="es-MX"/>
        </a:p>
      </dgm:t>
    </dgm:pt>
    <dgm:pt modelId="{024F549A-EB1D-364E-B2BB-CC27C2607430}" type="sibTrans" cxnId="{45907B7B-E89F-134D-8753-D30A43B553B0}">
      <dgm:prSet/>
      <dgm:spPr/>
      <dgm:t>
        <a:bodyPr/>
        <a:lstStyle/>
        <a:p>
          <a:endParaRPr lang="es-MX"/>
        </a:p>
      </dgm:t>
    </dgm:pt>
    <dgm:pt modelId="{89A451D8-E641-7547-BE46-732295064BBA}">
      <dgm:prSet/>
      <dgm:spPr/>
      <dgm:t>
        <a:bodyPr/>
        <a:lstStyle/>
        <a:p>
          <a:r>
            <a:rPr lang="es-CO" dirty="0"/>
            <a:t>La AV y campimetría.</a:t>
          </a:r>
        </a:p>
      </dgm:t>
    </dgm:pt>
    <dgm:pt modelId="{F1414F58-D56B-6740-99AA-FA14487AD06B}" type="parTrans" cxnId="{EAE0F758-61D9-1948-90FA-49638CAAA6B7}">
      <dgm:prSet/>
      <dgm:spPr/>
      <dgm:t>
        <a:bodyPr/>
        <a:lstStyle/>
        <a:p>
          <a:endParaRPr lang="es-MX"/>
        </a:p>
      </dgm:t>
    </dgm:pt>
    <dgm:pt modelId="{B72392E9-04F6-B64C-920B-A87E745A21F0}" type="sibTrans" cxnId="{EAE0F758-61D9-1948-90FA-49638CAAA6B7}">
      <dgm:prSet/>
      <dgm:spPr/>
      <dgm:t>
        <a:bodyPr/>
        <a:lstStyle/>
        <a:p>
          <a:endParaRPr lang="es-MX"/>
        </a:p>
      </dgm:t>
    </dgm:pt>
    <dgm:pt modelId="{684FF6B6-03E2-0941-950B-898AD80DBF41}">
      <dgm:prSet/>
      <dgm:spPr/>
      <dgm:t>
        <a:bodyPr/>
        <a:lstStyle/>
        <a:p>
          <a:r>
            <a:rPr lang="es-CO" dirty="0"/>
            <a:t>Los tiempos de reacción y recuperación al encandilamiento.</a:t>
          </a:r>
        </a:p>
      </dgm:t>
    </dgm:pt>
    <dgm:pt modelId="{3951D882-A622-D341-9773-E0E5513BB085}" type="parTrans" cxnId="{F332CD85-8ED1-9048-A3A0-B618EB20B4B5}">
      <dgm:prSet/>
      <dgm:spPr/>
      <dgm:t>
        <a:bodyPr/>
        <a:lstStyle/>
        <a:p>
          <a:endParaRPr lang="es-MX"/>
        </a:p>
      </dgm:t>
    </dgm:pt>
    <dgm:pt modelId="{6EDC7EED-8FE8-7C42-BBBC-5CBEE4CEBD6A}" type="sibTrans" cxnId="{F332CD85-8ED1-9048-A3A0-B618EB20B4B5}">
      <dgm:prSet/>
      <dgm:spPr/>
      <dgm:t>
        <a:bodyPr/>
        <a:lstStyle/>
        <a:p>
          <a:endParaRPr lang="es-MX"/>
        </a:p>
      </dgm:t>
    </dgm:pt>
    <dgm:pt modelId="{7893C3F9-22A8-3840-93B9-0AC99924CA89}">
      <dgm:prSet/>
      <dgm:spPr/>
      <dgm:t>
        <a:bodyPr/>
        <a:lstStyle/>
        <a:p>
          <a:r>
            <a:rPr lang="es-CO" dirty="0"/>
            <a:t>La capacidad de coordinación entre la aceleración y el frenado.</a:t>
          </a:r>
        </a:p>
      </dgm:t>
    </dgm:pt>
    <dgm:pt modelId="{F485F7B4-BAE8-8C43-A184-6DEBA9106819}" type="parTrans" cxnId="{AD6D7766-D94D-0A42-AADD-214F31F00AF8}">
      <dgm:prSet/>
      <dgm:spPr/>
      <dgm:t>
        <a:bodyPr/>
        <a:lstStyle/>
        <a:p>
          <a:endParaRPr lang="es-MX"/>
        </a:p>
      </dgm:t>
    </dgm:pt>
    <dgm:pt modelId="{15F45C5D-F5AC-B240-A9F1-0FB5414B58C6}" type="sibTrans" cxnId="{AD6D7766-D94D-0A42-AADD-214F31F00AF8}">
      <dgm:prSet/>
      <dgm:spPr/>
      <dgm:t>
        <a:bodyPr/>
        <a:lstStyle/>
        <a:p>
          <a:endParaRPr lang="es-MX"/>
        </a:p>
      </dgm:t>
    </dgm:pt>
    <dgm:pt modelId="{B89CCF92-EB3E-014C-A752-2B573EB91169}">
      <dgm:prSet/>
      <dgm:spPr/>
      <dgm:t>
        <a:bodyPr/>
        <a:lstStyle/>
        <a:p>
          <a:r>
            <a:rPr lang="es-CO" dirty="0"/>
            <a:t>La coordinación integral motriz de la persona.</a:t>
          </a:r>
        </a:p>
      </dgm:t>
    </dgm:pt>
    <dgm:pt modelId="{7A4F5DA3-994B-0345-9AFC-491093CB01ED}" type="parTrans" cxnId="{EEE7AEAF-F4FE-3343-9571-14E2B8D32C87}">
      <dgm:prSet/>
      <dgm:spPr/>
      <dgm:t>
        <a:bodyPr/>
        <a:lstStyle/>
        <a:p>
          <a:endParaRPr lang="es-MX"/>
        </a:p>
      </dgm:t>
    </dgm:pt>
    <dgm:pt modelId="{E9541326-6A3E-634E-A203-E77D459F8B03}" type="sibTrans" cxnId="{EEE7AEAF-F4FE-3343-9571-14E2B8D32C87}">
      <dgm:prSet/>
      <dgm:spPr/>
      <dgm:t>
        <a:bodyPr/>
        <a:lstStyle/>
        <a:p>
          <a:endParaRPr lang="es-MX"/>
        </a:p>
      </dgm:t>
    </dgm:pt>
    <dgm:pt modelId="{6C6E28CA-1630-AF44-9802-A898E7EDAE47}">
      <dgm:prSet/>
      <dgm:spPr/>
      <dgm:t>
        <a:bodyPr/>
        <a:lstStyle/>
        <a:p>
          <a:r>
            <a:rPr lang="es-CO" dirty="0"/>
            <a:t>La discriminación de colores y la </a:t>
          </a:r>
          <a:r>
            <a:rPr lang="es-CO" dirty="0" err="1"/>
            <a:t>phoria</a:t>
          </a:r>
          <a:r>
            <a:rPr lang="es-CO" dirty="0"/>
            <a:t> horizontal y vertical.</a:t>
          </a:r>
        </a:p>
      </dgm:t>
    </dgm:pt>
    <dgm:pt modelId="{EF921673-34EF-1A44-9697-6E79EF3A3266}" type="parTrans" cxnId="{D9647DD7-C0BD-4945-851F-45C2603E378E}">
      <dgm:prSet/>
      <dgm:spPr/>
      <dgm:t>
        <a:bodyPr/>
        <a:lstStyle/>
        <a:p>
          <a:endParaRPr lang="es-MX"/>
        </a:p>
      </dgm:t>
    </dgm:pt>
    <dgm:pt modelId="{E3E887C2-3FC7-3141-A71B-5DF943CA52CF}" type="sibTrans" cxnId="{D9647DD7-C0BD-4945-851F-45C2603E378E}">
      <dgm:prSet/>
      <dgm:spPr/>
      <dgm:t>
        <a:bodyPr/>
        <a:lstStyle/>
        <a:p>
          <a:endParaRPr lang="es-MX"/>
        </a:p>
      </dgm:t>
    </dgm:pt>
    <dgm:pt modelId="{5E939C77-37FE-3740-8A1C-C41AB77BDFE0}" type="pres">
      <dgm:prSet presAssocID="{0DF183FF-5375-204D-A44C-4EE24E9E51D2}" presName="linear" presStyleCnt="0">
        <dgm:presLayoutVars>
          <dgm:animLvl val="lvl"/>
          <dgm:resizeHandles val="exact"/>
        </dgm:presLayoutVars>
      </dgm:prSet>
      <dgm:spPr/>
      <dgm:t>
        <a:bodyPr/>
        <a:lstStyle/>
        <a:p>
          <a:endParaRPr lang="es-ES"/>
        </a:p>
      </dgm:t>
    </dgm:pt>
    <dgm:pt modelId="{85D87DA4-EF1C-144F-B890-4329B7C3FF5F}" type="pres">
      <dgm:prSet presAssocID="{9856EDEE-717C-C24D-9195-AAB7E95F502C}" presName="parentText" presStyleLbl="node1" presStyleIdx="0" presStyleCnt="1">
        <dgm:presLayoutVars>
          <dgm:chMax val="0"/>
          <dgm:bulletEnabled val="1"/>
        </dgm:presLayoutVars>
      </dgm:prSet>
      <dgm:spPr/>
      <dgm:t>
        <a:bodyPr/>
        <a:lstStyle/>
        <a:p>
          <a:endParaRPr lang="es-ES"/>
        </a:p>
      </dgm:t>
    </dgm:pt>
    <dgm:pt modelId="{885D21E7-9874-3E46-91F6-C8D8BEE81453}" type="pres">
      <dgm:prSet presAssocID="{9856EDEE-717C-C24D-9195-AAB7E95F502C}" presName="childText" presStyleLbl="revTx" presStyleIdx="0" presStyleCnt="1">
        <dgm:presLayoutVars>
          <dgm:bulletEnabled val="1"/>
        </dgm:presLayoutVars>
      </dgm:prSet>
      <dgm:spPr/>
      <dgm:t>
        <a:bodyPr/>
        <a:lstStyle/>
        <a:p>
          <a:endParaRPr lang="es-ES"/>
        </a:p>
      </dgm:t>
    </dgm:pt>
  </dgm:ptLst>
  <dgm:cxnLst>
    <dgm:cxn modelId="{A7F032FF-CF72-4042-82FB-F09F59956D8E}" type="presOf" srcId="{9856EDEE-717C-C24D-9195-AAB7E95F502C}" destId="{85D87DA4-EF1C-144F-B890-4329B7C3FF5F}" srcOrd="0" destOrd="0" presId="urn:microsoft.com/office/officeart/2005/8/layout/vList2"/>
    <dgm:cxn modelId="{AD6D7766-D94D-0A42-AADD-214F31F00AF8}" srcId="{9856EDEE-717C-C24D-9195-AAB7E95F502C}" destId="{7893C3F9-22A8-3840-93B9-0AC99924CA89}" srcOrd="3" destOrd="0" parTransId="{F485F7B4-BAE8-8C43-A184-6DEBA9106819}" sibTransId="{15F45C5D-F5AC-B240-A9F1-0FB5414B58C6}"/>
    <dgm:cxn modelId="{EEE7AEAF-F4FE-3343-9571-14E2B8D32C87}" srcId="{9856EDEE-717C-C24D-9195-AAB7E95F502C}" destId="{B89CCF92-EB3E-014C-A752-2B573EB91169}" srcOrd="4" destOrd="0" parTransId="{7A4F5DA3-994B-0345-9AFC-491093CB01ED}" sibTransId="{E9541326-6A3E-634E-A203-E77D459F8B03}"/>
    <dgm:cxn modelId="{B1048FF8-2233-524B-AEEF-8468D7412580}" type="presOf" srcId="{684FF6B6-03E2-0941-950B-898AD80DBF41}" destId="{885D21E7-9874-3E46-91F6-C8D8BEE81453}" srcOrd="0" destOrd="2" presId="urn:microsoft.com/office/officeart/2005/8/layout/vList2"/>
    <dgm:cxn modelId="{BBE76EF3-4FD2-D940-9590-BA472B7A874A}" srcId="{0DF183FF-5375-204D-A44C-4EE24E9E51D2}" destId="{9856EDEE-717C-C24D-9195-AAB7E95F502C}" srcOrd="0" destOrd="0" parTransId="{426E08D4-04AF-4B4C-B576-68AFD2D868A9}" sibTransId="{C8DCFE02-A965-CA47-B9E1-6EDD81A3B0B4}"/>
    <dgm:cxn modelId="{6461458D-D1DE-1348-BC4D-38AA1F89B5A7}" type="presOf" srcId="{B89CCF92-EB3E-014C-A752-2B573EB91169}" destId="{885D21E7-9874-3E46-91F6-C8D8BEE81453}" srcOrd="0" destOrd="4" presId="urn:microsoft.com/office/officeart/2005/8/layout/vList2"/>
    <dgm:cxn modelId="{2CA41997-266E-C14A-A610-8B24FD7B6096}" type="presOf" srcId="{6C6E28CA-1630-AF44-9802-A898E7EDAE47}" destId="{885D21E7-9874-3E46-91F6-C8D8BEE81453}" srcOrd="0" destOrd="5" presId="urn:microsoft.com/office/officeart/2005/8/layout/vList2"/>
    <dgm:cxn modelId="{65AEC020-8795-544C-8224-8EB25E976A18}" type="presOf" srcId="{7893C3F9-22A8-3840-93B9-0AC99924CA89}" destId="{885D21E7-9874-3E46-91F6-C8D8BEE81453}" srcOrd="0" destOrd="3" presId="urn:microsoft.com/office/officeart/2005/8/layout/vList2"/>
    <dgm:cxn modelId="{1B3ACD47-E29A-3749-9967-4685E01001BD}" type="presOf" srcId="{89A451D8-E641-7547-BE46-732295064BBA}" destId="{885D21E7-9874-3E46-91F6-C8D8BEE81453}" srcOrd="0" destOrd="1" presId="urn:microsoft.com/office/officeart/2005/8/layout/vList2"/>
    <dgm:cxn modelId="{D9647DD7-C0BD-4945-851F-45C2603E378E}" srcId="{9856EDEE-717C-C24D-9195-AAB7E95F502C}" destId="{6C6E28CA-1630-AF44-9802-A898E7EDAE47}" srcOrd="5" destOrd="0" parTransId="{EF921673-34EF-1A44-9697-6E79EF3A3266}" sibTransId="{E3E887C2-3FC7-3141-A71B-5DF943CA52CF}"/>
    <dgm:cxn modelId="{45907B7B-E89F-134D-8753-D30A43B553B0}" srcId="{9856EDEE-717C-C24D-9195-AAB7E95F502C}" destId="{72DDF511-8E78-D940-A6C0-A6E149338126}" srcOrd="0" destOrd="0" parTransId="{CEF49C9D-9C83-394C-8F3C-E8CF71913F4F}" sibTransId="{024F549A-EB1D-364E-B2BB-CC27C2607430}"/>
    <dgm:cxn modelId="{5EC55D99-2B58-7345-8913-801C783FE3A0}" type="presOf" srcId="{72DDF511-8E78-D940-A6C0-A6E149338126}" destId="{885D21E7-9874-3E46-91F6-C8D8BEE81453}" srcOrd="0" destOrd="0" presId="urn:microsoft.com/office/officeart/2005/8/layout/vList2"/>
    <dgm:cxn modelId="{EAE0F758-61D9-1948-90FA-49638CAAA6B7}" srcId="{9856EDEE-717C-C24D-9195-AAB7E95F502C}" destId="{89A451D8-E641-7547-BE46-732295064BBA}" srcOrd="1" destOrd="0" parTransId="{F1414F58-D56B-6740-99AA-FA14487AD06B}" sibTransId="{B72392E9-04F6-B64C-920B-A87E745A21F0}"/>
    <dgm:cxn modelId="{F332CD85-8ED1-9048-A3A0-B618EB20B4B5}" srcId="{9856EDEE-717C-C24D-9195-AAB7E95F502C}" destId="{684FF6B6-03E2-0941-950B-898AD80DBF41}" srcOrd="2" destOrd="0" parTransId="{3951D882-A622-D341-9773-E0E5513BB085}" sibTransId="{6EDC7EED-8FE8-7C42-BBBC-5CBEE4CEBD6A}"/>
    <dgm:cxn modelId="{51A95746-0FDB-3C4F-8FE0-C0B933DFA2F3}" type="presOf" srcId="{0DF183FF-5375-204D-A44C-4EE24E9E51D2}" destId="{5E939C77-37FE-3740-8A1C-C41AB77BDFE0}" srcOrd="0" destOrd="0" presId="urn:microsoft.com/office/officeart/2005/8/layout/vList2"/>
    <dgm:cxn modelId="{8408D5D8-08A1-F045-95A5-C50BB9581A99}" type="presParOf" srcId="{5E939C77-37FE-3740-8A1C-C41AB77BDFE0}" destId="{85D87DA4-EF1C-144F-B890-4329B7C3FF5F}" srcOrd="0" destOrd="0" presId="urn:microsoft.com/office/officeart/2005/8/layout/vList2"/>
    <dgm:cxn modelId="{8A53C0E0-F166-FE4C-97B5-53314861515A}" type="presParOf" srcId="{5E939C77-37FE-3740-8A1C-C41AB77BDFE0}" destId="{885D21E7-9874-3E46-91F6-C8D8BEE8145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9C0CA04-D701-6B4D-BEF2-5A96C1F86324}" type="doc">
      <dgm:prSet loTypeId="urn:microsoft.com/office/officeart/2005/8/layout/radial4" loCatId="list" qsTypeId="urn:microsoft.com/office/officeart/2005/8/quickstyle/simple1" qsCatId="simple" csTypeId="urn:microsoft.com/office/officeart/2005/8/colors/accent3_1" csCatId="accent3" phldr="1"/>
      <dgm:spPr/>
      <dgm:t>
        <a:bodyPr/>
        <a:lstStyle/>
        <a:p>
          <a:endParaRPr lang="es-MX"/>
        </a:p>
      </dgm:t>
    </dgm:pt>
    <dgm:pt modelId="{921DD992-513F-4547-9C49-4593E7FF1307}">
      <dgm:prSet custT="1"/>
      <dgm:spPr/>
      <dgm:t>
        <a:bodyPr/>
        <a:lstStyle/>
        <a:p>
          <a:r>
            <a:rPr lang="es-CO" sz="2000" b="1">
              <a:latin typeface="Calibri" panose="020F0502020204030204" pitchFamily="34" charset="0"/>
              <a:cs typeface="Calibri" panose="020F0502020204030204" pitchFamily="34" charset="0"/>
            </a:rPr>
            <a:t>Pruebas, para la expedición del certificado</a:t>
          </a:r>
          <a:r>
            <a:rPr lang="es-CO" sz="2000">
              <a:latin typeface="Calibri" panose="020F0502020204030204" pitchFamily="34" charset="0"/>
              <a:cs typeface="Calibri" panose="020F0502020204030204" pitchFamily="34" charset="0"/>
            </a:rPr>
            <a:t>.</a:t>
          </a:r>
        </a:p>
      </dgm:t>
    </dgm:pt>
    <dgm:pt modelId="{AA8DF30D-57DB-4F49-836F-3786DCD445AB}" type="parTrans" cxnId="{E2512206-371F-1440-B389-F3A0998E37F7}">
      <dgm:prSet/>
      <dgm:spPr/>
      <dgm:t>
        <a:bodyPr/>
        <a:lstStyle/>
        <a:p>
          <a:endParaRPr lang="es-MX" sz="2400">
            <a:latin typeface="Calibri" panose="020F0502020204030204" pitchFamily="34" charset="0"/>
            <a:cs typeface="Calibri" panose="020F0502020204030204" pitchFamily="34" charset="0"/>
          </a:endParaRPr>
        </a:p>
      </dgm:t>
    </dgm:pt>
    <dgm:pt modelId="{83389698-C3B1-444D-AD21-4A3D26BF2DEB}" type="sibTrans" cxnId="{E2512206-371F-1440-B389-F3A0998E37F7}">
      <dgm:prSet/>
      <dgm:spPr/>
      <dgm:t>
        <a:bodyPr/>
        <a:lstStyle/>
        <a:p>
          <a:endParaRPr lang="es-MX" sz="2400">
            <a:latin typeface="Calibri" panose="020F0502020204030204" pitchFamily="34" charset="0"/>
            <a:cs typeface="Calibri" panose="020F0502020204030204" pitchFamily="34" charset="0"/>
          </a:endParaRPr>
        </a:p>
      </dgm:t>
    </dgm:pt>
    <dgm:pt modelId="{B41E0388-200F-DF4C-A50F-794766A0C411}">
      <dgm:prSet custT="1"/>
      <dgm:spPr/>
      <dgm:t>
        <a:bodyPr/>
        <a:lstStyle/>
        <a:p>
          <a:r>
            <a:rPr lang="es-CO" sz="900" dirty="0">
              <a:latin typeface="Calibri" panose="020F0502020204030204" pitchFamily="34" charset="0"/>
              <a:cs typeface="Calibri" panose="020F0502020204030204" pitchFamily="34" charset="0"/>
            </a:rPr>
            <a:t>A) Capacidad mental. responder a un estímulo resultado de un proceso cerebral producto del aprendizaje, relacionarse con su entorno, mantener sentido de realidad, orientación </a:t>
          </a:r>
          <a:r>
            <a:rPr lang="es-CO" sz="900" dirty="0" err="1">
              <a:latin typeface="Calibri" panose="020F0502020204030204" pitchFamily="34" charset="0"/>
              <a:cs typeface="Calibri" panose="020F0502020204030204" pitchFamily="34" charset="0"/>
            </a:rPr>
            <a:t>temporo</a:t>
          </a:r>
          <a:r>
            <a:rPr lang="es-CO" sz="900" dirty="0">
              <a:latin typeface="Calibri" panose="020F0502020204030204" pitchFamily="34" charset="0"/>
              <a:cs typeface="Calibri" panose="020F0502020204030204" pitchFamily="34" charset="0"/>
            </a:rPr>
            <a:t>-espacial, comprensión y discernimiento para construcción de pensamiento lógico.</a:t>
          </a:r>
        </a:p>
      </dgm:t>
    </dgm:pt>
    <dgm:pt modelId="{1F40D7B9-23D6-1548-B6BD-EDBE1E524961}" type="parTrans" cxnId="{74656EC9-1633-E642-A1CA-F558CF11B800}">
      <dgm:prSet/>
      <dgm:spPr/>
      <dgm:t>
        <a:bodyPr/>
        <a:lstStyle/>
        <a:p>
          <a:endParaRPr lang="es-MX" sz="2400">
            <a:latin typeface="Calibri" panose="020F0502020204030204" pitchFamily="34" charset="0"/>
            <a:cs typeface="Calibri" panose="020F0502020204030204" pitchFamily="34" charset="0"/>
          </a:endParaRPr>
        </a:p>
      </dgm:t>
    </dgm:pt>
    <dgm:pt modelId="{F05E502E-F336-5B4A-8FC5-BD9A8A968C43}" type="sibTrans" cxnId="{74656EC9-1633-E642-A1CA-F558CF11B800}">
      <dgm:prSet/>
      <dgm:spPr/>
      <dgm:t>
        <a:bodyPr/>
        <a:lstStyle/>
        <a:p>
          <a:endParaRPr lang="es-MX" sz="2400">
            <a:latin typeface="Calibri" panose="020F0502020204030204" pitchFamily="34" charset="0"/>
            <a:cs typeface="Calibri" panose="020F0502020204030204" pitchFamily="34" charset="0"/>
          </a:endParaRPr>
        </a:p>
      </dgm:t>
    </dgm:pt>
    <dgm:pt modelId="{856CB109-996B-574B-81F0-145AE428D771}">
      <dgm:prSet custT="1"/>
      <dgm:spPr/>
      <dgm:t>
        <a:bodyPr/>
        <a:lstStyle/>
        <a:p>
          <a:r>
            <a:rPr lang="es-CO" sz="900" dirty="0">
              <a:latin typeface="Calibri" panose="020F0502020204030204" pitchFamily="34" charset="0"/>
              <a:cs typeface="Calibri" panose="020F0502020204030204" pitchFamily="34" charset="0"/>
            </a:rPr>
            <a:t>B) Coordinación integral motriz. ejecutar acciones precisas y rápidas utilizando visión, audición y los MMSS MMII en forma simultánea. Incluye la coordinación manual, bimanual y la coordinación entre la aceleración y el frenado.</a:t>
          </a:r>
        </a:p>
      </dgm:t>
    </dgm:pt>
    <dgm:pt modelId="{E3C482DE-4C9F-BA4B-8147-729F7F261F4C}" type="parTrans" cxnId="{935B6C42-EFC3-0A4F-89D0-50E19F0F805E}">
      <dgm:prSet/>
      <dgm:spPr/>
      <dgm:t>
        <a:bodyPr/>
        <a:lstStyle/>
        <a:p>
          <a:endParaRPr lang="es-MX" sz="2400">
            <a:latin typeface="Calibri" panose="020F0502020204030204" pitchFamily="34" charset="0"/>
            <a:cs typeface="Calibri" panose="020F0502020204030204" pitchFamily="34" charset="0"/>
          </a:endParaRPr>
        </a:p>
      </dgm:t>
    </dgm:pt>
    <dgm:pt modelId="{743D4547-535A-0F42-9C23-E09A7BF447CF}" type="sibTrans" cxnId="{935B6C42-EFC3-0A4F-89D0-50E19F0F805E}">
      <dgm:prSet/>
      <dgm:spPr/>
      <dgm:t>
        <a:bodyPr/>
        <a:lstStyle/>
        <a:p>
          <a:endParaRPr lang="es-MX" sz="2400">
            <a:latin typeface="Calibri" panose="020F0502020204030204" pitchFamily="34" charset="0"/>
            <a:cs typeface="Calibri" panose="020F0502020204030204" pitchFamily="34" charset="0"/>
          </a:endParaRPr>
        </a:p>
      </dgm:t>
    </dgm:pt>
    <dgm:pt modelId="{828E616C-8107-E342-BDBB-75269CF30265}">
      <dgm:prSet custT="1"/>
      <dgm:spPr/>
      <dgm:t>
        <a:bodyPr/>
        <a:lstStyle/>
        <a:p>
          <a:r>
            <a:rPr lang="es-CO" sz="900" dirty="0">
              <a:latin typeface="Calibri" panose="020F0502020204030204" pitchFamily="34" charset="0"/>
              <a:cs typeface="Calibri" panose="020F0502020204030204" pitchFamily="34" charset="0"/>
            </a:rPr>
            <a:t>Capacidad física general. medicina general, pruebas físicas generales, </a:t>
          </a:r>
          <a:r>
            <a:rPr lang="es-CO" sz="900" dirty="0" err="1">
              <a:latin typeface="Calibri" panose="020F0502020204030204" pitchFamily="34" charset="0"/>
              <a:cs typeface="Calibri" panose="020F0502020204030204" pitchFamily="34" charset="0"/>
            </a:rPr>
            <a:t>anemnesis</a:t>
          </a:r>
          <a:r>
            <a:rPr lang="es-CO" sz="900" dirty="0">
              <a:latin typeface="Calibri" panose="020F0502020204030204" pitchFamily="34" charset="0"/>
              <a:cs typeface="Calibri" panose="020F0502020204030204" pitchFamily="34" charset="0"/>
            </a:rPr>
            <a:t>, entrevista estructurada, historial médico o </a:t>
          </a:r>
          <a:r>
            <a:rPr lang="es-CO" sz="900" dirty="0" err="1">
              <a:latin typeface="Calibri" panose="020F0502020204030204" pitchFamily="34" charset="0"/>
              <a:cs typeface="Calibri" panose="020F0502020204030204" pitchFamily="34" charset="0"/>
            </a:rPr>
            <a:t>Dx</a:t>
          </a:r>
          <a:r>
            <a:rPr lang="es-CO" sz="900" dirty="0">
              <a:latin typeface="Calibri" panose="020F0502020204030204" pitchFamily="34" charset="0"/>
              <a:cs typeface="Calibri" panose="020F0502020204030204" pitchFamily="34" charset="0"/>
            </a:rPr>
            <a:t> clínico.</a:t>
          </a:r>
        </a:p>
      </dgm:t>
    </dgm:pt>
    <dgm:pt modelId="{12CC2680-9B7F-DF42-8391-03CC8DA49503}" type="parTrans" cxnId="{CE787699-384E-D24D-88BE-DE9BFC18A083}">
      <dgm:prSet/>
      <dgm:spPr/>
      <dgm:t>
        <a:bodyPr/>
        <a:lstStyle/>
        <a:p>
          <a:endParaRPr lang="es-MX" sz="2400">
            <a:latin typeface="Calibri" panose="020F0502020204030204" pitchFamily="34" charset="0"/>
            <a:cs typeface="Calibri" panose="020F0502020204030204" pitchFamily="34" charset="0"/>
          </a:endParaRPr>
        </a:p>
      </dgm:t>
    </dgm:pt>
    <dgm:pt modelId="{AA2FFF44-9D3E-E04A-ADBC-F1B6131FA3C8}" type="sibTrans" cxnId="{CE787699-384E-D24D-88BE-DE9BFC18A083}">
      <dgm:prSet/>
      <dgm:spPr/>
      <dgm:t>
        <a:bodyPr/>
        <a:lstStyle/>
        <a:p>
          <a:endParaRPr lang="es-MX" sz="2400">
            <a:latin typeface="Calibri" panose="020F0502020204030204" pitchFamily="34" charset="0"/>
            <a:cs typeface="Calibri" panose="020F0502020204030204" pitchFamily="34" charset="0"/>
          </a:endParaRPr>
        </a:p>
      </dgm:t>
    </dgm:pt>
    <dgm:pt modelId="{83417899-0CFF-D04B-9B25-83CAA24E115D}" type="pres">
      <dgm:prSet presAssocID="{69C0CA04-D701-6B4D-BEF2-5A96C1F86324}" presName="cycle" presStyleCnt="0">
        <dgm:presLayoutVars>
          <dgm:chMax val="1"/>
          <dgm:dir/>
          <dgm:animLvl val="ctr"/>
          <dgm:resizeHandles val="exact"/>
        </dgm:presLayoutVars>
      </dgm:prSet>
      <dgm:spPr/>
      <dgm:t>
        <a:bodyPr/>
        <a:lstStyle/>
        <a:p>
          <a:endParaRPr lang="es-ES"/>
        </a:p>
      </dgm:t>
    </dgm:pt>
    <dgm:pt modelId="{D2835472-AD7B-FD48-96B3-0775AAE57959}" type="pres">
      <dgm:prSet presAssocID="{921DD992-513F-4547-9C49-4593E7FF1307}" presName="centerShape" presStyleLbl="node0" presStyleIdx="0" presStyleCnt="1"/>
      <dgm:spPr/>
      <dgm:t>
        <a:bodyPr/>
        <a:lstStyle/>
        <a:p>
          <a:endParaRPr lang="es-ES"/>
        </a:p>
      </dgm:t>
    </dgm:pt>
    <dgm:pt modelId="{5CF130A8-91A8-804D-BB78-851F44EBF56E}" type="pres">
      <dgm:prSet presAssocID="{1F40D7B9-23D6-1548-B6BD-EDBE1E524961}" presName="parTrans" presStyleLbl="bgSibTrans2D1" presStyleIdx="0" presStyleCnt="3"/>
      <dgm:spPr/>
      <dgm:t>
        <a:bodyPr/>
        <a:lstStyle/>
        <a:p>
          <a:endParaRPr lang="es-ES"/>
        </a:p>
      </dgm:t>
    </dgm:pt>
    <dgm:pt modelId="{8C4B6059-5D0E-6D4A-A236-5A96B6A02FC7}" type="pres">
      <dgm:prSet presAssocID="{B41E0388-200F-DF4C-A50F-794766A0C411}" presName="node" presStyleLbl="node1" presStyleIdx="0" presStyleCnt="3">
        <dgm:presLayoutVars>
          <dgm:bulletEnabled val="1"/>
        </dgm:presLayoutVars>
      </dgm:prSet>
      <dgm:spPr/>
      <dgm:t>
        <a:bodyPr/>
        <a:lstStyle/>
        <a:p>
          <a:endParaRPr lang="es-ES"/>
        </a:p>
      </dgm:t>
    </dgm:pt>
    <dgm:pt modelId="{F706A846-2F46-EC49-BEB0-9DC4C24330FB}" type="pres">
      <dgm:prSet presAssocID="{E3C482DE-4C9F-BA4B-8147-729F7F261F4C}" presName="parTrans" presStyleLbl="bgSibTrans2D1" presStyleIdx="1" presStyleCnt="3"/>
      <dgm:spPr/>
      <dgm:t>
        <a:bodyPr/>
        <a:lstStyle/>
        <a:p>
          <a:endParaRPr lang="es-ES"/>
        </a:p>
      </dgm:t>
    </dgm:pt>
    <dgm:pt modelId="{240DE9BD-7EBD-184A-B7A1-DFA36130AE28}" type="pres">
      <dgm:prSet presAssocID="{856CB109-996B-574B-81F0-145AE428D771}" presName="node" presStyleLbl="node1" presStyleIdx="1" presStyleCnt="3">
        <dgm:presLayoutVars>
          <dgm:bulletEnabled val="1"/>
        </dgm:presLayoutVars>
      </dgm:prSet>
      <dgm:spPr/>
      <dgm:t>
        <a:bodyPr/>
        <a:lstStyle/>
        <a:p>
          <a:endParaRPr lang="es-ES"/>
        </a:p>
      </dgm:t>
    </dgm:pt>
    <dgm:pt modelId="{05B032A0-5808-5A44-84BB-C25C9BF6BF01}" type="pres">
      <dgm:prSet presAssocID="{12CC2680-9B7F-DF42-8391-03CC8DA49503}" presName="parTrans" presStyleLbl="bgSibTrans2D1" presStyleIdx="2" presStyleCnt="3"/>
      <dgm:spPr/>
      <dgm:t>
        <a:bodyPr/>
        <a:lstStyle/>
        <a:p>
          <a:endParaRPr lang="es-ES"/>
        </a:p>
      </dgm:t>
    </dgm:pt>
    <dgm:pt modelId="{CA7BEFEB-5F4E-1F4D-8168-28B7ACFCE8CA}" type="pres">
      <dgm:prSet presAssocID="{828E616C-8107-E342-BDBB-75269CF30265}" presName="node" presStyleLbl="node1" presStyleIdx="2" presStyleCnt="3">
        <dgm:presLayoutVars>
          <dgm:bulletEnabled val="1"/>
        </dgm:presLayoutVars>
      </dgm:prSet>
      <dgm:spPr/>
      <dgm:t>
        <a:bodyPr/>
        <a:lstStyle/>
        <a:p>
          <a:endParaRPr lang="es-ES"/>
        </a:p>
      </dgm:t>
    </dgm:pt>
  </dgm:ptLst>
  <dgm:cxnLst>
    <dgm:cxn modelId="{74656EC9-1633-E642-A1CA-F558CF11B800}" srcId="{921DD992-513F-4547-9C49-4593E7FF1307}" destId="{B41E0388-200F-DF4C-A50F-794766A0C411}" srcOrd="0" destOrd="0" parTransId="{1F40D7B9-23D6-1548-B6BD-EDBE1E524961}" sibTransId="{F05E502E-F336-5B4A-8FC5-BD9A8A968C43}"/>
    <dgm:cxn modelId="{E2512206-371F-1440-B389-F3A0998E37F7}" srcId="{69C0CA04-D701-6B4D-BEF2-5A96C1F86324}" destId="{921DD992-513F-4547-9C49-4593E7FF1307}" srcOrd="0" destOrd="0" parTransId="{AA8DF30D-57DB-4F49-836F-3786DCD445AB}" sibTransId="{83389698-C3B1-444D-AD21-4A3D26BF2DEB}"/>
    <dgm:cxn modelId="{4E4CA213-ADEA-8946-A125-E99E81BC2E9D}" type="presOf" srcId="{E3C482DE-4C9F-BA4B-8147-729F7F261F4C}" destId="{F706A846-2F46-EC49-BEB0-9DC4C24330FB}" srcOrd="0" destOrd="0" presId="urn:microsoft.com/office/officeart/2005/8/layout/radial4"/>
    <dgm:cxn modelId="{63FC78B5-3A6E-9045-A6AB-F8B5F96F0E5B}" type="presOf" srcId="{B41E0388-200F-DF4C-A50F-794766A0C411}" destId="{8C4B6059-5D0E-6D4A-A236-5A96B6A02FC7}" srcOrd="0" destOrd="0" presId="urn:microsoft.com/office/officeart/2005/8/layout/radial4"/>
    <dgm:cxn modelId="{1F1F78C3-798D-B44D-B3B8-B24D6BDCBBBF}" type="presOf" srcId="{12CC2680-9B7F-DF42-8391-03CC8DA49503}" destId="{05B032A0-5808-5A44-84BB-C25C9BF6BF01}" srcOrd="0" destOrd="0" presId="urn:microsoft.com/office/officeart/2005/8/layout/radial4"/>
    <dgm:cxn modelId="{6D360F1D-9623-F743-909F-7F2FC976E24E}" type="presOf" srcId="{1F40D7B9-23D6-1548-B6BD-EDBE1E524961}" destId="{5CF130A8-91A8-804D-BB78-851F44EBF56E}" srcOrd="0" destOrd="0" presId="urn:microsoft.com/office/officeart/2005/8/layout/radial4"/>
    <dgm:cxn modelId="{144F71E3-4FE8-2A4E-83E4-52B4FEFD21D4}" type="presOf" srcId="{69C0CA04-D701-6B4D-BEF2-5A96C1F86324}" destId="{83417899-0CFF-D04B-9B25-83CAA24E115D}" srcOrd="0" destOrd="0" presId="urn:microsoft.com/office/officeart/2005/8/layout/radial4"/>
    <dgm:cxn modelId="{788A4E1D-5008-6442-B1BB-3604CF542461}" type="presOf" srcId="{828E616C-8107-E342-BDBB-75269CF30265}" destId="{CA7BEFEB-5F4E-1F4D-8168-28B7ACFCE8CA}" srcOrd="0" destOrd="0" presId="urn:microsoft.com/office/officeart/2005/8/layout/radial4"/>
    <dgm:cxn modelId="{CE787699-384E-D24D-88BE-DE9BFC18A083}" srcId="{921DD992-513F-4547-9C49-4593E7FF1307}" destId="{828E616C-8107-E342-BDBB-75269CF30265}" srcOrd="2" destOrd="0" parTransId="{12CC2680-9B7F-DF42-8391-03CC8DA49503}" sibTransId="{AA2FFF44-9D3E-E04A-ADBC-F1B6131FA3C8}"/>
    <dgm:cxn modelId="{935B6C42-EFC3-0A4F-89D0-50E19F0F805E}" srcId="{921DD992-513F-4547-9C49-4593E7FF1307}" destId="{856CB109-996B-574B-81F0-145AE428D771}" srcOrd="1" destOrd="0" parTransId="{E3C482DE-4C9F-BA4B-8147-729F7F261F4C}" sibTransId="{743D4547-535A-0F42-9C23-E09A7BF447CF}"/>
    <dgm:cxn modelId="{8E1D2D67-0364-104B-8214-CFD07FF3264C}" type="presOf" srcId="{856CB109-996B-574B-81F0-145AE428D771}" destId="{240DE9BD-7EBD-184A-B7A1-DFA36130AE28}" srcOrd="0" destOrd="0" presId="urn:microsoft.com/office/officeart/2005/8/layout/radial4"/>
    <dgm:cxn modelId="{393206F6-B5C5-7E48-9372-1ED71029550A}" type="presOf" srcId="{921DD992-513F-4547-9C49-4593E7FF1307}" destId="{D2835472-AD7B-FD48-96B3-0775AAE57959}" srcOrd="0" destOrd="0" presId="urn:microsoft.com/office/officeart/2005/8/layout/radial4"/>
    <dgm:cxn modelId="{257FAE30-82A6-E147-B8FD-7D6E7BF591DC}" type="presParOf" srcId="{83417899-0CFF-D04B-9B25-83CAA24E115D}" destId="{D2835472-AD7B-FD48-96B3-0775AAE57959}" srcOrd="0" destOrd="0" presId="urn:microsoft.com/office/officeart/2005/8/layout/radial4"/>
    <dgm:cxn modelId="{EAFC9A14-A069-CA42-8AA6-1A94309E7258}" type="presParOf" srcId="{83417899-0CFF-D04B-9B25-83CAA24E115D}" destId="{5CF130A8-91A8-804D-BB78-851F44EBF56E}" srcOrd="1" destOrd="0" presId="urn:microsoft.com/office/officeart/2005/8/layout/radial4"/>
    <dgm:cxn modelId="{C4E46670-E3C9-4C48-942B-79A712BF0064}" type="presParOf" srcId="{83417899-0CFF-D04B-9B25-83CAA24E115D}" destId="{8C4B6059-5D0E-6D4A-A236-5A96B6A02FC7}" srcOrd="2" destOrd="0" presId="urn:microsoft.com/office/officeart/2005/8/layout/radial4"/>
    <dgm:cxn modelId="{4492F90A-D92D-5D44-B5EF-D554091C544F}" type="presParOf" srcId="{83417899-0CFF-D04B-9B25-83CAA24E115D}" destId="{F706A846-2F46-EC49-BEB0-9DC4C24330FB}" srcOrd="3" destOrd="0" presId="urn:microsoft.com/office/officeart/2005/8/layout/radial4"/>
    <dgm:cxn modelId="{4BD7CD6E-8538-3A41-8281-0A7EE3617D1F}" type="presParOf" srcId="{83417899-0CFF-D04B-9B25-83CAA24E115D}" destId="{240DE9BD-7EBD-184A-B7A1-DFA36130AE28}" srcOrd="4" destOrd="0" presId="urn:microsoft.com/office/officeart/2005/8/layout/radial4"/>
    <dgm:cxn modelId="{2C3FA3A3-FD56-3644-8CCA-3F042B565B54}" type="presParOf" srcId="{83417899-0CFF-D04B-9B25-83CAA24E115D}" destId="{05B032A0-5808-5A44-84BB-C25C9BF6BF01}" srcOrd="5" destOrd="0" presId="urn:microsoft.com/office/officeart/2005/8/layout/radial4"/>
    <dgm:cxn modelId="{19E142E7-0E99-084A-BC8A-9CBF7A9D03D9}" type="presParOf" srcId="{83417899-0CFF-D04B-9B25-83CAA24E115D}" destId="{CA7BEFEB-5F4E-1F4D-8168-28B7ACFCE8C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AC09EA9-002E-A34C-AB04-7264343A5C2C}"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MX"/>
        </a:p>
      </dgm:t>
    </dgm:pt>
    <dgm:pt modelId="{EC49F437-FCBA-F246-8B4A-B995D059CA7B}">
      <dgm:prSet/>
      <dgm:spPr/>
      <dgm:t>
        <a:bodyPr/>
        <a:lstStyle/>
        <a:p>
          <a:r>
            <a:rPr lang="es-CO" b="1" i="0" dirty="0"/>
            <a:t>Normal (0-20 dB):</a:t>
          </a:r>
          <a:r>
            <a:rPr lang="es-CO" b="0" i="0" dirty="0"/>
            <a:t> </a:t>
          </a:r>
          <a:endParaRPr lang="es-CO" dirty="0"/>
        </a:p>
      </dgm:t>
    </dgm:pt>
    <dgm:pt modelId="{9D60D217-6D17-CB49-8F84-6ECC1B86AFB8}" type="parTrans" cxnId="{766E7507-B9DF-4E47-98E8-045ABEBDFDC6}">
      <dgm:prSet/>
      <dgm:spPr/>
      <dgm:t>
        <a:bodyPr/>
        <a:lstStyle/>
        <a:p>
          <a:endParaRPr lang="es-MX"/>
        </a:p>
      </dgm:t>
    </dgm:pt>
    <dgm:pt modelId="{71DDEB83-740C-C644-BEFA-1135FB123E7A}" type="sibTrans" cxnId="{766E7507-B9DF-4E47-98E8-045ABEBDFDC6}">
      <dgm:prSet/>
      <dgm:spPr/>
      <dgm:t>
        <a:bodyPr/>
        <a:lstStyle/>
        <a:p>
          <a:endParaRPr lang="es-MX"/>
        </a:p>
      </dgm:t>
    </dgm:pt>
    <dgm:pt modelId="{23AE11C1-74E4-E046-862D-D1B75CE83DD1}">
      <dgm:prSet/>
      <dgm:spPr/>
      <dgm:t>
        <a:bodyPr/>
        <a:lstStyle/>
        <a:p>
          <a:r>
            <a:rPr lang="es-CO" b="1" i="0" dirty="0"/>
            <a:t>Leve (26-40 dB):</a:t>
          </a:r>
          <a:r>
            <a:rPr lang="es-CO" b="0" i="0" dirty="0"/>
            <a:t> </a:t>
          </a:r>
          <a:endParaRPr lang="es-CO" dirty="0"/>
        </a:p>
      </dgm:t>
    </dgm:pt>
    <dgm:pt modelId="{5F54F0CC-7C9D-FB4C-AE3F-56E6ACE77801}" type="parTrans" cxnId="{A2936B6B-E334-DC40-A2A6-96087B4017C7}">
      <dgm:prSet/>
      <dgm:spPr/>
      <dgm:t>
        <a:bodyPr/>
        <a:lstStyle/>
        <a:p>
          <a:endParaRPr lang="es-MX"/>
        </a:p>
      </dgm:t>
    </dgm:pt>
    <dgm:pt modelId="{15CDFB1D-DF8B-464E-8EFD-B4EE5BBE968B}" type="sibTrans" cxnId="{A2936B6B-E334-DC40-A2A6-96087B4017C7}">
      <dgm:prSet/>
      <dgm:spPr/>
      <dgm:t>
        <a:bodyPr/>
        <a:lstStyle/>
        <a:p>
          <a:endParaRPr lang="es-MX"/>
        </a:p>
      </dgm:t>
    </dgm:pt>
    <dgm:pt modelId="{B46BA91A-39AF-6346-9486-2122665FEED8}">
      <dgm:prSet/>
      <dgm:spPr/>
      <dgm:t>
        <a:bodyPr/>
        <a:lstStyle/>
        <a:p>
          <a:r>
            <a:rPr lang="es-CO" b="1" i="0" dirty="0"/>
            <a:t>Moderada (41-55 dB):</a:t>
          </a:r>
          <a:r>
            <a:rPr lang="es-CO" b="0" i="0" dirty="0"/>
            <a:t> </a:t>
          </a:r>
          <a:endParaRPr lang="es-CO" dirty="0"/>
        </a:p>
      </dgm:t>
    </dgm:pt>
    <dgm:pt modelId="{9070EC77-F338-A948-81E2-A8306C6BB997}" type="parTrans" cxnId="{4EB87563-5809-8547-9DB9-D93593496C9B}">
      <dgm:prSet/>
      <dgm:spPr/>
      <dgm:t>
        <a:bodyPr/>
        <a:lstStyle/>
        <a:p>
          <a:endParaRPr lang="es-MX"/>
        </a:p>
      </dgm:t>
    </dgm:pt>
    <dgm:pt modelId="{063AA2AF-1671-1343-9C38-20ADBF723B1C}" type="sibTrans" cxnId="{4EB87563-5809-8547-9DB9-D93593496C9B}">
      <dgm:prSet/>
      <dgm:spPr/>
      <dgm:t>
        <a:bodyPr/>
        <a:lstStyle/>
        <a:p>
          <a:endParaRPr lang="es-MX"/>
        </a:p>
      </dgm:t>
    </dgm:pt>
    <dgm:pt modelId="{5536059E-AC59-6D44-B3EE-10987D588CAB}">
      <dgm:prSet/>
      <dgm:spPr/>
      <dgm:t>
        <a:bodyPr/>
        <a:lstStyle/>
        <a:p>
          <a:r>
            <a:rPr lang="es-CO" b="1" i="0" dirty="0"/>
            <a:t>Moderadamente Severa (56-70 dB):</a:t>
          </a:r>
          <a:r>
            <a:rPr lang="es-CO" b="0" i="0" dirty="0"/>
            <a:t> </a:t>
          </a:r>
          <a:endParaRPr lang="es-CO" dirty="0"/>
        </a:p>
      </dgm:t>
    </dgm:pt>
    <dgm:pt modelId="{E8362AD0-94CE-D342-AE10-9C20CDA8313D}" type="parTrans" cxnId="{268D8948-E825-1D49-B998-8D49CFA9F9C2}">
      <dgm:prSet/>
      <dgm:spPr/>
      <dgm:t>
        <a:bodyPr/>
        <a:lstStyle/>
        <a:p>
          <a:endParaRPr lang="es-MX"/>
        </a:p>
      </dgm:t>
    </dgm:pt>
    <dgm:pt modelId="{1DF0348D-B510-7E46-8AB7-ED2914671C7D}" type="sibTrans" cxnId="{268D8948-E825-1D49-B998-8D49CFA9F9C2}">
      <dgm:prSet/>
      <dgm:spPr/>
      <dgm:t>
        <a:bodyPr/>
        <a:lstStyle/>
        <a:p>
          <a:endParaRPr lang="es-MX"/>
        </a:p>
      </dgm:t>
    </dgm:pt>
    <dgm:pt modelId="{4EA69368-07C9-2847-B31F-AE375EEF713F}">
      <dgm:prSet/>
      <dgm:spPr/>
      <dgm:t>
        <a:bodyPr/>
        <a:lstStyle/>
        <a:p>
          <a:r>
            <a:rPr lang="es-CO" b="1" i="0" dirty="0"/>
            <a:t>Grave (71-90 dB):</a:t>
          </a:r>
          <a:r>
            <a:rPr lang="es-CO" b="0" i="0" dirty="0"/>
            <a:t> </a:t>
          </a:r>
          <a:endParaRPr lang="es-CO" dirty="0"/>
        </a:p>
      </dgm:t>
    </dgm:pt>
    <dgm:pt modelId="{EB9FB153-5F79-E84C-A48C-350B6E585C1F}" type="parTrans" cxnId="{AE038987-956C-D845-B4BE-85471EE0E532}">
      <dgm:prSet/>
      <dgm:spPr/>
      <dgm:t>
        <a:bodyPr/>
        <a:lstStyle/>
        <a:p>
          <a:endParaRPr lang="es-MX"/>
        </a:p>
      </dgm:t>
    </dgm:pt>
    <dgm:pt modelId="{9F20A914-D357-0C45-9821-367B2B73497F}" type="sibTrans" cxnId="{AE038987-956C-D845-B4BE-85471EE0E532}">
      <dgm:prSet/>
      <dgm:spPr/>
      <dgm:t>
        <a:bodyPr/>
        <a:lstStyle/>
        <a:p>
          <a:endParaRPr lang="es-MX"/>
        </a:p>
      </dgm:t>
    </dgm:pt>
    <dgm:pt modelId="{77F3005A-7216-D64F-A738-26EF37759446}">
      <dgm:prSet/>
      <dgm:spPr/>
      <dgm:t>
        <a:bodyPr/>
        <a:lstStyle/>
        <a:p>
          <a:r>
            <a:rPr lang="es-CO" b="1" i="0" dirty="0"/>
            <a:t>Profunda:</a:t>
          </a:r>
          <a:r>
            <a:rPr lang="es-CO" b="0" i="0" dirty="0"/>
            <a:t> </a:t>
          </a:r>
          <a:endParaRPr lang="es-CO" dirty="0"/>
        </a:p>
      </dgm:t>
    </dgm:pt>
    <dgm:pt modelId="{AD31F4AD-B30E-D14B-BE05-5C6C0451E7BA}" type="parTrans" cxnId="{4C996AD3-5143-9E4F-A47D-6411E4920007}">
      <dgm:prSet/>
      <dgm:spPr/>
      <dgm:t>
        <a:bodyPr/>
        <a:lstStyle/>
        <a:p>
          <a:endParaRPr lang="es-MX"/>
        </a:p>
      </dgm:t>
    </dgm:pt>
    <dgm:pt modelId="{8199E7F5-A832-BD4F-9D32-1667F4D9A7A8}" type="sibTrans" cxnId="{4C996AD3-5143-9E4F-A47D-6411E4920007}">
      <dgm:prSet/>
      <dgm:spPr/>
      <dgm:t>
        <a:bodyPr/>
        <a:lstStyle/>
        <a:p>
          <a:endParaRPr lang="es-MX"/>
        </a:p>
      </dgm:t>
    </dgm:pt>
    <dgm:pt modelId="{BECF793E-A49B-F54B-BE60-00FA016C9272}">
      <dgm:prSet/>
      <dgm:spPr/>
      <dgm:t>
        <a:bodyPr/>
        <a:lstStyle/>
        <a:p>
          <a:r>
            <a:rPr lang="es-CO" b="0" i="0" dirty="0"/>
            <a:t>No requiere adaptaciones especiales.</a:t>
          </a:r>
          <a:endParaRPr lang="es-CO" dirty="0"/>
        </a:p>
      </dgm:t>
    </dgm:pt>
    <dgm:pt modelId="{881F7AD2-3F77-9C4A-B28E-EC18D8B8C492}" type="parTrans" cxnId="{4C08CBBD-F8FF-C740-9BDD-4CA9FDC8DA51}">
      <dgm:prSet/>
      <dgm:spPr/>
      <dgm:t>
        <a:bodyPr/>
        <a:lstStyle/>
        <a:p>
          <a:endParaRPr lang="es-MX"/>
        </a:p>
      </dgm:t>
    </dgm:pt>
    <dgm:pt modelId="{F9638504-F8A2-D541-8C4C-67FDBBBD976E}" type="sibTrans" cxnId="{4C08CBBD-F8FF-C740-9BDD-4CA9FDC8DA51}">
      <dgm:prSet/>
      <dgm:spPr/>
      <dgm:t>
        <a:bodyPr/>
        <a:lstStyle/>
        <a:p>
          <a:endParaRPr lang="es-MX"/>
        </a:p>
      </dgm:t>
    </dgm:pt>
    <dgm:pt modelId="{F5189B24-D2A6-D547-9B0B-42165B563E6C}">
      <dgm:prSet/>
      <dgm:spPr/>
      <dgm:t>
        <a:bodyPr/>
        <a:lstStyle/>
        <a:p>
          <a:r>
            <a:rPr lang="es-CO" b="0" i="0" dirty="0"/>
            <a:t>No requiere adaptaciones especiales.</a:t>
          </a:r>
          <a:endParaRPr lang="es-CO" dirty="0"/>
        </a:p>
      </dgm:t>
    </dgm:pt>
    <dgm:pt modelId="{27ED65A1-40DF-5043-950E-BF65A097CA78}" type="parTrans" cxnId="{F0E00564-BDBC-D147-9F87-1DE5F900F4BA}">
      <dgm:prSet/>
      <dgm:spPr/>
      <dgm:t>
        <a:bodyPr/>
        <a:lstStyle/>
        <a:p>
          <a:endParaRPr lang="es-MX"/>
        </a:p>
      </dgm:t>
    </dgm:pt>
    <dgm:pt modelId="{30010ECA-B974-9944-872E-6C6059FBE826}" type="sibTrans" cxnId="{F0E00564-BDBC-D147-9F87-1DE5F900F4BA}">
      <dgm:prSet/>
      <dgm:spPr/>
      <dgm:t>
        <a:bodyPr/>
        <a:lstStyle/>
        <a:p>
          <a:endParaRPr lang="es-MX"/>
        </a:p>
      </dgm:t>
    </dgm:pt>
    <dgm:pt modelId="{A088D0CE-30E4-A846-BEC2-0BC1800D746F}">
      <dgm:prSet/>
      <dgm:spPr/>
      <dgm:t>
        <a:bodyPr/>
        <a:lstStyle/>
        <a:p>
          <a:r>
            <a:rPr lang="es-CO" b="0" i="0" dirty="0"/>
            <a:t>Requiere un espejo retrovisor panorámico interior, dos espejos laterales convexos y el símbolo de sordera visible.</a:t>
          </a:r>
          <a:endParaRPr lang="es-CO" dirty="0"/>
        </a:p>
      </dgm:t>
    </dgm:pt>
    <dgm:pt modelId="{948BCAB4-C287-1643-908A-087547208E40}" type="parTrans" cxnId="{E5BC5DE3-74B5-7E44-99AD-49D5F2F70E8A}">
      <dgm:prSet/>
      <dgm:spPr/>
      <dgm:t>
        <a:bodyPr/>
        <a:lstStyle/>
        <a:p>
          <a:endParaRPr lang="es-MX"/>
        </a:p>
      </dgm:t>
    </dgm:pt>
    <dgm:pt modelId="{62117287-D7D3-1347-B506-5D6687385E9B}" type="sibTrans" cxnId="{E5BC5DE3-74B5-7E44-99AD-49D5F2F70E8A}">
      <dgm:prSet/>
      <dgm:spPr/>
      <dgm:t>
        <a:bodyPr/>
        <a:lstStyle/>
        <a:p>
          <a:endParaRPr lang="es-MX"/>
        </a:p>
      </dgm:t>
    </dgm:pt>
    <dgm:pt modelId="{8FCF10B9-2DB5-0743-88E2-8B0F9175497E}">
      <dgm:prSet/>
      <dgm:spPr/>
      <dgm:t>
        <a:bodyPr/>
        <a:lstStyle/>
        <a:p>
          <a:r>
            <a:rPr lang="es-CO" b="0" i="0" dirty="0"/>
            <a:t>Requiere las mismas adaptaciones que la pérdida moderada.</a:t>
          </a:r>
          <a:endParaRPr lang="es-CO" dirty="0"/>
        </a:p>
      </dgm:t>
    </dgm:pt>
    <dgm:pt modelId="{3B8033DB-E7F6-544C-A3A9-ECC4BD3D8DDB}" type="parTrans" cxnId="{0659A095-409C-074F-A4EE-4C958B6E7199}">
      <dgm:prSet/>
      <dgm:spPr/>
      <dgm:t>
        <a:bodyPr/>
        <a:lstStyle/>
        <a:p>
          <a:endParaRPr lang="es-MX"/>
        </a:p>
      </dgm:t>
    </dgm:pt>
    <dgm:pt modelId="{B9591FA0-08DE-A744-959E-ECB6A94F050D}" type="sibTrans" cxnId="{0659A095-409C-074F-A4EE-4C958B6E7199}">
      <dgm:prSet/>
      <dgm:spPr/>
      <dgm:t>
        <a:bodyPr/>
        <a:lstStyle/>
        <a:p>
          <a:endParaRPr lang="es-MX"/>
        </a:p>
      </dgm:t>
    </dgm:pt>
    <dgm:pt modelId="{1F98DE56-E3F2-4547-ABB5-DEE76D497A35}">
      <dgm:prSet/>
      <dgm:spPr/>
      <dgm:t>
        <a:bodyPr/>
        <a:lstStyle/>
        <a:p>
          <a:r>
            <a:rPr lang="es-CO" b="0" i="0" dirty="0"/>
            <a:t>Requiere las mismas adaptaciones que la pérdida moderada.</a:t>
          </a:r>
          <a:endParaRPr lang="es-CO" dirty="0"/>
        </a:p>
      </dgm:t>
    </dgm:pt>
    <dgm:pt modelId="{2C77E950-BEF8-494B-8B55-FE93A645F6C5}" type="parTrans" cxnId="{1A93654F-A13B-8249-9486-94DC401E1AFC}">
      <dgm:prSet/>
      <dgm:spPr/>
      <dgm:t>
        <a:bodyPr/>
        <a:lstStyle/>
        <a:p>
          <a:endParaRPr lang="es-MX"/>
        </a:p>
      </dgm:t>
    </dgm:pt>
    <dgm:pt modelId="{F809508D-0D77-964F-A1AB-939903E7271B}" type="sibTrans" cxnId="{1A93654F-A13B-8249-9486-94DC401E1AFC}">
      <dgm:prSet/>
      <dgm:spPr/>
      <dgm:t>
        <a:bodyPr/>
        <a:lstStyle/>
        <a:p>
          <a:endParaRPr lang="es-MX"/>
        </a:p>
      </dgm:t>
    </dgm:pt>
    <dgm:pt modelId="{AE44F69B-2E0A-E249-B015-50FD4DA6BBDD}">
      <dgm:prSet/>
      <dgm:spPr/>
      <dgm:t>
        <a:bodyPr/>
        <a:lstStyle/>
        <a:p>
          <a:r>
            <a:rPr lang="es-CO" b="0" i="0" dirty="0"/>
            <a:t>Requiere las mismas adaptaciones que la pérdida moderada. </a:t>
          </a:r>
          <a:endParaRPr lang="es-CO" dirty="0"/>
        </a:p>
      </dgm:t>
    </dgm:pt>
    <dgm:pt modelId="{45444EF5-1D3A-5A47-BE15-382585B19C45}" type="parTrans" cxnId="{AD0071AA-8307-DB42-BB78-CA833CAEC7A1}">
      <dgm:prSet/>
      <dgm:spPr/>
      <dgm:t>
        <a:bodyPr/>
        <a:lstStyle/>
        <a:p>
          <a:endParaRPr lang="es-MX"/>
        </a:p>
      </dgm:t>
    </dgm:pt>
    <dgm:pt modelId="{40D22D9A-9489-4841-A138-A714F7689FEA}" type="sibTrans" cxnId="{AD0071AA-8307-DB42-BB78-CA833CAEC7A1}">
      <dgm:prSet/>
      <dgm:spPr/>
      <dgm:t>
        <a:bodyPr/>
        <a:lstStyle/>
        <a:p>
          <a:endParaRPr lang="es-MX"/>
        </a:p>
      </dgm:t>
    </dgm:pt>
    <dgm:pt modelId="{9550F43A-0917-A149-A0E6-C0DD79BD7CB3}" type="pres">
      <dgm:prSet presAssocID="{CAC09EA9-002E-A34C-AB04-7264343A5C2C}" presName="Name0" presStyleCnt="0">
        <dgm:presLayoutVars>
          <dgm:dir/>
          <dgm:animLvl val="lvl"/>
          <dgm:resizeHandles/>
        </dgm:presLayoutVars>
      </dgm:prSet>
      <dgm:spPr/>
      <dgm:t>
        <a:bodyPr/>
        <a:lstStyle/>
        <a:p>
          <a:endParaRPr lang="es-ES"/>
        </a:p>
      </dgm:t>
    </dgm:pt>
    <dgm:pt modelId="{2D0AB890-9AE0-F848-87A0-077EF262B587}" type="pres">
      <dgm:prSet presAssocID="{EC49F437-FCBA-F246-8B4A-B995D059CA7B}" presName="linNode" presStyleCnt="0"/>
      <dgm:spPr/>
    </dgm:pt>
    <dgm:pt modelId="{715C0416-54CC-2A4B-BD14-1A89D4192467}" type="pres">
      <dgm:prSet presAssocID="{EC49F437-FCBA-F246-8B4A-B995D059CA7B}" presName="parentShp" presStyleLbl="node1" presStyleIdx="0" presStyleCnt="6">
        <dgm:presLayoutVars>
          <dgm:bulletEnabled val="1"/>
        </dgm:presLayoutVars>
      </dgm:prSet>
      <dgm:spPr/>
      <dgm:t>
        <a:bodyPr/>
        <a:lstStyle/>
        <a:p>
          <a:endParaRPr lang="es-ES"/>
        </a:p>
      </dgm:t>
    </dgm:pt>
    <dgm:pt modelId="{F077A493-359A-8A42-B5D5-0D6A04F30A39}" type="pres">
      <dgm:prSet presAssocID="{EC49F437-FCBA-F246-8B4A-B995D059CA7B}" presName="childShp" presStyleLbl="bgAccFollowNode1" presStyleIdx="0" presStyleCnt="6">
        <dgm:presLayoutVars>
          <dgm:bulletEnabled val="1"/>
        </dgm:presLayoutVars>
      </dgm:prSet>
      <dgm:spPr/>
      <dgm:t>
        <a:bodyPr/>
        <a:lstStyle/>
        <a:p>
          <a:endParaRPr lang="es-ES"/>
        </a:p>
      </dgm:t>
    </dgm:pt>
    <dgm:pt modelId="{50E7C737-1104-AB42-AE78-69632643A94D}" type="pres">
      <dgm:prSet presAssocID="{71DDEB83-740C-C644-BEFA-1135FB123E7A}" presName="spacing" presStyleCnt="0"/>
      <dgm:spPr/>
    </dgm:pt>
    <dgm:pt modelId="{C63A54D1-3813-FF4D-8742-1D2CDF2389B4}" type="pres">
      <dgm:prSet presAssocID="{23AE11C1-74E4-E046-862D-D1B75CE83DD1}" presName="linNode" presStyleCnt="0"/>
      <dgm:spPr/>
    </dgm:pt>
    <dgm:pt modelId="{9FE6E2FE-0F28-054B-AD7A-D95FB34E4B52}" type="pres">
      <dgm:prSet presAssocID="{23AE11C1-74E4-E046-862D-D1B75CE83DD1}" presName="parentShp" presStyleLbl="node1" presStyleIdx="1" presStyleCnt="6">
        <dgm:presLayoutVars>
          <dgm:bulletEnabled val="1"/>
        </dgm:presLayoutVars>
      </dgm:prSet>
      <dgm:spPr/>
      <dgm:t>
        <a:bodyPr/>
        <a:lstStyle/>
        <a:p>
          <a:endParaRPr lang="es-ES"/>
        </a:p>
      </dgm:t>
    </dgm:pt>
    <dgm:pt modelId="{FC10343E-D276-D043-9195-04A83A6CEA6C}" type="pres">
      <dgm:prSet presAssocID="{23AE11C1-74E4-E046-862D-D1B75CE83DD1}" presName="childShp" presStyleLbl="bgAccFollowNode1" presStyleIdx="1" presStyleCnt="6">
        <dgm:presLayoutVars>
          <dgm:bulletEnabled val="1"/>
        </dgm:presLayoutVars>
      </dgm:prSet>
      <dgm:spPr/>
      <dgm:t>
        <a:bodyPr/>
        <a:lstStyle/>
        <a:p>
          <a:endParaRPr lang="es-ES"/>
        </a:p>
      </dgm:t>
    </dgm:pt>
    <dgm:pt modelId="{2D7CD6C5-3F39-DE42-9254-7528CF60A567}" type="pres">
      <dgm:prSet presAssocID="{15CDFB1D-DF8B-464E-8EFD-B4EE5BBE968B}" presName="spacing" presStyleCnt="0"/>
      <dgm:spPr/>
    </dgm:pt>
    <dgm:pt modelId="{C9D8E526-2910-9F4C-A039-21564656C22B}" type="pres">
      <dgm:prSet presAssocID="{B46BA91A-39AF-6346-9486-2122665FEED8}" presName="linNode" presStyleCnt="0"/>
      <dgm:spPr/>
    </dgm:pt>
    <dgm:pt modelId="{30E15F0A-859E-F444-9903-DDC951F9A4EA}" type="pres">
      <dgm:prSet presAssocID="{B46BA91A-39AF-6346-9486-2122665FEED8}" presName="parentShp" presStyleLbl="node1" presStyleIdx="2" presStyleCnt="6">
        <dgm:presLayoutVars>
          <dgm:bulletEnabled val="1"/>
        </dgm:presLayoutVars>
      </dgm:prSet>
      <dgm:spPr/>
      <dgm:t>
        <a:bodyPr/>
        <a:lstStyle/>
        <a:p>
          <a:endParaRPr lang="es-ES"/>
        </a:p>
      </dgm:t>
    </dgm:pt>
    <dgm:pt modelId="{6BC73CC9-FA44-D546-9015-C154DF92B6BE}" type="pres">
      <dgm:prSet presAssocID="{B46BA91A-39AF-6346-9486-2122665FEED8}" presName="childShp" presStyleLbl="bgAccFollowNode1" presStyleIdx="2" presStyleCnt="6">
        <dgm:presLayoutVars>
          <dgm:bulletEnabled val="1"/>
        </dgm:presLayoutVars>
      </dgm:prSet>
      <dgm:spPr/>
      <dgm:t>
        <a:bodyPr/>
        <a:lstStyle/>
        <a:p>
          <a:endParaRPr lang="es-ES"/>
        </a:p>
      </dgm:t>
    </dgm:pt>
    <dgm:pt modelId="{3510A223-C560-1646-A7A2-0718A5374F61}" type="pres">
      <dgm:prSet presAssocID="{063AA2AF-1671-1343-9C38-20ADBF723B1C}" presName="spacing" presStyleCnt="0"/>
      <dgm:spPr/>
    </dgm:pt>
    <dgm:pt modelId="{2FE63897-837C-D344-9A42-667ABC1223C9}" type="pres">
      <dgm:prSet presAssocID="{5536059E-AC59-6D44-B3EE-10987D588CAB}" presName="linNode" presStyleCnt="0"/>
      <dgm:spPr/>
    </dgm:pt>
    <dgm:pt modelId="{A33343C6-69A7-084D-94E8-59630BC47D62}" type="pres">
      <dgm:prSet presAssocID="{5536059E-AC59-6D44-B3EE-10987D588CAB}" presName="parentShp" presStyleLbl="node1" presStyleIdx="3" presStyleCnt="6">
        <dgm:presLayoutVars>
          <dgm:bulletEnabled val="1"/>
        </dgm:presLayoutVars>
      </dgm:prSet>
      <dgm:spPr/>
      <dgm:t>
        <a:bodyPr/>
        <a:lstStyle/>
        <a:p>
          <a:endParaRPr lang="es-ES"/>
        </a:p>
      </dgm:t>
    </dgm:pt>
    <dgm:pt modelId="{80D932D6-7AD7-B544-81D2-2FF4BCCCEDCF}" type="pres">
      <dgm:prSet presAssocID="{5536059E-AC59-6D44-B3EE-10987D588CAB}" presName="childShp" presStyleLbl="bgAccFollowNode1" presStyleIdx="3" presStyleCnt="6">
        <dgm:presLayoutVars>
          <dgm:bulletEnabled val="1"/>
        </dgm:presLayoutVars>
      </dgm:prSet>
      <dgm:spPr/>
      <dgm:t>
        <a:bodyPr/>
        <a:lstStyle/>
        <a:p>
          <a:endParaRPr lang="es-ES"/>
        </a:p>
      </dgm:t>
    </dgm:pt>
    <dgm:pt modelId="{7C47F6DA-A2F4-CB45-9BA5-85D131EF6B53}" type="pres">
      <dgm:prSet presAssocID="{1DF0348D-B510-7E46-8AB7-ED2914671C7D}" presName="spacing" presStyleCnt="0"/>
      <dgm:spPr/>
    </dgm:pt>
    <dgm:pt modelId="{47B9F9CA-E782-934A-A4BD-B1005724D9BA}" type="pres">
      <dgm:prSet presAssocID="{4EA69368-07C9-2847-B31F-AE375EEF713F}" presName="linNode" presStyleCnt="0"/>
      <dgm:spPr/>
    </dgm:pt>
    <dgm:pt modelId="{C2595336-EBCB-B243-AF06-4274F6935A07}" type="pres">
      <dgm:prSet presAssocID="{4EA69368-07C9-2847-B31F-AE375EEF713F}" presName="parentShp" presStyleLbl="node1" presStyleIdx="4" presStyleCnt="6">
        <dgm:presLayoutVars>
          <dgm:bulletEnabled val="1"/>
        </dgm:presLayoutVars>
      </dgm:prSet>
      <dgm:spPr/>
      <dgm:t>
        <a:bodyPr/>
        <a:lstStyle/>
        <a:p>
          <a:endParaRPr lang="es-ES"/>
        </a:p>
      </dgm:t>
    </dgm:pt>
    <dgm:pt modelId="{6D40E209-C3F5-B448-B6C9-072595D5B656}" type="pres">
      <dgm:prSet presAssocID="{4EA69368-07C9-2847-B31F-AE375EEF713F}" presName="childShp" presStyleLbl="bgAccFollowNode1" presStyleIdx="4" presStyleCnt="6">
        <dgm:presLayoutVars>
          <dgm:bulletEnabled val="1"/>
        </dgm:presLayoutVars>
      </dgm:prSet>
      <dgm:spPr/>
      <dgm:t>
        <a:bodyPr/>
        <a:lstStyle/>
        <a:p>
          <a:endParaRPr lang="es-ES"/>
        </a:p>
      </dgm:t>
    </dgm:pt>
    <dgm:pt modelId="{0564EE91-44B8-D44B-BAA6-C60EE8FA3E94}" type="pres">
      <dgm:prSet presAssocID="{9F20A914-D357-0C45-9821-367B2B73497F}" presName="spacing" presStyleCnt="0"/>
      <dgm:spPr/>
    </dgm:pt>
    <dgm:pt modelId="{F1C37732-7B24-C641-A7D3-7E2A5CD3DE17}" type="pres">
      <dgm:prSet presAssocID="{77F3005A-7216-D64F-A738-26EF37759446}" presName="linNode" presStyleCnt="0"/>
      <dgm:spPr/>
    </dgm:pt>
    <dgm:pt modelId="{CE2F3DDE-9F8B-E34A-B170-043BF02205CA}" type="pres">
      <dgm:prSet presAssocID="{77F3005A-7216-D64F-A738-26EF37759446}" presName="parentShp" presStyleLbl="node1" presStyleIdx="5" presStyleCnt="6">
        <dgm:presLayoutVars>
          <dgm:bulletEnabled val="1"/>
        </dgm:presLayoutVars>
      </dgm:prSet>
      <dgm:spPr/>
      <dgm:t>
        <a:bodyPr/>
        <a:lstStyle/>
        <a:p>
          <a:endParaRPr lang="es-ES"/>
        </a:p>
      </dgm:t>
    </dgm:pt>
    <dgm:pt modelId="{1B8E6F63-A8B0-CD49-B9F7-70300AB9B0A6}" type="pres">
      <dgm:prSet presAssocID="{77F3005A-7216-D64F-A738-26EF37759446}" presName="childShp" presStyleLbl="bgAccFollowNode1" presStyleIdx="5" presStyleCnt="6">
        <dgm:presLayoutVars>
          <dgm:bulletEnabled val="1"/>
        </dgm:presLayoutVars>
      </dgm:prSet>
      <dgm:spPr/>
      <dgm:t>
        <a:bodyPr/>
        <a:lstStyle/>
        <a:p>
          <a:endParaRPr lang="es-ES"/>
        </a:p>
      </dgm:t>
    </dgm:pt>
  </dgm:ptLst>
  <dgm:cxnLst>
    <dgm:cxn modelId="{766E7507-B9DF-4E47-98E8-045ABEBDFDC6}" srcId="{CAC09EA9-002E-A34C-AB04-7264343A5C2C}" destId="{EC49F437-FCBA-F246-8B4A-B995D059CA7B}" srcOrd="0" destOrd="0" parTransId="{9D60D217-6D17-CB49-8F84-6ECC1B86AFB8}" sibTransId="{71DDEB83-740C-C644-BEFA-1135FB123E7A}"/>
    <dgm:cxn modelId="{07FD948C-7E84-5045-9BFC-EBC51F222DD4}" type="presOf" srcId="{AE44F69B-2E0A-E249-B015-50FD4DA6BBDD}" destId="{1B8E6F63-A8B0-CD49-B9F7-70300AB9B0A6}" srcOrd="0" destOrd="0" presId="urn:microsoft.com/office/officeart/2005/8/layout/vList6"/>
    <dgm:cxn modelId="{4C08CBBD-F8FF-C740-9BDD-4CA9FDC8DA51}" srcId="{EC49F437-FCBA-F246-8B4A-B995D059CA7B}" destId="{BECF793E-A49B-F54B-BE60-00FA016C9272}" srcOrd="0" destOrd="0" parTransId="{881F7AD2-3F77-9C4A-B28E-EC18D8B8C492}" sibTransId="{F9638504-F8A2-D541-8C4C-67FDBBBD976E}"/>
    <dgm:cxn modelId="{AE038987-956C-D845-B4BE-85471EE0E532}" srcId="{CAC09EA9-002E-A34C-AB04-7264343A5C2C}" destId="{4EA69368-07C9-2847-B31F-AE375EEF713F}" srcOrd="4" destOrd="0" parTransId="{EB9FB153-5F79-E84C-A48C-350B6E585C1F}" sibTransId="{9F20A914-D357-0C45-9821-367B2B73497F}"/>
    <dgm:cxn modelId="{AD0071AA-8307-DB42-BB78-CA833CAEC7A1}" srcId="{77F3005A-7216-D64F-A738-26EF37759446}" destId="{AE44F69B-2E0A-E249-B015-50FD4DA6BBDD}" srcOrd="0" destOrd="0" parTransId="{45444EF5-1D3A-5A47-BE15-382585B19C45}" sibTransId="{40D22D9A-9489-4841-A138-A714F7689FEA}"/>
    <dgm:cxn modelId="{E42FC079-FA6E-CF49-B38D-774E78C60D83}" type="presOf" srcId="{23AE11C1-74E4-E046-862D-D1B75CE83DD1}" destId="{9FE6E2FE-0F28-054B-AD7A-D95FB34E4B52}" srcOrd="0" destOrd="0" presId="urn:microsoft.com/office/officeart/2005/8/layout/vList6"/>
    <dgm:cxn modelId="{8DE03070-83F0-344A-B3DF-3CF01C21DE32}" type="presOf" srcId="{77F3005A-7216-D64F-A738-26EF37759446}" destId="{CE2F3DDE-9F8B-E34A-B170-043BF02205CA}" srcOrd="0" destOrd="0" presId="urn:microsoft.com/office/officeart/2005/8/layout/vList6"/>
    <dgm:cxn modelId="{7D3E679C-3177-F54E-AABB-6C45D1310925}" type="presOf" srcId="{F5189B24-D2A6-D547-9B0B-42165B563E6C}" destId="{FC10343E-D276-D043-9195-04A83A6CEA6C}" srcOrd="0" destOrd="0" presId="urn:microsoft.com/office/officeart/2005/8/layout/vList6"/>
    <dgm:cxn modelId="{2CF79658-004B-AE46-8350-CCA4CF1EEFC0}" type="presOf" srcId="{8FCF10B9-2DB5-0743-88E2-8B0F9175497E}" destId="{80D932D6-7AD7-B544-81D2-2FF4BCCCEDCF}" srcOrd="0" destOrd="0" presId="urn:microsoft.com/office/officeart/2005/8/layout/vList6"/>
    <dgm:cxn modelId="{9F57A929-02F2-C641-B78A-0EE5EFCC2232}" type="presOf" srcId="{B46BA91A-39AF-6346-9486-2122665FEED8}" destId="{30E15F0A-859E-F444-9903-DDC951F9A4EA}" srcOrd="0" destOrd="0" presId="urn:microsoft.com/office/officeart/2005/8/layout/vList6"/>
    <dgm:cxn modelId="{E5BC5DE3-74B5-7E44-99AD-49D5F2F70E8A}" srcId="{B46BA91A-39AF-6346-9486-2122665FEED8}" destId="{A088D0CE-30E4-A846-BEC2-0BC1800D746F}" srcOrd="0" destOrd="0" parTransId="{948BCAB4-C287-1643-908A-087547208E40}" sibTransId="{62117287-D7D3-1347-B506-5D6687385E9B}"/>
    <dgm:cxn modelId="{E086B631-60C9-F34B-993D-C2AED7A172F8}" type="presOf" srcId="{CAC09EA9-002E-A34C-AB04-7264343A5C2C}" destId="{9550F43A-0917-A149-A0E6-C0DD79BD7CB3}" srcOrd="0" destOrd="0" presId="urn:microsoft.com/office/officeart/2005/8/layout/vList6"/>
    <dgm:cxn modelId="{D0E7F9DF-4AB1-BC42-8F40-4623ECCB1407}" type="presOf" srcId="{1F98DE56-E3F2-4547-ABB5-DEE76D497A35}" destId="{6D40E209-C3F5-B448-B6C9-072595D5B656}" srcOrd="0" destOrd="0" presId="urn:microsoft.com/office/officeart/2005/8/layout/vList6"/>
    <dgm:cxn modelId="{0659A095-409C-074F-A4EE-4C958B6E7199}" srcId="{5536059E-AC59-6D44-B3EE-10987D588CAB}" destId="{8FCF10B9-2DB5-0743-88E2-8B0F9175497E}" srcOrd="0" destOrd="0" parTransId="{3B8033DB-E7F6-544C-A3A9-ECC4BD3D8DDB}" sibTransId="{B9591FA0-08DE-A744-959E-ECB6A94F050D}"/>
    <dgm:cxn modelId="{B1FF92CF-A9B2-684B-B4D1-BEDB396F13AC}" type="presOf" srcId="{BECF793E-A49B-F54B-BE60-00FA016C9272}" destId="{F077A493-359A-8A42-B5D5-0D6A04F30A39}" srcOrd="0" destOrd="0" presId="urn:microsoft.com/office/officeart/2005/8/layout/vList6"/>
    <dgm:cxn modelId="{4C996AD3-5143-9E4F-A47D-6411E4920007}" srcId="{CAC09EA9-002E-A34C-AB04-7264343A5C2C}" destId="{77F3005A-7216-D64F-A738-26EF37759446}" srcOrd="5" destOrd="0" parTransId="{AD31F4AD-B30E-D14B-BE05-5C6C0451E7BA}" sibTransId="{8199E7F5-A832-BD4F-9D32-1667F4D9A7A8}"/>
    <dgm:cxn modelId="{1A93654F-A13B-8249-9486-94DC401E1AFC}" srcId="{4EA69368-07C9-2847-B31F-AE375EEF713F}" destId="{1F98DE56-E3F2-4547-ABB5-DEE76D497A35}" srcOrd="0" destOrd="0" parTransId="{2C77E950-BEF8-494B-8B55-FE93A645F6C5}" sibTransId="{F809508D-0D77-964F-A1AB-939903E7271B}"/>
    <dgm:cxn modelId="{4EB87563-5809-8547-9DB9-D93593496C9B}" srcId="{CAC09EA9-002E-A34C-AB04-7264343A5C2C}" destId="{B46BA91A-39AF-6346-9486-2122665FEED8}" srcOrd="2" destOrd="0" parTransId="{9070EC77-F338-A948-81E2-A8306C6BB997}" sibTransId="{063AA2AF-1671-1343-9C38-20ADBF723B1C}"/>
    <dgm:cxn modelId="{308804F1-6BD3-5448-8D45-CB882DF99961}" type="presOf" srcId="{5536059E-AC59-6D44-B3EE-10987D588CAB}" destId="{A33343C6-69A7-084D-94E8-59630BC47D62}" srcOrd="0" destOrd="0" presId="urn:microsoft.com/office/officeart/2005/8/layout/vList6"/>
    <dgm:cxn modelId="{DE6081A0-5C8A-BD46-9F81-F61D9754D7A1}" type="presOf" srcId="{EC49F437-FCBA-F246-8B4A-B995D059CA7B}" destId="{715C0416-54CC-2A4B-BD14-1A89D4192467}" srcOrd="0" destOrd="0" presId="urn:microsoft.com/office/officeart/2005/8/layout/vList6"/>
    <dgm:cxn modelId="{A2936B6B-E334-DC40-A2A6-96087B4017C7}" srcId="{CAC09EA9-002E-A34C-AB04-7264343A5C2C}" destId="{23AE11C1-74E4-E046-862D-D1B75CE83DD1}" srcOrd="1" destOrd="0" parTransId="{5F54F0CC-7C9D-FB4C-AE3F-56E6ACE77801}" sibTransId="{15CDFB1D-DF8B-464E-8EFD-B4EE5BBE968B}"/>
    <dgm:cxn modelId="{8BF5F999-6411-0C49-9C55-3ADA130B2BEA}" type="presOf" srcId="{4EA69368-07C9-2847-B31F-AE375EEF713F}" destId="{C2595336-EBCB-B243-AF06-4274F6935A07}" srcOrd="0" destOrd="0" presId="urn:microsoft.com/office/officeart/2005/8/layout/vList6"/>
    <dgm:cxn modelId="{81A3AEE5-7DA7-7546-A2F9-8CB4B405832E}" type="presOf" srcId="{A088D0CE-30E4-A846-BEC2-0BC1800D746F}" destId="{6BC73CC9-FA44-D546-9015-C154DF92B6BE}" srcOrd="0" destOrd="0" presId="urn:microsoft.com/office/officeart/2005/8/layout/vList6"/>
    <dgm:cxn modelId="{F0E00564-BDBC-D147-9F87-1DE5F900F4BA}" srcId="{23AE11C1-74E4-E046-862D-D1B75CE83DD1}" destId="{F5189B24-D2A6-D547-9B0B-42165B563E6C}" srcOrd="0" destOrd="0" parTransId="{27ED65A1-40DF-5043-950E-BF65A097CA78}" sibTransId="{30010ECA-B974-9944-872E-6C6059FBE826}"/>
    <dgm:cxn modelId="{268D8948-E825-1D49-B998-8D49CFA9F9C2}" srcId="{CAC09EA9-002E-A34C-AB04-7264343A5C2C}" destId="{5536059E-AC59-6D44-B3EE-10987D588CAB}" srcOrd="3" destOrd="0" parTransId="{E8362AD0-94CE-D342-AE10-9C20CDA8313D}" sibTransId="{1DF0348D-B510-7E46-8AB7-ED2914671C7D}"/>
    <dgm:cxn modelId="{15DA431F-1CDF-F74C-ABCF-D113B9BBF491}" type="presParOf" srcId="{9550F43A-0917-A149-A0E6-C0DD79BD7CB3}" destId="{2D0AB890-9AE0-F848-87A0-077EF262B587}" srcOrd="0" destOrd="0" presId="urn:microsoft.com/office/officeart/2005/8/layout/vList6"/>
    <dgm:cxn modelId="{7094E3FD-A4AB-244A-B488-0FE5EB22EFA2}" type="presParOf" srcId="{2D0AB890-9AE0-F848-87A0-077EF262B587}" destId="{715C0416-54CC-2A4B-BD14-1A89D4192467}" srcOrd="0" destOrd="0" presId="urn:microsoft.com/office/officeart/2005/8/layout/vList6"/>
    <dgm:cxn modelId="{CDFBE801-F3A4-DB4F-86AB-4714CF06DA43}" type="presParOf" srcId="{2D0AB890-9AE0-F848-87A0-077EF262B587}" destId="{F077A493-359A-8A42-B5D5-0D6A04F30A39}" srcOrd="1" destOrd="0" presId="urn:microsoft.com/office/officeart/2005/8/layout/vList6"/>
    <dgm:cxn modelId="{002F2CEB-200A-7A43-ACEC-61F67F12B59C}" type="presParOf" srcId="{9550F43A-0917-A149-A0E6-C0DD79BD7CB3}" destId="{50E7C737-1104-AB42-AE78-69632643A94D}" srcOrd="1" destOrd="0" presId="urn:microsoft.com/office/officeart/2005/8/layout/vList6"/>
    <dgm:cxn modelId="{46ECA8CC-4BE1-C541-BF63-BA9A78634AFA}" type="presParOf" srcId="{9550F43A-0917-A149-A0E6-C0DD79BD7CB3}" destId="{C63A54D1-3813-FF4D-8742-1D2CDF2389B4}" srcOrd="2" destOrd="0" presId="urn:microsoft.com/office/officeart/2005/8/layout/vList6"/>
    <dgm:cxn modelId="{A391B842-969E-1A42-A578-9A58ADCE2892}" type="presParOf" srcId="{C63A54D1-3813-FF4D-8742-1D2CDF2389B4}" destId="{9FE6E2FE-0F28-054B-AD7A-D95FB34E4B52}" srcOrd="0" destOrd="0" presId="urn:microsoft.com/office/officeart/2005/8/layout/vList6"/>
    <dgm:cxn modelId="{B10B5FDE-2528-DE4D-9C7A-7AB60ED9A306}" type="presParOf" srcId="{C63A54D1-3813-FF4D-8742-1D2CDF2389B4}" destId="{FC10343E-D276-D043-9195-04A83A6CEA6C}" srcOrd="1" destOrd="0" presId="urn:microsoft.com/office/officeart/2005/8/layout/vList6"/>
    <dgm:cxn modelId="{2E2A7CCF-51E3-D444-9571-C14BE407B98C}" type="presParOf" srcId="{9550F43A-0917-A149-A0E6-C0DD79BD7CB3}" destId="{2D7CD6C5-3F39-DE42-9254-7528CF60A567}" srcOrd="3" destOrd="0" presId="urn:microsoft.com/office/officeart/2005/8/layout/vList6"/>
    <dgm:cxn modelId="{05F572E4-867D-E34E-B670-25B825539B45}" type="presParOf" srcId="{9550F43A-0917-A149-A0E6-C0DD79BD7CB3}" destId="{C9D8E526-2910-9F4C-A039-21564656C22B}" srcOrd="4" destOrd="0" presId="urn:microsoft.com/office/officeart/2005/8/layout/vList6"/>
    <dgm:cxn modelId="{19032E3D-2C10-D749-9FA3-6E9195E1CBAF}" type="presParOf" srcId="{C9D8E526-2910-9F4C-A039-21564656C22B}" destId="{30E15F0A-859E-F444-9903-DDC951F9A4EA}" srcOrd="0" destOrd="0" presId="urn:microsoft.com/office/officeart/2005/8/layout/vList6"/>
    <dgm:cxn modelId="{206CB178-A436-7149-8C10-BF816C77D9B5}" type="presParOf" srcId="{C9D8E526-2910-9F4C-A039-21564656C22B}" destId="{6BC73CC9-FA44-D546-9015-C154DF92B6BE}" srcOrd="1" destOrd="0" presId="urn:microsoft.com/office/officeart/2005/8/layout/vList6"/>
    <dgm:cxn modelId="{A20F2B0F-BE35-CE42-A837-18D5E361D84B}" type="presParOf" srcId="{9550F43A-0917-A149-A0E6-C0DD79BD7CB3}" destId="{3510A223-C560-1646-A7A2-0718A5374F61}" srcOrd="5" destOrd="0" presId="urn:microsoft.com/office/officeart/2005/8/layout/vList6"/>
    <dgm:cxn modelId="{AFDEC4B4-840A-6546-B015-C05352F6049C}" type="presParOf" srcId="{9550F43A-0917-A149-A0E6-C0DD79BD7CB3}" destId="{2FE63897-837C-D344-9A42-667ABC1223C9}" srcOrd="6" destOrd="0" presId="urn:microsoft.com/office/officeart/2005/8/layout/vList6"/>
    <dgm:cxn modelId="{AE05854E-C263-3E4E-88AE-C9A069FB4FC5}" type="presParOf" srcId="{2FE63897-837C-D344-9A42-667ABC1223C9}" destId="{A33343C6-69A7-084D-94E8-59630BC47D62}" srcOrd="0" destOrd="0" presId="urn:microsoft.com/office/officeart/2005/8/layout/vList6"/>
    <dgm:cxn modelId="{9DAE811E-F7D2-0846-8F86-FF0D0F6A9229}" type="presParOf" srcId="{2FE63897-837C-D344-9A42-667ABC1223C9}" destId="{80D932D6-7AD7-B544-81D2-2FF4BCCCEDCF}" srcOrd="1" destOrd="0" presId="urn:microsoft.com/office/officeart/2005/8/layout/vList6"/>
    <dgm:cxn modelId="{7073734A-6F9A-5242-AAEC-F69B17BC36B8}" type="presParOf" srcId="{9550F43A-0917-A149-A0E6-C0DD79BD7CB3}" destId="{7C47F6DA-A2F4-CB45-9BA5-85D131EF6B53}" srcOrd="7" destOrd="0" presId="urn:microsoft.com/office/officeart/2005/8/layout/vList6"/>
    <dgm:cxn modelId="{81082804-1C27-EA4D-A371-9E6D4F897D27}" type="presParOf" srcId="{9550F43A-0917-A149-A0E6-C0DD79BD7CB3}" destId="{47B9F9CA-E782-934A-A4BD-B1005724D9BA}" srcOrd="8" destOrd="0" presId="urn:microsoft.com/office/officeart/2005/8/layout/vList6"/>
    <dgm:cxn modelId="{85303C10-EF4A-ED48-B8A4-DF7F375DE15F}" type="presParOf" srcId="{47B9F9CA-E782-934A-A4BD-B1005724D9BA}" destId="{C2595336-EBCB-B243-AF06-4274F6935A07}" srcOrd="0" destOrd="0" presId="urn:microsoft.com/office/officeart/2005/8/layout/vList6"/>
    <dgm:cxn modelId="{107C4016-70D8-5343-A4B1-5042738F4812}" type="presParOf" srcId="{47B9F9CA-E782-934A-A4BD-B1005724D9BA}" destId="{6D40E209-C3F5-B448-B6C9-072595D5B656}" srcOrd="1" destOrd="0" presId="urn:microsoft.com/office/officeart/2005/8/layout/vList6"/>
    <dgm:cxn modelId="{093092B9-2C1C-5247-AFB6-A7B0C009022A}" type="presParOf" srcId="{9550F43A-0917-A149-A0E6-C0DD79BD7CB3}" destId="{0564EE91-44B8-D44B-BAA6-C60EE8FA3E94}" srcOrd="9" destOrd="0" presId="urn:microsoft.com/office/officeart/2005/8/layout/vList6"/>
    <dgm:cxn modelId="{4D646D49-1A0C-7042-A8BF-D02AA93097C9}" type="presParOf" srcId="{9550F43A-0917-A149-A0E6-C0DD79BD7CB3}" destId="{F1C37732-7B24-C641-A7D3-7E2A5CD3DE17}" srcOrd="10" destOrd="0" presId="urn:microsoft.com/office/officeart/2005/8/layout/vList6"/>
    <dgm:cxn modelId="{5BFBBF42-2274-AD4D-8042-49836612AF67}" type="presParOf" srcId="{F1C37732-7B24-C641-A7D3-7E2A5CD3DE17}" destId="{CE2F3DDE-9F8B-E34A-B170-043BF02205CA}" srcOrd="0" destOrd="0" presId="urn:microsoft.com/office/officeart/2005/8/layout/vList6"/>
    <dgm:cxn modelId="{CB43572F-A85F-294A-B31A-9C2DE9FA22B3}" type="presParOf" srcId="{F1C37732-7B24-C641-A7D3-7E2A5CD3DE17}" destId="{1B8E6F63-A8B0-CD49-B9F7-70300AB9B0A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B9432EC-EA41-734F-889E-92FF6B2799E6}"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s-MX"/>
        </a:p>
      </dgm:t>
    </dgm:pt>
    <dgm:pt modelId="{C88A95E4-4329-B949-B568-94C96E837970}">
      <dgm:prSet/>
      <dgm:spPr/>
      <dgm:t>
        <a:bodyPr/>
        <a:lstStyle/>
        <a:p>
          <a:pPr algn="l"/>
          <a:r>
            <a:rPr lang="es-CO" dirty="0"/>
            <a:t>CML de aptitud exigida al </a:t>
          </a:r>
          <a:r>
            <a:rPr lang="es-CO" b="1" i="1" dirty="0"/>
            <a:t>personal que manipula alimentos</a:t>
          </a:r>
          <a:r>
            <a:rPr lang="es-CO" i="1" dirty="0"/>
            <a:t>, </a:t>
          </a:r>
          <a:r>
            <a:rPr lang="es-CO" dirty="0"/>
            <a:t>(Resolución 2674 de 2013 del Ministerio de Salud y Protección Social articulo 11)</a:t>
          </a:r>
        </a:p>
      </dgm:t>
    </dgm:pt>
    <dgm:pt modelId="{45402EC2-2404-1C43-AEF9-B5C9AFE7D2F7}" type="parTrans" cxnId="{F947AC9D-E18B-874A-A0A9-985F9CBBEB54}">
      <dgm:prSet/>
      <dgm:spPr/>
      <dgm:t>
        <a:bodyPr/>
        <a:lstStyle/>
        <a:p>
          <a:endParaRPr lang="es-MX"/>
        </a:p>
      </dgm:t>
    </dgm:pt>
    <dgm:pt modelId="{F295914D-AB4E-8B44-BD70-C1195BA63FFA}" type="sibTrans" cxnId="{F947AC9D-E18B-874A-A0A9-985F9CBBEB54}">
      <dgm:prSet/>
      <dgm:spPr/>
      <dgm:t>
        <a:bodyPr/>
        <a:lstStyle/>
        <a:p>
          <a:endParaRPr lang="es-MX"/>
        </a:p>
      </dgm:t>
    </dgm:pt>
    <dgm:pt modelId="{485DF9FC-C6E9-6B4C-BE1C-CA191638013A}" type="pres">
      <dgm:prSet presAssocID="{5B9432EC-EA41-734F-889E-92FF6B2799E6}" presName="linearFlow" presStyleCnt="0">
        <dgm:presLayoutVars>
          <dgm:dir/>
          <dgm:resizeHandles val="exact"/>
        </dgm:presLayoutVars>
      </dgm:prSet>
      <dgm:spPr/>
      <dgm:t>
        <a:bodyPr/>
        <a:lstStyle/>
        <a:p>
          <a:endParaRPr lang="es-ES"/>
        </a:p>
      </dgm:t>
    </dgm:pt>
    <dgm:pt modelId="{6B99C66C-3504-B348-BB0D-D5250B2A8957}" type="pres">
      <dgm:prSet presAssocID="{C88A95E4-4329-B949-B568-94C96E837970}" presName="composite" presStyleCnt="0"/>
      <dgm:spPr/>
    </dgm:pt>
    <dgm:pt modelId="{DB18AE33-70B5-224D-B9E1-FE78C3235ABB}" type="pres">
      <dgm:prSet presAssocID="{C88A95E4-4329-B949-B568-94C96E837970}"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dgm:spPr>
    </dgm:pt>
    <dgm:pt modelId="{871D3115-A260-7E47-984A-7E5FE2DA1DE9}" type="pres">
      <dgm:prSet presAssocID="{C88A95E4-4329-B949-B568-94C96E837970}" presName="txShp" presStyleLbl="node1" presStyleIdx="0" presStyleCnt="1">
        <dgm:presLayoutVars>
          <dgm:bulletEnabled val="1"/>
        </dgm:presLayoutVars>
      </dgm:prSet>
      <dgm:spPr/>
      <dgm:t>
        <a:bodyPr/>
        <a:lstStyle/>
        <a:p>
          <a:endParaRPr lang="es-ES"/>
        </a:p>
      </dgm:t>
    </dgm:pt>
  </dgm:ptLst>
  <dgm:cxnLst>
    <dgm:cxn modelId="{F947AC9D-E18B-874A-A0A9-985F9CBBEB54}" srcId="{5B9432EC-EA41-734F-889E-92FF6B2799E6}" destId="{C88A95E4-4329-B949-B568-94C96E837970}" srcOrd="0" destOrd="0" parTransId="{45402EC2-2404-1C43-AEF9-B5C9AFE7D2F7}" sibTransId="{F295914D-AB4E-8B44-BD70-C1195BA63FFA}"/>
    <dgm:cxn modelId="{372E3198-0A4C-2846-9185-2B6BA0A93517}" type="presOf" srcId="{C88A95E4-4329-B949-B568-94C96E837970}" destId="{871D3115-A260-7E47-984A-7E5FE2DA1DE9}" srcOrd="0" destOrd="0" presId="urn:microsoft.com/office/officeart/2005/8/layout/vList3"/>
    <dgm:cxn modelId="{F1EF02EE-0724-D749-8A99-588A3CC1F3DE}" type="presOf" srcId="{5B9432EC-EA41-734F-889E-92FF6B2799E6}" destId="{485DF9FC-C6E9-6B4C-BE1C-CA191638013A}" srcOrd="0" destOrd="0" presId="urn:microsoft.com/office/officeart/2005/8/layout/vList3"/>
    <dgm:cxn modelId="{0C32DA17-8212-614B-BFD2-EF436F113D5A}" type="presParOf" srcId="{485DF9FC-C6E9-6B4C-BE1C-CA191638013A}" destId="{6B99C66C-3504-B348-BB0D-D5250B2A8957}" srcOrd="0" destOrd="0" presId="urn:microsoft.com/office/officeart/2005/8/layout/vList3"/>
    <dgm:cxn modelId="{BE180DC3-2F6C-8043-8FB2-F2A7C5BFA227}" type="presParOf" srcId="{6B99C66C-3504-B348-BB0D-D5250B2A8957}" destId="{DB18AE33-70B5-224D-B9E1-FE78C3235ABB}" srcOrd="0" destOrd="0" presId="urn:microsoft.com/office/officeart/2005/8/layout/vList3"/>
    <dgm:cxn modelId="{3721C0F2-DE78-8145-B0C7-C62A19C4C5E6}" type="presParOf" srcId="{6B99C66C-3504-B348-BB0D-D5250B2A8957}" destId="{871D3115-A260-7E47-984A-7E5FE2DA1DE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3A3FBC3-FEEC-D548-BD03-A50D4296D1A0}"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244FCF94-96FD-3545-97A9-30A9C273E910}">
      <dgm:prSet/>
      <dgm:spPr/>
      <dgm:t>
        <a:bodyPr/>
        <a:lstStyle/>
        <a:p>
          <a:r>
            <a:rPr lang="es-CO"/>
            <a:t>REQUISITOS:</a:t>
          </a:r>
        </a:p>
      </dgm:t>
    </dgm:pt>
    <dgm:pt modelId="{917C9DA8-A172-BD42-9F86-224C2D77DF04}" type="parTrans" cxnId="{2973A1F7-B32A-C34A-8FFE-C7BDAAD34207}">
      <dgm:prSet/>
      <dgm:spPr/>
      <dgm:t>
        <a:bodyPr/>
        <a:lstStyle/>
        <a:p>
          <a:endParaRPr lang="es-MX"/>
        </a:p>
      </dgm:t>
    </dgm:pt>
    <dgm:pt modelId="{A5066457-9DA9-B34E-A2B6-6B117A86EB31}" type="sibTrans" cxnId="{2973A1F7-B32A-C34A-8FFE-C7BDAAD34207}">
      <dgm:prSet/>
      <dgm:spPr/>
      <dgm:t>
        <a:bodyPr/>
        <a:lstStyle/>
        <a:p>
          <a:endParaRPr lang="es-MX"/>
        </a:p>
      </dgm:t>
    </dgm:pt>
    <dgm:pt modelId="{0F911FD1-2B1C-274A-99E7-E8FE220C5640}">
      <dgm:prSet/>
      <dgm:spPr/>
      <dgm:t>
        <a:bodyPr/>
        <a:lstStyle/>
        <a:p>
          <a:r>
            <a:rPr lang="es-CO"/>
            <a:t>Contar con Certificación Médica por lo menos una vez al año.</a:t>
          </a:r>
        </a:p>
      </dgm:t>
    </dgm:pt>
    <dgm:pt modelId="{C6B8F0FE-542D-9F49-BA2A-090AFE7FD5C7}" type="parTrans" cxnId="{C8EB9A1E-9D57-944B-B4BA-A7675BB7E4AB}">
      <dgm:prSet/>
      <dgm:spPr/>
      <dgm:t>
        <a:bodyPr/>
        <a:lstStyle/>
        <a:p>
          <a:endParaRPr lang="es-MX"/>
        </a:p>
      </dgm:t>
    </dgm:pt>
    <dgm:pt modelId="{D6ECBD73-E654-9D46-8AA6-34797132143F}" type="sibTrans" cxnId="{C8EB9A1E-9D57-944B-B4BA-A7675BB7E4AB}">
      <dgm:prSet/>
      <dgm:spPr/>
      <dgm:t>
        <a:bodyPr/>
        <a:lstStyle/>
        <a:p>
          <a:endParaRPr lang="es-MX"/>
        </a:p>
      </dgm:t>
    </dgm:pt>
    <dgm:pt modelId="{91798907-C6FC-F047-98CA-5C2F8622FD4B}">
      <dgm:prSet/>
      <dgm:spPr/>
      <dgm:t>
        <a:bodyPr/>
        <a:lstStyle/>
        <a:p>
          <a:r>
            <a:rPr lang="es-CO"/>
            <a:t>Reconocimiento médico</a:t>
          </a:r>
        </a:p>
      </dgm:t>
    </dgm:pt>
    <dgm:pt modelId="{8913BFE4-711D-B949-8F23-135058291072}" type="parTrans" cxnId="{AC653F63-F0A1-5B45-B101-FB35F0A60142}">
      <dgm:prSet/>
      <dgm:spPr/>
      <dgm:t>
        <a:bodyPr/>
        <a:lstStyle/>
        <a:p>
          <a:endParaRPr lang="es-MX"/>
        </a:p>
      </dgm:t>
    </dgm:pt>
    <dgm:pt modelId="{7BC854A4-329A-7046-B6D4-BD2BBB6C741C}" type="sibTrans" cxnId="{AC653F63-F0A1-5B45-B101-FB35F0A60142}">
      <dgm:prSet/>
      <dgm:spPr/>
      <dgm:t>
        <a:bodyPr/>
        <a:lstStyle/>
        <a:p>
          <a:endParaRPr lang="es-MX"/>
        </a:p>
      </dgm:t>
    </dgm:pt>
    <dgm:pt modelId="{5C07775B-88B4-F949-B09C-8CE870E9C9EF}">
      <dgm:prSet/>
      <dgm:spPr/>
      <dgm:t>
        <a:bodyPr/>
        <a:lstStyle/>
        <a:p>
          <a:r>
            <a:rPr lang="es-CO"/>
            <a:t>Debe constar la aptitud o no para manipular alimentos.</a:t>
          </a:r>
        </a:p>
      </dgm:t>
    </dgm:pt>
    <dgm:pt modelId="{678024F1-C3A5-884B-ABDE-34206F56083A}" type="parTrans" cxnId="{0F10EB6C-CF03-FF4E-AB07-F848C69ACB04}">
      <dgm:prSet/>
      <dgm:spPr/>
      <dgm:t>
        <a:bodyPr/>
        <a:lstStyle/>
        <a:p>
          <a:endParaRPr lang="es-MX"/>
        </a:p>
      </dgm:t>
    </dgm:pt>
    <dgm:pt modelId="{D5B9BDDE-1E56-6F4A-8E58-BFFC81AC0323}" type="sibTrans" cxnId="{0F10EB6C-CF03-FF4E-AB07-F848C69ACB04}">
      <dgm:prSet/>
      <dgm:spPr/>
      <dgm:t>
        <a:bodyPr/>
        <a:lstStyle/>
        <a:p>
          <a:endParaRPr lang="es-MX"/>
        </a:p>
      </dgm:t>
    </dgm:pt>
    <dgm:pt modelId="{55BD0F62-98B4-5542-A182-5FA3F1130A3D}">
      <dgm:prSet/>
      <dgm:spPr/>
      <dgm:t>
        <a:bodyPr/>
        <a:lstStyle/>
        <a:p>
          <a:r>
            <a:rPr lang="es-CO"/>
            <a:t>Garantizar el cumplimiento y seguimiento de los tratamientos y luego certificar aptitud</a:t>
          </a:r>
        </a:p>
      </dgm:t>
    </dgm:pt>
    <dgm:pt modelId="{03AB2C7B-9ECD-D74F-B47E-B2CD2D75B6BC}" type="parTrans" cxnId="{6CB5A90D-C01D-A94D-A7C2-749C96203A19}">
      <dgm:prSet/>
      <dgm:spPr/>
      <dgm:t>
        <a:bodyPr/>
        <a:lstStyle/>
        <a:p>
          <a:endParaRPr lang="es-MX"/>
        </a:p>
      </dgm:t>
    </dgm:pt>
    <dgm:pt modelId="{C6CEB413-CEF0-F143-8905-EFC4D153D0D9}" type="sibTrans" cxnId="{6CB5A90D-C01D-A94D-A7C2-749C96203A19}">
      <dgm:prSet/>
      <dgm:spPr/>
      <dgm:t>
        <a:bodyPr/>
        <a:lstStyle/>
        <a:p>
          <a:endParaRPr lang="es-MX"/>
        </a:p>
      </dgm:t>
    </dgm:pt>
    <dgm:pt modelId="{FD239E82-F2A2-5A4C-81E8-2A18916A6406}">
      <dgm:prSet/>
      <dgm:spPr/>
      <dgm:t>
        <a:bodyPr/>
        <a:lstStyle/>
        <a:p>
          <a:r>
            <a:rPr lang="es-CO"/>
            <a:t>La empresa es responsable de la contaminación por trabajadores portadores o enfermos de enfermedades que puedan transmitirse por los alimentos o con heridas infectadas, irritaciones cutáneas infectadas o diarreas.</a:t>
          </a:r>
        </a:p>
      </dgm:t>
    </dgm:pt>
    <dgm:pt modelId="{0B9A863E-B2F1-4F4F-9AAD-D67FB67ACB71}" type="parTrans" cxnId="{1E18F19B-3D76-A742-B080-4D0C8B226733}">
      <dgm:prSet/>
      <dgm:spPr/>
      <dgm:t>
        <a:bodyPr/>
        <a:lstStyle/>
        <a:p>
          <a:endParaRPr lang="es-MX"/>
        </a:p>
      </dgm:t>
    </dgm:pt>
    <dgm:pt modelId="{19FD727B-D808-BE46-93FB-262063D8FAFA}" type="sibTrans" cxnId="{1E18F19B-3D76-A742-B080-4D0C8B226733}">
      <dgm:prSet/>
      <dgm:spPr/>
      <dgm:t>
        <a:bodyPr/>
        <a:lstStyle/>
        <a:p>
          <a:endParaRPr lang="es-MX"/>
        </a:p>
      </dgm:t>
    </dgm:pt>
    <dgm:pt modelId="{CD27ECE2-A9F8-2E4D-B624-61A9B52ECC0E}" type="pres">
      <dgm:prSet presAssocID="{B3A3FBC3-FEEC-D548-BD03-A50D4296D1A0}" presName="linear" presStyleCnt="0">
        <dgm:presLayoutVars>
          <dgm:animLvl val="lvl"/>
          <dgm:resizeHandles val="exact"/>
        </dgm:presLayoutVars>
      </dgm:prSet>
      <dgm:spPr/>
      <dgm:t>
        <a:bodyPr/>
        <a:lstStyle/>
        <a:p>
          <a:endParaRPr lang="es-ES"/>
        </a:p>
      </dgm:t>
    </dgm:pt>
    <dgm:pt modelId="{8C10B5BE-F1B8-7E46-9686-150FDB23E646}" type="pres">
      <dgm:prSet presAssocID="{244FCF94-96FD-3545-97A9-30A9C273E910}" presName="parentText" presStyleLbl="node1" presStyleIdx="0" presStyleCnt="1">
        <dgm:presLayoutVars>
          <dgm:chMax val="0"/>
          <dgm:bulletEnabled val="1"/>
        </dgm:presLayoutVars>
      </dgm:prSet>
      <dgm:spPr/>
      <dgm:t>
        <a:bodyPr/>
        <a:lstStyle/>
        <a:p>
          <a:endParaRPr lang="es-ES"/>
        </a:p>
      </dgm:t>
    </dgm:pt>
    <dgm:pt modelId="{B546BE1F-6E1C-7B4C-AA64-8599CE581C27}" type="pres">
      <dgm:prSet presAssocID="{244FCF94-96FD-3545-97A9-30A9C273E910}" presName="childText" presStyleLbl="revTx" presStyleIdx="0" presStyleCnt="1">
        <dgm:presLayoutVars>
          <dgm:bulletEnabled val="1"/>
        </dgm:presLayoutVars>
      </dgm:prSet>
      <dgm:spPr/>
      <dgm:t>
        <a:bodyPr/>
        <a:lstStyle/>
        <a:p>
          <a:endParaRPr lang="es-ES"/>
        </a:p>
      </dgm:t>
    </dgm:pt>
  </dgm:ptLst>
  <dgm:cxnLst>
    <dgm:cxn modelId="{C8EB9A1E-9D57-944B-B4BA-A7675BB7E4AB}" srcId="{244FCF94-96FD-3545-97A9-30A9C273E910}" destId="{0F911FD1-2B1C-274A-99E7-E8FE220C5640}" srcOrd="0" destOrd="0" parTransId="{C6B8F0FE-542D-9F49-BA2A-090AFE7FD5C7}" sibTransId="{D6ECBD73-E654-9D46-8AA6-34797132143F}"/>
    <dgm:cxn modelId="{9A4566E5-C077-A049-B7C3-F3F13B7E217F}" type="presOf" srcId="{0F911FD1-2B1C-274A-99E7-E8FE220C5640}" destId="{B546BE1F-6E1C-7B4C-AA64-8599CE581C27}" srcOrd="0" destOrd="0" presId="urn:microsoft.com/office/officeart/2005/8/layout/vList2"/>
    <dgm:cxn modelId="{1E18F19B-3D76-A742-B080-4D0C8B226733}" srcId="{244FCF94-96FD-3545-97A9-30A9C273E910}" destId="{FD239E82-F2A2-5A4C-81E8-2A18916A6406}" srcOrd="4" destOrd="0" parTransId="{0B9A863E-B2F1-4F4F-9AAD-D67FB67ACB71}" sibTransId="{19FD727B-D808-BE46-93FB-262063D8FAFA}"/>
    <dgm:cxn modelId="{2973A1F7-B32A-C34A-8FFE-C7BDAAD34207}" srcId="{B3A3FBC3-FEEC-D548-BD03-A50D4296D1A0}" destId="{244FCF94-96FD-3545-97A9-30A9C273E910}" srcOrd="0" destOrd="0" parTransId="{917C9DA8-A172-BD42-9F86-224C2D77DF04}" sibTransId="{A5066457-9DA9-B34E-A2B6-6B117A86EB31}"/>
    <dgm:cxn modelId="{E2AE8CDA-313F-0C4E-AC6A-114CB0970CE1}" type="presOf" srcId="{55BD0F62-98B4-5542-A182-5FA3F1130A3D}" destId="{B546BE1F-6E1C-7B4C-AA64-8599CE581C27}" srcOrd="0" destOrd="3" presId="urn:microsoft.com/office/officeart/2005/8/layout/vList2"/>
    <dgm:cxn modelId="{AC653F63-F0A1-5B45-B101-FB35F0A60142}" srcId="{244FCF94-96FD-3545-97A9-30A9C273E910}" destId="{91798907-C6FC-F047-98CA-5C2F8622FD4B}" srcOrd="1" destOrd="0" parTransId="{8913BFE4-711D-B949-8F23-135058291072}" sibTransId="{7BC854A4-329A-7046-B6D4-BD2BBB6C741C}"/>
    <dgm:cxn modelId="{41421043-877C-6649-81F6-6E52889743B9}" type="presOf" srcId="{FD239E82-F2A2-5A4C-81E8-2A18916A6406}" destId="{B546BE1F-6E1C-7B4C-AA64-8599CE581C27}" srcOrd="0" destOrd="4" presId="urn:microsoft.com/office/officeart/2005/8/layout/vList2"/>
    <dgm:cxn modelId="{0F10EB6C-CF03-FF4E-AB07-F848C69ACB04}" srcId="{244FCF94-96FD-3545-97A9-30A9C273E910}" destId="{5C07775B-88B4-F949-B09C-8CE870E9C9EF}" srcOrd="2" destOrd="0" parTransId="{678024F1-C3A5-884B-ABDE-34206F56083A}" sibTransId="{D5B9BDDE-1E56-6F4A-8E58-BFFC81AC0323}"/>
    <dgm:cxn modelId="{1B83C705-F8B1-224C-9CFB-34F4C79A0D96}" type="presOf" srcId="{91798907-C6FC-F047-98CA-5C2F8622FD4B}" destId="{B546BE1F-6E1C-7B4C-AA64-8599CE581C27}" srcOrd="0" destOrd="1" presId="urn:microsoft.com/office/officeart/2005/8/layout/vList2"/>
    <dgm:cxn modelId="{00101CBD-3024-E948-AF28-B8FF548383A6}" type="presOf" srcId="{244FCF94-96FD-3545-97A9-30A9C273E910}" destId="{8C10B5BE-F1B8-7E46-9686-150FDB23E646}" srcOrd="0" destOrd="0" presId="urn:microsoft.com/office/officeart/2005/8/layout/vList2"/>
    <dgm:cxn modelId="{0B693DE7-A049-A440-B3D6-666024C1F1E6}" type="presOf" srcId="{5C07775B-88B4-F949-B09C-8CE870E9C9EF}" destId="{B546BE1F-6E1C-7B4C-AA64-8599CE581C27}" srcOrd="0" destOrd="2" presId="urn:microsoft.com/office/officeart/2005/8/layout/vList2"/>
    <dgm:cxn modelId="{C1865BE2-1511-E345-BD76-5ABD14A1DD87}" type="presOf" srcId="{B3A3FBC3-FEEC-D548-BD03-A50D4296D1A0}" destId="{CD27ECE2-A9F8-2E4D-B624-61A9B52ECC0E}" srcOrd="0" destOrd="0" presId="urn:microsoft.com/office/officeart/2005/8/layout/vList2"/>
    <dgm:cxn modelId="{6CB5A90D-C01D-A94D-A7C2-749C96203A19}" srcId="{244FCF94-96FD-3545-97A9-30A9C273E910}" destId="{55BD0F62-98B4-5542-A182-5FA3F1130A3D}" srcOrd="3" destOrd="0" parTransId="{03AB2C7B-9ECD-D74F-B47E-B2CD2D75B6BC}" sibTransId="{C6CEB413-CEF0-F143-8905-EFC4D153D0D9}"/>
    <dgm:cxn modelId="{A3F593F4-CAB8-4E43-A754-0EEA2E5C2F12}" type="presParOf" srcId="{CD27ECE2-A9F8-2E4D-B624-61A9B52ECC0E}" destId="{8C10B5BE-F1B8-7E46-9686-150FDB23E646}" srcOrd="0" destOrd="0" presId="urn:microsoft.com/office/officeart/2005/8/layout/vList2"/>
    <dgm:cxn modelId="{D0D38440-6333-6B49-98BB-23C51134FD22}" type="presParOf" srcId="{CD27ECE2-A9F8-2E4D-B624-61A9B52ECC0E}" destId="{B546BE1F-6E1C-7B4C-AA64-8599CE581C2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E98D61-0318-EF44-B5A7-AD33D8385CE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2BD81BE5-129A-2A47-8FB0-F4E383C9FF9A}">
      <dgm:prSet/>
      <dgm:spPr/>
      <dgm:t>
        <a:bodyPr/>
        <a:lstStyle/>
        <a:p>
          <a:pPr algn="l"/>
          <a:r>
            <a:rPr lang="es-CO" dirty="0"/>
            <a:t>Evaluación médica ocupacional: </a:t>
          </a:r>
        </a:p>
        <a:p>
          <a:pPr algn="l"/>
          <a:r>
            <a:rPr lang="es-CO" dirty="0"/>
            <a:t>Acto médico mediante el cual se examina a un trabajador, con el fin de monitorear la exposición a FR y determinar la existencia de consecuencias en la persona por dicha exposición. </a:t>
          </a:r>
        </a:p>
        <a:p>
          <a:pPr algn="l"/>
          <a:r>
            <a:rPr lang="es-CO" dirty="0"/>
            <a:t>Incluye anamnesis, examen físico completo con énfasis en el órgano o sistema blanco, análisis de pruebas clínicas y paraclínicas: laboratorio, imágenes diagnósticas, y su correlación entre ellos para emitir un el diagnóstico y las recomendaciones, las cuales deben quedar consignadas en el documento de HCO. cualquier nivel de intensidad o dosis que por sí sola, no permite hacer una evaluación de la exposición.</a:t>
          </a:r>
        </a:p>
      </dgm:t>
    </dgm:pt>
    <dgm:pt modelId="{4B011A9D-80AE-564D-BDDB-D83A3BC8EAF5}" type="parTrans" cxnId="{C3C1E4A1-852C-C34B-B7D2-1B5986A83D04}">
      <dgm:prSet/>
      <dgm:spPr/>
      <dgm:t>
        <a:bodyPr/>
        <a:lstStyle/>
        <a:p>
          <a:endParaRPr lang="es-MX"/>
        </a:p>
      </dgm:t>
    </dgm:pt>
    <dgm:pt modelId="{93E20F55-22C3-9C4E-B9A0-63791B2B1F7F}" type="sibTrans" cxnId="{C3C1E4A1-852C-C34B-B7D2-1B5986A83D04}">
      <dgm:prSet/>
      <dgm:spPr/>
      <dgm:t>
        <a:bodyPr/>
        <a:lstStyle/>
        <a:p>
          <a:endParaRPr lang="es-MX"/>
        </a:p>
      </dgm:t>
    </dgm:pt>
    <dgm:pt modelId="{3E748CA0-F78B-2845-A5B5-E389902EC841}" type="pres">
      <dgm:prSet presAssocID="{39E98D61-0318-EF44-B5A7-AD33D8385CE2}" presName="linearFlow" presStyleCnt="0">
        <dgm:presLayoutVars>
          <dgm:dir/>
          <dgm:resizeHandles val="exact"/>
        </dgm:presLayoutVars>
      </dgm:prSet>
      <dgm:spPr/>
      <dgm:t>
        <a:bodyPr/>
        <a:lstStyle/>
        <a:p>
          <a:endParaRPr lang="es-ES"/>
        </a:p>
      </dgm:t>
    </dgm:pt>
    <dgm:pt modelId="{4D675242-2AC2-6D4F-8B14-996454D9D806}" type="pres">
      <dgm:prSet presAssocID="{2BD81BE5-129A-2A47-8FB0-F4E383C9FF9A}" presName="composite" presStyleCnt="0"/>
      <dgm:spPr/>
    </dgm:pt>
    <dgm:pt modelId="{F2D34C6C-0D61-0348-B5C1-887A671EFF3C}" type="pres">
      <dgm:prSet presAssocID="{2BD81BE5-129A-2A47-8FB0-F4E383C9FF9A}"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D6D7B8ED-14E6-ED4A-84D5-4A5699C703AA}" type="pres">
      <dgm:prSet presAssocID="{2BD81BE5-129A-2A47-8FB0-F4E383C9FF9A}" presName="txShp" presStyleLbl="node1" presStyleIdx="0" presStyleCnt="1">
        <dgm:presLayoutVars>
          <dgm:bulletEnabled val="1"/>
        </dgm:presLayoutVars>
      </dgm:prSet>
      <dgm:spPr/>
      <dgm:t>
        <a:bodyPr/>
        <a:lstStyle/>
        <a:p>
          <a:endParaRPr lang="es-ES"/>
        </a:p>
      </dgm:t>
    </dgm:pt>
  </dgm:ptLst>
  <dgm:cxnLst>
    <dgm:cxn modelId="{C246AE40-A101-BE42-9A4D-EF9326DE2E40}" type="presOf" srcId="{2BD81BE5-129A-2A47-8FB0-F4E383C9FF9A}" destId="{D6D7B8ED-14E6-ED4A-84D5-4A5699C703AA}" srcOrd="0" destOrd="0" presId="urn:microsoft.com/office/officeart/2005/8/layout/vList3"/>
    <dgm:cxn modelId="{C3C1E4A1-852C-C34B-B7D2-1B5986A83D04}" srcId="{39E98D61-0318-EF44-B5A7-AD33D8385CE2}" destId="{2BD81BE5-129A-2A47-8FB0-F4E383C9FF9A}" srcOrd="0" destOrd="0" parTransId="{4B011A9D-80AE-564D-BDDB-D83A3BC8EAF5}" sibTransId="{93E20F55-22C3-9C4E-B9A0-63791B2B1F7F}"/>
    <dgm:cxn modelId="{513B1960-AEEC-5E44-8D8A-9DA40BB6AC25}" type="presOf" srcId="{39E98D61-0318-EF44-B5A7-AD33D8385CE2}" destId="{3E748CA0-F78B-2845-A5B5-E389902EC841}" srcOrd="0" destOrd="0" presId="urn:microsoft.com/office/officeart/2005/8/layout/vList3"/>
    <dgm:cxn modelId="{47DDEE42-A08D-6045-9864-A73081D5A1EB}" type="presParOf" srcId="{3E748CA0-F78B-2845-A5B5-E389902EC841}" destId="{4D675242-2AC2-6D4F-8B14-996454D9D806}" srcOrd="0" destOrd="0" presId="urn:microsoft.com/office/officeart/2005/8/layout/vList3"/>
    <dgm:cxn modelId="{C8622049-BD9C-4D4B-97AC-235A56ECF2E0}" type="presParOf" srcId="{4D675242-2AC2-6D4F-8B14-996454D9D806}" destId="{F2D34C6C-0D61-0348-B5C1-887A671EFF3C}" srcOrd="0" destOrd="0" presId="urn:microsoft.com/office/officeart/2005/8/layout/vList3"/>
    <dgm:cxn modelId="{C64DD36C-E21B-2845-870B-9218F38A7687}" type="presParOf" srcId="{4D675242-2AC2-6D4F-8B14-996454D9D806}" destId="{D6D7B8ED-14E6-ED4A-84D5-4A5699C703A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F766B9C-E024-574D-B73D-504CD484277D}"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s-MX"/>
        </a:p>
      </dgm:t>
    </dgm:pt>
    <dgm:pt modelId="{E000842A-005F-5E4F-86AD-ECD68BB4B334}">
      <dgm:prSet/>
      <dgm:spPr/>
      <dgm:t>
        <a:bodyPr/>
        <a:lstStyle/>
        <a:p>
          <a:r>
            <a:rPr lang="es-CO" dirty="0"/>
            <a:t>E</a:t>
          </a:r>
          <a:r>
            <a:rPr lang="es-CO" b="0" i="0" dirty="0"/>
            <a:t>xámenes más comunes incluyen: </a:t>
          </a:r>
          <a:endParaRPr lang="es-CO" dirty="0"/>
        </a:p>
      </dgm:t>
    </dgm:pt>
    <dgm:pt modelId="{F80BEEA6-BB40-DB4C-94EE-E2EB06A7CD51}" type="parTrans" cxnId="{A3526D69-E017-1D4A-9F92-CB8F544FD829}">
      <dgm:prSet/>
      <dgm:spPr/>
      <dgm:t>
        <a:bodyPr/>
        <a:lstStyle/>
        <a:p>
          <a:endParaRPr lang="es-MX"/>
        </a:p>
      </dgm:t>
    </dgm:pt>
    <dgm:pt modelId="{A1CE59A2-CB72-0F4B-97F6-1FF746CFDA73}" type="sibTrans" cxnId="{A3526D69-E017-1D4A-9F92-CB8F544FD829}">
      <dgm:prSet/>
      <dgm:spPr/>
      <dgm:t>
        <a:bodyPr/>
        <a:lstStyle/>
        <a:p>
          <a:endParaRPr lang="es-MX"/>
        </a:p>
      </dgm:t>
    </dgm:pt>
    <dgm:pt modelId="{11B49F49-FCC0-404E-A9C4-0706235371FC}">
      <dgm:prSet/>
      <dgm:spPr/>
      <dgm:t>
        <a:bodyPr/>
        <a:lstStyle/>
        <a:p>
          <a:r>
            <a:rPr lang="es-CO" b="0" i="0" dirty="0"/>
            <a:t>Coprológico</a:t>
          </a:r>
          <a:r>
            <a:rPr lang="es-CO" dirty="0"/>
            <a:t>.</a:t>
          </a:r>
          <a:r>
            <a:rPr lang="es-CO" b="0" i="0" dirty="0"/>
            <a:t> </a:t>
          </a:r>
          <a:endParaRPr lang="es-CO" dirty="0"/>
        </a:p>
      </dgm:t>
    </dgm:pt>
    <dgm:pt modelId="{46430521-B3C7-9843-A2EC-363A0D003ADE}" type="parTrans" cxnId="{44BD0705-1BA1-AC46-9E62-ECF38266B3E1}">
      <dgm:prSet/>
      <dgm:spPr/>
      <dgm:t>
        <a:bodyPr/>
        <a:lstStyle/>
        <a:p>
          <a:endParaRPr lang="es-MX"/>
        </a:p>
      </dgm:t>
    </dgm:pt>
    <dgm:pt modelId="{EFF30735-14F0-8F4B-A3D4-785FA82FBB4D}" type="sibTrans" cxnId="{44BD0705-1BA1-AC46-9E62-ECF38266B3E1}">
      <dgm:prSet/>
      <dgm:spPr/>
      <dgm:t>
        <a:bodyPr/>
        <a:lstStyle/>
        <a:p>
          <a:endParaRPr lang="es-MX"/>
        </a:p>
      </dgm:t>
    </dgm:pt>
    <dgm:pt modelId="{C40DE1BE-AB92-2448-A4C0-E061BA499FA6}">
      <dgm:prSet/>
      <dgm:spPr/>
      <dgm:t>
        <a:bodyPr/>
        <a:lstStyle/>
        <a:p>
          <a:r>
            <a:rPr lang="es-CO" b="0" i="0" dirty="0"/>
            <a:t>Frotis </a:t>
          </a:r>
          <a:r>
            <a:rPr lang="es-CO" dirty="0"/>
            <a:t>F</a:t>
          </a:r>
          <a:r>
            <a:rPr lang="es-CO" b="0" i="0" dirty="0"/>
            <a:t>aríngeo (de garganta). </a:t>
          </a:r>
          <a:endParaRPr lang="es-CO" dirty="0"/>
        </a:p>
      </dgm:t>
    </dgm:pt>
    <dgm:pt modelId="{1CCC6223-62AA-774E-9A1B-8E566C9A9E8D}" type="parTrans" cxnId="{1F265D04-AC8A-EA43-BC6D-9A8A6B0ECB1F}">
      <dgm:prSet/>
      <dgm:spPr/>
      <dgm:t>
        <a:bodyPr/>
        <a:lstStyle/>
        <a:p>
          <a:endParaRPr lang="es-MX"/>
        </a:p>
      </dgm:t>
    </dgm:pt>
    <dgm:pt modelId="{9E86F506-9ECE-B948-BF05-4B74411460A5}" type="sibTrans" cxnId="{1F265D04-AC8A-EA43-BC6D-9A8A6B0ECB1F}">
      <dgm:prSet/>
      <dgm:spPr/>
      <dgm:t>
        <a:bodyPr/>
        <a:lstStyle/>
        <a:p>
          <a:endParaRPr lang="es-MX"/>
        </a:p>
      </dgm:t>
    </dgm:pt>
    <dgm:pt modelId="{69A79795-32F7-0D43-BBCC-DE636DBE3768}">
      <dgm:prSet/>
      <dgm:spPr/>
      <dgm:t>
        <a:bodyPr/>
        <a:lstStyle/>
        <a:p>
          <a:r>
            <a:rPr lang="es-CO" b="0" i="0" dirty="0"/>
            <a:t>KOH de uñas</a:t>
          </a:r>
          <a:endParaRPr lang="es-CO" dirty="0"/>
        </a:p>
      </dgm:t>
    </dgm:pt>
    <dgm:pt modelId="{49F206C9-150F-B941-B7C6-D239813F69CD}" type="parTrans" cxnId="{FDB6929E-B640-6A4B-9EC8-E0AF55235ADA}">
      <dgm:prSet/>
      <dgm:spPr/>
      <dgm:t>
        <a:bodyPr/>
        <a:lstStyle/>
        <a:p>
          <a:endParaRPr lang="es-MX"/>
        </a:p>
      </dgm:t>
    </dgm:pt>
    <dgm:pt modelId="{E4E67C6A-2BEA-8E49-9D3F-1F1C3C9E77D3}" type="sibTrans" cxnId="{FDB6929E-B640-6A4B-9EC8-E0AF55235ADA}">
      <dgm:prSet/>
      <dgm:spPr/>
      <dgm:t>
        <a:bodyPr/>
        <a:lstStyle/>
        <a:p>
          <a:endParaRPr lang="es-MX"/>
        </a:p>
      </dgm:t>
    </dgm:pt>
    <dgm:pt modelId="{60B1BCBC-A769-1244-90AD-E36BAD322A1E}" type="pres">
      <dgm:prSet presAssocID="{DF766B9C-E024-574D-B73D-504CD484277D}" presName="diagram" presStyleCnt="0">
        <dgm:presLayoutVars>
          <dgm:chPref val="1"/>
          <dgm:dir/>
          <dgm:animOne val="branch"/>
          <dgm:animLvl val="lvl"/>
          <dgm:resizeHandles/>
        </dgm:presLayoutVars>
      </dgm:prSet>
      <dgm:spPr/>
      <dgm:t>
        <a:bodyPr/>
        <a:lstStyle/>
        <a:p>
          <a:endParaRPr lang="es-ES"/>
        </a:p>
      </dgm:t>
    </dgm:pt>
    <dgm:pt modelId="{7CB1AADE-6691-D849-AD8F-1562258107FA}" type="pres">
      <dgm:prSet presAssocID="{E000842A-005F-5E4F-86AD-ECD68BB4B334}" presName="root" presStyleCnt="0"/>
      <dgm:spPr/>
    </dgm:pt>
    <dgm:pt modelId="{FDE5693F-AB5A-994E-B534-3E8E2650CBEE}" type="pres">
      <dgm:prSet presAssocID="{E000842A-005F-5E4F-86AD-ECD68BB4B334}" presName="rootComposite" presStyleCnt="0"/>
      <dgm:spPr/>
    </dgm:pt>
    <dgm:pt modelId="{0B0B2E05-B70A-5248-8608-865C0E6DAF4A}" type="pres">
      <dgm:prSet presAssocID="{E000842A-005F-5E4F-86AD-ECD68BB4B334}" presName="rootText" presStyleLbl="node1" presStyleIdx="0" presStyleCnt="1" custScaleX="196141"/>
      <dgm:spPr/>
      <dgm:t>
        <a:bodyPr/>
        <a:lstStyle/>
        <a:p>
          <a:endParaRPr lang="es-ES"/>
        </a:p>
      </dgm:t>
    </dgm:pt>
    <dgm:pt modelId="{58211951-4401-B447-BA16-BF7C4098CDC2}" type="pres">
      <dgm:prSet presAssocID="{E000842A-005F-5E4F-86AD-ECD68BB4B334}" presName="rootConnector" presStyleLbl="node1" presStyleIdx="0" presStyleCnt="1"/>
      <dgm:spPr/>
      <dgm:t>
        <a:bodyPr/>
        <a:lstStyle/>
        <a:p>
          <a:endParaRPr lang="es-ES"/>
        </a:p>
      </dgm:t>
    </dgm:pt>
    <dgm:pt modelId="{C2E206B7-1824-0C47-ACE3-A0C1ED95CAC1}" type="pres">
      <dgm:prSet presAssocID="{E000842A-005F-5E4F-86AD-ECD68BB4B334}" presName="childShape" presStyleCnt="0"/>
      <dgm:spPr/>
    </dgm:pt>
    <dgm:pt modelId="{5294573E-C938-9F44-9CBA-4066FEA13EBF}" type="pres">
      <dgm:prSet presAssocID="{46430521-B3C7-9843-A2EC-363A0D003ADE}" presName="Name13" presStyleLbl="parChTrans1D2" presStyleIdx="0" presStyleCnt="3"/>
      <dgm:spPr/>
      <dgm:t>
        <a:bodyPr/>
        <a:lstStyle/>
        <a:p>
          <a:endParaRPr lang="es-ES"/>
        </a:p>
      </dgm:t>
    </dgm:pt>
    <dgm:pt modelId="{E596D0BC-7BC1-D744-B259-CE827BF96C79}" type="pres">
      <dgm:prSet presAssocID="{11B49F49-FCC0-404E-A9C4-0706235371FC}" presName="childText" presStyleLbl="bgAcc1" presStyleIdx="0" presStyleCnt="3" custScaleX="196141">
        <dgm:presLayoutVars>
          <dgm:bulletEnabled val="1"/>
        </dgm:presLayoutVars>
      </dgm:prSet>
      <dgm:spPr/>
      <dgm:t>
        <a:bodyPr/>
        <a:lstStyle/>
        <a:p>
          <a:endParaRPr lang="es-ES"/>
        </a:p>
      </dgm:t>
    </dgm:pt>
    <dgm:pt modelId="{39C41D53-60E2-0241-8D48-5AB76FC9DA8E}" type="pres">
      <dgm:prSet presAssocID="{1CCC6223-62AA-774E-9A1B-8E566C9A9E8D}" presName="Name13" presStyleLbl="parChTrans1D2" presStyleIdx="1" presStyleCnt="3"/>
      <dgm:spPr/>
      <dgm:t>
        <a:bodyPr/>
        <a:lstStyle/>
        <a:p>
          <a:endParaRPr lang="es-ES"/>
        </a:p>
      </dgm:t>
    </dgm:pt>
    <dgm:pt modelId="{BE7A6D0E-7E5D-B74F-BA8B-16208528C4FC}" type="pres">
      <dgm:prSet presAssocID="{C40DE1BE-AB92-2448-A4C0-E061BA499FA6}" presName="childText" presStyleLbl="bgAcc1" presStyleIdx="1" presStyleCnt="3" custScaleX="196141">
        <dgm:presLayoutVars>
          <dgm:bulletEnabled val="1"/>
        </dgm:presLayoutVars>
      </dgm:prSet>
      <dgm:spPr/>
      <dgm:t>
        <a:bodyPr/>
        <a:lstStyle/>
        <a:p>
          <a:endParaRPr lang="es-ES"/>
        </a:p>
      </dgm:t>
    </dgm:pt>
    <dgm:pt modelId="{62468350-A482-754A-84AD-A961342F69AE}" type="pres">
      <dgm:prSet presAssocID="{49F206C9-150F-B941-B7C6-D239813F69CD}" presName="Name13" presStyleLbl="parChTrans1D2" presStyleIdx="2" presStyleCnt="3"/>
      <dgm:spPr/>
      <dgm:t>
        <a:bodyPr/>
        <a:lstStyle/>
        <a:p>
          <a:endParaRPr lang="es-ES"/>
        </a:p>
      </dgm:t>
    </dgm:pt>
    <dgm:pt modelId="{A5158484-74DE-D343-BB79-FB64FE339AA8}" type="pres">
      <dgm:prSet presAssocID="{69A79795-32F7-0D43-BBCC-DE636DBE3768}" presName="childText" presStyleLbl="bgAcc1" presStyleIdx="2" presStyleCnt="3" custScaleX="196141">
        <dgm:presLayoutVars>
          <dgm:bulletEnabled val="1"/>
        </dgm:presLayoutVars>
      </dgm:prSet>
      <dgm:spPr/>
      <dgm:t>
        <a:bodyPr/>
        <a:lstStyle/>
        <a:p>
          <a:endParaRPr lang="es-ES"/>
        </a:p>
      </dgm:t>
    </dgm:pt>
  </dgm:ptLst>
  <dgm:cxnLst>
    <dgm:cxn modelId="{B130CEAF-40C3-7045-B87A-664A9F060836}" type="presOf" srcId="{1CCC6223-62AA-774E-9A1B-8E566C9A9E8D}" destId="{39C41D53-60E2-0241-8D48-5AB76FC9DA8E}" srcOrd="0" destOrd="0" presId="urn:microsoft.com/office/officeart/2005/8/layout/hierarchy3"/>
    <dgm:cxn modelId="{6A4C83F9-B01B-3D41-B577-605290A67166}" type="presOf" srcId="{DF766B9C-E024-574D-B73D-504CD484277D}" destId="{60B1BCBC-A769-1244-90AD-E36BAD322A1E}" srcOrd="0" destOrd="0" presId="urn:microsoft.com/office/officeart/2005/8/layout/hierarchy3"/>
    <dgm:cxn modelId="{B9AB0FE9-0639-B54A-97C3-C4EDFF22DC2E}" type="presOf" srcId="{E000842A-005F-5E4F-86AD-ECD68BB4B334}" destId="{0B0B2E05-B70A-5248-8608-865C0E6DAF4A}" srcOrd="0" destOrd="0" presId="urn:microsoft.com/office/officeart/2005/8/layout/hierarchy3"/>
    <dgm:cxn modelId="{EE7D02DC-8D62-764D-9ECB-E0F9C0F69C1C}" type="presOf" srcId="{E000842A-005F-5E4F-86AD-ECD68BB4B334}" destId="{58211951-4401-B447-BA16-BF7C4098CDC2}" srcOrd="1" destOrd="0" presId="urn:microsoft.com/office/officeart/2005/8/layout/hierarchy3"/>
    <dgm:cxn modelId="{392C6C52-C89A-664E-8715-20D3F56BA066}" type="presOf" srcId="{11B49F49-FCC0-404E-A9C4-0706235371FC}" destId="{E596D0BC-7BC1-D744-B259-CE827BF96C79}" srcOrd="0" destOrd="0" presId="urn:microsoft.com/office/officeart/2005/8/layout/hierarchy3"/>
    <dgm:cxn modelId="{06A5C364-DF0C-E24C-859D-68D2DE81FBEF}" type="presOf" srcId="{69A79795-32F7-0D43-BBCC-DE636DBE3768}" destId="{A5158484-74DE-D343-BB79-FB64FE339AA8}" srcOrd="0" destOrd="0" presId="urn:microsoft.com/office/officeart/2005/8/layout/hierarchy3"/>
    <dgm:cxn modelId="{1F265D04-AC8A-EA43-BC6D-9A8A6B0ECB1F}" srcId="{E000842A-005F-5E4F-86AD-ECD68BB4B334}" destId="{C40DE1BE-AB92-2448-A4C0-E061BA499FA6}" srcOrd="1" destOrd="0" parTransId="{1CCC6223-62AA-774E-9A1B-8E566C9A9E8D}" sibTransId="{9E86F506-9ECE-B948-BF05-4B74411460A5}"/>
    <dgm:cxn modelId="{58A8B6FA-9555-C242-8066-9A18969A93BA}" type="presOf" srcId="{46430521-B3C7-9843-A2EC-363A0D003ADE}" destId="{5294573E-C938-9F44-9CBA-4066FEA13EBF}" srcOrd="0" destOrd="0" presId="urn:microsoft.com/office/officeart/2005/8/layout/hierarchy3"/>
    <dgm:cxn modelId="{A3526D69-E017-1D4A-9F92-CB8F544FD829}" srcId="{DF766B9C-E024-574D-B73D-504CD484277D}" destId="{E000842A-005F-5E4F-86AD-ECD68BB4B334}" srcOrd="0" destOrd="0" parTransId="{F80BEEA6-BB40-DB4C-94EE-E2EB06A7CD51}" sibTransId="{A1CE59A2-CB72-0F4B-97F6-1FF746CFDA73}"/>
    <dgm:cxn modelId="{44BD0705-1BA1-AC46-9E62-ECF38266B3E1}" srcId="{E000842A-005F-5E4F-86AD-ECD68BB4B334}" destId="{11B49F49-FCC0-404E-A9C4-0706235371FC}" srcOrd="0" destOrd="0" parTransId="{46430521-B3C7-9843-A2EC-363A0D003ADE}" sibTransId="{EFF30735-14F0-8F4B-A3D4-785FA82FBB4D}"/>
    <dgm:cxn modelId="{FDB6929E-B640-6A4B-9EC8-E0AF55235ADA}" srcId="{E000842A-005F-5E4F-86AD-ECD68BB4B334}" destId="{69A79795-32F7-0D43-BBCC-DE636DBE3768}" srcOrd="2" destOrd="0" parTransId="{49F206C9-150F-B941-B7C6-D239813F69CD}" sibTransId="{E4E67C6A-2BEA-8E49-9D3F-1F1C3C9E77D3}"/>
    <dgm:cxn modelId="{65AD1949-6CFF-DB43-BBAE-6592F5185113}" type="presOf" srcId="{49F206C9-150F-B941-B7C6-D239813F69CD}" destId="{62468350-A482-754A-84AD-A961342F69AE}" srcOrd="0" destOrd="0" presId="urn:microsoft.com/office/officeart/2005/8/layout/hierarchy3"/>
    <dgm:cxn modelId="{037CB714-AA98-1E45-BD78-6A99FBC87044}" type="presOf" srcId="{C40DE1BE-AB92-2448-A4C0-E061BA499FA6}" destId="{BE7A6D0E-7E5D-B74F-BA8B-16208528C4FC}" srcOrd="0" destOrd="0" presId="urn:microsoft.com/office/officeart/2005/8/layout/hierarchy3"/>
    <dgm:cxn modelId="{14D7F4E5-802C-BD41-AF72-7744F1376EE9}" type="presParOf" srcId="{60B1BCBC-A769-1244-90AD-E36BAD322A1E}" destId="{7CB1AADE-6691-D849-AD8F-1562258107FA}" srcOrd="0" destOrd="0" presId="urn:microsoft.com/office/officeart/2005/8/layout/hierarchy3"/>
    <dgm:cxn modelId="{7B00788C-0304-7443-A5B0-337757EBDF06}" type="presParOf" srcId="{7CB1AADE-6691-D849-AD8F-1562258107FA}" destId="{FDE5693F-AB5A-994E-B534-3E8E2650CBEE}" srcOrd="0" destOrd="0" presId="urn:microsoft.com/office/officeart/2005/8/layout/hierarchy3"/>
    <dgm:cxn modelId="{AAE21F14-8EED-ED47-A13B-523BB302A4AA}" type="presParOf" srcId="{FDE5693F-AB5A-994E-B534-3E8E2650CBEE}" destId="{0B0B2E05-B70A-5248-8608-865C0E6DAF4A}" srcOrd="0" destOrd="0" presId="urn:microsoft.com/office/officeart/2005/8/layout/hierarchy3"/>
    <dgm:cxn modelId="{470BFDDC-21B1-D144-AB14-B5939E114D46}" type="presParOf" srcId="{FDE5693F-AB5A-994E-B534-3E8E2650CBEE}" destId="{58211951-4401-B447-BA16-BF7C4098CDC2}" srcOrd="1" destOrd="0" presId="urn:microsoft.com/office/officeart/2005/8/layout/hierarchy3"/>
    <dgm:cxn modelId="{37BA14CD-4928-9441-956D-52B1068A09CC}" type="presParOf" srcId="{7CB1AADE-6691-D849-AD8F-1562258107FA}" destId="{C2E206B7-1824-0C47-ACE3-A0C1ED95CAC1}" srcOrd="1" destOrd="0" presId="urn:microsoft.com/office/officeart/2005/8/layout/hierarchy3"/>
    <dgm:cxn modelId="{6F669BC3-7CC4-5342-90D2-D352779A596E}" type="presParOf" srcId="{C2E206B7-1824-0C47-ACE3-A0C1ED95CAC1}" destId="{5294573E-C938-9F44-9CBA-4066FEA13EBF}" srcOrd="0" destOrd="0" presId="urn:microsoft.com/office/officeart/2005/8/layout/hierarchy3"/>
    <dgm:cxn modelId="{416EC9F8-FD04-5B45-8BDF-BA41A9031F87}" type="presParOf" srcId="{C2E206B7-1824-0C47-ACE3-A0C1ED95CAC1}" destId="{E596D0BC-7BC1-D744-B259-CE827BF96C79}" srcOrd="1" destOrd="0" presId="urn:microsoft.com/office/officeart/2005/8/layout/hierarchy3"/>
    <dgm:cxn modelId="{C84A2D44-1FA9-6949-95C6-642E3121519F}" type="presParOf" srcId="{C2E206B7-1824-0C47-ACE3-A0C1ED95CAC1}" destId="{39C41D53-60E2-0241-8D48-5AB76FC9DA8E}" srcOrd="2" destOrd="0" presId="urn:microsoft.com/office/officeart/2005/8/layout/hierarchy3"/>
    <dgm:cxn modelId="{B2E3CF94-591A-4340-BBAE-46365D1F991D}" type="presParOf" srcId="{C2E206B7-1824-0C47-ACE3-A0C1ED95CAC1}" destId="{BE7A6D0E-7E5D-B74F-BA8B-16208528C4FC}" srcOrd="3" destOrd="0" presId="urn:microsoft.com/office/officeart/2005/8/layout/hierarchy3"/>
    <dgm:cxn modelId="{BB77D184-4514-3C4C-BCEF-7DDDC9BD2520}" type="presParOf" srcId="{C2E206B7-1824-0C47-ACE3-A0C1ED95CAC1}" destId="{62468350-A482-754A-84AD-A961342F69AE}" srcOrd="4" destOrd="0" presId="urn:microsoft.com/office/officeart/2005/8/layout/hierarchy3"/>
    <dgm:cxn modelId="{BE0B4E73-20E7-DB4C-BE80-FCBC56196B80}" type="presParOf" srcId="{C2E206B7-1824-0C47-ACE3-A0C1ED95CAC1}" destId="{A5158484-74DE-D343-BB79-FB64FE339AA8}"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97E8577-874C-2F41-A753-8E32AF62663B}"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8DA63FFF-5967-BD45-A9AB-580F887D0A93}">
      <dgm:prSet/>
      <dgm:spPr/>
      <dgm:t>
        <a:bodyPr/>
        <a:lstStyle/>
        <a:p>
          <a:r>
            <a:rPr lang="es-CO" b="1" i="0"/>
            <a:t>Examen coprológico:</a:t>
          </a:r>
          <a:endParaRPr lang="es-CO"/>
        </a:p>
      </dgm:t>
    </dgm:pt>
    <dgm:pt modelId="{356ABEB5-DE85-FE45-B62F-4A504EFDEFC1}" type="parTrans" cxnId="{31D80AAA-B721-B74A-ABCB-941D5EC63890}">
      <dgm:prSet/>
      <dgm:spPr/>
      <dgm:t>
        <a:bodyPr/>
        <a:lstStyle/>
        <a:p>
          <a:endParaRPr lang="es-MX"/>
        </a:p>
      </dgm:t>
    </dgm:pt>
    <dgm:pt modelId="{67158CC1-5FF1-3344-93A9-D84F2D614EC6}" type="sibTrans" cxnId="{31D80AAA-B721-B74A-ABCB-941D5EC63890}">
      <dgm:prSet/>
      <dgm:spPr/>
      <dgm:t>
        <a:bodyPr/>
        <a:lstStyle/>
        <a:p>
          <a:endParaRPr lang="es-MX"/>
        </a:p>
      </dgm:t>
    </dgm:pt>
    <dgm:pt modelId="{6A02E547-6ACB-2044-961E-2EF41DE11BE5}">
      <dgm:prSet/>
      <dgm:spPr/>
      <dgm:t>
        <a:bodyPr/>
        <a:lstStyle/>
        <a:p>
          <a:r>
            <a:rPr lang="es-CO" b="0" i="0" dirty="0"/>
            <a:t>Este examen analiza una muestra de heces para detectar la presencia de parásitos intestinales, bacterias u otros microorganismos patógenos que puedan causar enfermedades transmitidas por alimentos. </a:t>
          </a:r>
          <a:endParaRPr lang="es-CO" dirty="0"/>
        </a:p>
      </dgm:t>
    </dgm:pt>
    <dgm:pt modelId="{F6E05108-711B-3D4E-9554-4338E1C35777}" type="parTrans" cxnId="{C0AC1726-F3AD-8846-BDB4-8D3456569748}">
      <dgm:prSet/>
      <dgm:spPr/>
      <dgm:t>
        <a:bodyPr/>
        <a:lstStyle/>
        <a:p>
          <a:endParaRPr lang="es-MX"/>
        </a:p>
      </dgm:t>
    </dgm:pt>
    <dgm:pt modelId="{8A7400DB-0B2B-7942-94AB-23B72D4F2D83}" type="sibTrans" cxnId="{C0AC1726-F3AD-8846-BDB4-8D3456569748}">
      <dgm:prSet/>
      <dgm:spPr/>
      <dgm:t>
        <a:bodyPr/>
        <a:lstStyle/>
        <a:p>
          <a:endParaRPr lang="es-MX"/>
        </a:p>
      </dgm:t>
    </dgm:pt>
    <dgm:pt modelId="{F4F9A809-F65E-1B43-B21B-5E41C6864EDD}">
      <dgm:prSet/>
      <dgm:spPr/>
      <dgm:t>
        <a:bodyPr/>
        <a:lstStyle/>
        <a:p>
          <a:r>
            <a:rPr lang="es-CO" b="1" i="0"/>
            <a:t>Frotis faríngeo:</a:t>
          </a:r>
          <a:endParaRPr lang="es-CO"/>
        </a:p>
      </dgm:t>
    </dgm:pt>
    <dgm:pt modelId="{F2DA42FF-DAD7-5846-9139-2518AC58AF0E}" type="parTrans" cxnId="{0CBE992A-834C-DD4C-8F8D-FFB3B2C9CB2B}">
      <dgm:prSet/>
      <dgm:spPr/>
      <dgm:t>
        <a:bodyPr/>
        <a:lstStyle/>
        <a:p>
          <a:endParaRPr lang="es-MX"/>
        </a:p>
      </dgm:t>
    </dgm:pt>
    <dgm:pt modelId="{1CE7ABC3-5353-F14E-AA2C-7EB24AF60F96}" type="sibTrans" cxnId="{0CBE992A-834C-DD4C-8F8D-FFB3B2C9CB2B}">
      <dgm:prSet/>
      <dgm:spPr/>
      <dgm:t>
        <a:bodyPr/>
        <a:lstStyle/>
        <a:p>
          <a:endParaRPr lang="es-MX"/>
        </a:p>
      </dgm:t>
    </dgm:pt>
    <dgm:pt modelId="{21B272C7-035F-694C-88EA-4E1D0698AC61}">
      <dgm:prSet/>
      <dgm:spPr/>
      <dgm:t>
        <a:bodyPr/>
        <a:lstStyle/>
        <a:p>
          <a:r>
            <a:rPr lang="es-CO" b="0" i="0"/>
            <a:t>Se realiza un hisopado de la garganta para identificar la presencia de bacterias como Streptococcus pyogenes, que pueden causar infecciones y ser transmitidas a través de alimentos contaminados. </a:t>
          </a:r>
          <a:endParaRPr lang="es-CO"/>
        </a:p>
      </dgm:t>
    </dgm:pt>
    <dgm:pt modelId="{E99CE500-A500-2244-83BE-8778E757A15F}" type="parTrans" cxnId="{65F02341-8831-544E-81A5-00539981640B}">
      <dgm:prSet/>
      <dgm:spPr/>
      <dgm:t>
        <a:bodyPr/>
        <a:lstStyle/>
        <a:p>
          <a:endParaRPr lang="es-MX"/>
        </a:p>
      </dgm:t>
    </dgm:pt>
    <dgm:pt modelId="{9BD896AE-7BE7-954B-A70B-7CD538E6EBCD}" type="sibTrans" cxnId="{65F02341-8831-544E-81A5-00539981640B}">
      <dgm:prSet/>
      <dgm:spPr/>
      <dgm:t>
        <a:bodyPr/>
        <a:lstStyle/>
        <a:p>
          <a:endParaRPr lang="es-MX"/>
        </a:p>
      </dgm:t>
    </dgm:pt>
    <dgm:pt modelId="{24C5D162-DF6B-9C43-8123-E03ED3236C75}">
      <dgm:prSet/>
      <dgm:spPr/>
      <dgm:t>
        <a:bodyPr/>
        <a:lstStyle/>
        <a:p>
          <a:r>
            <a:rPr lang="es-CO" b="1" i="0"/>
            <a:t>KOH de uñas:</a:t>
          </a:r>
          <a:endParaRPr lang="es-CO"/>
        </a:p>
      </dgm:t>
    </dgm:pt>
    <dgm:pt modelId="{A03F6015-5C8D-0A4E-8213-CC15C9FB56B7}" type="parTrans" cxnId="{A8EE5FF2-48DD-A241-A3E2-C365A063FCD5}">
      <dgm:prSet/>
      <dgm:spPr/>
      <dgm:t>
        <a:bodyPr/>
        <a:lstStyle/>
        <a:p>
          <a:endParaRPr lang="es-MX"/>
        </a:p>
      </dgm:t>
    </dgm:pt>
    <dgm:pt modelId="{93AA917A-AD67-B748-BB82-DE6D2F9E97AA}" type="sibTrans" cxnId="{A8EE5FF2-48DD-A241-A3E2-C365A063FCD5}">
      <dgm:prSet/>
      <dgm:spPr/>
      <dgm:t>
        <a:bodyPr/>
        <a:lstStyle/>
        <a:p>
          <a:endParaRPr lang="es-MX"/>
        </a:p>
      </dgm:t>
    </dgm:pt>
    <dgm:pt modelId="{0B7FEC5A-1CCA-EB42-B166-4AD41DBC1F26}">
      <dgm:prSet/>
      <dgm:spPr/>
      <dgm:t>
        <a:bodyPr/>
        <a:lstStyle/>
        <a:p>
          <a:r>
            <a:rPr lang="es-CO" b="0" i="0"/>
            <a:t>Se toma una muestra de las uñas para buscar hongos, como los que causan infecciones fúngicas, que pueden contaminar los alimentos si no se mantienen adecuadamente las uñas limpias y cortas. </a:t>
          </a:r>
          <a:endParaRPr lang="es-CO"/>
        </a:p>
      </dgm:t>
    </dgm:pt>
    <dgm:pt modelId="{100BA7F7-93D2-3746-800A-3B6D933CB089}" type="parTrans" cxnId="{F801DFE4-9D54-2847-8BFF-7302DF8F9638}">
      <dgm:prSet/>
      <dgm:spPr/>
      <dgm:t>
        <a:bodyPr/>
        <a:lstStyle/>
        <a:p>
          <a:endParaRPr lang="es-MX"/>
        </a:p>
      </dgm:t>
    </dgm:pt>
    <dgm:pt modelId="{A3B2361A-79B8-3349-A630-4EEC738002F9}" type="sibTrans" cxnId="{F801DFE4-9D54-2847-8BFF-7302DF8F9638}">
      <dgm:prSet/>
      <dgm:spPr/>
      <dgm:t>
        <a:bodyPr/>
        <a:lstStyle/>
        <a:p>
          <a:endParaRPr lang="es-MX"/>
        </a:p>
      </dgm:t>
    </dgm:pt>
    <dgm:pt modelId="{C372F3A4-8E7F-7D4D-B9EF-17BEB7E06675}">
      <dgm:prSet/>
      <dgm:spPr/>
      <dgm:t>
        <a:bodyPr/>
        <a:lstStyle/>
        <a:p>
          <a:r>
            <a:rPr lang="es-CO" b="0" i="0"/>
            <a:t>Otros exámenes que podrían ser requeridos:</a:t>
          </a:r>
          <a:endParaRPr lang="es-CO"/>
        </a:p>
      </dgm:t>
    </dgm:pt>
    <dgm:pt modelId="{517CFDEE-1708-2E49-B558-DC1B761EE19D}" type="parTrans" cxnId="{E83A1AB8-5769-4C49-B8FF-7D001695438B}">
      <dgm:prSet/>
      <dgm:spPr/>
      <dgm:t>
        <a:bodyPr/>
        <a:lstStyle/>
        <a:p>
          <a:endParaRPr lang="es-MX"/>
        </a:p>
      </dgm:t>
    </dgm:pt>
    <dgm:pt modelId="{A3EE364E-86B3-134E-8866-D50F5980397A}" type="sibTrans" cxnId="{E83A1AB8-5769-4C49-B8FF-7D001695438B}">
      <dgm:prSet/>
      <dgm:spPr/>
      <dgm:t>
        <a:bodyPr/>
        <a:lstStyle/>
        <a:p>
          <a:endParaRPr lang="es-MX"/>
        </a:p>
      </dgm:t>
    </dgm:pt>
    <dgm:pt modelId="{F675EF76-7C50-7546-B932-7A760AA942C4}">
      <dgm:prSet/>
      <dgm:spPr/>
      <dgm:t>
        <a:bodyPr/>
        <a:lstStyle/>
        <a:p>
          <a:r>
            <a:rPr lang="es-CO" b="1" i="0" dirty="0"/>
            <a:t>Examen médico ocupacional:</a:t>
          </a:r>
          <a:endParaRPr lang="es-CO" dirty="0"/>
        </a:p>
      </dgm:t>
    </dgm:pt>
    <dgm:pt modelId="{820CB261-2414-8C49-A3CF-482388999867}" type="parTrans" cxnId="{1D585629-3BB2-FE4A-BF3D-6EFB714045F6}">
      <dgm:prSet/>
      <dgm:spPr/>
      <dgm:t>
        <a:bodyPr/>
        <a:lstStyle/>
        <a:p>
          <a:endParaRPr lang="es-MX"/>
        </a:p>
      </dgm:t>
    </dgm:pt>
    <dgm:pt modelId="{EFADD749-DB12-724C-9143-206B7C0B1C33}" type="sibTrans" cxnId="{1D585629-3BB2-FE4A-BF3D-6EFB714045F6}">
      <dgm:prSet/>
      <dgm:spPr/>
      <dgm:t>
        <a:bodyPr/>
        <a:lstStyle/>
        <a:p>
          <a:endParaRPr lang="es-MX"/>
        </a:p>
      </dgm:t>
    </dgm:pt>
    <dgm:pt modelId="{85C87362-49B0-A24C-AD41-818C0A7879C0}">
      <dgm:prSet/>
      <dgm:spPr/>
      <dgm:t>
        <a:bodyPr/>
        <a:lstStyle/>
        <a:p>
          <a:r>
            <a:rPr lang="es-CO" b="0" i="0" dirty="0"/>
            <a:t>Un examen médico general con énfasis en piel y sistema osteomuscular para detectar cualquier condición que pueda afectar la manipulación de alimentos. </a:t>
          </a:r>
          <a:endParaRPr lang="es-CO" dirty="0"/>
        </a:p>
      </dgm:t>
    </dgm:pt>
    <dgm:pt modelId="{62A9B646-B92D-BD48-AEE7-815ACA671F93}" type="parTrans" cxnId="{30BBE902-85EA-B141-948A-B64FE0BA158F}">
      <dgm:prSet/>
      <dgm:spPr/>
      <dgm:t>
        <a:bodyPr/>
        <a:lstStyle/>
        <a:p>
          <a:endParaRPr lang="es-MX"/>
        </a:p>
      </dgm:t>
    </dgm:pt>
    <dgm:pt modelId="{8B2BA2B9-87E4-6741-BED2-705F3A30DBD7}" type="sibTrans" cxnId="{30BBE902-85EA-B141-948A-B64FE0BA158F}">
      <dgm:prSet/>
      <dgm:spPr/>
      <dgm:t>
        <a:bodyPr/>
        <a:lstStyle/>
        <a:p>
          <a:endParaRPr lang="es-MX"/>
        </a:p>
      </dgm:t>
    </dgm:pt>
    <dgm:pt modelId="{89757185-CFC0-2949-9C79-E1FCA1F1FDF8}">
      <dgm:prSet/>
      <dgm:spPr/>
      <dgm:t>
        <a:bodyPr/>
        <a:lstStyle/>
        <a:p>
          <a:r>
            <a:rPr lang="es-CO" b="1" i="0" dirty="0"/>
            <a:t>Examen de glucosa, hemograma, VDRL, Brucelosis, </a:t>
          </a:r>
          <a:r>
            <a:rPr lang="es-CO" b="1" i="0" dirty="0" err="1"/>
            <a:t>uroanálisis</a:t>
          </a:r>
          <a:r>
            <a:rPr lang="es-CO" b="1" i="0" dirty="0"/>
            <a:t>:</a:t>
          </a:r>
          <a:endParaRPr lang="es-CO" dirty="0"/>
        </a:p>
      </dgm:t>
    </dgm:pt>
    <dgm:pt modelId="{F4C9B4BB-3DB1-FA46-BBAB-1C2EA9ABA735}" type="parTrans" cxnId="{D1A77C83-9AE4-D04B-B066-2D34E9A6125B}">
      <dgm:prSet/>
      <dgm:spPr/>
      <dgm:t>
        <a:bodyPr/>
        <a:lstStyle/>
        <a:p>
          <a:endParaRPr lang="es-MX"/>
        </a:p>
      </dgm:t>
    </dgm:pt>
    <dgm:pt modelId="{7396D456-5B44-A142-ADB2-B1E293620E69}" type="sibTrans" cxnId="{D1A77C83-9AE4-D04B-B066-2D34E9A6125B}">
      <dgm:prSet/>
      <dgm:spPr/>
      <dgm:t>
        <a:bodyPr/>
        <a:lstStyle/>
        <a:p>
          <a:endParaRPr lang="es-MX"/>
        </a:p>
      </dgm:t>
    </dgm:pt>
    <dgm:pt modelId="{3164A5A9-C24A-514D-9DCF-1CFD87A4B328}">
      <dgm:prSet/>
      <dgm:spPr/>
      <dgm:t>
        <a:bodyPr/>
        <a:lstStyle/>
        <a:p>
          <a:r>
            <a:rPr lang="es-CO" b="0" i="0" dirty="0"/>
            <a:t>Estos exámenes pueden ser requeridos en algunos casos para evaluar la salud general del manipulador y detectar enfermedades que puedan afectar la seguridad alimentaria. </a:t>
          </a:r>
          <a:endParaRPr lang="es-CO" dirty="0"/>
        </a:p>
      </dgm:t>
    </dgm:pt>
    <dgm:pt modelId="{37F26025-B9F6-1B45-B7F8-5445C021B3D2}" type="parTrans" cxnId="{D99D7505-74A3-B347-9F8E-470885F224EA}">
      <dgm:prSet/>
      <dgm:spPr/>
      <dgm:t>
        <a:bodyPr/>
        <a:lstStyle/>
        <a:p>
          <a:endParaRPr lang="es-MX"/>
        </a:p>
      </dgm:t>
    </dgm:pt>
    <dgm:pt modelId="{F5EE37B9-1BBB-8F40-BE7E-017B96497474}" type="sibTrans" cxnId="{D99D7505-74A3-B347-9F8E-470885F224EA}">
      <dgm:prSet/>
      <dgm:spPr/>
      <dgm:t>
        <a:bodyPr/>
        <a:lstStyle/>
        <a:p>
          <a:endParaRPr lang="es-MX"/>
        </a:p>
      </dgm:t>
    </dgm:pt>
    <dgm:pt modelId="{1C5521EA-D678-F445-8336-27349A6087F7}">
      <dgm:prSet/>
      <dgm:spPr/>
      <dgm:t>
        <a:bodyPr/>
        <a:lstStyle/>
        <a:p>
          <a:r>
            <a:rPr lang="es-CO" b="1" i="0" dirty="0"/>
            <a:t>Cultivo faríngeo:</a:t>
          </a:r>
          <a:endParaRPr lang="es-CO" dirty="0"/>
        </a:p>
      </dgm:t>
    </dgm:pt>
    <dgm:pt modelId="{23F71AF7-700E-8342-B2B3-A18FC24B6575}" type="parTrans" cxnId="{268B2DF4-8626-B04B-9A7F-03A59B72FE11}">
      <dgm:prSet/>
      <dgm:spPr/>
      <dgm:t>
        <a:bodyPr/>
        <a:lstStyle/>
        <a:p>
          <a:endParaRPr lang="es-MX"/>
        </a:p>
      </dgm:t>
    </dgm:pt>
    <dgm:pt modelId="{DB7C0BF0-6498-E943-9DAA-C913E80A8A6C}" type="sibTrans" cxnId="{268B2DF4-8626-B04B-9A7F-03A59B72FE11}">
      <dgm:prSet/>
      <dgm:spPr/>
      <dgm:t>
        <a:bodyPr/>
        <a:lstStyle/>
        <a:p>
          <a:endParaRPr lang="es-MX"/>
        </a:p>
      </dgm:t>
    </dgm:pt>
    <dgm:pt modelId="{5DCD0E79-41BC-2849-870F-F204F486565C}">
      <dgm:prSet/>
      <dgm:spPr/>
      <dgm:t>
        <a:bodyPr/>
        <a:lstStyle/>
        <a:p>
          <a:r>
            <a:rPr lang="es-CO" b="0" i="0" dirty="0"/>
            <a:t>Un cultivo faríngeo puede ser solicitado para identificar la presencia de bacterias específicas en la garganta. </a:t>
          </a:r>
          <a:endParaRPr lang="es-CO" dirty="0"/>
        </a:p>
      </dgm:t>
    </dgm:pt>
    <dgm:pt modelId="{9C5F6DD2-1860-694F-9471-A2D5369FAD33}" type="parTrans" cxnId="{786A85B4-A6CD-A54E-908A-7AB5DED55C68}">
      <dgm:prSet/>
      <dgm:spPr/>
      <dgm:t>
        <a:bodyPr/>
        <a:lstStyle/>
        <a:p>
          <a:endParaRPr lang="es-MX"/>
        </a:p>
      </dgm:t>
    </dgm:pt>
    <dgm:pt modelId="{29D51716-4E96-4E43-82F2-80B417810F47}" type="sibTrans" cxnId="{786A85B4-A6CD-A54E-908A-7AB5DED55C68}">
      <dgm:prSet/>
      <dgm:spPr/>
      <dgm:t>
        <a:bodyPr/>
        <a:lstStyle/>
        <a:p>
          <a:endParaRPr lang="es-MX"/>
        </a:p>
      </dgm:t>
    </dgm:pt>
    <dgm:pt modelId="{0D36C558-0485-6546-BC01-B88D1EAF51E9}">
      <dgm:prSet/>
      <dgm:spPr/>
      <dgm:t>
        <a:bodyPr/>
        <a:lstStyle/>
        <a:p>
          <a:r>
            <a:rPr lang="es-CO" b="1" i="0" dirty="0"/>
            <a:t>Cultivo de uñas:</a:t>
          </a:r>
          <a:endParaRPr lang="es-CO" dirty="0"/>
        </a:p>
      </dgm:t>
    </dgm:pt>
    <dgm:pt modelId="{FB49FD86-1F41-0D4C-8AA9-376ED698EAD3}" type="parTrans" cxnId="{CF7C7AE0-7B82-5648-BE7E-270E965659A2}">
      <dgm:prSet/>
      <dgm:spPr/>
      <dgm:t>
        <a:bodyPr/>
        <a:lstStyle/>
        <a:p>
          <a:endParaRPr lang="es-MX"/>
        </a:p>
      </dgm:t>
    </dgm:pt>
    <dgm:pt modelId="{D7A8AA9F-D2CB-784C-AA4F-3AB7C3581F3A}" type="sibTrans" cxnId="{CF7C7AE0-7B82-5648-BE7E-270E965659A2}">
      <dgm:prSet/>
      <dgm:spPr/>
      <dgm:t>
        <a:bodyPr/>
        <a:lstStyle/>
        <a:p>
          <a:endParaRPr lang="es-MX"/>
        </a:p>
      </dgm:t>
    </dgm:pt>
    <dgm:pt modelId="{D1F507AF-BBA4-CC44-ABC9-094F11E3FCA0}">
      <dgm:prSet/>
      <dgm:spPr/>
      <dgm:t>
        <a:bodyPr/>
        <a:lstStyle/>
        <a:p>
          <a:r>
            <a:rPr lang="es-CO" b="0" i="0" dirty="0"/>
            <a:t>Un cultivo de uñas puede ser solicitado para identificar hongos específicos en las uñas. </a:t>
          </a:r>
          <a:endParaRPr lang="es-CO" dirty="0"/>
        </a:p>
      </dgm:t>
    </dgm:pt>
    <dgm:pt modelId="{25940BE3-1237-F44C-89C7-4DA825C68538}" type="parTrans" cxnId="{E839F6E2-37F5-2442-BC49-630B6C5B51E4}">
      <dgm:prSet/>
      <dgm:spPr/>
      <dgm:t>
        <a:bodyPr/>
        <a:lstStyle/>
        <a:p>
          <a:endParaRPr lang="es-MX"/>
        </a:p>
      </dgm:t>
    </dgm:pt>
    <dgm:pt modelId="{BF06E467-7DB8-474F-8298-D5902A145B8B}" type="sibTrans" cxnId="{E839F6E2-37F5-2442-BC49-630B6C5B51E4}">
      <dgm:prSet/>
      <dgm:spPr/>
      <dgm:t>
        <a:bodyPr/>
        <a:lstStyle/>
        <a:p>
          <a:endParaRPr lang="es-MX"/>
        </a:p>
      </dgm:t>
    </dgm:pt>
    <dgm:pt modelId="{FE5E5F33-88E5-374F-B3EA-3E5747A830A9}" type="pres">
      <dgm:prSet presAssocID="{D97E8577-874C-2F41-A753-8E32AF62663B}" presName="linear" presStyleCnt="0">
        <dgm:presLayoutVars>
          <dgm:animLvl val="lvl"/>
          <dgm:resizeHandles val="exact"/>
        </dgm:presLayoutVars>
      </dgm:prSet>
      <dgm:spPr/>
      <dgm:t>
        <a:bodyPr/>
        <a:lstStyle/>
        <a:p>
          <a:endParaRPr lang="es-ES"/>
        </a:p>
      </dgm:t>
    </dgm:pt>
    <dgm:pt modelId="{103A5A41-A25C-3845-A21B-868A56F8F43A}" type="pres">
      <dgm:prSet presAssocID="{8DA63FFF-5967-BD45-A9AB-580F887D0A93}" presName="parentText" presStyleLbl="node1" presStyleIdx="0" presStyleCnt="4">
        <dgm:presLayoutVars>
          <dgm:chMax val="0"/>
          <dgm:bulletEnabled val="1"/>
        </dgm:presLayoutVars>
      </dgm:prSet>
      <dgm:spPr/>
      <dgm:t>
        <a:bodyPr/>
        <a:lstStyle/>
        <a:p>
          <a:endParaRPr lang="es-ES"/>
        </a:p>
      </dgm:t>
    </dgm:pt>
    <dgm:pt modelId="{31F749EF-6097-D242-9BDA-825C4902A024}" type="pres">
      <dgm:prSet presAssocID="{8DA63FFF-5967-BD45-A9AB-580F887D0A93}" presName="childText" presStyleLbl="revTx" presStyleIdx="0" presStyleCnt="4">
        <dgm:presLayoutVars>
          <dgm:bulletEnabled val="1"/>
        </dgm:presLayoutVars>
      </dgm:prSet>
      <dgm:spPr/>
      <dgm:t>
        <a:bodyPr/>
        <a:lstStyle/>
        <a:p>
          <a:endParaRPr lang="es-ES"/>
        </a:p>
      </dgm:t>
    </dgm:pt>
    <dgm:pt modelId="{CF461971-10BA-9C46-AB1E-EC789A2EDFA8}" type="pres">
      <dgm:prSet presAssocID="{F4F9A809-F65E-1B43-B21B-5E41C6864EDD}" presName="parentText" presStyleLbl="node1" presStyleIdx="1" presStyleCnt="4">
        <dgm:presLayoutVars>
          <dgm:chMax val="0"/>
          <dgm:bulletEnabled val="1"/>
        </dgm:presLayoutVars>
      </dgm:prSet>
      <dgm:spPr/>
      <dgm:t>
        <a:bodyPr/>
        <a:lstStyle/>
        <a:p>
          <a:endParaRPr lang="es-ES"/>
        </a:p>
      </dgm:t>
    </dgm:pt>
    <dgm:pt modelId="{04D1403A-AC80-0B4E-90D8-C785FCA38694}" type="pres">
      <dgm:prSet presAssocID="{F4F9A809-F65E-1B43-B21B-5E41C6864EDD}" presName="childText" presStyleLbl="revTx" presStyleIdx="1" presStyleCnt="4">
        <dgm:presLayoutVars>
          <dgm:bulletEnabled val="1"/>
        </dgm:presLayoutVars>
      </dgm:prSet>
      <dgm:spPr/>
      <dgm:t>
        <a:bodyPr/>
        <a:lstStyle/>
        <a:p>
          <a:endParaRPr lang="es-ES"/>
        </a:p>
      </dgm:t>
    </dgm:pt>
    <dgm:pt modelId="{017C72B5-A427-4345-B17D-888D2559D869}" type="pres">
      <dgm:prSet presAssocID="{24C5D162-DF6B-9C43-8123-E03ED3236C75}" presName="parentText" presStyleLbl="node1" presStyleIdx="2" presStyleCnt="4">
        <dgm:presLayoutVars>
          <dgm:chMax val="0"/>
          <dgm:bulletEnabled val="1"/>
        </dgm:presLayoutVars>
      </dgm:prSet>
      <dgm:spPr/>
      <dgm:t>
        <a:bodyPr/>
        <a:lstStyle/>
        <a:p>
          <a:endParaRPr lang="es-ES"/>
        </a:p>
      </dgm:t>
    </dgm:pt>
    <dgm:pt modelId="{0832FF4F-BA94-C74D-ADD6-FE3053B89EB5}" type="pres">
      <dgm:prSet presAssocID="{24C5D162-DF6B-9C43-8123-E03ED3236C75}" presName="childText" presStyleLbl="revTx" presStyleIdx="2" presStyleCnt="4">
        <dgm:presLayoutVars>
          <dgm:bulletEnabled val="1"/>
        </dgm:presLayoutVars>
      </dgm:prSet>
      <dgm:spPr/>
      <dgm:t>
        <a:bodyPr/>
        <a:lstStyle/>
        <a:p>
          <a:endParaRPr lang="es-ES"/>
        </a:p>
      </dgm:t>
    </dgm:pt>
    <dgm:pt modelId="{444C0181-67DD-C74C-9608-EF216AF8EC4B}" type="pres">
      <dgm:prSet presAssocID="{C372F3A4-8E7F-7D4D-B9EF-17BEB7E06675}" presName="parentText" presStyleLbl="node1" presStyleIdx="3" presStyleCnt="4">
        <dgm:presLayoutVars>
          <dgm:chMax val="0"/>
          <dgm:bulletEnabled val="1"/>
        </dgm:presLayoutVars>
      </dgm:prSet>
      <dgm:spPr/>
      <dgm:t>
        <a:bodyPr/>
        <a:lstStyle/>
        <a:p>
          <a:endParaRPr lang="es-ES"/>
        </a:p>
      </dgm:t>
    </dgm:pt>
    <dgm:pt modelId="{6041914F-867D-7345-BE38-20F05DAF4A59}" type="pres">
      <dgm:prSet presAssocID="{C372F3A4-8E7F-7D4D-B9EF-17BEB7E06675}" presName="childText" presStyleLbl="revTx" presStyleIdx="3" presStyleCnt="4">
        <dgm:presLayoutVars>
          <dgm:bulletEnabled val="1"/>
        </dgm:presLayoutVars>
      </dgm:prSet>
      <dgm:spPr/>
      <dgm:t>
        <a:bodyPr/>
        <a:lstStyle/>
        <a:p>
          <a:endParaRPr lang="es-ES"/>
        </a:p>
      </dgm:t>
    </dgm:pt>
  </dgm:ptLst>
  <dgm:cxnLst>
    <dgm:cxn modelId="{B7453153-64D7-A940-A9F7-BE7CDB2AB79C}" type="presOf" srcId="{5DCD0E79-41BC-2849-870F-F204F486565C}" destId="{6041914F-867D-7345-BE38-20F05DAF4A59}" srcOrd="0" destOrd="5" presId="urn:microsoft.com/office/officeart/2005/8/layout/vList2"/>
    <dgm:cxn modelId="{375E5EFD-DA30-EB49-A298-C059AF1089A6}" type="presOf" srcId="{24C5D162-DF6B-9C43-8123-E03ED3236C75}" destId="{017C72B5-A427-4345-B17D-888D2559D869}" srcOrd="0" destOrd="0" presId="urn:microsoft.com/office/officeart/2005/8/layout/vList2"/>
    <dgm:cxn modelId="{C0AC1726-F3AD-8846-BDB4-8D3456569748}" srcId="{8DA63FFF-5967-BD45-A9AB-580F887D0A93}" destId="{6A02E547-6ACB-2044-961E-2EF41DE11BE5}" srcOrd="0" destOrd="0" parTransId="{F6E05108-711B-3D4E-9554-4338E1C35777}" sibTransId="{8A7400DB-0B2B-7942-94AB-23B72D4F2D83}"/>
    <dgm:cxn modelId="{A8EE5FF2-48DD-A241-A3E2-C365A063FCD5}" srcId="{D97E8577-874C-2F41-A753-8E32AF62663B}" destId="{24C5D162-DF6B-9C43-8123-E03ED3236C75}" srcOrd="2" destOrd="0" parTransId="{A03F6015-5C8D-0A4E-8213-CC15C9FB56B7}" sibTransId="{93AA917A-AD67-B748-BB82-DE6D2F9E97AA}"/>
    <dgm:cxn modelId="{D076E3EB-0673-6240-885E-E4740C914174}" type="presOf" srcId="{F675EF76-7C50-7546-B932-7A760AA942C4}" destId="{6041914F-867D-7345-BE38-20F05DAF4A59}" srcOrd="0" destOrd="0" presId="urn:microsoft.com/office/officeart/2005/8/layout/vList2"/>
    <dgm:cxn modelId="{1F99A390-6BB2-7745-BB3D-30D008162520}" type="presOf" srcId="{6A02E547-6ACB-2044-961E-2EF41DE11BE5}" destId="{31F749EF-6097-D242-9BDA-825C4902A024}" srcOrd="0" destOrd="0" presId="urn:microsoft.com/office/officeart/2005/8/layout/vList2"/>
    <dgm:cxn modelId="{D7637642-0ACF-EA41-A996-38299017CA09}" type="presOf" srcId="{1C5521EA-D678-F445-8336-27349A6087F7}" destId="{6041914F-867D-7345-BE38-20F05DAF4A59}" srcOrd="0" destOrd="4" presId="urn:microsoft.com/office/officeart/2005/8/layout/vList2"/>
    <dgm:cxn modelId="{454815BC-725A-6F42-A328-D54054F3401E}" type="presOf" srcId="{85C87362-49B0-A24C-AD41-818C0A7879C0}" destId="{6041914F-867D-7345-BE38-20F05DAF4A59}" srcOrd="0" destOrd="1" presId="urn:microsoft.com/office/officeart/2005/8/layout/vList2"/>
    <dgm:cxn modelId="{0CBE992A-834C-DD4C-8F8D-FFB3B2C9CB2B}" srcId="{D97E8577-874C-2F41-A753-8E32AF62663B}" destId="{F4F9A809-F65E-1B43-B21B-5E41C6864EDD}" srcOrd="1" destOrd="0" parTransId="{F2DA42FF-DAD7-5846-9139-2518AC58AF0E}" sibTransId="{1CE7ABC3-5353-F14E-AA2C-7EB24AF60F96}"/>
    <dgm:cxn modelId="{E83A1AB8-5769-4C49-B8FF-7D001695438B}" srcId="{D97E8577-874C-2F41-A753-8E32AF62663B}" destId="{C372F3A4-8E7F-7D4D-B9EF-17BEB7E06675}" srcOrd="3" destOrd="0" parTransId="{517CFDEE-1708-2E49-B558-DC1B761EE19D}" sibTransId="{A3EE364E-86B3-134E-8866-D50F5980397A}"/>
    <dgm:cxn modelId="{CE53470B-3C74-F743-8BF7-82F0B1863EAF}" type="presOf" srcId="{D1F507AF-BBA4-CC44-ABC9-094F11E3FCA0}" destId="{6041914F-867D-7345-BE38-20F05DAF4A59}" srcOrd="0" destOrd="7" presId="urn:microsoft.com/office/officeart/2005/8/layout/vList2"/>
    <dgm:cxn modelId="{65F02341-8831-544E-81A5-00539981640B}" srcId="{F4F9A809-F65E-1B43-B21B-5E41C6864EDD}" destId="{21B272C7-035F-694C-88EA-4E1D0698AC61}" srcOrd="0" destOrd="0" parTransId="{E99CE500-A500-2244-83BE-8778E757A15F}" sibTransId="{9BD896AE-7BE7-954B-A70B-7CD538E6EBCD}"/>
    <dgm:cxn modelId="{268B2DF4-8626-B04B-9A7F-03A59B72FE11}" srcId="{C372F3A4-8E7F-7D4D-B9EF-17BEB7E06675}" destId="{1C5521EA-D678-F445-8336-27349A6087F7}" srcOrd="2" destOrd="0" parTransId="{23F71AF7-700E-8342-B2B3-A18FC24B6575}" sibTransId="{DB7C0BF0-6498-E943-9DAA-C913E80A8A6C}"/>
    <dgm:cxn modelId="{CC028A1C-3454-984C-A24F-0F10155BF807}" type="presOf" srcId="{0B7FEC5A-1CCA-EB42-B166-4AD41DBC1F26}" destId="{0832FF4F-BA94-C74D-ADD6-FE3053B89EB5}" srcOrd="0" destOrd="0" presId="urn:microsoft.com/office/officeart/2005/8/layout/vList2"/>
    <dgm:cxn modelId="{20B4BFC4-FAEA-CD48-8ACE-7E07EDB205E2}" type="presOf" srcId="{C372F3A4-8E7F-7D4D-B9EF-17BEB7E06675}" destId="{444C0181-67DD-C74C-9608-EF216AF8EC4B}" srcOrd="0" destOrd="0" presId="urn:microsoft.com/office/officeart/2005/8/layout/vList2"/>
    <dgm:cxn modelId="{31D80AAA-B721-B74A-ABCB-941D5EC63890}" srcId="{D97E8577-874C-2F41-A753-8E32AF62663B}" destId="{8DA63FFF-5967-BD45-A9AB-580F887D0A93}" srcOrd="0" destOrd="0" parTransId="{356ABEB5-DE85-FE45-B62F-4A504EFDEFC1}" sibTransId="{67158CC1-5FF1-3344-93A9-D84F2D614EC6}"/>
    <dgm:cxn modelId="{C07540BA-EA53-694C-856D-186EF0925791}" type="presOf" srcId="{F4F9A809-F65E-1B43-B21B-5E41C6864EDD}" destId="{CF461971-10BA-9C46-AB1E-EC789A2EDFA8}" srcOrd="0" destOrd="0" presId="urn:microsoft.com/office/officeart/2005/8/layout/vList2"/>
    <dgm:cxn modelId="{786A85B4-A6CD-A54E-908A-7AB5DED55C68}" srcId="{1C5521EA-D678-F445-8336-27349A6087F7}" destId="{5DCD0E79-41BC-2849-870F-F204F486565C}" srcOrd="0" destOrd="0" parTransId="{9C5F6DD2-1860-694F-9471-A2D5369FAD33}" sibTransId="{29D51716-4E96-4E43-82F2-80B417810F47}"/>
    <dgm:cxn modelId="{CF7C7AE0-7B82-5648-BE7E-270E965659A2}" srcId="{C372F3A4-8E7F-7D4D-B9EF-17BEB7E06675}" destId="{0D36C558-0485-6546-BC01-B88D1EAF51E9}" srcOrd="3" destOrd="0" parTransId="{FB49FD86-1F41-0D4C-8AA9-376ED698EAD3}" sibTransId="{D7A8AA9F-D2CB-784C-AA4F-3AB7C3581F3A}"/>
    <dgm:cxn modelId="{9A4E4E70-13CB-C343-BA4D-5150AD527046}" type="presOf" srcId="{21B272C7-035F-694C-88EA-4E1D0698AC61}" destId="{04D1403A-AC80-0B4E-90D8-C785FCA38694}" srcOrd="0" destOrd="0" presId="urn:microsoft.com/office/officeart/2005/8/layout/vList2"/>
    <dgm:cxn modelId="{30BBE902-85EA-B141-948A-B64FE0BA158F}" srcId="{F675EF76-7C50-7546-B932-7A760AA942C4}" destId="{85C87362-49B0-A24C-AD41-818C0A7879C0}" srcOrd="0" destOrd="0" parTransId="{62A9B646-B92D-BD48-AEE7-815ACA671F93}" sibTransId="{8B2BA2B9-87E4-6741-BED2-705F3A30DBD7}"/>
    <dgm:cxn modelId="{F9FFEB0A-EC56-474B-9F7B-4B3D85264FD0}" type="presOf" srcId="{0D36C558-0485-6546-BC01-B88D1EAF51E9}" destId="{6041914F-867D-7345-BE38-20F05DAF4A59}" srcOrd="0" destOrd="6" presId="urn:microsoft.com/office/officeart/2005/8/layout/vList2"/>
    <dgm:cxn modelId="{D9A3592E-0C85-E344-AB62-7C6370057577}" type="presOf" srcId="{8DA63FFF-5967-BD45-A9AB-580F887D0A93}" destId="{103A5A41-A25C-3845-A21B-868A56F8F43A}" srcOrd="0" destOrd="0" presId="urn:microsoft.com/office/officeart/2005/8/layout/vList2"/>
    <dgm:cxn modelId="{1D585629-3BB2-FE4A-BF3D-6EFB714045F6}" srcId="{C372F3A4-8E7F-7D4D-B9EF-17BEB7E06675}" destId="{F675EF76-7C50-7546-B932-7A760AA942C4}" srcOrd="0" destOrd="0" parTransId="{820CB261-2414-8C49-A3CF-482388999867}" sibTransId="{EFADD749-DB12-724C-9143-206B7C0B1C33}"/>
    <dgm:cxn modelId="{DFC3A679-8AEF-2D40-90A0-7FBAEE0157EA}" type="presOf" srcId="{89757185-CFC0-2949-9C79-E1FCA1F1FDF8}" destId="{6041914F-867D-7345-BE38-20F05DAF4A59}" srcOrd="0" destOrd="2" presId="urn:microsoft.com/office/officeart/2005/8/layout/vList2"/>
    <dgm:cxn modelId="{B769463D-84C6-FD48-ABFA-A74978BFCF5E}" type="presOf" srcId="{D97E8577-874C-2F41-A753-8E32AF62663B}" destId="{FE5E5F33-88E5-374F-B3EA-3E5747A830A9}" srcOrd="0" destOrd="0" presId="urn:microsoft.com/office/officeart/2005/8/layout/vList2"/>
    <dgm:cxn modelId="{F801DFE4-9D54-2847-8BFF-7302DF8F9638}" srcId="{24C5D162-DF6B-9C43-8123-E03ED3236C75}" destId="{0B7FEC5A-1CCA-EB42-B166-4AD41DBC1F26}" srcOrd="0" destOrd="0" parTransId="{100BA7F7-93D2-3746-800A-3B6D933CB089}" sibTransId="{A3B2361A-79B8-3349-A630-4EEC738002F9}"/>
    <dgm:cxn modelId="{D99D7505-74A3-B347-9F8E-470885F224EA}" srcId="{89757185-CFC0-2949-9C79-E1FCA1F1FDF8}" destId="{3164A5A9-C24A-514D-9DCF-1CFD87A4B328}" srcOrd="0" destOrd="0" parTransId="{37F26025-B9F6-1B45-B7F8-5445C021B3D2}" sibTransId="{F5EE37B9-1BBB-8F40-BE7E-017B96497474}"/>
    <dgm:cxn modelId="{68C48E46-A7FE-4D4C-BEAF-FE07EF7BB0EE}" type="presOf" srcId="{3164A5A9-C24A-514D-9DCF-1CFD87A4B328}" destId="{6041914F-867D-7345-BE38-20F05DAF4A59}" srcOrd="0" destOrd="3" presId="urn:microsoft.com/office/officeart/2005/8/layout/vList2"/>
    <dgm:cxn modelId="{D1A77C83-9AE4-D04B-B066-2D34E9A6125B}" srcId="{C372F3A4-8E7F-7D4D-B9EF-17BEB7E06675}" destId="{89757185-CFC0-2949-9C79-E1FCA1F1FDF8}" srcOrd="1" destOrd="0" parTransId="{F4C9B4BB-3DB1-FA46-BBAB-1C2EA9ABA735}" sibTransId="{7396D456-5B44-A142-ADB2-B1E293620E69}"/>
    <dgm:cxn modelId="{E839F6E2-37F5-2442-BC49-630B6C5B51E4}" srcId="{0D36C558-0485-6546-BC01-B88D1EAF51E9}" destId="{D1F507AF-BBA4-CC44-ABC9-094F11E3FCA0}" srcOrd="0" destOrd="0" parTransId="{25940BE3-1237-F44C-89C7-4DA825C68538}" sibTransId="{BF06E467-7DB8-474F-8298-D5902A145B8B}"/>
    <dgm:cxn modelId="{D8ADE650-8049-E54B-9C99-61944136727D}" type="presParOf" srcId="{FE5E5F33-88E5-374F-B3EA-3E5747A830A9}" destId="{103A5A41-A25C-3845-A21B-868A56F8F43A}" srcOrd="0" destOrd="0" presId="urn:microsoft.com/office/officeart/2005/8/layout/vList2"/>
    <dgm:cxn modelId="{9AC24A55-BD11-B34F-B0B3-C7329C0B38E1}" type="presParOf" srcId="{FE5E5F33-88E5-374F-B3EA-3E5747A830A9}" destId="{31F749EF-6097-D242-9BDA-825C4902A024}" srcOrd="1" destOrd="0" presId="urn:microsoft.com/office/officeart/2005/8/layout/vList2"/>
    <dgm:cxn modelId="{497CE17D-416B-8645-8D7E-DBDBFF25ABEB}" type="presParOf" srcId="{FE5E5F33-88E5-374F-B3EA-3E5747A830A9}" destId="{CF461971-10BA-9C46-AB1E-EC789A2EDFA8}" srcOrd="2" destOrd="0" presId="urn:microsoft.com/office/officeart/2005/8/layout/vList2"/>
    <dgm:cxn modelId="{A0DD69CD-BF61-384A-9CCF-6BFDC238E6AF}" type="presParOf" srcId="{FE5E5F33-88E5-374F-B3EA-3E5747A830A9}" destId="{04D1403A-AC80-0B4E-90D8-C785FCA38694}" srcOrd="3" destOrd="0" presId="urn:microsoft.com/office/officeart/2005/8/layout/vList2"/>
    <dgm:cxn modelId="{A662F679-11FC-4149-964B-E8AFA0F3AD15}" type="presParOf" srcId="{FE5E5F33-88E5-374F-B3EA-3E5747A830A9}" destId="{017C72B5-A427-4345-B17D-888D2559D869}" srcOrd="4" destOrd="0" presId="urn:microsoft.com/office/officeart/2005/8/layout/vList2"/>
    <dgm:cxn modelId="{336C95E1-8F43-AA4B-A268-05AD0F7E59C5}" type="presParOf" srcId="{FE5E5F33-88E5-374F-B3EA-3E5747A830A9}" destId="{0832FF4F-BA94-C74D-ADD6-FE3053B89EB5}" srcOrd="5" destOrd="0" presId="urn:microsoft.com/office/officeart/2005/8/layout/vList2"/>
    <dgm:cxn modelId="{2052395E-E075-554E-A774-412459C552EA}" type="presParOf" srcId="{FE5E5F33-88E5-374F-B3EA-3E5747A830A9}" destId="{444C0181-67DD-C74C-9608-EF216AF8EC4B}" srcOrd="6" destOrd="0" presId="urn:microsoft.com/office/officeart/2005/8/layout/vList2"/>
    <dgm:cxn modelId="{E6207B53-EC8A-804C-B3E7-3340B229E447}" type="presParOf" srcId="{FE5E5F33-88E5-374F-B3EA-3E5747A830A9}" destId="{6041914F-867D-7345-BE38-20F05DAF4A5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36DB8E9-FCE3-9446-963F-CAD6F5CD61D9}"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es-MX"/>
        </a:p>
      </dgm:t>
    </dgm:pt>
    <dgm:pt modelId="{B9FA5037-98A1-6C44-9655-32872AA85E87}">
      <dgm:prSet/>
      <dgm:spPr/>
      <dgm:t>
        <a:bodyPr/>
        <a:lstStyle/>
        <a:p>
          <a:pPr algn="l"/>
          <a:r>
            <a:rPr lang="es-CO" dirty="0"/>
            <a:t>CML de </a:t>
          </a:r>
          <a:r>
            <a:rPr lang="es-CO" b="1" i="1" dirty="0"/>
            <a:t>aptitud psicofísica para el porte y tenencia de armas de fuego</a:t>
          </a:r>
          <a:r>
            <a:rPr lang="es-CO" i="1" dirty="0"/>
            <a:t>, </a:t>
          </a:r>
          <a:r>
            <a:rPr lang="es-CO" dirty="0"/>
            <a:t>certificado médico de aptitud (Decreto 1070 de 2015 del Sector. Administrativo de Defensa)</a:t>
          </a:r>
        </a:p>
      </dgm:t>
    </dgm:pt>
    <dgm:pt modelId="{476B39B5-B8CA-2C43-9168-A05DDDFD153B}" type="parTrans" cxnId="{5AE3D707-8208-2947-A4DF-F6167D90CE85}">
      <dgm:prSet/>
      <dgm:spPr/>
      <dgm:t>
        <a:bodyPr/>
        <a:lstStyle/>
        <a:p>
          <a:endParaRPr lang="es-MX"/>
        </a:p>
      </dgm:t>
    </dgm:pt>
    <dgm:pt modelId="{50048BD7-5982-274C-ABBF-A018CF1A54A3}" type="sibTrans" cxnId="{5AE3D707-8208-2947-A4DF-F6167D90CE85}">
      <dgm:prSet/>
      <dgm:spPr/>
      <dgm:t>
        <a:bodyPr/>
        <a:lstStyle/>
        <a:p>
          <a:endParaRPr lang="es-MX"/>
        </a:p>
      </dgm:t>
    </dgm:pt>
    <dgm:pt modelId="{7C3A5AD6-EC18-7748-B9C0-AD1F9A82B142}" type="pres">
      <dgm:prSet presAssocID="{E36DB8E9-FCE3-9446-963F-CAD6F5CD61D9}" presName="linearFlow" presStyleCnt="0">
        <dgm:presLayoutVars>
          <dgm:dir/>
          <dgm:resizeHandles val="exact"/>
        </dgm:presLayoutVars>
      </dgm:prSet>
      <dgm:spPr/>
      <dgm:t>
        <a:bodyPr/>
        <a:lstStyle/>
        <a:p>
          <a:endParaRPr lang="es-ES"/>
        </a:p>
      </dgm:t>
    </dgm:pt>
    <dgm:pt modelId="{F475EEF9-4D12-5540-B8DE-FF9848BFAEEC}" type="pres">
      <dgm:prSet presAssocID="{B9FA5037-98A1-6C44-9655-32872AA85E87}" presName="composite" presStyleCnt="0"/>
      <dgm:spPr/>
    </dgm:pt>
    <dgm:pt modelId="{7A1F0001-5AA9-BC4A-99A8-7B657C997CD9}" type="pres">
      <dgm:prSet presAssocID="{B9FA5037-98A1-6C44-9655-32872AA85E87}"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69576A5-9ADB-9E49-9E1E-6D6ED3BFB4EC}" type="pres">
      <dgm:prSet presAssocID="{B9FA5037-98A1-6C44-9655-32872AA85E87}" presName="txShp" presStyleLbl="node1" presStyleIdx="0" presStyleCnt="1">
        <dgm:presLayoutVars>
          <dgm:bulletEnabled val="1"/>
        </dgm:presLayoutVars>
      </dgm:prSet>
      <dgm:spPr/>
      <dgm:t>
        <a:bodyPr/>
        <a:lstStyle/>
        <a:p>
          <a:endParaRPr lang="es-ES"/>
        </a:p>
      </dgm:t>
    </dgm:pt>
  </dgm:ptLst>
  <dgm:cxnLst>
    <dgm:cxn modelId="{AC940C1E-D065-B94E-9F5F-1469E6C06F73}" type="presOf" srcId="{B9FA5037-98A1-6C44-9655-32872AA85E87}" destId="{069576A5-9ADB-9E49-9E1E-6D6ED3BFB4EC}" srcOrd="0" destOrd="0" presId="urn:microsoft.com/office/officeart/2005/8/layout/vList3"/>
    <dgm:cxn modelId="{5AE3D707-8208-2947-A4DF-F6167D90CE85}" srcId="{E36DB8E9-FCE3-9446-963F-CAD6F5CD61D9}" destId="{B9FA5037-98A1-6C44-9655-32872AA85E87}" srcOrd="0" destOrd="0" parTransId="{476B39B5-B8CA-2C43-9168-A05DDDFD153B}" sibTransId="{50048BD7-5982-274C-ABBF-A018CF1A54A3}"/>
    <dgm:cxn modelId="{A0698990-6E8B-A34F-AD6D-32890D5CF019}" type="presOf" srcId="{E36DB8E9-FCE3-9446-963F-CAD6F5CD61D9}" destId="{7C3A5AD6-EC18-7748-B9C0-AD1F9A82B142}" srcOrd="0" destOrd="0" presId="urn:microsoft.com/office/officeart/2005/8/layout/vList3"/>
    <dgm:cxn modelId="{554FA96E-ADB5-5148-8405-696CDA3B5541}" type="presParOf" srcId="{7C3A5AD6-EC18-7748-B9C0-AD1F9A82B142}" destId="{F475EEF9-4D12-5540-B8DE-FF9848BFAEEC}" srcOrd="0" destOrd="0" presId="urn:microsoft.com/office/officeart/2005/8/layout/vList3"/>
    <dgm:cxn modelId="{E10B791B-E425-4549-B90C-00161C6CC952}" type="presParOf" srcId="{F475EEF9-4D12-5540-B8DE-FF9848BFAEEC}" destId="{7A1F0001-5AA9-BC4A-99A8-7B657C997CD9}" srcOrd="0" destOrd="0" presId="urn:microsoft.com/office/officeart/2005/8/layout/vList3"/>
    <dgm:cxn modelId="{496472EF-BF00-0948-BFF8-D4B91F5676C8}" type="presParOf" srcId="{F475EEF9-4D12-5540-B8DE-FF9848BFAEEC}" destId="{069576A5-9ADB-9E49-9E1E-6D6ED3BFB4E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4AE7C15-4B9D-EA43-8E16-EA1115406D5D}"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B5DBA288-882F-744B-BF8F-CCBA4906BF70}">
      <dgm:prSet/>
      <dgm:spPr/>
      <dgm:t>
        <a:bodyPr/>
        <a:lstStyle/>
        <a:p>
          <a:r>
            <a:rPr lang="es-CO" b="1" i="0"/>
            <a:t>Certificado Médico:</a:t>
          </a:r>
          <a:endParaRPr lang="es-CO"/>
        </a:p>
      </dgm:t>
    </dgm:pt>
    <dgm:pt modelId="{9F4FD3E1-9CAE-4748-8811-EA2C407BBD17}" type="parTrans" cxnId="{1F0584D9-037C-F24E-88DD-2BC9C989377B}">
      <dgm:prSet/>
      <dgm:spPr/>
      <dgm:t>
        <a:bodyPr/>
        <a:lstStyle/>
        <a:p>
          <a:endParaRPr lang="es-MX"/>
        </a:p>
      </dgm:t>
    </dgm:pt>
    <dgm:pt modelId="{88D4DD8A-01AB-7C4B-81D7-5D94A162A8F5}" type="sibTrans" cxnId="{1F0584D9-037C-F24E-88DD-2BC9C989377B}">
      <dgm:prSet/>
      <dgm:spPr/>
      <dgm:t>
        <a:bodyPr/>
        <a:lstStyle/>
        <a:p>
          <a:endParaRPr lang="es-MX"/>
        </a:p>
      </dgm:t>
    </dgm:pt>
    <dgm:pt modelId="{32E86C92-1DAE-EE4D-80C8-C968465188E0}">
      <dgm:prSet/>
      <dgm:spPr/>
      <dgm:t>
        <a:bodyPr/>
        <a:lstStyle/>
        <a:p>
          <a:r>
            <a:rPr lang="es-CO" b="0" i="0" dirty="0"/>
            <a:t>Se requiere un certificado expedido por una institución autorizada</a:t>
          </a:r>
          <a:endParaRPr lang="es-CO" dirty="0"/>
        </a:p>
      </dgm:t>
    </dgm:pt>
    <dgm:pt modelId="{71EBBD55-52F5-FF41-BE38-051F8B51F8C6}" type="parTrans" cxnId="{2AA84BAF-5F57-F94F-9E21-9888C021C440}">
      <dgm:prSet/>
      <dgm:spPr/>
      <dgm:t>
        <a:bodyPr/>
        <a:lstStyle/>
        <a:p>
          <a:endParaRPr lang="es-MX"/>
        </a:p>
      </dgm:t>
    </dgm:pt>
    <dgm:pt modelId="{09B1189D-6FD9-6443-A05D-5FAC1488CB61}" type="sibTrans" cxnId="{2AA84BAF-5F57-F94F-9E21-9888C021C440}">
      <dgm:prSet/>
      <dgm:spPr/>
      <dgm:t>
        <a:bodyPr/>
        <a:lstStyle/>
        <a:p>
          <a:endParaRPr lang="es-MX"/>
        </a:p>
      </dgm:t>
    </dgm:pt>
    <dgm:pt modelId="{FB9A6210-5718-8444-B914-CE15AA988F30}">
      <dgm:prSet/>
      <dgm:spPr/>
      <dgm:t>
        <a:bodyPr/>
        <a:lstStyle/>
        <a:p>
          <a:r>
            <a:rPr lang="es-CO" b="1" i="0"/>
            <a:t>Aptitud Psicofísica:</a:t>
          </a:r>
          <a:endParaRPr lang="es-CO"/>
        </a:p>
      </dgm:t>
    </dgm:pt>
    <dgm:pt modelId="{A555C510-66B4-234F-86AF-F0744D389A86}" type="parTrans" cxnId="{09EC8BE7-7155-F044-A172-D901477152D9}">
      <dgm:prSet/>
      <dgm:spPr/>
      <dgm:t>
        <a:bodyPr/>
        <a:lstStyle/>
        <a:p>
          <a:endParaRPr lang="es-MX"/>
        </a:p>
      </dgm:t>
    </dgm:pt>
    <dgm:pt modelId="{244101E0-F07B-9F4A-9927-288D956E51B9}" type="sibTrans" cxnId="{09EC8BE7-7155-F044-A172-D901477152D9}">
      <dgm:prSet/>
      <dgm:spPr/>
      <dgm:t>
        <a:bodyPr/>
        <a:lstStyle/>
        <a:p>
          <a:endParaRPr lang="es-MX"/>
        </a:p>
      </dgm:t>
    </dgm:pt>
    <dgm:pt modelId="{385A33F3-7BD3-2F4C-BA2F-5F945900662B}">
      <dgm:prSet/>
      <dgm:spPr/>
      <dgm:t>
        <a:bodyPr/>
        <a:lstStyle/>
        <a:p>
          <a:r>
            <a:rPr lang="es-CO" b="0" i="0"/>
            <a:t>Este certificado evalúa la aptitud tanto física como mental para el manejo seguro de armas de fuego. </a:t>
          </a:r>
          <a:endParaRPr lang="es-CO"/>
        </a:p>
      </dgm:t>
    </dgm:pt>
    <dgm:pt modelId="{9284331C-C4F2-C943-9780-C3099FC2FEAB}" type="parTrans" cxnId="{B4B795C7-FDC8-9B44-B39A-92C9B29F9E23}">
      <dgm:prSet/>
      <dgm:spPr/>
      <dgm:t>
        <a:bodyPr/>
        <a:lstStyle/>
        <a:p>
          <a:endParaRPr lang="es-MX"/>
        </a:p>
      </dgm:t>
    </dgm:pt>
    <dgm:pt modelId="{772B79E6-4E4A-7D4C-9378-BC6E95068C83}" type="sibTrans" cxnId="{B4B795C7-FDC8-9B44-B39A-92C9B29F9E23}">
      <dgm:prSet/>
      <dgm:spPr/>
      <dgm:t>
        <a:bodyPr/>
        <a:lstStyle/>
        <a:p>
          <a:endParaRPr lang="es-MX"/>
        </a:p>
      </dgm:t>
    </dgm:pt>
    <dgm:pt modelId="{83DD78AB-062C-FC41-A07A-195ECED9BDAE}">
      <dgm:prSet/>
      <dgm:spPr/>
      <dgm:t>
        <a:bodyPr/>
        <a:lstStyle/>
        <a:p>
          <a:r>
            <a:rPr lang="es-CO" b="1" i="0" dirty="0"/>
            <a:t>Pago de la Evaluación:</a:t>
          </a:r>
          <a:endParaRPr lang="es-CO" dirty="0"/>
        </a:p>
      </dgm:t>
    </dgm:pt>
    <dgm:pt modelId="{034E3B9B-8920-9941-BCA9-C3CF8ECCA1EF}" type="parTrans" cxnId="{95C914F8-3950-BF4B-9DB5-024E8DDD0D33}">
      <dgm:prSet/>
      <dgm:spPr/>
      <dgm:t>
        <a:bodyPr/>
        <a:lstStyle/>
        <a:p>
          <a:endParaRPr lang="es-MX"/>
        </a:p>
      </dgm:t>
    </dgm:pt>
    <dgm:pt modelId="{C9E77E02-FDAF-DB45-ADF6-5C045CBA56A8}" type="sibTrans" cxnId="{95C914F8-3950-BF4B-9DB5-024E8DDD0D33}">
      <dgm:prSet/>
      <dgm:spPr/>
      <dgm:t>
        <a:bodyPr/>
        <a:lstStyle/>
        <a:p>
          <a:endParaRPr lang="es-MX"/>
        </a:p>
      </dgm:t>
    </dgm:pt>
    <dgm:pt modelId="{D1535F78-5AFE-454A-AF8E-E9B85DB2CAAE}">
      <dgm:prSet/>
      <dgm:spPr/>
      <dgm:t>
        <a:bodyPr/>
        <a:lstStyle/>
        <a:p>
          <a:r>
            <a:rPr lang="es-CO" b="0" i="0" dirty="0"/>
            <a:t>Usuarios particulares, por entidades vigiladas por la Superintendencia Financiera, </a:t>
          </a:r>
          <a:endParaRPr lang="es-CO" dirty="0"/>
        </a:p>
      </dgm:t>
    </dgm:pt>
    <dgm:pt modelId="{F7758119-ED29-6646-A6BE-2D57095DF5D6}" type="parTrans" cxnId="{FADBF29C-A914-ED4A-A3E5-BFEB99538720}">
      <dgm:prSet/>
      <dgm:spPr/>
      <dgm:t>
        <a:bodyPr/>
        <a:lstStyle/>
        <a:p>
          <a:endParaRPr lang="es-MX"/>
        </a:p>
      </dgm:t>
    </dgm:pt>
    <dgm:pt modelId="{C448B41A-671C-7F47-B00B-BC972444EEFB}" type="sibTrans" cxnId="{FADBF29C-A914-ED4A-A3E5-BFEB99538720}">
      <dgm:prSet/>
      <dgm:spPr/>
      <dgm:t>
        <a:bodyPr/>
        <a:lstStyle/>
        <a:p>
          <a:endParaRPr lang="es-MX"/>
        </a:p>
      </dgm:t>
    </dgm:pt>
    <dgm:pt modelId="{C19F87F8-39F0-5C45-8E8C-B71EBE74BF0D}">
      <dgm:prSet/>
      <dgm:spPr/>
      <dgm:t>
        <a:bodyPr/>
        <a:lstStyle/>
        <a:p>
          <a:r>
            <a:rPr lang="es-CO" b="1" i="0" dirty="0"/>
            <a:t>Prohibición de Efectivo:</a:t>
          </a:r>
          <a:endParaRPr lang="es-CO" dirty="0"/>
        </a:p>
      </dgm:t>
    </dgm:pt>
    <dgm:pt modelId="{A2A43A08-4A06-B74B-B03D-112A48F6D454}" type="parTrans" cxnId="{E008000E-2526-E34B-83E1-23EE791F41FA}">
      <dgm:prSet/>
      <dgm:spPr/>
      <dgm:t>
        <a:bodyPr/>
        <a:lstStyle/>
        <a:p>
          <a:endParaRPr lang="es-MX"/>
        </a:p>
      </dgm:t>
    </dgm:pt>
    <dgm:pt modelId="{A1E14FA2-5C8A-E848-BB4C-B8FE255BE2D2}" type="sibTrans" cxnId="{E008000E-2526-E34B-83E1-23EE791F41FA}">
      <dgm:prSet/>
      <dgm:spPr/>
      <dgm:t>
        <a:bodyPr/>
        <a:lstStyle/>
        <a:p>
          <a:endParaRPr lang="es-MX"/>
        </a:p>
      </dgm:t>
    </dgm:pt>
    <dgm:pt modelId="{611287CD-C520-004E-8B03-60B3529DD423}">
      <dgm:prSet/>
      <dgm:spPr/>
      <dgm:t>
        <a:bodyPr/>
        <a:lstStyle/>
        <a:p>
          <a:r>
            <a:rPr lang="es-CO" b="0" i="0" dirty="0"/>
            <a:t>Utilizar sistemas financieros o convenios con operadores postales de pago. </a:t>
          </a:r>
          <a:endParaRPr lang="es-CO" dirty="0"/>
        </a:p>
      </dgm:t>
    </dgm:pt>
    <dgm:pt modelId="{65032398-0A05-1C4C-8C95-AAFEF6C3C8FF}" type="parTrans" cxnId="{A1264C0E-BA3A-0F44-9BD5-796A87F84536}">
      <dgm:prSet/>
      <dgm:spPr/>
      <dgm:t>
        <a:bodyPr/>
        <a:lstStyle/>
        <a:p>
          <a:endParaRPr lang="es-MX"/>
        </a:p>
      </dgm:t>
    </dgm:pt>
    <dgm:pt modelId="{A4494854-7314-AD47-8526-6734695B84DB}" type="sibTrans" cxnId="{A1264C0E-BA3A-0F44-9BD5-796A87F84536}">
      <dgm:prSet/>
      <dgm:spPr/>
      <dgm:t>
        <a:bodyPr/>
        <a:lstStyle/>
        <a:p>
          <a:endParaRPr lang="es-MX"/>
        </a:p>
      </dgm:t>
    </dgm:pt>
    <dgm:pt modelId="{696E134F-1012-F349-976A-BDF49800AA8D}">
      <dgm:prSet/>
      <dgm:spPr/>
      <dgm:t>
        <a:bodyPr/>
        <a:lstStyle/>
        <a:p>
          <a:r>
            <a:rPr lang="es-CO" b="1" i="0" dirty="0"/>
            <a:t>Entidades Autorizadas:</a:t>
          </a:r>
          <a:endParaRPr lang="es-CO" dirty="0"/>
        </a:p>
      </dgm:t>
    </dgm:pt>
    <dgm:pt modelId="{4A1EC1E7-82B4-D741-866D-AE96A5070A51}" type="parTrans" cxnId="{0C27F662-D686-424B-903B-1AA7F35B952C}">
      <dgm:prSet/>
      <dgm:spPr/>
      <dgm:t>
        <a:bodyPr/>
        <a:lstStyle/>
        <a:p>
          <a:endParaRPr lang="es-MX"/>
        </a:p>
      </dgm:t>
    </dgm:pt>
    <dgm:pt modelId="{A70F1E1B-D79C-B148-B3FA-82F4FC50EBE3}" type="sibTrans" cxnId="{0C27F662-D686-424B-903B-1AA7F35B952C}">
      <dgm:prSet/>
      <dgm:spPr/>
      <dgm:t>
        <a:bodyPr/>
        <a:lstStyle/>
        <a:p>
          <a:endParaRPr lang="es-MX"/>
        </a:p>
      </dgm:t>
    </dgm:pt>
    <dgm:pt modelId="{AC14C94B-E3F8-B544-AAD7-1E732AE18995}">
      <dgm:prSet/>
      <dgm:spPr/>
      <dgm:t>
        <a:bodyPr/>
        <a:lstStyle/>
        <a:p>
          <a:r>
            <a:rPr lang="es-CO" b="0" i="0" dirty="0"/>
            <a:t>IPS autorizadas Subdirección de Servicios de Salud de la Dirección General de Sanidad Militar. </a:t>
          </a:r>
          <a:endParaRPr lang="es-CO" dirty="0"/>
        </a:p>
      </dgm:t>
    </dgm:pt>
    <dgm:pt modelId="{CBAA64CD-E8D9-2B47-814C-E50BEF63EE20}" type="parTrans" cxnId="{850898E2-9089-964C-ABE3-F655670DE53E}">
      <dgm:prSet/>
      <dgm:spPr/>
      <dgm:t>
        <a:bodyPr/>
        <a:lstStyle/>
        <a:p>
          <a:endParaRPr lang="es-MX"/>
        </a:p>
      </dgm:t>
    </dgm:pt>
    <dgm:pt modelId="{3D2DD274-B500-9945-9471-6B10B37A4599}" type="sibTrans" cxnId="{850898E2-9089-964C-ABE3-F655670DE53E}">
      <dgm:prSet/>
      <dgm:spPr/>
      <dgm:t>
        <a:bodyPr/>
        <a:lstStyle/>
        <a:p>
          <a:endParaRPr lang="es-MX"/>
        </a:p>
      </dgm:t>
    </dgm:pt>
    <dgm:pt modelId="{B31D76ED-6D39-B646-9974-82DACA8B0D6C}">
      <dgm:prSet/>
      <dgm:spPr/>
      <dgm:t>
        <a:bodyPr/>
        <a:lstStyle/>
        <a:p>
          <a:r>
            <a:rPr lang="es-CO" b="1" i="0"/>
            <a:t>Coleccionistas y Deportistas:</a:t>
          </a:r>
          <a:endParaRPr lang="es-CO"/>
        </a:p>
      </dgm:t>
    </dgm:pt>
    <dgm:pt modelId="{F33A0D32-8AB1-8B47-B883-BB10049C793A}" type="parTrans" cxnId="{03A61A59-09D9-E84B-9BA9-7DF7BA5FC438}">
      <dgm:prSet/>
      <dgm:spPr/>
      <dgm:t>
        <a:bodyPr/>
        <a:lstStyle/>
        <a:p>
          <a:endParaRPr lang="es-MX"/>
        </a:p>
      </dgm:t>
    </dgm:pt>
    <dgm:pt modelId="{351F5FF7-4FDC-3B4B-BABC-955A649B9FEE}" type="sibTrans" cxnId="{03A61A59-09D9-E84B-9BA9-7DF7BA5FC438}">
      <dgm:prSet/>
      <dgm:spPr/>
      <dgm:t>
        <a:bodyPr/>
        <a:lstStyle/>
        <a:p>
          <a:endParaRPr lang="es-MX"/>
        </a:p>
      </dgm:t>
    </dgm:pt>
    <dgm:pt modelId="{270101F5-6774-814F-A95F-1E8D79B8B3E6}">
      <dgm:prSet/>
      <dgm:spPr/>
      <dgm:t>
        <a:bodyPr/>
        <a:lstStyle/>
        <a:p>
          <a:r>
            <a:rPr lang="es-CO" b="0" i="0"/>
            <a:t>Los coleccionistas y deportistas registrados pueden obtener permisos de tenencia, y las armas anteriores a 1900 no requieren permiso, pero sí una credencial. </a:t>
          </a:r>
          <a:endParaRPr lang="es-CO"/>
        </a:p>
      </dgm:t>
    </dgm:pt>
    <dgm:pt modelId="{07A3F556-BACB-4E49-B73B-D9C6D0AB20B8}" type="parTrans" cxnId="{4DAA069F-730B-2F49-BBEA-635862DE7511}">
      <dgm:prSet/>
      <dgm:spPr/>
      <dgm:t>
        <a:bodyPr/>
        <a:lstStyle/>
        <a:p>
          <a:endParaRPr lang="es-MX"/>
        </a:p>
      </dgm:t>
    </dgm:pt>
    <dgm:pt modelId="{01F20CDD-E7F7-D449-B355-51200D046544}" type="sibTrans" cxnId="{4DAA069F-730B-2F49-BBEA-635862DE7511}">
      <dgm:prSet/>
      <dgm:spPr/>
      <dgm:t>
        <a:bodyPr/>
        <a:lstStyle/>
        <a:p>
          <a:endParaRPr lang="es-MX"/>
        </a:p>
      </dgm:t>
    </dgm:pt>
    <dgm:pt modelId="{B03428F1-87FF-2F40-8E4B-43986C52F598}">
      <dgm:prSet/>
      <dgm:spPr/>
      <dgm:t>
        <a:bodyPr/>
        <a:lstStyle/>
        <a:p>
          <a:r>
            <a:rPr lang="es-CO" b="0" i="0" dirty="0"/>
            <a:t>Servicios de vigilancia y seguridad privada, las ARL asumen el costo. </a:t>
          </a:r>
          <a:endParaRPr lang="es-CO" dirty="0"/>
        </a:p>
      </dgm:t>
    </dgm:pt>
    <dgm:pt modelId="{4294ED92-E559-4E4A-BF2D-CF21420C5EBF}" type="parTrans" cxnId="{6F854996-320B-BE4F-8593-71F3FAFDD357}">
      <dgm:prSet/>
      <dgm:spPr/>
      <dgm:t>
        <a:bodyPr/>
        <a:lstStyle/>
        <a:p>
          <a:endParaRPr lang="es-MX"/>
        </a:p>
      </dgm:t>
    </dgm:pt>
    <dgm:pt modelId="{0F277F49-E825-E448-8072-F643A1D75EE1}" type="sibTrans" cxnId="{6F854996-320B-BE4F-8593-71F3FAFDD357}">
      <dgm:prSet/>
      <dgm:spPr/>
      <dgm:t>
        <a:bodyPr/>
        <a:lstStyle/>
        <a:p>
          <a:endParaRPr lang="es-MX"/>
        </a:p>
      </dgm:t>
    </dgm:pt>
    <dgm:pt modelId="{4D75F415-8DA2-D346-9279-FCE9B23D1160}" type="pres">
      <dgm:prSet presAssocID="{44AE7C15-4B9D-EA43-8E16-EA1115406D5D}" presName="linear" presStyleCnt="0">
        <dgm:presLayoutVars>
          <dgm:animLvl val="lvl"/>
          <dgm:resizeHandles val="exact"/>
        </dgm:presLayoutVars>
      </dgm:prSet>
      <dgm:spPr/>
      <dgm:t>
        <a:bodyPr/>
        <a:lstStyle/>
        <a:p>
          <a:endParaRPr lang="es-ES"/>
        </a:p>
      </dgm:t>
    </dgm:pt>
    <dgm:pt modelId="{9A189C99-C385-3445-8214-8F67E2E636C1}" type="pres">
      <dgm:prSet presAssocID="{B5DBA288-882F-744B-BF8F-CCBA4906BF70}" presName="parentText" presStyleLbl="node1" presStyleIdx="0" presStyleCnt="6">
        <dgm:presLayoutVars>
          <dgm:chMax val="0"/>
          <dgm:bulletEnabled val="1"/>
        </dgm:presLayoutVars>
      </dgm:prSet>
      <dgm:spPr/>
      <dgm:t>
        <a:bodyPr/>
        <a:lstStyle/>
        <a:p>
          <a:endParaRPr lang="es-ES"/>
        </a:p>
      </dgm:t>
    </dgm:pt>
    <dgm:pt modelId="{B4F070A0-1FCE-334C-828F-7CC19523F59A}" type="pres">
      <dgm:prSet presAssocID="{B5DBA288-882F-744B-BF8F-CCBA4906BF70}" presName="childText" presStyleLbl="revTx" presStyleIdx="0" presStyleCnt="6">
        <dgm:presLayoutVars>
          <dgm:bulletEnabled val="1"/>
        </dgm:presLayoutVars>
      </dgm:prSet>
      <dgm:spPr/>
      <dgm:t>
        <a:bodyPr/>
        <a:lstStyle/>
        <a:p>
          <a:endParaRPr lang="es-ES"/>
        </a:p>
      </dgm:t>
    </dgm:pt>
    <dgm:pt modelId="{A088E543-32A0-7F44-B35E-083F5D387F80}" type="pres">
      <dgm:prSet presAssocID="{FB9A6210-5718-8444-B914-CE15AA988F30}" presName="parentText" presStyleLbl="node1" presStyleIdx="1" presStyleCnt="6">
        <dgm:presLayoutVars>
          <dgm:chMax val="0"/>
          <dgm:bulletEnabled val="1"/>
        </dgm:presLayoutVars>
      </dgm:prSet>
      <dgm:spPr/>
      <dgm:t>
        <a:bodyPr/>
        <a:lstStyle/>
        <a:p>
          <a:endParaRPr lang="es-ES"/>
        </a:p>
      </dgm:t>
    </dgm:pt>
    <dgm:pt modelId="{FEBD14CE-44CB-1A44-929E-22C634226D2D}" type="pres">
      <dgm:prSet presAssocID="{FB9A6210-5718-8444-B914-CE15AA988F30}" presName="childText" presStyleLbl="revTx" presStyleIdx="1" presStyleCnt="6">
        <dgm:presLayoutVars>
          <dgm:bulletEnabled val="1"/>
        </dgm:presLayoutVars>
      </dgm:prSet>
      <dgm:spPr/>
      <dgm:t>
        <a:bodyPr/>
        <a:lstStyle/>
        <a:p>
          <a:endParaRPr lang="es-ES"/>
        </a:p>
      </dgm:t>
    </dgm:pt>
    <dgm:pt modelId="{21139C11-B8D4-C649-BF9D-C40E7D7B7B6B}" type="pres">
      <dgm:prSet presAssocID="{83DD78AB-062C-FC41-A07A-195ECED9BDAE}" presName="parentText" presStyleLbl="node1" presStyleIdx="2" presStyleCnt="6">
        <dgm:presLayoutVars>
          <dgm:chMax val="0"/>
          <dgm:bulletEnabled val="1"/>
        </dgm:presLayoutVars>
      </dgm:prSet>
      <dgm:spPr/>
      <dgm:t>
        <a:bodyPr/>
        <a:lstStyle/>
        <a:p>
          <a:endParaRPr lang="es-ES"/>
        </a:p>
      </dgm:t>
    </dgm:pt>
    <dgm:pt modelId="{F50EB86B-EF7A-4148-BE18-5BB6A57C4097}" type="pres">
      <dgm:prSet presAssocID="{83DD78AB-062C-FC41-A07A-195ECED9BDAE}" presName="childText" presStyleLbl="revTx" presStyleIdx="2" presStyleCnt="6">
        <dgm:presLayoutVars>
          <dgm:bulletEnabled val="1"/>
        </dgm:presLayoutVars>
      </dgm:prSet>
      <dgm:spPr/>
      <dgm:t>
        <a:bodyPr/>
        <a:lstStyle/>
        <a:p>
          <a:endParaRPr lang="es-ES"/>
        </a:p>
      </dgm:t>
    </dgm:pt>
    <dgm:pt modelId="{06C55089-F55B-5447-99AE-7A3C509D8BDD}" type="pres">
      <dgm:prSet presAssocID="{C19F87F8-39F0-5C45-8E8C-B71EBE74BF0D}" presName="parentText" presStyleLbl="node1" presStyleIdx="3" presStyleCnt="6">
        <dgm:presLayoutVars>
          <dgm:chMax val="0"/>
          <dgm:bulletEnabled val="1"/>
        </dgm:presLayoutVars>
      </dgm:prSet>
      <dgm:spPr/>
      <dgm:t>
        <a:bodyPr/>
        <a:lstStyle/>
        <a:p>
          <a:endParaRPr lang="es-ES"/>
        </a:p>
      </dgm:t>
    </dgm:pt>
    <dgm:pt modelId="{37D2D33A-B55C-F342-8B69-99225AAF5676}" type="pres">
      <dgm:prSet presAssocID="{C19F87F8-39F0-5C45-8E8C-B71EBE74BF0D}" presName="childText" presStyleLbl="revTx" presStyleIdx="3" presStyleCnt="6">
        <dgm:presLayoutVars>
          <dgm:bulletEnabled val="1"/>
        </dgm:presLayoutVars>
      </dgm:prSet>
      <dgm:spPr/>
      <dgm:t>
        <a:bodyPr/>
        <a:lstStyle/>
        <a:p>
          <a:endParaRPr lang="es-ES"/>
        </a:p>
      </dgm:t>
    </dgm:pt>
    <dgm:pt modelId="{E649A5A5-8B53-4B45-934A-E85B2F3CFBCB}" type="pres">
      <dgm:prSet presAssocID="{696E134F-1012-F349-976A-BDF49800AA8D}" presName="parentText" presStyleLbl="node1" presStyleIdx="4" presStyleCnt="6">
        <dgm:presLayoutVars>
          <dgm:chMax val="0"/>
          <dgm:bulletEnabled val="1"/>
        </dgm:presLayoutVars>
      </dgm:prSet>
      <dgm:spPr/>
      <dgm:t>
        <a:bodyPr/>
        <a:lstStyle/>
        <a:p>
          <a:endParaRPr lang="es-ES"/>
        </a:p>
      </dgm:t>
    </dgm:pt>
    <dgm:pt modelId="{1788F6AD-8D8D-8942-9B68-C8331035CBD8}" type="pres">
      <dgm:prSet presAssocID="{696E134F-1012-F349-976A-BDF49800AA8D}" presName="childText" presStyleLbl="revTx" presStyleIdx="4" presStyleCnt="6">
        <dgm:presLayoutVars>
          <dgm:bulletEnabled val="1"/>
        </dgm:presLayoutVars>
      </dgm:prSet>
      <dgm:spPr/>
      <dgm:t>
        <a:bodyPr/>
        <a:lstStyle/>
        <a:p>
          <a:endParaRPr lang="es-ES"/>
        </a:p>
      </dgm:t>
    </dgm:pt>
    <dgm:pt modelId="{292D2C99-D7B4-C24F-8E4B-0ED804048544}" type="pres">
      <dgm:prSet presAssocID="{B31D76ED-6D39-B646-9974-82DACA8B0D6C}" presName="parentText" presStyleLbl="node1" presStyleIdx="5" presStyleCnt="6">
        <dgm:presLayoutVars>
          <dgm:chMax val="0"/>
          <dgm:bulletEnabled val="1"/>
        </dgm:presLayoutVars>
      </dgm:prSet>
      <dgm:spPr/>
      <dgm:t>
        <a:bodyPr/>
        <a:lstStyle/>
        <a:p>
          <a:endParaRPr lang="es-ES"/>
        </a:p>
      </dgm:t>
    </dgm:pt>
    <dgm:pt modelId="{B9CC8F03-C6AD-CD4B-8758-6DD278F6C3C8}" type="pres">
      <dgm:prSet presAssocID="{B31D76ED-6D39-B646-9974-82DACA8B0D6C}" presName="childText" presStyleLbl="revTx" presStyleIdx="5" presStyleCnt="6">
        <dgm:presLayoutVars>
          <dgm:bulletEnabled val="1"/>
        </dgm:presLayoutVars>
      </dgm:prSet>
      <dgm:spPr/>
      <dgm:t>
        <a:bodyPr/>
        <a:lstStyle/>
        <a:p>
          <a:endParaRPr lang="es-ES"/>
        </a:p>
      </dgm:t>
    </dgm:pt>
  </dgm:ptLst>
  <dgm:cxnLst>
    <dgm:cxn modelId="{11B4D765-AB1C-E546-B456-2B6F5C4EC0C9}" type="presOf" srcId="{FB9A6210-5718-8444-B914-CE15AA988F30}" destId="{A088E543-32A0-7F44-B35E-083F5D387F80}" srcOrd="0" destOrd="0" presId="urn:microsoft.com/office/officeart/2005/8/layout/vList2"/>
    <dgm:cxn modelId="{B2B19EB8-D254-A64C-907F-D11A3AF99E40}" type="presOf" srcId="{B31D76ED-6D39-B646-9974-82DACA8B0D6C}" destId="{292D2C99-D7B4-C24F-8E4B-0ED804048544}" srcOrd="0" destOrd="0" presId="urn:microsoft.com/office/officeart/2005/8/layout/vList2"/>
    <dgm:cxn modelId="{640314E7-5F82-0C41-A8CB-DAF35189EAFF}" type="presOf" srcId="{44AE7C15-4B9D-EA43-8E16-EA1115406D5D}" destId="{4D75F415-8DA2-D346-9279-FCE9B23D1160}" srcOrd="0" destOrd="0" presId="urn:microsoft.com/office/officeart/2005/8/layout/vList2"/>
    <dgm:cxn modelId="{850898E2-9089-964C-ABE3-F655670DE53E}" srcId="{696E134F-1012-F349-976A-BDF49800AA8D}" destId="{AC14C94B-E3F8-B544-AAD7-1E732AE18995}" srcOrd="0" destOrd="0" parTransId="{CBAA64CD-E8D9-2B47-814C-E50BEF63EE20}" sibTransId="{3D2DD274-B500-9945-9471-6B10B37A4599}"/>
    <dgm:cxn modelId="{FADBF29C-A914-ED4A-A3E5-BFEB99538720}" srcId="{83DD78AB-062C-FC41-A07A-195ECED9BDAE}" destId="{D1535F78-5AFE-454A-AF8E-E9B85DB2CAAE}" srcOrd="0" destOrd="0" parTransId="{F7758119-ED29-6646-A6BE-2D57095DF5D6}" sibTransId="{C448B41A-671C-7F47-B00B-BC972444EEFB}"/>
    <dgm:cxn modelId="{2AA84BAF-5F57-F94F-9E21-9888C021C440}" srcId="{B5DBA288-882F-744B-BF8F-CCBA4906BF70}" destId="{32E86C92-1DAE-EE4D-80C8-C968465188E0}" srcOrd="0" destOrd="0" parTransId="{71EBBD55-52F5-FF41-BE38-051F8B51F8C6}" sibTransId="{09B1189D-6FD9-6443-A05D-5FAC1488CB61}"/>
    <dgm:cxn modelId="{A1264C0E-BA3A-0F44-9BD5-796A87F84536}" srcId="{C19F87F8-39F0-5C45-8E8C-B71EBE74BF0D}" destId="{611287CD-C520-004E-8B03-60B3529DD423}" srcOrd="0" destOrd="0" parTransId="{65032398-0A05-1C4C-8C95-AAFEF6C3C8FF}" sibTransId="{A4494854-7314-AD47-8526-6734695B84DB}"/>
    <dgm:cxn modelId="{BD99FF4E-633E-D344-A9F4-FF3D5A06543F}" type="presOf" srcId="{AC14C94B-E3F8-B544-AAD7-1E732AE18995}" destId="{1788F6AD-8D8D-8942-9B68-C8331035CBD8}" srcOrd="0" destOrd="0" presId="urn:microsoft.com/office/officeart/2005/8/layout/vList2"/>
    <dgm:cxn modelId="{468F2EF0-E09D-EE4F-A3B6-764E77FB9613}" type="presOf" srcId="{D1535F78-5AFE-454A-AF8E-E9B85DB2CAAE}" destId="{F50EB86B-EF7A-4148-BE18-5BB6A57C4097}" srcOrd="0" destOrd="0" presId="urn:microsoft.com/office/officeart/2005/8/layout/vList2"/>
    <dgm:cxn modelId="{03A61A59-09D9-E84B-9BA9-7DF7BA5FC438}" srcId="{44AE7C15-4B9D-EA43-8E16-EA1115406D5D}" destId="{B31D76ED-6D39-B646-9974-82DACA8B0D6C}" srcOrd="5" destOrd="0" parTransId="{F33A0D32-8AB1-8B47-B883-BB10049C793A}" sibTransId="{351F5FF7-4FDC-3B4B-BABC-955A649B9FEE}"/>
    <dgm:cxn modelId="{E008000E-2526-E34B-83E1-23EE791F41FA}" srcId="{44AE7C15-4B9D-EA43-8E16-EA1115406D5D}" destId="{C19F87F8-39F0-5C45-8E8C-B71EBE74BF0D}" srcOrd="3" destOrd="0" parTransId="{A2A43A08-4A06-B74B-B03D-112A48F6D454}" sibTransId="{A1E14FA2-5C8A-E848-BB4C-B8FE255BE2D2}"/>
    <dgm:cxn modelId="{41BB44A7-C879-544D-8C34-4A0D29F3950B}" type="presOf" srcId="{385A33F3-7BD3-2F4C-BA2F-5F945900662B}" destId="{FEBD14CE-44CB-1A44-929E-22C634226D2D}" srcOrd="0" destOrd="0" presId="urn:microsoft.com/office/officeart/2005/8/layout/vList2"/>
    <dgm:cxn modelId="{1F0584D9-037C-F24E-88DD-2BC9C989377B}" srcId="{44AE7C15-4B9D-EA43-8E16-EA1115406D5D}" destId="{B5DBA288-882F-744B-BF8F-CCBA4906BF70}" srcOrd="0" destOrd="0" parTransId="{9F4FD3E1-9CAE-4748-8811-EA2C407BBD17}" sibTransId="{88D4DD8A-01AB-7C4B-81D7-5D94A162A8F5}"/>
    <dgm:cxn modelId="{6F854996-320B-BE4F-8593-71F3FAFDD357}" srcId="{83DD78AB-062C-FC41-A07A-195ECED9BDAE}" destId="{B03428F1-87FF-2F40-8E4B-43986C52F598}" srcOrd="1" destOrd="0" parTransId="{4294ED92-E559-4E4A-BF2D-CF21420C5EBF}" sibTransId="{0F277F49-E825-E448-8072-F643A1D75EE1}"/>
    <dgm:cxn modelId="{8C3B862E-8C07-D145-8C15-F4B55C89F20C}" type="presOf" srcId="{C19F87F8-39F0-5C45-8E8C-B71EBE74BF0D}" destId="{06C55089-F55B-5447-99AE-7A3C509D8BDD}" srcOrd="0" destOrd="0" presId="urn:microsoft.com/office/officeart/2005/8/layout/vList2"/>
    <dgm:cxn modelId="{B5CB8CF4-A851-314C-B41F-B03908633BEF}" type="presOf" srcId="{B5DBA288-882F-744B-BF8F-CCBA4906BF70}" destId="{9A189C99-C385-3445-8214-8F67E2E636C1}" srcOrd="0" destOrd="0" presId="urn:microsoft.com/office/officeart/2005/8/layout/vList2"/>
    <dgm:cxn modelId="{F9C8B8EF-3E96-6F4E-9743-75B12E11A9FA}" type="presOf" srcId="{B03428F1-87FF-2F40-8E4B-43986C52F598}" destId="{F50EB86B-EF7A-4148-BE18-5BB6A57C4097}" srcOrd="0" destOrd="1" presId="urn:microsoft.com/office/officeart/2005/8/layout/vList2"/>
    <dgm:cxn modelId="{F493F6E3-5BDA-5340-8014-53EC6B5E8AF6}" type="presOf" srcId="{270101F5-6774-814F-A95F-1E8D79B8B3E6}" destId="{B9CC8F03-C6AD-CD4B-8758-6DD278F6C3C8}" srcOrd="0" destOrd="0" presId="urn:microsoft.com/office/officeart/2005/8/layout/vList2"/>
    <dgm:cxn modelId="{09EC8BE7-7155-F044-A172-D901477152D9}" srcId="{44AE7C15-4B9D-EA43-8E16-EA1115406D5D}" destId="{FB9A6210-5718-8444-B914-CE15AA988F30}" srcOrd="1" destOrd="0" parTransId="{A555C510-66B4-234F-86AF-F0744D389A86}" sibTransId="{244101E0-F07B-9F4A-9927-288D956E51B9}"/>
    <dgm:cxn modelId="{B4B795C7-FDC8-9B44-B39A-92C9B29F9E23}" srcId="{FB9A6210-5718-8444-B914-CE15AA988F30}" destId="{385A33F3-7BD3-2F4C-BA2F-5F945900662B}" srcOrd="0" destOrd="0" parTransId="{9284331C-C4F2-C943-9780-C3099FC2FEAB}" sibTransId="{772B79E6-4E4A-7D4C-9378-BC6E95068C83}"/>
    <dgm:cxn modelId="{95C914F8-3950-BF4B-9DB5-024E8DDD0D33}" srcId="{44AE7C15-4B9D-EA43-8E16-EA1115406D5D}" destId="{83DD78AB-062C-FC41-A07A-195ECED9BDAE}" srcOrd="2" destOrd="0" parTransId="{034E3B9B-8920-9941-BCA9-C3CF8ECCA1EF}" sibTransId="{C9E77E02-FDAF-DB45-ADF6-5C045CBA56A8}"/>
    <dgm:cxn modelId="{0C27F662-D686-424B-903B-1AA7F35B952C}" srcId="{44AE7C15-4B9D-EA43-8E16-EA1115406D5D}" destId="{696E134F-1012-F349-976A-BDF49800AA8D}" srcOrd="4" destOrd="0" parTransId="{4A1EC1E7-82B4-D741-866D-AE96A5070A51}" sibTransId="{A70F1E1B-D79C-B148-B3FA-82F4FC50EBE3}"/>
    <dgm:cxn modelId="{D7E3E589-0B6C-4543-A4C9-5488CC4E8B75}" type="presOf" srcId="{32E86C92-1DAE-EE4D-80C8-C968465188E0}" destId="{B4F070A0-1FCE-334C-828F-7CC19523F59A}" srcOrd="0" destOrd="0" presId="urn:microsoft.com/office/officeart/2005/8/layout/vList2"/>
    <dgm:cxn modelId="{DE0D48A7-2C2E-7249-A898-9CD0185F0C2A}" type="presOf" srcId="{83DD78AB-062C-FC41-A07A-195ECED9BDAE}" destId="{21139C11-B8D4-C649-BF9D-C40E7D7B7B6B}" srcOrd="0" destOrd="0" presId="urn:microsoft.com/office/officeart/2005/8/layout/vList2"/>
    <dgm:cxn modelId="{4DAA069F-730B-2F49-BBEA-635862DE7511}" srcId="{B31D76ED-6D39-B646-9974-82DACA8B0D6C}" destId="{270101F5-6774-814F-A95F-1E8D79B8B3E6}" srcOrd="0" destOrd="0" parTransId="{07A3F556-BACB-4E49-B73B-D9C6D0AB20B8}" sibTransId="{01F20CDD-E7F7-D449-B355-51200D046544}"/>
    <dgm:cxn modelId="{70C09597-17BF-C44D-BCC3-FADEF6E40491}" type="presOf" srcId="{696E134F-1012-F349-976A-BDF49800AA8D}" destId="{E649A5A5-8B53-4B45-934A-E85B2F3CFBCB}" srcOrd="0" destOrd="0" presId="urn:microsoft.com/office/officeart/2005/8/layout/vList2"/>
    <dgm:cxn modelId="{EBB34E0F-D876-CC47-AA87-8819B135EF70}" type="presOf" srcId="{611287CD-C520-004E-8B03-60B3529DD423}" destId="{37D2D33A-B55C-F342-8B69-99225AAF5676}" srcOrd="0" destOrd="0" presId="urn:microsoft.com/office/officeart/2005/8/layout/vList2"/>
    <dgm:cxn modelId="{0EFC6D93-74FC-3346-8853-9860E65C7145}" type="presParOf" srcId="{4D75F415-8DA2-D346-9279-FCE9B23D1160}" destId="{9A189C99-C385-3445-8214-8F67E2E636C1}" srcOrd="0" destOrd="0" presId="urn:microsoft.com/office/officeart/2005/8/layout/vList2"/>
    <dgm:cxn modelId="{571FB585-E8C7-5643-A168-773CD6511913}" type="presParOf" srcId="{4D75F415-8DA2-D346-9279-FCE9B23D1160}" destId="{B4F070A0-1FCE-334C-828F-7CC19523F59A}" srcOrd="1" destOrd="0" presId="urn:microsoft.com/office/officeart/2005/8/layout/vList2"/>
    <dgm:cxn modelId="{ED01B50B-0FA4-E941-A330-22EFE7001B59}" type="presParOf" srcId="{4D75F415-8DA2-D346-9279-FCE9B23D1160}" destId="{A088E543-32A0-7F44-B35E-083F5D387F80}" srcOrd="2" destOrd="0" presId="urn:microsoft.com/office/officeart/2005/8/layout/vList2"/>
    <dgm:cxn modelId="{7C8600E2-D634-6142-8A7C-6BA2BE3CF525}" type="presParOf" srcId="{4D75F415-8DA2-D346-9279-FCE9B23D1160}" destId="{FEBD14CE-44CB-1A44-929E-22C634226D2D}" srcOrd="3" destOrd="0" presId="urn:microsoft.com/office/officeart/2005/8/layout/vList2"/>
    <dgm:cxn modelId="{2957D12F-B50D-B843-8301-FF2E4EB2C3E7}" type="presParOf" srcId="{4D75F415-8DA2-D346-9279-FCE9B23D1160}" destId="{21139C11-B8D4-C649-BF9D-C40E7D7B7B6B}" srcOrd="4" destOrd="0" presId="urn:microsoft.com/office/officeart/2005/8/layout/vList2"/>
    <dgm:cxn modelId="{B33D40B7-E138-0040-B285-85DFEEBE4738}" type="presParOf" srcId="{4D75F415-8DA2-D346-9279-FCE9B23D1160}" destId="{F50EB86B-EF7A-4148-BE18-5BB6A57C4097}" srcOrd="5" destOrd="0" presId="urn:microsoft.com/office/officeart/2005/8/layout/vList2"/>
    <dgm:cxn modelId="{E7B25E2D-9755-354A-A1E7-A32A4F621F06}" type="presParOf" srcId="{4D75F415-8DA2-D346-9279-FCE9B23D1160}" destId="{06C55089-F55B-5447-99AE-7A3C509D8BDD}" srcOrd="6" destOrd="0" presId="urn:microsoft.com/office/officeart/2005/8/layout/vList2"/>
    <dgm:cxn modelId="{65FCF8D4-9B89-8C4D-AA12-F825D3594DF4}" type="presParOf" srcId="{4D75F415-8DA2-D346-9279-FCE9B23D1160}" destId="{37D2D33A-B55C-F342-8B69-99225AAF5676}" srcOrd="7" destOrd="0" presId="urn:microsoft.com/office/officeart/2005/8/layout/vList2"/>
    <dgm:cxn modelId="{587EF561-3895-394F-83D3-B596D17ED8D7}" type="presParOf" srcId="{4D75F415-8DA2-D346-9279-FCE9B23D1160}" destId="{E649A5A5-8B53-4B45-934A-E85B2F3CFBCB}" srcOrd="8" destOrd="0" presId="urn:microsoft.com/office/officeart/2005/8/layout/vList2"/>
    <dgm:cxn modelId="{BF93FCD7-A1A0-604C-8E3C-947C858BC636}" type="presParOf" srcId="{4D75F415-8DA2-D346-9279-FCE9B23D1160}" destId="{1788F6AD-8D8D-8942-9B68-C8331035CBD8}" srcOrd="9" destOrd="0" presId="urn:microsoft.com/office/officeart/2005/8/layout/vList2"/>
    <dgm:cxn modelId="{0C528C81-9759-0C42-A28F-3B51365DFA0F}" type="presParOf" srcId="{4D75F415-8DA2-D346-9279-FCE9B23D1160}" destId="{292D2C99-D7B4-C24F-8E4B-0ED804048544}" srcOrd="10" destOrd="0" presId="urn:microsoft.com/office/officeart/2005/8/layout/vList2"/>
    <dgm:cxn modelId="{F9D4A4CC-3198-1845-9E94-E5843788B261}" type="presParOf" srcId="{4D75F415-8DA2-D346-9279-FCE9B23D1160}" destId="{B9CC8F03-C6AD-CD4B-8758-6DD278F6C3C8}"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E6CC81F-5F02-1542-B440-17B56B942A90}"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4B0A0022-4721-B340-9481-79767FE6739D}">
      <dgm:prSet/>
      <dgm:spPr/>
      <dgm:t>
        <a:bodyPr/>
        <a:lstStyle/>
        <a:p>
          <a:r>
            <a:rPr lang="es-CO" b="1" i="0"/>
            <a:t>Exámenes Médicos:</a:t>
          </a:r>
          <a:endParaRPr lang="es-CO"/>
        </a:p>
      </dgm:t>
    </dgm:pt>
    <dgm:pt modelId="{FAA80818-34FB-5E47-ACC3-B46850EBF9B5}" type="parTrans" cxnId="{05266685-8DC0-C84B-AD1D-446299019324}">
      <dgm:prSet/>
      <dgm:spPr/>
      <dgm:t>
        <a:bodyPr/>
        <a:lstStyle/>
        <a:p>
          <a:endParaRPr lang="es-MX"/>
        </a:p>
      </dgm:t>
    </dgm:pt>
    <dgm:pt modelId="{B36594EF-D034-644C-BD11-17F33363CB0F}" type="sibTrans" cxnId="{05266685-8DC0-C84B-AD1D-446299019324}">
      <dgm:prSet/>
      <dgm:spPr/>
      <dgm:t>
        <a:bodyPr/>
        <a:lstStyle/>
        <a:p>
          <a:endParaRPr lang="es-MX"/>
        </a:p>
      </dgm:t>
    </dgm:pt>
    <dgm:pt modelId="{6E0B6729-289C-E14D-A1E3-9A86DAD42F2E}">
      <dgm:prSet/>
      <dgm:spPr/>
      <dgm:t>
        <a:bodyPr/>
        <a:lstStyle/>
        <a:p>
          <a:r>
            <a:rPr lang="es-CO" b="0" i="0" dirty="0"/>
            <a:t>Se llevan a cabo evaluaciones médicas completas para determinar si el individuo cumple con los requisitos físicos y mentales necesarios para la manipulación de armas de fuego. </a:t>
          </a:r>
          <a:endParaRPr lang="es-CO" dirty="0"/>
        </a:p>
      </dgm:t>
    </dgm:pt>
    <dgm:pt modelId="{3C574CF5-0A23-5546-9CAF-3B6280873BAC}" type="parTrans" cxnId="{1FA9D4AE-2D58-804B-B49A-8793602B1E11}">
      <dgm:prSet/>
      <dgm:spPr/>
      <dgm:t>
        <a:bodyPr/>
        <a:lstStyle/>
        <a:p>
          <a:endParaRPr lang="es-MX"/>
        </a:p>
      </dgm:t>
    </dgm:pt>
    <dgm:pt modelId="{F42AAEEB-10D0-7D49-82B4-F61BD5CF4E52}" type="sibTrans" cxnId="{1FA9D4AE-2D58-804B-B49A-8793602B1E11}">
      <dgm:prSet/>
      <dgm:spPr/>
      <dgm:t>
        <a:bodyPr/>
        <a:lstStyle/>
        <a:p>
          <a:endParaRPr lang="es-MX"/>
        </a:p>
      </dgm:t>
    </dgm:pt>
    <dgm:pt modelId="{BF60205C-700D-CD4C-9334-B6C9306B0DDD}">
      <dgm:prSet/>
      <dgm:spPr/>
      <dgm:t>
        <a:bodyPr/>
        <a:lstStyle/>
        <a:p>
          <a:r>
            <a:rPr lang="es-CO" b="1" i="0" dirty="0"/>
            <a:t>Criterios de Calificación:</a:t>
          </a:r>
          <a:endParaRPr lang="es-CO" dirty="0"/>
        </a:p>
      </dgm:t>
    </dgm:pt>
    <dgm:pt modelId="{18860DCE-B59D-AD4F-A787-D94344812CC8}" type="parTrans" cxnId="{BF442165-A111-3147-8DC0-F59E968126BB}">
      <dgm:prSet/>
      <dgm:spPr/>
      <dgm:t>
        <a:bodyPr/>
        <a:lstStyle/>
        <a:p>
          <a:endParaRPr lang="es-MX"/>
        </a:p>
      </dgm:t>
    </dgm:pt>
    <dgm:pt modelId="{280441E0-4F7F-7D4C-91B6-EAC427FAF349}" type="sibTrans" cxnId="{BF442165-A111-3147-8DC0-F59E968126BB}">
      <dgm:prSet/>
      <dgm:spPr/>
      <dgm:t>
        <a:bodyPr/>
        <a:lstStyle/>
        <a:p>
          <a:endParaRPr lang="es-MX"/>
        </a:p>
      </dgm:t>
    </dgm:pt>
    <dgm:pt modelId="{1BCE559D-928C-224A-A8E4-33197F361761}">
      <dgm:prSet/>
      <dgm:spPr/>
      <dgm:t>
        <a:bodyPr/>
        <a:lstStyle/>
        <a:p>
          <a:r>
            <a:rPr lang="es-CO" b="0" i="0" dirty="0"/>
            <a:t>Se establecen criterios específicos para evaluar la capacidad psicofísica, considerando aspectos como la salud mental, la AV AA (Capacidad visual  / capacidad auditiva), la coordinación motora y la ausencia de enfermedades o condiciones que puedan afectar la seguridad (Capacidad Física General). </a:t>
          </a:r>
          <a:endParaRPr lang="es-CO" dirty="0"/>
        </a:p>
      </dgm:t>
    </dgm:pt>
    <dgm:pt modelId="{D9C34313-1484-4849-AAA7-C393BB067E0A}" type="parTrans" cxnId="{DDF2EFC4-19F4-F742-B949-BA2B6C990646}">
      <dgm:prSet/>
      <dgm:spPr/>
      <dgm:t>
        <a:bodyPr/>
        <a:lstStyle/>
        <a:p>
          <a:endParaRPr lang="es-MX"/>
        </a:p>
      </dgm:t>
    </dgm:pt>
    <dgm:pt modelId="{BCF4A188-FA3E-BE4B-A0B0-F8ED912B68BE}" type="sibTrans" cxnId="{DDF2EFC4-19F4-F742-B949-BA2B6C990646}">
      <dgm:prSet/>
      <dgm:spPr/>
      <dgm:t>
        <a:bodyPr/>
        <a:lstStyle/>
        <a:p>
          <a:endParaRPr lang="es-MX"/>
        </a:p>
      </dgm:t>
    </dgm:pt>
    <dgm:pt modelId="{91EB2449-8C54-DA43-84F0-43DF142C204C}">
      <dgm:prSet/>
      <dgm:spPr/>
      <dgm:t>
        <a:bodyPr/>
        <a:lstStyle/>
        <a:p>
          <a:pPr>
            <a:buFont typeface="Arial" panose="020B0604020202020204" pitchFamily="34" charset="0"/>
            <a:buChar char="•"/>
          </a:pPr>
          <a:r>
            <a:rPr lang="es-CO" b="0" i="0" dirty="0"/>
            <a:t>Presencia de enfermedades del sistema nervioso central, tanto en la vía piramidal como de la </a:t>
          </a:r>
          <a:r>
            <a:rPr lang="es-CO" b="0" i="0" dirty="0" err="1"/>
            <a:t>extrapiramidal</a:t>
          </a:r>
          <a:r>
            <a:rPr lang="es-CO" b="0" i="0" dirty="0"/>
            <a:t>.</a:t>
          </a:r>
        </a:p>
      </dgm:t>
    </dgm:pt>
    <dgm:pt modelId="{071BD6DB-0326-CD4B-B28E-74B225BBA8CA}" type="parTrans" cxnId="{BCFEF46E-3CD9-E144-8140-F1D4D4A09A05}">
      <dgm:prSet/>
      <dgm:spPr/>
      <dgm:t>
        <a:bodyPr/>
        <a:lstStyle/>
        <a:p>
          <a:endParaRPr lang="es-MX"/>
        </a:p>
      </dgm:t>
    </dgm:pt>
    <dgm:pt modelId="{D84C09A0-E334-E047-B534-257FBB90EFF3}" type="sibTrans" cxnId="{BCFEF46E-3CD9-E144-8140-F1D4D4A09A05}">
      <dgm:prSet/>
      <dgm:spPr/>
      <dgm:t>
        <a:bodyPr/>
        <a:lstStyle/>
        <a:p>
          <a:endParaRPr lang="es-MX"/>
        </a:p>
      </dgm:t>
    </dgm:pt>
    <dgm:pt modelId="{EE86E39F-E9FD-2A48-BE79-055D3F1F2444}">
      <dgm:prSet/>
      <dgm:spPr/>
      <dgm:t>
        <a:bodyPr/>
        <a:lstStyle/>
        <a:p>
          <a:pPr>
            <a:buFont typeface="Arial" panose="020B0604020202020204" pitchFamily="34" charset="0"/>
            <a:buChar char="•"/>
          </a:pPr>
          <a:r>
            <a:rPr lang="es-CO" b="0" i="0" dirty="0"/>
            <a:t>Determinación de las funciones de coordinación motriz y examen neurológico completo,</a:t>
          </a:r>
        </a:p>
      </dgm:t>
    </dgm:pt>
    <dgm:pt modelId="{024F3F86-06D2-1A42-ADF9-99B33685358B}" type="parTrans" cxnId="{80F5C88D-A730-F644-9632-C779C564D00C}">
      <dgm:prSet/>
      <dgm:spPr/>
      <dgm:t>
        <a:bodyPr/>
        <a:lstStyle/>
        <a:p>
          <a:endParaRPr lang="es-MX"/>
        </a:p>
      </dgm:t>
    </dgm:pt>
    <dgm:pt modelId="{BCC1417A-CF57-1A4A-8EA5-308ACF6F16CB}" type="sibTrans" cxnId="{80F5C88D-A730-F644-9632-C779C564D00C}">
      <dgm:prSet/>
      <dgm:spPr/>
      <dgm:t>
        <a:bodyPr/>
        <a:lstStyle/>
        <a:p>
          <a:endParaRPr lang="es-MX"/>
        </a:p>
      </dgm:t>
    </dgm:pt>
    <dgm:pt modelId="{DFDC5872-E314-084C-B672-DDBC6FB09502}">
      <dgm:prSet/>
      <dgm:spPr/>
      <dgm:t>
        <a:bodyPr/>
        <a:lstStyle/>
        <a:p>
          <a:pPr>
            <a:buFont typeface="Arial" panose="020B0604020202020204" pitchFamily="34" charset="0"/>
            <a:buChar char="•"/>
          </a:pPr>
          <a:r>
            <a:rPr lang="es-CO" b="0" i="0" dirty="0"/>
            <a:t>Examen físico general</a:t>
          </a:r>
        </a:p>
      </dgm:t>
    </dgm:pt>
    <dgm:pt modelId="{00D2B290-CF7C-B24F-B75F-550B32C83B40}" type="parTrans" cxnId="{0070D4EB-62FC-214B-BEE5-50E87FB15F8B}">
      <dgm:prSet/>
      <dgm:spPr/>
      <dgm:t>
        <a:bodyPr/>
        <a:lstStyle/>
        <a:p>
          <a:endParaRPr lang="es-MX"/>
        </a:p>
      </dgm:t>
    </dgm:pt>
    <dgm:pt modelId="{7856BA9C-3A1A-524E-9E97-F99C8855D652}" type="sibTrans" cxnId="{0070D4EB-62FC-214B-BEE5-50E87FB15F8B}">
      <dgm:prSet/>
      <dgm:spPr/>
      <dgm:t>
        <a:bodyPr/>
        <a:lstStyle/>
        <a:p>
          <a:endParaRPr lang="es-MX"/>
        </a:p>
      </dgm:t>
    </dgm:pt>
    <dgm:pt modelId="{AB165A60-B24D-2C43-AC36-4039B00B4E18}">
      <dgm:prSet/>
      <dgm:spPr/>
      <dgm:t>
        <a:bodyPr/>
        <a:lstStyle/>
        <a:p>
          <a:r>
            <a:rPr lang="es-CO" b="1" i="0" dirty="0"/>
            <a:t>El examen físico debe estar dirigido a determinar:</a:t>
          </a:r>
          <a:endParaRPr lang="es-CO" dirty="0"/>
        </a:p>
      </dgm:t>
    </dgm:pt>
    <dgm:pt modelId="{2BA0258F-4F1C-0E46-92F0-951EFC7E2319}" type="parTrans" cxnId="{354A0714-C210-3542-B292-F7F5025C2E02}">
      <dgm:prSet/>
      <dgm:spPr/>
      <dgm:t>
        <a:bodyPr/>
        <a:lstStyle/>
        <a:p>
          <a:endParaRPr lang="es-MX"/>
        </a:p>
      </dgm:t>
    </dgm:pt>
    <dgm:pt modelId="{F89F403C-AB65-1B4D-BB6E-51CF0F40C3C8}" type="sibTrans" cxnId="{354A0714-C210-3542-B292-F7F5025C2E02}">
      <dgm:prSet/>
      <dgm:spPr/>
      <dgm:t>
        <a:bodyPr/>
        <a:lstStyle/>
        <a:p>
          <a:endParaRPr lang="es-MX"/>
        </a:p>
      </dgm:t>
    </dgm:pt>
    <dgm:pt modelId="{416FF00A-7957-7441-89AA-482093EAD76D}" type="pres">
      <dgm:prSet presAssocID="{5E6CC81F-5F02-1542-B440-17B56B942A90}" presName="linear" presStyleCnt="0">
        <dgm:presLayoutVars>
          <dgm:animLvl val="lvl"/>
          <dgm:resizeHandles val="exact"/>
        </dgm:presLayoutVars>
      </dgm:prSet>
      <dgm:spPr/>
      <dgm:t>
        <a:bodyPr/>
        <a:lstStyle/>
        <a:p>
          <a:endParaRPr lang="es-ES"/>
        </a:p>
      </dgm:t>
    </dgm:pt>
    <dgm:pt modelId="{71F23852-30E5-C74D-89F5-798833607C5B}" type="pres">
      <dgm:prSet presAssocID="{4B0A0022-4721-B340-9481-79767FE6739D}" presName="parentText" presStyleLbl="node1" presStyleIdx="0" presStyleCnt="2">
        <dgm:presLayoutVars>
          <dgm:chMax val="0"/>
          <dgm:bulletEnabled val="1"/>
        </dgm:presLayoutVars>
      </dgm:prSet>
      <dgm:spPr/>
      <dgm:t>
        <a:bodyPr/>
        <a:lstStyle/>
        <a:p>
          <a:endParaRPr lang="es-ES"/>
        </a:p>
      </dgm:t>
    </dgm:pt>
    <dgm:pt modelId="{5208FE63-3AE4-D545-8C05-5C6A42770D3E}" type="pres">
      <dgm:prSet presAssocID="{4B0A0022-4721-B340-9481-79767FE6739D}" presName="childText" presStyleLbl="revTx" presStyleIdx="0" presStyleCnt="2">
        <dgm:presLayoutVars>
          <dgm:bulletEnabled val="1"/>
        </dgm:presLayoutVars>
      </dgm:prSet>
      <dgm:spPr/>
      <dgm:t>
        <a:bodyPr/>
        <a:lstStyle/>
        <a:p>
          <a:endParaRPr lang="es-ES"/>
        </a:p>
      </dgm:t>
    </dgm:pt>
    <dgm:pt modelId="{DA7011C4-5A7F-DB46-BC18-277B6CE999DC}" type="pres">
      <dgm:prSet presAssocID="{BF60205C-700D-CD4C-9334-B6C9306B0DDD}" presName="parentText" presStyleLbl="node1" presStyleIdx="1" presStyleCnt="2">
        <dgm:presLayoutVars>
          <dgm:chMax val="0"/>
          <dgm:bulletEnabled val="1"/>
        </dgm:presLayoutVars>
      </dgm:prSet>
      <dgm:spPr/>
      <dgm:t>
        <a:bodyPr/>
        <a:lstStyle/>
        <a:p>
          <a:endParaRPr lang="es-ES"/>
        </a:p>
      </dgm:t>
    </dgm:pt>
    <dgm:pt modelId="{B441C925-D607-4D43-8EA9-9AEB2A448A44}" type="pres">
      <dgm:prSet presAssocID="{BF60205C-700D-CD4C-9334-B6C9306B0DDD}" presName="childText" presStyleLbl="revTx" presStyleIdx="1" presStyleCnt="2">
        <dgm:presLayoutVars>
          <dgm:bulletEnabled val="1"/>
        </dgm:presLayoutVars>
      </dgm:prSet>
      <dgm:spPr/>
      <dgm:t>
        <a:bodyPr/>
        <a:lstStyle/>
        <a:p>
          <a:endParaRPr lang="es-ES"/>
        </a:p>
      </dgm:t>
    </dgm:pt>
  </dgm:ptLst>
  <dgm:cxnLst>
    <dgm:cxn modelId="{D707309A-B287-DA41-A171-35288BCB7FE7}" type="presOf" srcId="{4B0A0022-4721-B340-9481-79767FE6739D}" destId="{71F23852-30E5-C74D-89F5-798833607C5B}" srcOrd="0" destOrd="0" presId="urn:microsoft.com/office/officeart/2005/8/layout/vList2"/>
    <dgm:cxn modelId="{0070D4EB-62FC-214B-BEE5-50E87FB15F8B}" srcId="{AB165A60-B24D-2C43-AC36-4039B00B4E18}" destId="{DFDC5872-E314-084C-B672-DDBC6FB09502}" srcOrd="2" destOrd="0" parTransId="{00D2B290-CF7C-B24F-B75F-550B32C83B40}" sibTransId="{7856BA9C-3A1A-524E-9E97-F99C8855D652}"/>
    <dgm:cxn modelId="{A8486665-4E72-4A43-921A-077F8BD82E71}" type="presOf" srcId="{EE86E39F-E9FD-2A48-BE79-055D3F1F2444}" destId="{5208FE63-3AE4-D545-8C05-5C6A42770D3E}" srcOrd="0" destOrd="3" presId="urn:microsoft.com/office/officeart/2005/8/layout/vList2"/>
    <dgm:cxn modelId="{9B6A9759-6EB1-EF4A-93CF-1D851F0CFFBF}" type="presOf" srcId="{BF60205C-700D-CD4C-9334-B6C9306B0DDD}" destId="{DA7011C4-5A7F-DB46-BC18-277B6CE999DC}" srcOrd="0" destOrd="0" presId="urn:microsoft.com/office/officeart/2005/8/layout/vList2"/>
    <dgm:cxn modelId="{DB9A1E53-6B7F-4540-BB7F-25C87F21D6A2}" type="presOf" srcId="{6E0B6729-289C-E14D-A1E3-9A86DAD42F2E}" destId="{5208FE63-3AE4-D545-8C05-5C6A42770D3E}" srcOrd="0" destOrd="0" presId="urn:microsoft.com/office/officeart/2005/8/layout/vList2"/>
    <dgm:cxn modelId="{1FA9D4AE-2D58-804B-B49A-8793602B1E11}" srcId="{4B0A0022-4721-B340-9481-79767FE6739D}" destId="{6E0B6729-289C-E14D-A1E3-9A86DAD42F2E}" srcOrd="0" destOrd="0" parTransId="{3C574CF5-0A23-5546-9CAF-3B6280873BAC}" sibTransId="{F42AAEEB-10D0-7D49-82B4-F61BD5CF4E52}"/>
    <dgm:cxn modelId="{354A0714-C210-3542-B292-F7F5025C2E02}" srcId="{4B0A0022-4721-B340-9481-79767FE6739D}" destId="{AB165A60-B24D-2C43-AC36-4039B00B4E18}" srcOrd="1" destOrd="0" parTransId="{2BA0258F-4F1C-0E46-92F0-951EFC7E2319}" sibTransId="{F89F403C-AB65-1B4D-BB6E-51CF0F40C3C8}"/>
    <dgm:cxn modelId="{829646CB-4BD9-9645-A77C-F0D31E204A32}" type="presOf" srcId="{1BCE559D-928C-224A-A8E4-33197F361761}" destId="{B441C925-D607-4D43-8EA9-9AEB2A448A44}" srcOrd="0" destOrd="0" presId="urn:microsoft.com/office/officeart/2005/8/layout/vList2"/>
    <dgm:cxn modelId="{0D0A664B-9308-324F-97FF-D1A7E763A9B7}" type="presOf" srcId="{91EB2449-8C54-DA43-84F0-43DF142C204C}" destId="{5208FE63-3AE4-D545-8C05-5C6A42770D3E}" srcOrd="0" destOrd="2" presId="urn:microsoft.com/office/officeart/2005/8/layout/vList2"/>
    <dgm:cxn modelId="{6C9F3D1D-5B57-5545-878B-46789850F870}" type="presOf" srcId="{5E6CC81F-5F02-1542-B440-17B56B942A90}" destId="{416FF00A-7957-7441-89AA-482093EAD76D}" srcOrd="0" destOrd="0" presId="urn:microsoft.com/office/officeart/2005/8/layout/vList2"/>
    <dgm:cxn modelId="{BF442165-A111-3147-8DC0-F59E968126BB}" srcId="{5E6CC81F-5F02-1542-B440-17B56B942A90}" destId="{BF60205C-700D-CD4C-9334-B6C9306B0DDD}" srcOrd="1" destOrd="0" parTransId="{18860DCE-B59D-AD4F-A787-D94344812CC8}" sibTransId="{280441E0-4F7F-7D4C-91B6-EAC427FAF349}"/>
    <dgm:cxn modelId="{050C90DE-9F4B-DD47-B34C-184171606C07}" type="presOf" srcId="{DFDC5872-E314-084C-B672-DDBC6FB09502}" destId="{5208FE63-3AE4-D545-8C05-5C6A42770D3E}" srcOrd="0" destOrd="4" presId="urn:microsoft.com/office/officeart/2005/8/layout/vList2"/>
    <dgm:cxn modelId="{DDF2EFC4-19F4-F742-B949-BA2B6C990646}" srcId="{BF60205C-700D-CD4C-9334-B6C9306B0DDD}" destId="{1BCE559D-928C-224A-A8E4-33197F361761}" srcOrd="0" destOrd="0" parTransId="{D9C34313-1484-4849-AAA7-C393BB067E0A}" sibTransId="{BCF4A188-FA3E-BE4B-A0B0-F8ED912B68BE}"/>
    <dgm:cxn modelId="{BCFEF46E-3CD9-E144-8140-F1D4D4A09A05}" srcId="{AB165A60-B24D-2C43-AC36-4039B00B4E18}" destId="{91EB2449-8C54-DA43-84F0-43DF142C204C}" srcOrd="0" destOrd="0" parTransId="{071BD6DB-0326-CD4B-B28E-74B225BBA8CA}" sibTransId="{D84C09A0-E334-E047-B534-257FBB90EFF3}"/>
    <dgm:cxn modelId="{3BED8F97-A6B7-5F49-A9F9-78475A2FC842}" type="presOf" srcId="{AB165A60-B24D-2C43-AC36-4039B00B4E18}" destId="{5208FE63-3AE4-D545-8C05-5C6A42770D3E}" srcOrd="0" destOrd="1" presId="urn:microsoft.com/office/officeart/2005/8/layout/vList2"/>
    <dgm:cxn modelId="{05266685-8DC0-C84B-AD1D-446299019324}" srcId="{5E6CC81F-5F02-1542-B440-17B56B942A90}" destId="{4B0A0022-4721-B340-9481-79767FE6739D}" srcOrd="0" destOrd="0" parTransId="{FAA80818-34FB-5E47-ACC3-B46850EBF9B5}" sibTransId="{B36594EF-D034-644C-BD11-17F33363CB0F}"/>
    <dgm:cxn modelId="{80F5C88D-A730-F644-9632-C779C564D00C}" srcId="{AB165A60-B24D-2C43-AC36-4039B00B4E18}" destId="{EE86E39F-E9FD-2A48-BE79-055D3F1F2444}" srcOrd="1" destOrd="0" parTransId="{024F3F86-06D2-1A42-ADF9-99B33685358B}" sibTransId="{BCC1417A-CF57-1A4A-8EA5-308ACF6F16CB}"/>
    <dgm:cxn modelId="{0D0FB94C-A4BA-684F-A3B9-52B3A72F32EA}" type="presParOf" srcId="{416FF00A-7957-7441-89AA-482093EAD76D}" destId="{71F23852-30E5-C74D-89F5-798833607C5B}" srcOrd="0" destOrd="0" presId="urn:microsoft.com/office/officeart/2005/8/layout/vList2"/>
    <dgm:cxn modelId="{0024EECD-EE40-DE40-ABC6-1DAC7B36AFB6}" type="presParOf" srcId="{416FF00A-7957-7441-89AA-482093EAD76D}" destId="{5208FE63-3AE4-D545-8C05-5C6A42770D3E}" srcOrd="1" destOrd="0" presId="urn:microsoft.com/office/officeart/2005/8/layout/vList2"/>
    <dgm:cxn modelId="{9FDE3C5A-475D-B749-90A9-731D372BA99E}" type="presParOf" srcId="{416FF00A-7957-7441-89AA-482093EAD76D}" destId="{DA7011C4-5A7F-DB46-BC18-277B6CE999DC}" srcOrd="2" destOrd="0" presId="urn:microsoft.com/office/officeart/2005/8/layout/vList2"/>
    <dgm:cxn modelId="{08DCC7AB-2B7D-AC49-B9A3-FCDBC5F73220}" type="presParOf" srcId="{416FF00A-7957-7441-89AA-482093EAD76D}" destId="{B441C925-D607-4D43-8EA9-9AEB2A448A4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2211EE0-DBD4-F646-85CA-243A92A1120C}"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MX"/>
        </a:p>
      </dgm:t>
    </dgm:pt>
    <dgm:pt modelId="{D3D29239-EEE9-EC46-A52F-C2E98DF842C1}">
      <dgm:prSet/>
      <dgm:spPr/>
      <dgm:t>
        <a:bodyPr/>
        <a:lstStyle/>
        <a:p>
          <a:r>
            <a:rPr lang="es-CO" dirty="0"/>
            <a:t>CML de </a:t>
          </a:r>
          <a:r>
            <a:rPr lang="es-CO" b="1" i="1" dirty="0"/>
            <a:t>aptitud para la ejecución de trabajos en baja, media y alta tensión</a:t>
          </a:r>
          <a:r>
            <a:rPr lang="es-CO" b="1" dirty="0"/>
            <a:t> </a:t>
          </a:r>
          <a:r>
            <a:rPr lang="es-CO" dirty="0"/>
            <a:t>(Resolución 5018 de 2019 del Ministerio del Trabajo)</a:t>
          </a:r>
        </a:p>
      </dgm:t>
    </dgm:pt>
    <dgm:pt modelId="{9EE9A1BF-A156-F449-8184-675646307796}" type="parTrans" cxnId="{4B37B60A-9BA6-4F4B-8617-A2744A609D42}">
      <dgm:prSet/>
      <dgm:spPr/>
      <dgm:t>
        <a:bodyPr/>
        <a:lstStyle/>
        <a:p>
          <a:endParaRPr lang="es-MX"/>
        </a:p>
      </dgm:t>
    </dgm:pt>
    <dgm:pt modelId="{05EA8D5A-45AE-7D4D-9607-DF6B64B5E50C}" type="sibTrans" cxnId="{4B37B60A-9BA6-4F4B-8617-A2744A609D42}">
      <dgm:prSet/>
      <dgm:spPr/>
      <dgm:t>
        <a:bodyPr/>
        <a:lstStyle/>
        <a:p>
          <a:endParaRPr lang="es-MX"/>
        </a:p>
      </dgm:t>
    </dgm:pt>
    <dgm:pt modelId="{D8F8E856-62DE-3044-B408-D01202447A6C}" type="pres">
      <dgm:prSet presAssocID="{02211EE0-DBD4-F646-85CA-243A92A1120C}" presName="linearFlow" presStyleCnt="0">
        <dgm:presLayoutVars>
          <dgm:dir/>
          <dgm:resizeHandles val="exact"/>
        </dgm:presLayoutVars>
      </dgm:prSet>
      <dgm:spPr/>
      <dgm:t>
        <a:bodyPr/>
        <a:lstStyle/>
        <a:p>
          <a:endParaRPr lang="es-ES"/>
        </a:p>
      </dgm:t>
    </dgm:pt>
    <dgm:pt modelId="{1A590E05-2B8A-0640-A314-795BFCA4682F}" type="pres">
      <dgm:prSet presAssocID="{D3D29239-EEE9-EC46-A52F-C2E98DF842C1}" presName="composite" presStyleCnt="0"/>
      <dgm:spPr/>
    </dgm:pt>
    <dgm:pt modelId="{F3241903-B5AF-2C47-9BFB-08F072C0B3B1}" type="pres">
      <dgm:prSet presAssocID="{D3D29239-EEE9-EC46-A52F-C2E98DF842C1}"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E730D9D-5B58-7D46-8FC9-49951B5A394C}" type="pres">
      <dgm:prSet presAssocID="{D3D29239-EEE9-EC46-A52F-C2E98DF842C1}" presName="txShp" presStyleLbl="node1" presStyleIdx="0" presStyleCnt="1">
        <dgm:presLayoutVars>
          <dgm:bulletEnabled val="1"/>
        </dgm:presLayoutVars>
      </dgm:prSet>
      <dgm:spPr/>
      <dgm:t>
        <a:bodyPr/>
        <a:lstStyle/>
        <a:p>
          <a:endParaRPr lang="es-ES"/>
        </a:p>
      </dgm:t>
    </dgm:pt>
  </dgm:ptLst>
  <dgm:cxnLst>
    <dgm:cxn modelId="{F30520EB-31C0-AF46-9693-7230DB401F8B}" type="presOf" srcId="{02211EE0-DBD4-F646-85CA-243A92A1120C}" destId="{D8F8E856-62DE-3044-B408-D01202447A6C}" srcOrd="0" destOrd="0" presId="urn:microsoft.com/office/officeart/2005/8/layout/vList3"/>
    <dgm:cxn modelId="{E03E2CF9-3644-C148-AF94-F2E2C43AB1C2}" type="presOf" srcId="{D3D29239-EEE9-EC46-A52F-C2E98DF842C1}" destId="{5E730D9D-5B58-7D46-8FC9-49951B5A394C}" srcOrd="0" destOrd="0" presId="urn:microsoft.com/office/officeart/2005/8/layout/vList3"/>
    <dgm:cxn modelId="{4B37B60A-9BA6-4F4B-8617-A2744A609D42}" srcId="{02211EE0-DBD4-F646-85CA-243A92A1120C}" destId="{D3D29239-EEE9-EC46-A52F-C2E98DF842C1}" srcOrd="0" destOrd="0" parTransId="{9EE9A1BF-A156-F449-8184-675646307796}" sibTransId="{05EA8D5A-45AE-7D4D-9607-DF6B64B5E50C}"/>
    <dgm:cxn modelId="{F686F7E6-05E2-6742-983E-342F19B8033A}" type="presParOf" srcId="{D8F8E856-62DE-3044-B408-D01202447A6C}" destId="{1A590E05-2B8A-0640-A314-795BFCA4682F}" srcOrd="0" destOrd="0" presId="urn:microsoft.com/office/officeart/2005/8/layout/vList3"/>
    <dgm:cxn modelId="{D11C253D-E165-1A46-8D05-CE5284D124BF}" type="presParOf" srcId="{1A590E05-2B8A-0640-A314-795BFCA4682F}" destId="{F3241903-B5AF-2C47-9BFB-08F072C0B3B1}" srcOrd="0" destOrd="0" presId="urn:microsoft.com/office/officeart/2005/8/layout/vList3"/>
    <dgm:cxn modelId="{FA2114DA-AC54-8248-AD9A-E6DFBC3F3A3B}" type="presParOf" srcId="{1A590E05-2B8A-0640-A314-795BFCA4682F}" destId="{5E730D9D-5B58-7D46-8FC9-49951B5A394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E4E1514-D0AC-754E-9840-E723B089ED2A}"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s-MX"/>
        </a:p>
      </dgm:t>
    </dgm:pt>
    <dgm:pt modelId="{4CB1B863-727A-9945-9482-374A5A88C2B8}">
      <dgm:prSet/>
      <dgm:spPr/>
      <dgm:t>
        <a:bodyPr/>
        <a:lstStyle/>
        <a:p>
          <a:pPr algn="l"/>
          <a:r>
            <a:rPr lang="es-CO" b="0" i="0" dirty="0"/>
            <a:t>La resolución no define un concepto médico de aptitud específico, sino que establece los lineamientos para la realización de las EMO que determinarán la aptitud del trabajador para realizar sus funciones.</a:t>
          </a:r>
        </a:p>
        <a:p>
          <a:pPr algn="l"/>
          <a:r>
            <a:rPr lang="es-CO" b="0" i="0" dirty="0"/>
            <a:t>Historia clínica completa.</a:t>
          </a:r>
        </a:p>
        <a:p>
          <a:pPr algn="l">
            <a:buFont typeface="Arial" panose="020B0604020202020204" pitchFamily="34" charset="0"/>
            <a:buChar char="•"/>
          </a:pPr>
          <a:r>
            <a:rPr lang="es-CO" b="0" i="0" dirty="0"/>
            <a:t>Examen físico y </a:t>
          </a:r>
          <a:r>
            <a:rPr lang="es-CO" b="0" i="0" dirty="0" err="1"/>
            <a:t>psicosensométrico</a:t>
          </a:r>
          <a:r>
            <a:rPr lang="es-CO" b="0" i="0" dirty="0"/>
            <a:t>. pruebas visuales y auditivas.</a:t>
          </a:r>
          <a:endParaRPr lang="es-CO" dirty="0"/>
        </a:p>
      </dgm:t>
    </dgm:pt>
    <dgm:pt modelId="{2DD309FA-42D1-2B4B-916F-F5C142C5FE19}" type="parTrans" cxnId="{93DC97AF-7F1F-9441-B0DA-1CD877622D33}">
      <dgm:prSet/>
      <dgm:spPr/>
      <dgm:t>
        <a:bodyPr/>
        <a:lstStyle/>
        <a:p>
          <a:endParaRPr lang="es-MX"/>
        </a:p>
      </dgm:t>
    </dgm:pt>
    <dgm:pt modelId="{49CA2321-8B58-4744-91FA-2AAD36547139}" type="sibTrans" cxnId="{93DC97AF-7F1F-9441-B0DA-1CD877622D33}">
      <dgm:prSet/>
      <dgm:spPr/>
      <dgm:t>
        <a:bodyPr/>
        <a:lstStyle/>
        <a:p>
          <a:endParaRPr lang="es-MX"/>
        </a:p>
      </dgm:t>
    </dgm:pt>
    <dgm:pt modelId="{ED85DE49-09F2-C74E-A0B4-CBE3FB69ECE0}" type="pres">
      <dgm:prSet presAssocID="{4E4E1514-D0AC-754E-9840-E723B089ED2A}" presName="linearFlow" presStyleCnt="0">
        <dgm:presLayoutVars>
          <dgm:dir/>
          <dgm:resizeHandles val="exact"/>
        </dgm:presLayoutVars>
      </dgm:prSet>
      <dgm:spPr/>
      <dgm:t>
        <a:bodyPr/>
        <a:lstStyle/>
        <a:p>
          <a:endParaRPr lang="es-ES"/>
        </a:p>
      </dgm:t>
    </dgm:pt>
    <dgm:pt modelId="{99D386B1-A6FF-E145-BEB5-CAFE6CB9E272}" type="pres">
      <dgm:prSet presAssocID="{4CB1B863-727A-9945-9482-374A5A88C2B8}" presName="composite" presStyleCnt="0"/>
      <dgm:spPr/>
    </dgm:pt>
    <dgm:pt modelId="{42A2A28A-2339-C24B-AF82-40DF0AE54BE2}" type="pres">
      <dgm:prSet presAssocID="{4CB1B863-727A-9945-9482-374A5A88C2B8}"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dgm:spPr>
    </dgm:pt>
    <dgm:pt modelId="{8DB696D6-40E9-3F46-9B33-7D875F7880D0}" type="pres">
      <dgm:prSet presAssocID="{4CB1B863-727A-9945-9482-374A5A88C2B8}" presName="txShp" presStyleLbl="node1" presStyleIdx="0" presStyleCnt="1">
        <dgm:presLayoutVars>
          <dgm:bulletEnabled val="1"/>
        </dgm:presLayoutVars>
      </dgm:prSet>
      <dgm:spPr/>
      <dgm:t>
        <a:bodyPr/>
        <a:lstStyle/>
        <a:p>
          <a:endParaRPr lang="es-ES"/>
        </a:p>
      </dgm:t>
    </dgm:pt>
  </dgm:ptLst>
  <dgm:cxnLst>
    <dgm:cxn modelId="{93DC97AF-7F1F-9441-B0DA-1CD877622D33}" srcId="{4E4E1514-D0AC-754E-9840-E723B089ED2A}" destId="{4CB1B863-727A-9945-9482-374A5A88C2B8}" srcOrd="0" destOrd="0" parTransId="{2DD309FA-42D1-2B4B-916F-F5C142C5FE19}" sibTransId="{49CA2321-8B58-4744-91FA-2AAD36547139}"/>
    <dgm:cxn modelId="{043BA196-C7CD-9542-BB62-F531D54E17BA}" type="presOf" srcId="{4E4E1514-D0AC-754E-9840-E723B089ED2A}" destId="{ED85DE49-09F2-C74E-A0B4-CBE3FB69ECE0}" srcOrd="0" destOrd="0" presId="urn:microsoft.com/office/officeart/2005/8/layout/vList3"/>
    <dgm:cxn modelId="{6E652CEF-24A7-3341-A152-F52D63B5ACB5}" type="presOf" srcId="{4CB1B863-727A-9945-9482-374A5A88C2B8}" destId="{8DB696D6-40E9-3F46-9B33-7D875F7880D0}" srcOrd="0" destOrd="0" presId="urn:microsoft.com/office/officeart/2005/8/layout/vList3"/>
    <dgm:cxn modelId="{0A2AE9B9-7503-D049-962C-3C49B5BE9CC1}" type="presParOf" srcId="{ED85DE49-09F2-C74E-A0B4-CBE3FB69ECE0}" destId="{99D386B1-A6FF-E145-BEB5-CAFE6CB9E272}" srcOrd="0" destOrd="0" presId="urn:microsoft.com/office/officeart/2005/8/layout/vList3"/>
    <dgm:cxn modelId="{EC4945ED-5402-C84F-A440-4038A729C6E7}" type="presParOf" srcId="{99D386B1-A6FF-E145-BEB5-CAFE6CB9E272}" destId="{42A2A28A-2339-C24B-AF82-40DF0AE54BE2}" srcOrd="0" destOrd="0" presId="urn:microsoft.com/office/officeart/2005/8/layout/vList3"/>
    <dgm:cxn modelId="{C86F3E99-83A9-9841-A7D0-B44E24083696}" type="presParOf" srcId="{99D386B1-A6FF-E145-BEB5-CAFE6CB9E272}" destId="{8DB696D6-40E9-3F46-9B33-7D875F7880D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872C9CB-6EA6-324D-8805-B6667A3A9A01}"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CCEDA94F-7CA7-0D41-B57A-344291F45A0E}">
      <dgm:prSet/>
      <dgm:spPr/>
      <dgm:t>
        <a:bodyPr/>
        <a:lstStyle/>
        <a:p>
          <a:r>
            <a:rPr lang="es-CO" b="1" i="0" dirty="0"/>
            <a:t>Historia clínica y antecedentes (artículo 9)</a:t>
          </a:r>
          <a:endParaRPr lang="es-CO" dirty="0"/>
        </a:p>
      </dgm:t>
    </dgm:pt>
    <dgm:pt modelId="{A97A5452-A43E-B54C-BB14-988F7E0A1DB9}" type="parTrans" cxnId="{EEA33DEC-8BEC-134A-A9DA-5E541A7528F0}">
      <dgm:prSet/>
      <dgm:spPr/>
      <dgm:t>
        <a:bodyPr/>
        <a:lstStyle/>
        <a:p>
          <a:endParaRPr lang="es-MX"/>
        </a:p>
      </dgm:t>
    </dgm:pt>
    <dgm:pt modelId="{185145AD-EEF7-CE4D-87A1-C8386F888CC2}" type="sibTrans" cxnId="{EEA33DEC-8BEC-134A-A9DA-5E541A7528F0}">
      <dgm:prSet/>
      <dgm:spPr/>
      <dgm:t>
        <a:bodyPr/>
        <a:lstStyle/>
        <a:p>
          <a:endParaRPr lang="es-MX"/>
        </a:p>
      </dgm:t>
    </dgm:pt>
    <dgm:pt modelId="{1C0EE984-4CB9-554B-843F-EA52B60EB6B6}">
      <dgm:prSet/>
      <dgm:spPr/>
      <dgm:t>
        <a:bodyPr/>
        <a:lstStyle/>
        <a:p>
          <a:r>
            <a:rPr lang="es-CO" b="0" i="0"/>
            <a:t>Es imprescindible recopilar antecedentes que puedan influir en la aptitud del trabajador, como:</a:t>
          </a:r>
          <a:endParaRPr lang="es-CO"/>
        </a:p>
      </dgm:t>
    </dgm:pt>
    <dgm:pt modelId="{5DA14B6C-810D-DA4E-84AC-B20A08706F4B}" type="parTrans" cxnId="{92357249-0D8D-D449-9911-2EBD7BBB8CCF}">
      <dgm:prSet/>
      <dgm:spPr/>
      <dgm:t>
        <a:bodyPr/>
        <a:lstStyle/>
        <a:p>
          <a:endParaRPr lang="es-MX"/>
        </a:p>
      </dgm:t>
    </dgm:pt>
    <dgm:pt modelId="{49EE089F-01AD-0A40-A776-EFC088849DDD}" type="sibTrans" cxnId="{92357249-0D8D-D449-9911-2EBD7BBB8CCF}">
      <dgm:prSet/>
      <dgm:spPr/>
      <dgm:t>
        <a:bodyPr/>
        <a:lstStyle/>
        <a:p>
          <a:endParaRPr lang="es-MX"/>
        </a:p>
      </dgm:t>
    </dgm:pt>
    <dgm:pt modelId="{DC6D0706-26A5-D641-AEA9-2FDBD66BF219}">
      <dgm:prSet/>
      <dgm:spPr/>
      <dgm:t>
        <a:bodyPr/>
        <a:lstStyle/>
        <a:p>
          <a:r>
            <a:rPr lang="es-CO" b="0" i="0"/>
            <a:t>Enfermedades crónicas (hipertensión, diabetes, cardiopatías).</a:t>
          </a:r>
          <a:endParaRPr lang="es-CO"/>
        </a:p>
      </dgm:t>
    </dgm:pt>
    <dgm:pt modelId="{9CE1EFAD-8D24-A444-8D4A-F98F9401E011}" type="parTrans" cxnId="{AD105938-FA89-A847-9B6C-DCB794A4EF99}">
      <dgm:prSet/>
      <dgm:spPr/>
      <dgm:t>
        <a:bodyPr/>
        <a:lstStyle/>
        <a:p>
          <a:endParaRPr lang="es-MX"/>
        </a:p>
      </dgm:t>
    </dgm:pt>
    <dgm:pt modelId="{DDB6510E-3D64-D344-BCDA-2E96FD45CA15}" type="sibTrans" cxnId="{AD105938-FA89-A847-9B6C-DCB794A4EF99}">
      <dgm:prSet/>
      <dgm:spPr/>
      <dgm:t>
        <a:bodyPr/>
        <a:lstStyle/>
        <a:p>
          <a:endParaRPr lang="es-MX"/>
        </a:p>
      </dgm:t>
    </dgm:pt>
    <dgm:pt modelId="{5C48043C-5FD7-384B-8DDF-6F721521EFD6}">
      <dgm:prSet/>
      <dgm:spPr/>
      <dgm:t>
        <a:bodyPr/>
        <a:lstStyle/>
        <a:p>
          <a:r>
            <a:rPr lang="es-CO" b="0" i="0"/>
            <a:t>Antecedentes de lesiones o patologías musculoesqueléticas previas.</a:t>
          </a:r>
          <a:endParaRPr lang="es-CO"/>
        </a:p>
      </dgm:t>
    </dgm:pt>
    <dgm:pt modelId="{A4FF7E1F-BAAE-2642-B807-844E6F89131A}" type="parTrans" cxnId="{4D725B7F-1CFF-E54E-A04B-CFD7FAB87654}">
      <dgm:prSet/>
      <dgm:spPr/>
      <dgm:t>
        <a:bodyPr/>
        <a:lstStyle/>
        <a:p>
          <a:endParaRPr lang="es-MX"/>
        </a:p>
      </dgm:t>
    </dgm:pt>
    <dgm:pt modelId="{ECDAAF3E-BD87-5E4E-B685-66B1EB75504C}" type="sibTrans" cxnId="{4D725B7F-1CFF-E54E-A04B-CFD7FAB87654}">
      <dgm:prSet/>
      <dgm:spPr/>
      <dgm:t>
        <a:bodyPr/>
        <a:lstStyle/>
        <a:p>
          <a:endParaRPr lang="es-MX"/>
        </a:p>
      </dgm:t>
    </dgm:pt>
    <dgm:pt modelId="{4ED738F3-9961-D442-9D39-43F72387B2B6}">
      <dgm:prSet/>
      <dgm:spPr/>
      <dgm:t>
        <a:bodyPr/>
        <a:lstStyle/>
        <a:p>
          <a:r>
            <a:rPr lang="es-CO" b="0" i="0"/>
            <a:t>Exposición a agentes nocivos en la historia laboral previa.</a:t>
          </a:r>
          <a:endParaRPr lang="es-CO"/>
        </a:p>
      </dgm:t>
    </dgm:pt>
    <dgm:pt modelId="{AAB1C125-6BC3-9040-AA95-5DCFF8E57531}" type="parTrans" cxnId="{3035DBEB-D0E7-E34F-939E-CB4748780050}">
      <dgm:prSet/>
      <dgm:spPr/>
      <dgm:t>
        <a:bodyPr/>
        <a:lstStyle/>
        <a:p>
          <a:endParaRPr lang="es-MX"/>
        </a:p>
      </dgm:t>
    </dgm:pt>
    <dgm:pt modelId="{E74763CC-6822-C944-B6C7-EDE953A4A6F8}" type="sibTrans" cxnId="{3035DBEB-D0E7-E34F-939E-CB4748780050}">
      <dgm:prSet/>
      <dgm:spPr/>
      <dgm:t>
        <a:bodyPr/>
        <a:lstStyle/>
        <a:p>
          <a:endParaRPr lang="es-MX"/>
        </a:p>
      </dgm:t>
    </dgm:pt>
    <dgm:pt modelId="{2EB5840E-8014-064C-860A-98D00B20AA5B}">
      <dgm:prSet/>
      <dgm:spPr/>
      <dgm:t>
        <a:bodyPr/>
        <a:lstStyle/>
        <a:p>
          <a:r>
            <a:rPr lang="es-CO" b="0" i="0"/>
            <a:t>Uso de medicamentos que puedan afectar la capacidad laboral.</a:t>
          </a:r>
          <a:endParaRPr lang="es-CO"/>
        </a:p>
      </dgm:t>
    </dgm:pt>
    <dgm:pt modelId="{C3566D63-0798-074C-920A-FF8B60379EB2}" type="parTrans" cxnId="{77701784-2CEC-E94A-841C-C303A351461B}">
      <dgm:prSet/>
      <dgm:spPr/>
      <dgm:t>
        <a:bodyPr/>
        <a:lstStyle/>
        <a:p>
          <a:endParaRPr lang="es-MX"/>
        </a:p>
      </dgm:t>
    </dgm:pt>
    <dgm:pt modelId="{F525DAB4-93C2-0E45-AFA9-C79825CC2797}" type="sibTrans" cxnId="{77701784-2CEC-E94A-841C-C303A351461B}">
      <dgm:prSet/>
      <dgm:spPr/>
      <dgm:t>
        <a:bodyPr/>
        <a:lstStyle/>
        <a:p>
          <a:endParaRPr lang="es-MX"/>
        </a:p>
      </dgm:t>
    </dgm:pt>
    <dgm:pt modelId="{813A555D-30DA-2C47-95A1-95D21CF35AF4}">
      <dgm:prSet/>
      <dgm:spPr/>
      <dgm:t>
        <a:bodyPr/>
        <a:lstStyle/>
        <a:p>
          <a:r>
            <a:rPr lang="es-CO" b="1" i="0"/>
            <a:t>Signos y síntomas a evaluar (artículo 10)</a:t>
          </a:r>
          <a:endParaRPr lang="es-CO"/>
        </a:p>
      </dgm:t>
    </dgm:pt>
    <dgm:pt modelId="{A7E58E41-B135-4D47-B93B-BEB0C9158D21}" type="parTrans" cxnId="{AD9AC728-6C83-CD4C-86C7-03FE959EBBBF}">
      <dgm:prSet/>
      <dgm:spPr/>
      <dgm:t>
        <a:bodyPr/>
        <a:lstStyle/>
        <a:p>
          <a:endParaRPr lang="es-MX"/>
        </a:p>
      </dgm:t>
    </dgm:pt>
    <dgm:pt modelId="{48645245-00A9-2A42-9447-EE3DBB39BC12}" type="sibTrans" cxnId="{AD9AC728-6C83-CD4C-86C7-03FE959EBBBF}">
      <dgm:prSet/>
      <dgm:spPr/>
      <dgm:t>
        <a:bodyPr/>
        <a:lstStyle/>
        <a:p>
          <a:endParaRPr lang="es-MX"/>
        </a:p>
      </dgm:t>
    </dgm:pt>
    <dgm:pt modelId="{22396900-C050-6540-9C99-DAC6E79E3C03}">
      <dgm:prSet/>
      <dgm:spPr/>
      <dgm:t>
        <a:bodyPr/>
        <a:lstStyle/>
        <a:p>
          <a:r>
            <a:rPr lang="es-CO" b="0" i="0"/>
            <a:t>El examen debe detectar síntomas o signos relacionados con riesgos eléctricos, tales como:</a:t>
          </a:r>
          <a:endParaRPr lang="es-CO"/>
        </a:p>
      </dgm:t>
    </dgm:pt>
    <dgm:pt modelId="{C567BEF9-9EE6-D649-8738-96D2DA8AD2FC}" type="parTrans" cxnId="{73E95FFB-E1AA-BC44-86D0-6B259A3F783C}">
      <dgm:prSet/>
      <dgm:spPr/>
      <dgm:t>
        <a:bodyPr/>
        <a:lstStyle/>
        <a:p>
          <a:endParaRPr lang="es-MX"/>
        </a:p>
      </dgm:t>
    </dgm:pt>
    <dgm:pt modelId="{AEBFDB93-B7ED-B34B-82AA-4CC7EE334EF3}" type="sibTrans" cxnId="{73E95FFB-E1AA-BC44-86D0-6B259A3F783C}">
      <dgm:prSet/>
      <dgm:spPr/>
      <dgm:t>
        <a:bodyPr/>
        <a:lstStyle/>
        <a:p>
          <a:endParaRPr lang="es-MX"/>
        </a:p>
      </dgm:t>
    </dgm:pt>
    <dgm:pt modelId="{DCFE68A5-F7AD-694B-8F6A-E0F26398850D}">
      <dgm:prSet/>
      <dgm:spPr/>
      <dgm:t>
        <a:bodyPr/>
        <a:lstStyle/>
        <a:p>
          <a:r>
            <a:rPr lang="es-CO" b="0" i="0"/>
            <a:t>Fatiga frecuente o debilidad muscular.</a:t>
          </a:r>
          <a:endParaRPr lang="es-CO"/>
        </a:p>
      </dgm:t>
    </dgm:pt>
    <dgm:pt modelId="{6F75AA9D-E854-1047-82D5-8B5FD6B50FC1}" type="parTrans" cxnId="{3817F1C8-2CE3-A44F-9303-079B6EB133ED}">
      <dgm:prSet/>
      <dgm:spPr/>
      <dgm:t>
        <a:bodyPr/>
        <a:lstStyle/>
        <a:p>
          <a:endParaRPr lang="es-MX"/>
        </a:p>
      </dgm:t>
    </dgm:pt>
    <dgm:pt modelId="{9F2734A3-8941-5149-A2F6-4C4C9F926D7D}" type="sibTrans" cxnId="{3817F1C8-2CE3-A44F-9303-079B6EB133ED}">
      <dgm:prSet/>
      <dgm:spPr/>
      <dgm:t>
        <a:bodyPr/>
        <a:lstStyle/>
        <a:p>
          <a:endParaRPr lang="es-MX"/>
        </a:p>
      </dgm:t>
    </dgm:pt>
    <dgm:pt modelId="{577EA368-5D8B-094B-819B-5BD7546CF23A}">
      <dgm:prSet/>
      <dgm:spPr/>
      <dgm:t>
        <a:bodyPr/>
        <a:lstStyle/>
        <a:p>
          <a:r>
            <a:rPr lang="es-CO" b="0" i="0"/>
            <a:t>Mareo, cefalea o alteraciones visuales.</a:t>
          </a:r>
          <a:endParaRPr lang="es-CO"/>
        </a:p>
      </dgm:t>
    </dgm:pt>
    <dgm:pt modelId="{3F753DFC-47E7-254B-B956-50DEF0C0D718}" type="parTrans" cxnId="{B6E0E7B6-3F1D-3943-B230-DD708A05C487}">
      <dgm:prSet/>
      <dgm:spPr/>
      <dgm:t>
        <a:bodyPr/>
        <a:lstStyle/>
        <a:p>
          <a:endParaRPr lang="es-MX"/>
        </a:p>
      </dgm:t>
    </dgm:pt>
    <dgm:pt modelId="{F0EDBDF6-3CD3-9E4C-8FF1-484192AAD39F}" type="sibTrans" cxnId="{B6E0E7B6-3F1D-3943-B230-DD708A05C487}">
      <dgm:prSet/>
      <dgm:spPr/>
      <dgm:t>
        <a:bodyPr/>
        <a:lstStyle/>
        <a:p>
          <a:endParaRPr lang="es-MX"/>
        </a:p>
      </dgm:t>
    </dgm:pt>
    <dgm:pt modelId="{DB9893F8-BB08-864A-AC99-8B9BC8BD3E06}">
      <dgm:prSet/>
      <dgm:spPr/>
      <dgm:t>
        <a:bodyPr/>
        <a:lstStyle/>
        <a:p>
          <a:r>
            <a:rPr lang="es-CO" b="0" i="0"/>
            <a:t>Palpitaciones, dolor torácico, disnea o alteraciones en el ritmo cardíaco.</a:t>
          </a:r>
          <a:endParaRPr lang="es-CO"/>
        </a:p>
      </dgm:t>
    </dgm:pt>
    <dgm:pt modelId="{7DA911FA-50E7-8B4B-9EB3-C5317240D0B4}" type="parTrans" cxnId="{3A32F425-612F-8444-AAB4-6868915369B6}">
      <dgm:prSet/>
      <dgm:spPr/>
      <dgm:t>
        <a:bodyPr/>
        <a:lstStyle/>
        <a:p>
          <a:endParaRPr lang="es-MX"/>
        </a:p>
      </dgm:t>
    </dgm:pt>
    <dgm:pt modelId="{112429D2-208A-714E-92C2-12B6B0B5587D}" type="sibTrans" cxnId="{3A32F425-612F-8444-AAB4-6868915369B6}">
      <dgm:prSet/>
      <dgm:spPr/>
      <dgm:t>
        <a:bodyPr/>
        <a:lstStyle/>
        <a:p>
          <a:endParaRPr lang="es-MX"/>
        </a:p>
      </dgm:t>
    </dgm:pt>
    <dgm:pt modelId="{554F59B0-90CA-9749-BE0F-1FA937DE31E7}">
      <dgm:prSet/>
      <dgm:spPr/>
      <dgm:t>
        <a:bodyPr/>
        <a:lstStyle/>
        <a:p>
          <a:r>
            <a:rPr lang="es-CO" b="0" i="0"/>
            <a:t>Alteraciones neurológicas o psicoemocionales.</a:t>
          </a:r>
          <a:endParaRPr lang="es-CO"/>
        </a:p>
      </dgm:t>
    </dgm:pt>
    <dgm:pt modelId="{BA748E41-4C17-CC42-BD25-008E54FEB353}" type="parTrans" cxnId="{B5EA86A4-911B-FA4E-BFE9-D51086186DEE}">
      <dgm:prSet/>
      <dgm:spPr/>
      <dgm:t>
        <a:bodyPr/>
        <a:lstStyle/>
        <a:p>
          <a:endParaRPr lang="es-MX"/>
        </a:p>
      </dgm:t>
    </dgm:pt>
    <dgm:pt modelId="{EB22EA49-3C2E-4E4E-B297-6D853D70E881}" type="sibTrans" cxnId="{B5EA86A4-911B-FA4E-BFE9-D51086186DEE}">
      <dgm:prSet/>
      <dgm:spPr/>
      <dgm:t>
        <a:bodyPr/>
        <a:lstStyle/>
        <a:p>
          <a:endParaRPr lang="es-MX"/>
        </a:p>
      </dgm:t>
    </dgm:pt>
    <dgm:pt modelId="{55E4A3BF-7EF8-004F-93CA-ECBE7205D1A2}">
      <dgm:prSet/>
      <dgm:spPr/>
      <dgm:t>
        <a:bodyPr/>
        <a:lstStyle/>
        <a:p>
          <a:r>
            <a:rPr lang="es-CO" b="0" i="0"/>
            <a:t>Manifestaciones de exposición a agentes tóxicos o infecciones relacionadas</a:t>
          </a:r>
          <a:endParaRPr lang="es-CO"/>
        </a:p>
      </dgm:t>
    </dgm:pt>
    <dgm:pt modelId="{F8D0FC25-07F6-E74D-8AD8-EEF37EDBD693}" type="parTrans" cxnId="{43DD8988-82EA-F84D-A28D-DD221ADDC6F7}">
      <dgm:prSet/>
      <dgm:spPr/>
      <dgm:t>
        <a:bodyPr/>
        <a:lstStyle/>
        <a:p>
          <a:endParaRPr lang="es-MX"/>
        </a:p>
      </dgm:t>
    </dgm:pt>
    <dgm:pt modelId="{24199A2C-BCD6-A04D-B365-90B8ACC6DC92}" type="sibTrans" cxnId="{43DD8988-82EA-F84D-A28D-DD221ADDC6F7}">
      <dgm:prSet/>
      <dgm:spPr/>
      <dgm:t>
        <a:bodyPr/>
        <a:lstStyle/>
        <a:p>
          <a:endParaRPr lang="es-MX"/>
        </a:p>
      </dgm:t>
    </dgm:pt>
    <dgm:pt modelId="{D639EECE-1E5D-F34A-B6F8-1373D2EB4E8B}" type="pres">
      <dgm:prSet presAssocID="{B872C9CB-6EA6-324D-8805-B6667A3A9A01}" presName="linear" presStyleCnt="0">
        <dgm:presLayoutVars>
          <dgm:animLvl val="lvl"/>
          <dgm:resizeHandles val="exact"/>
        </dgm:presLayoutVars>
      </dgm:prSet>
      <dgm:spPr/>
      <dgm:t>
        <a:bodyPr/>
        <a:lstStyle/>
        <a:p>
          <a:endParaRPr lang="es-ES"/>
        </a:p>
      </dgm:t>
    </dgm:pt>
    <dgm:pt modelId="{5C63BA0D-D707-6C42-ACCE-EB24AEEE74FC}" type="pres">
      <dgm:prSet presAssocID="{CCEDA94F-7CA7-0D41-B57A-344291F45A0E}" presName="parentText" presStyleLbl="node1" presStyleIdx="0" presStyleCnt="2">
        <dgm:presLayoutVars>
          <dgm:chMax val="0"/>
          <dgm:bulletEnabled val="1"/>
        </dgm:presLayoutVars>
      </dgm:prSet>
      <dgm:spPr/>
      <dgm:t>
        <a:bodyPr/>
        <a:lstStyle/>
        <a:p>
          <a:endParaRPr lang="es-ES"/>
        </a:p>
      </dgm:t>
    </dgm:pt>
    <dgm:pt modelId="{10340BF7-64A3-464E-91C7-B5B55EAC0C6C}" type="pres">
      <dgm:prSet presAssocID="{CCEDA94F-7CA7-0D41-B57A-344291F45A0E}" presName="childText" presStyleLbl="revTx" presStyleIdx="0" presStyleCnt="2">
        <dgm:presLayoutVars>
          <dgm:bulletEnabled val="1"/>
        </dgm:presLayoutVars>
      </dgm:prSet>
      <dgm:spPr/>
      <dgm:t>
        <a:bodyPr/>
        <a:lstStyle/>
        <a:p>
          <a:endParaRPr lang="es-ES"/>
        </a:p>
      </dgm:t>
    </dgm:pt>
    <dgm:pt modelId="{5F735256-E83C-044B-8111-546A15AB644C}" type="pres">
      <dgm:prSet presAssocID="{813A555D-30DA-2C47-95A1-95D21CF35AF4}" presName="parentText" presStyleLbl="node1" presStyleIdx="1" presStyleCnt="2">
        <dgm:presLayoutVars>
          <dgm:chMax val="0"/>
          <dgm:bulletEnabled val="1"/>
        </dgm:presLayoutVars>
      </dgm:prSet>
      <dgm:spPr/>
      <dgm:t>
        <a:bodyPr/>
        <a:lstStyle/>
        <a:p>
          <a:endParaRPr lang="es-ES"/>
        </a:p>
      </dgm:t>
    </dgm:pt>
    <dgm:pt modelId="{CA72798A-67D7-D64B-8E54-FF4C52AB92C0}" type="pres">
      <dgm:prSet presAssocID="{813A555D-30DA-2C47-95A1-95D21CF35AF4}" presName="childText" presStyleLbl="revTx" presStyleIdx="1" presStyleCnt="2">
        <dgm:presLayoutVars>
          <dgm:bulletEnabled val="1"/>
        </dgm:presLayoutVars>
      </dgm:prSet>
      <dgm:spPr/>
      <dgm:t>
        <a:bodyPr/>
        <a:lstStyle/>
        <a:p>
          <a:endParaRPr lang="es-ES"/>
        </a:p>
      </dgm:t>
    </dgm:pt>
  </dgm:ptLst>
  <dgm:cxnLst>
    <dgm:cxn modelId="{E24A4437-B15C-6F4E-BECF-F05AA9FD1E6A}" type="presOf" srcId="{22396900-C050-6540-9C99-DAC6E79E3C03}" destId="{CA72798A-67D7-D64B-8E54-FF4C52AB92C0}" srcOrd="0" destOrd="0" presId="urn:microsoft.com/office/officeart/2005/8/layout/vList2"/>
    <dgm:cxn modelId="{3035DBEB-D0E7-E34F-939E-CB4748780050}" srcId="{CCEDA94F-7CA7-0D41-B57A-344291F45A0E}" destId="{4ED738F3-9961-D442-9D39-43F72387B2B6}" srcOrd="3" destOrd="0" parTransId="{AAB1C125-6BC3-9040-AA95-5DCFF8E57531}" sibTransId="{E74763CC-6822-C944-B6C7-EDE953A4A6F8}"/>
    <dgm:cxn modelId="{4D725B7F-1CFF-E54E-A04B-CFD7FAB87654}" srcId="{CCEDA94F-7CA7-0D41-B57A-344291F45A0E}" destId="{5C48043C-5FD7-384B-8DDF-6F721521EFD6}" srcOrd="2" destOrd="0" parTransId="{A4FF7E1F-BAAE-2642-B807-844E6F89131A}" sibTransId="{ECDAAF3E-BD87-5E4E-B685-66B1EB75504C}"/>
    <dgm:cxn modelId="{7D2093B8-0DC3-8B46-AF2E-29AF44D9387D}" type="presOf" srcId="{B872C9CB-6EA6-324D-8805-B6667A3A9A01}" destId="{D639EECE-1E5D-F34A-B6F8-1373D2EB4E8B}" srcOrd="0" destOrd="0" presId="urn:microsoft.com/office/officeart/2005/8/layout/vList2"/>
    <dgm:cxn modelId="{CF5083B3-0276-2A44-9952-FBD5E828AD88}" type="presOf" srcId="{577EA368-5D8B-094B-819B-5BD7546CF23A}" destId="{CA72798A-67D7-D64B-8E54-FF4C52AB92C0}" srcOrd="0" destOrd="2" presId="urn:microsoft.com/office/officeart/2005/8/layout/vList2"/>
    <dgm:cxn modelId="{B6E0E7B6-3F1D-3943-B230-DD708A05C487}" srcId="{813A555D-30DA-2C47-95A1-95D21CF35AF4}" destId="{577EA368-5D8B-094B-819B-5BD7546CF23A}" srcOrd="2" destOrd="0" parTransId="{3F753DFC-47E7-254B-B956-50DEF0C0D718}" sibTransId="{F0EDBDF6-3CD3-9E4C-8FF1-484192AAD39F}"/>
    <dgm:cxn modelId="{300E26EE-71BE-A34E-8576-53277113375B}" type="presOf" srcId="{2EB5840E-8014-064C-860A-98D00B20AA5B}" destId="{10340BF7-64A3-464E-91C7-B5B55EAC0C6C}" srcOrd="0" destOrd="4" presId="urn:microsoft.com/office/officeart/2005/8/layout/vList2"/>
    <dgm:cxn modelId="{F38CDB2E-D653-4C43-B067-A946D14E6DDE}" type="presOf" srcId="{554F59B0-90CA-9749-BE0F-1FA937DE31E7}" destId="{CA72798A-67D7-D64B-8E54-FF4C52AB92C0}" srcOrd="0" destOrd="4" presId="urn:microsoft.com/office/officeart/2005/8/layout/vList2"/>
    <dgm:cxn modelId="{EDBBB35B-FD71-AB4B-8550-77BA20F5EC17}" type="presOf" srcId="{813A555D-30DA-2C47-95A1-95D21CF35AF4}" destId="{5F735256-E83C-044B-8111-546A15AB644C}" srcOrd="0" destOrd="0" presId="urn:microsoft.com/office/officeart/2005/8/layout/vList2"/>
    <dgm:cxn modelId="{B5EA86A4-911B-FA4E-BFE9-D51086186DEE}" srcId="{813A555D-30DA-2C47-95A1-95D21CF35AF4}" destId="{554F59B0-90CA-9749-BE0F-1FA937DE31E7}" srcOrd="4" destOrd="0" parTransId="{BA748E41-4C17-CC42-BD25-008E54FEB353}" sibTransId="{EB22EA49-3C2E-4E4E-B297-6D853D70E881}"/>
    <dgm:cxn modelId="{BBE24FF4-83A3-4D48-960F-304C8B9C41F3}" type="presOf" srcId="{55E4A3BF-7EF8-004F-93CA-ECBE7205D1A2}" destId="{CA72798A-67D7-D64B-8E54-FF4C52AB92C0}" srcOrd="0" destOrd="5" presId="urn:microsoft.com/office/officeart/2005/8/layout/vList2"/>
    <dgm:cxn modelId="{FFDF2BB5-9FCA-AB43-86AA-6017ADA46C3A}" type="presOf" srcId="{DCFE68A5-F7AD-694B-8F6A-E0F26398850D}" destId="{CA72798A-67D7-D64B-8E54-FF4C52AB92C0}" srcOrd="0" destOrd="1" presId="urn:microsoft.com/office/officeart/2005/8/layout/vList2"/>
    <dgm:cxn modelId="{43DD8988-82EA-F84D-A28D-DD221ADDC6F7}" srcId="{813A555D-30DA-2C47-95A1-95D21CF35AF4}" destId="{55E4A3BF-7EF8-004F-93CA-ECBE7205D1A2}" srcOrd="5" destOrd="0" parTransId="{F8D0FC25-07F6-E74D-8AD8-EEF37EDBD693}" sibTransId="{24199A2C-BCD6-A04D-B365-90B8ACC6DC92}"/>
    <dgm:cxn modelId="{EEA33DEC-8BEC-134A-A9DA-5E541A7528F0}" srcId="{B872C9CB-6EA6-324D-8805-B6667A3A9A01}" destId="{CCEDA94F-7CA7-0D41-B57A-344291F45A0E}" srcOrd="0" destOrd="0" parTransId="{A97A5452-A43E-B54C-BB14-988F7E0A1DB9}" sibTransId="{185145AD-EEF7-CE4D-87A1-C8386F888CC2}"/>
    <dgm:cxn modelId="{58C3593B-72F1-214D-B12D-EC745AD6A248}" type="presOf" srcId="{CCEDA94F-7CA7-0D41-B57A-344291F45A0E}" destId="{5C63BA0D-D707-6C42-ACCE-EB24AEEE74FC}" srcOrd="0" destOrd="0" presId="urn:microsoft.com/office/officeart/2005/8/layout/vList2"/>
    <dgm:cxn modelId="{D50871E5-67B4-944C-A859-DB6E665CE81B}" type="presOf" srcId="{DB9893F8-BB08-864A-AC99-8B9BC8BD3E06}" destId="{CA72798A-67D7-D64B-8E54-FF4C52AB92C0}" srcOrd="0" destOrd="3" presId="urn:microsoft.com/office/officeart/2005/8/layout/vList2"/>
    <dgm:cxn modelId="{094B851A-128A-4F41-B0B8-4BF9161BB417}" type="presOf" srcId="{1C0EE984-4CB9-554B-843F-EA52B60EB6B6}" destId="{10340BF7-64A3-464E-91C7-B5B55EAC0C6C}" srcOrd="0" destOrd="0" presId="urn:microsoft.com/office/officeart/2005/8/layout/vList2"/>
    <dgm:cxn modelId="{3817F1C8-2CE3-A44F-9303-079B6EB133ED}" srcId="{813A555D-30DA-2C47-95A1-95D21CF35AF4}" destId="{DCFE68A5-F7AD-694B-8F6A-E0F26398850D}" srcOrd="1" destOrd="0" parTransId="{6F75AA9D-E854-1047-82D5-8B5FD6B50FC1}" sibTransId="{9F2734A3-8941-5149-A2F6-4C4C9F926D7D}"/>
    <dgm:cxn modelId="{AD9AC728-6C83-CD4C-86C7-03FE959EBBBF}" srcId="{B872C9CB-6EA6-324D-8805-B6667A3A9A01}" destId="{813A555D-30DA-2C47-95A1-95D21CF35AF4}" srcOrd="1" destOrd="0" parTransId="{A7E58E41-B135-4D47-B93B-BEB0C9158D21}" sibTransId="{48645245-00A9-2A42-9447-EE3DBB39BC12}"/>
    <dgm:cxn modelId="{92357249-0D8D-D449-9911-2EBD7BBB8CCF}" srcId="{CCEDA94F-7CA7-0D41-B57A-344291F45A0E}" destId="{1C0EE984-4CB9-554B-843F-EA52B60EB6B6}" srcOrd="0" destOrd="0" parTransId="{5DA14B6C-810D-DA4E-84AC-B20A08706F4B}" sibTransId="{49EE089F-01AD-0A40-A776-EFC088849DDD}"/>
    <dgm:cxn modelId="{AD105938-FA89-A847-9B6C-DCB794A4EF99}" srcId="{CCEDA94F-7CA7-0D41-B57A-344291F45A0E}" destId="{DC6D0706-26A5-D641-AEA9-2FDBD66BF219}" srcOrd="1" destOrd="0" parTransId="{9CE1EFAD-8D24-A444-8D4A-F98F9401E011}" sibTransId="{DDB6510E-3D64-D344-BCDA-2E96FD45CA15}"/>
    <dgm:cxn modelId="{EA71A20D-0CBF-E24D-993C-2552880143C5}" type="presOf" srcId="{4ED738F3-9961-D442-9D39-43F72387B2B6}" destId="{10340BF7-64A3-464E-91C7-B5B55EAC0C6C}" srcOrd="0" destOrd="3" presId="urn:microsoft.com/office/officeart/2005/8/layout/vList2"/>
    <dgm:cxn modelId="{12DB95A3-44B6-824D-B075-8440534423E7}" type="presOf" srcId="{5C48043C-5FD7-384B-8DDF-6F721521EFD6}" destId="{10340BF7-64A3-464E-91C7-B5B55EAC0C6C}" srcOrd="0" destOrd="2" presId="urn:microsoft.com/office/officeart/2005/8/layout/vList2"/>
    <dgm:cxn modelId="{CD998726-B570-D142-9E48-56567EA28232}" type="presOf" srcId="{DC6D0706-26A5-D641-AEA9-2FDBD66BF219}" destId="{10340BF7-64A3-464E-91C7-B5B55EAC0C6C}" srcOrd="0" destOrd="1" presId="urn:microsoft.com/office/officeart/2005/8/layout/vList2"/>
    <dgm:cxn modelId="{73E95FFB-E1AA-BC44-86D0-6B259A3F783C}" srcId="{813A555D-30DA-2C47-95A1-95D21CF35AF4}" destId="{22396900-C050-6540-9C99-DAC6E79E3C03}" srcOrd="0" destOrd="0" parTransId="{C567BEF9-9EE6-D649-8738-96D2DA8AD2FC}" sibTransId="{AEBFDB93-B7ED-B34B-82AA-4CC7EE334EF3}"/>
    <dgm:cxn modelId="{3A32F425-612F-8444-AAB4-6868915369B6}" srcId="{813A555D-30DA-2C47-95A1-95D21CF35AF4}" destId="{DB9893F8-BB08-864A-AC99-8B9BC8BD3E06}" srcOrd="3" destOrd="0" parTransId="{7DA911FA-50E7-8B4B-9EB3-C5317240D0B4}" sibTransId="{112429D2-208A-714E-92C2-12B6B0B5587D}"/>
    <dgm:cxn modelId="{77701784-2CEC-E94A-841C-C303A351461B}" srcId="{CCEDA94F-7CA7-0D41-B57A-344291F45A0E}" destId="{2EB5840E-8014-064C-860A-98D00B20AA5B}" srcOrd="4" destOrd="0" parTransId="{C3566D63-0798-074C-920A-FF8B60379EB2}" sibTransId="{F525DAB4-93C2-0E45-AFA9-C79825CC2797}"/>
    <dgm:cxn modelId="{CDFEEA19-E60A-434C-8CF2-B11DDE505475}" type="presParOf" srcId="{D639EECE-1E5D-F34A-B6F8-1373D2EB4E8B}" destId="{5C63BA0D-D707-6C42-ACCE-EB24AEEE74FC}" srcOrd="0" destOrd="0" presId="urn:microsoft.com/office/officeart/2005/8/layout/vList2"/>
    <dgm:cxn modelId="{D122516D-9FD5-5345-A2DA-C1B848E4088A}" type="presParOf" srcId="{D639EECE-1E5D-F34A-B6F8-1373D2EB4E8B}" destId="{10340BF7-64A3-464E-91C7-B5B55EAC0C6C}" srcOrd="1" destOrd="0" presId="urn:microsoft.com/office/officeart/2005/8/layout/vList2"/>
    <dgm:cxn modelId="{23060BE6-CF2F-7C4F-AA20-A280CF824261}" type="presParOf" srcId="{D639EECE-1E5D-F34A-B6F8-1373D2EB4E8B}" destId="{5F735256-E83C-044B-8111-546A15AB644C}" srcOrd="2" destOrd="0" presId="urn:microsoft.com/office/officeart/2005/8/layout/vList2"/>
    <dgm:cxn modelId="{C80EAEE9-BF95-F747-B5A3-1358B8A1D094}" type="presParOf" srcId="{D639EECE-1E5D-F34A-B6F8-1373D2EB4E8B}" destId="{CA72798A-67D7-D64B-8E54-FF4C52AB92C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2B414D5-ED2B-BE47-A755-221AD9E2BDEA}"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200B3E88-E1C9-674D-870B-FB90E3D97993}">
      <dgm:prSet/>
      <dgm:spPr/>
      <dgm:t>
        <a:bodyPr/>
        <a:lstStyle/>
        <a:p>
          <a:r>
            <a:rPr lang="es-CO" b="1" i="0"/>
            <a:t>Laboratorios y exámenes complementarios (artículo 12)</a:t>
          </a:r>
          <a:endParaRPr lang="es-CO"/>
        </a:p>
      </dgm:t>
    </dgm:pt>
    <dgm:pt modelId="{291EE7B6-17A1-D946-B9C9-BD356825AF08}" type="parTrans" cxnId="{7DD59674-5A01-5A43-AB85-19602307E89A}">
      <dgm:prSet/>
      <dgm:spPr/>
      <dgm:t>
        <a:bodyPr/>
        <a:lstStyle/>
        <a:p>
          <a:endParaRPr lang="es-MX"/>
        </a:p>
      </dgm:t>
    </dgm:pt>
    <dgm:pt modelId="{AA32A170-2C70-FA4B-BC5E-9D4DC3D5A244}" type="sibTrans" cxnId="{7DD59674-5A01-5A43-AB85-19602307E89A}">
      <dgm:prSet/>
      <dgm:spPr/>
      <dgm:t>
        <a:bodyPr/>
        <a:lstStyle/>
        <a:p>
          <a:endParaRPr lang="es-MX"/>
        </a:p>
      </dgm:t>
    </dgm:pt>
    <dgm:pt modelId="{E0BBAEF7-214C-E94E-9178-C08CD678B244}">
      <dgm:prSet/>
      <dgm:spPr/>
      <dgm:t>
        <a:bodyPr/>
        <a:lstStyle/>
        <a:p>
          <a:r>
            <a:rPr lang="es-CO" b="0" i="0" dirty="0"/>
            <a:t>Son obligatorios en función de la evaluación clínica y del riesgo, incluyendo:</a:t>
          </a:r>
          <a:endParaRPr lang="es-CO" dirty="0"/>
        </a:p>
      </dgm:t>
    </dgm:pt>
    <dgm:pt modelId="{7157CA19-3C00-1E42-9A18-F1CC7726A601}" type="parTrans" cxnId="{9FD3A389-2BCA-0046-8335-128C2070686B}">
      <dgm:prSet/>
      <dgm:spPr/>
      <dgm:t>
        <a:bodyPr/>
        <a:lstStyle/>
        <a:p>
          <a:endParaRPr lang="es-MX"/>
        </a:p>
      </dgm:t>
    </dgm:pt>
    <dgm:pt modelId="{696E7587-D290-6040-BD78-F2E93E994C85}" type="sibTrans" cxnId="{9FD3A389-2BCA-0046-8335-128C2070686B}">
      <dgm:prSet/>
      <dgm:spPr/>
      <dgm:t>
        <a:bodyPr/>
        <a:lstStyle/>
        <a:p>
          <a:endParaRPr lang="es-MX"/>
        </a:p>
      </dgm:t>
    </dgm:pt>
    <dgm:pt modelId="{B5A2768C-33D2-E642-9846-57B7DAFB8FDD}">
      <dgm:prSet/>
      <dgm:spPr/>
      <dgm:t>
        <a:bodyPr/>
        <a:lstStyle/>
        <a:p>
          <a:r>
            <a:rPr lang="es-CO" b="1" i="0" dirty="0"/>
            <a:t>Hemograma:</a:t>
          </a:r>
          <a:r>
            <a:rPr lang="es-CO" b="0" i="0" dirty="0"/>
            <a:t> (anemia o infecciones).</a:t>
          </a:r>
          <a:endParaRPr lang="es-CO" dirty="0"/>
        </a:p>
      </dgm:t>
    </dgm:pt>
    <dgm:pt modelId="{FADA4796-70B8-B148-9112-2828EDFBA7E8}" type="parTrans" cxnId="{1A8A818C-490F-4540-A9A2-16D9DAE43550}">
      <dgm:prSet/>
      <dgm:spPr/>
      <dgm:t>
        <a:bodyPr/>
        <a:lstStyle/>
        <a:p>
          <a:endParaRPr lang="es-MX"/>
        </a:p>
      </dgm:t>
    </dgm:pt>
    <dgm:pt modelId="{A17C992F-3A60-0C47-81C7-E37BBB92C4F7}" type="sibTrans" cxnId="{1A8A818C-490F-4540-A9A2-16D9DAE43550}">
      <dgm:prSet/>
      <dgm:spPr/>
      <dgm:t>
        <a:bodyPr/>
        <a:lstStyle/>
        <a:p>
          <a:endParaRPr lang="es-MX"/>
        </a:p>
      </dgm:t>
    </dgm:pt>
    <dgm:pt modelId="{07D7FC6A-C868-9443-BD27-F74DAF1951C6}">
      <dgm:prSet/>
      <dgm:spPr/>
      <dgm:t>
        <a:bodyPr/>
        <a:lstStyle/>
        <a:p>
          <a:r>
            <a:rPr lang="es-CO" b="1" i="0" dirty="0"/>
            <a:t>EKG:</a:t>
          </a:r>
          <a:r>
            <a:rPr lang="es-CO" b="0" i="0" dirty="0"/>
            <a:t> arritmias o alteraciones en ritmo cardíaco (trabajos con esfuerzo físico o en ambientes peligrosos).</a:t>
          </a:r>
          <a:endParaRPr lang="es-CO" dirty="0"/>
        </a:p>
      </dgm:t>
    </dgm:pt>
    <dgm:pt modelId="{46BEB2D8-9E46-C845-8B1F-A15A7B15B91D}" type="parTrans" cxnId="{65895FF9-A731-784D-82C5-F4FDCDC71672}">
      <dgm:prSet/>
      <dgm:spPr/>
      <dgm:t>
        <a:bodyPr/>
        <a:lstStyle/>
        <a:p>
          <a:endParaRPr lang="es-MX"/>
        </a:p>
      </dgm:t>
    </dgm:pt>
    <dgm:pt modelId="{4D73AA68-9D3B-8E4A-95C6-4F8E5BCE83BF}" type="sibTrans" cxnId="{65895FF9-A731-784D-82C5-F4FDCDC71672}">
      <dgm:prSet/>
      <dgm:spPr/>
      <dgm:t>
        <a:bodyPr/>
        <a:lstStyle/>
        <a:p>
          <a:endParaRPr lang="es-MX"/>
        </a:p>
      </dgm:t>
    </dgm:pt>
    <dgm:pt modelId="{3650FCB6-5790-4246-A542-233864D5E271}">
      <dgm:prSet/>
      <dgm:spPr/>
      <dgm:t>
        <a:bodyPr/>
        <a:lstStyle/>
        <a:p>
          <a:r>
            <a:rPr lang="es-CO" b="1" i="0" dirty="0"/>
            <a:t>Exámenes de audición y visión:</a:t>
          </a:r>
          <a:r>
            <a:rPr lang="es-CO" b="0" i="0" dirty="0"/>
            <a:t> para manipular cables, equipos, señalización, etc.</a:t>
          </a:r>
          <a:endParaRPr lang="es-CO" dirty="0"/>
        </a:p>
      </dgm:t>
    </dgm:pt>
    <dgm:pt modelId="{DDB5B046-1A06-E143-BC40-A835CC5F79DC}" type="parTrans" cxnId="{812D2A7C-0F59-7A44-89EA-8404C93E687F}">
      <dgm:prSet/>
      <dgm:spPr/>
      <dgm:t>
        <a:bodyPr/>
        <a:lstStyle/>
        <a:p>
          <a:endParaRPr lang="es-MX"/>
        </a:p>
      </dgm:t>
    </dgm:pt>
    <dgm:pt modelId="{579E53E2-0885-C243-AD30-5EA4AEBC21B1}" type="sibTrans" cxnId="{812D2A7C-0F59-7A44-89EA-8404C93E687F}">
      <dgm:prSet/>
      <dgm:spPr/>
      <dgm:t>
        <a:bodyPr/>
        <a:lstStyle/>
        <a:p>
          <a:endParaRPr lang="es-MX"/>
        </a:p>
      </dgm:t>
    </dgm:pt>
    <dgm:pt modelId="{6C0E5B48-BEAB-A74A-BE73-143FD1064B79}">
      <dgm:prSet/>
      <dgm:spPr/>
      <dgm:t>
        <a:bodyPr/>
        <a:lstStyle/>
        <a:p>
          <a:r>
            <a:rPr lang="es-CO" b="1" i="0" dirty="0"/>
            <a:t>Glucemia y </a:t>
          </a:r>
          <a:r>
            <a:rPr lang="es-CO" b="1" i="0" dirty="0" err="1"/>
            <a:t>lipidograma</a:t>
          </a:r>
          <a:r>
            <a:rPr lang="es-CO" b="1" i="0" dirty="0"/>
            <a:t>:</a:t>
          </a:r>
          <a:r>
            <a:rPr lang="es-CO" b="0" i="0" dirty="0"/>
            <a:t> antecedentes o riesgos cardiovasculares.</a:t>
          </a:r>
          <a:endParaRPr lang="es-CO" dirty="0"/>
        </a:p>
      </dgm:t>
    </dgm:pt>
    <dgm:pt modelId="{B9FE3673-65F6-E249-B753-5B55781619BF}" type="parTrans" cxnId="{306D4B35-EAA0-5545-8907-EB010AF0E865}">
      <dgm:prSet/>
      <dgm:spPr/>
      <dgm:t>
        <a:bodyPr/>
        <a:lstStyle/>
        <a:p>
          <a:endParaRPr lang="es-MX"/>
        </a:p>
      </dgm:t>
    </dgm:pt>
    <dgm:pt modelId="{688250EE-C1A5-D440-AEEE-9DB3569EE5C4}" type="sibTrans" cxnId="{306D4B35-EAA0-5545-8907-EB010AF0E865}">
      <dgm:prSet/>
      <dgm:spPr/>
      <dgm:t>
        <a:bodyPr/>
        <a:lstStyle/>
        <a:p>
          <a:endParaRPr lang="es-MX"/>
        </a:p>
      </dgm:t>
    </dgm:pt>
    <dgm:pt modelId="{27252B76-E50F-4141-A4EA-08FA1BAE4366}">
      <dgm:prSet/>
      <dgm:spPr/>
      <dgm:t>
        <a:bodyPr/>
        <a:lstStyle/>
        <a:p>
          <a:r>
            <a:rPr lang="es-CO" b="1" i="0" dirty="0"/>
            <a:t>EMG:</a:t>
          </a:r>
          <a:r>
            <a:rPr lang="es-CO" b="0" i="0" dirty="0"/>
            <a:t> en caso de sospecha de lesiones músculo-esqueléticas.</a:t>
          </a:r>
          <a:endParaRPr lang="es-CO" dirty="0"/>
        </a:p>
      </dgm:t>
    </dgm:pt>
    <dgm:pt modelId="{60A9C7D7-3E78-0945-A3E2-C18E77AD7D5A}" type="parTrans" cxnId="{0A8E24DA-8DE2-9649-9C6C-D64C1EEFFF5B}">
      <dgm:prSet/>
      <dgm:spPr/>
      <dgm:t>
        <a:bodyPr/>
        <a:lstStyle/>
        <a:p>
          <a:endParaRPr lang="es-MX"/>
        </a:p>
      </dgm:t>
    </dgm:pt>
    <dgm:pt modelId="{FB17BABF-0FB9-A64F-91E1-EA044F209C91}" type="sibTrans" cxnId="{0A8E24DA-8DE2-9649-9C6C-D64C1EEFFF5B}">
      <dgm:prSet/>
      <dgm:spPr/>
      <dgm:t>
        <a:bodyPr/>
        <a:lstStyle/>
        <a:p>
          <a:endParaRPr lang="es-MX"/>
        </a:p>
      </dgm:t>
    </dgm:pt>
    <dgm:pt modelId="{20F30D78-D34C-D045-9C96-2EDEC4570FE6}">
      <dgm:prSet/>
      <dgm:spPr/>
      <dgm:t>
        <a:bodyPr/>
        <a:lstStyle/>
        <a:p>
          <a:r>
            <a:rPr lang="es-CO" b="1" i="0"/>
            <a:t>Imagenología (artículo 13)</a:t>
          </a:r>
          <a:endParaRPr lang="es-CO"/>
        </a:p>
      </dgm:t>
    </dgm:pt>
    <dgm:pt modelId="{F969F52F-3AE2-CC46-80B1-0FAB7B0658AC}" type="parTrans" cxnId="{8A447A98-231C-2242-8321-0595AAFC1404}">
      <dgm:prSet/>
      <dgm:spPr/>
      <dgm:t>
        <a:bodyPr/>
        <a:lstStyle/>
        <a:p>
          <a:endParaRPr lang="es-MX"/>
        </a:p>
      </dgm:t>
    </dgm:pt>
    <dgm:pt modelId="{AC7AF76D-13A7-FB4E-94FC-7E49E89C5FEB}" type="sibTrans" cxnId="{8A447A98-231C-2242-8321-0595AAFC1404}">
      <dgm:prSet/>
      <dgm:spPr/>
      <dgm:t>
        <a:bodyPr/>
        <a:lstStyle/>
        <a:p>
          <a:endParaRPr lang="es-MX"/>
        </a:p>
      </dgm:t>
    </dgm:pt>
    <dgm:pt modelId="{1B0BC148-6A9E-8F40-8F7E-20AAA194A3C9}">
      <dgm:prSet/>
      <dgm:spPr/>
      <dgm:t>
        <a:bodyPr/>
        <a:lstStyle/>
        <a:p>
          <a:r>
            <a:rPr lang="es-CO" b="0" i="0" dirty="0"/>
            <a:t>No es obligatorio sospecha clínica de daño estructural o lesiones, solicitar:</a:t>
          </a:r>
          <a:endParaRPr lang="es-CO" dirty="0"/>
        </a:p>
      </dgm:t>
    </dgm:pt>
    <dgm:pt modelId="{FA8D0C48-B333-E24C-A250-100726292AD9}" type="parTrans" cxnId="{3D9BD7F8-64A0-994C-8B65-FC1937B150E8}">
      <dgm:prSet/>
      <dgm:spPr/>
      <dgm:t>
        <a:bodyPr/>
        <a:lstStyle/>
        <a:p>
          <a:endParaRPr lang="es-MX"/>
        </a:p>
      </dgm:t>
    </dgm:pt>
    <dgm:pt modelId="{550A5F8F-24D2-A649-8A43-5E66BD92D3F4}" type="sibTrans" cxnId="{3D9BD7F8-64A0-994C-8B65-FC1937B150E8}">
      <dgm:prSet/>
      <dgm:spPr/>
      <dgm:t>
        <a:bodyPr/>
        <a:lstStyle/>
        <a:p>
          <a:endParaRPr lang="es-MX"/>
        </a:p>
      </dgm:t>
    </dgm:pt>
    <dgm:pt modelId="{7383F1CB-7D28-E94C-8B9D-B90D91860D46}">
      <dgm:prSet/>
      <dgm:spPr/>
      <dgm:t>
        <a:bodyPr/>
        <a:lstStyle/>
        <a:p>
          <a:r>
            <a:rPr lang="es-CO" b="1" i="0" dirty="0"/>
            <a:t>RX:</a:t>
          </a:r>
          <a:r>
            <a:rPr lang="es-CO" b="0" i="0" dirty="0"/>
            <a:t> de tórax o columna, (trauma o dolores persistentes).</a:t>
          </a:r>
          <a:endParaRPr lang="es-CO" dirty="0"/>
        </a:p>
      </dgm:t>
    </dgm:pt>
    <dgm:pt modelId="{A2FEE828-6454-1142-BB4D-BA5258A9EBE8}" type="parTrans" cxnId="{B01E7F59-3AEF-8044-98FE-977C7F59E029}">
      <dgm:prSet/>
      <dgm:spPr/>
      <dgm:t>
        <a:bodyPr/>
        <a:lstStyle/>
        <a:p>
          <a:endParaRPr lang="es-MX"/>
        </a:p>
      </dgm:t>
    </dgm:pt>
    <dgm:pt modelId="{D4CBBB1C-4F9B-3146-A06A-CEEA9F3AE477}" type="sibTrans" cxnId="{B01E7F59-3AEF-8044-98FE-977C7F59E029}">
      <dgm:prSet/>
      <dgm:spPr/>
      <dgm:t>
        <a:bodyPr/>
        <a:lstStyle/>
        <a:p>
          <a:endParaRPr lang="es-MX"/>
        </a:p>
      </dgm:t>
    </dgm:pt>
    <dgm:pt modelId="{A9A4EB15-892A-CF44-B5D3-CFC5A9FFD656}">
      <dgm:prSet/>
      <dgm:spPr/>
      <dgm:t>
        <a:bodyPr/>
        <a:lstStyle/>
        <a:p>
          <a:r>
            <a:rPr lang="es-CO" b="1" i="0" dirty="0"/>
            <a:t>Ecografías o resonancias</a:t>
          </a:r>
          <a:endParaRPr lang="es-CO" dirty="0"/>
        </a:p>
      </dgm:t>
    </dgm:pt>
    <dgm:pt modelId="{01A34886-7DC9-104E-BB98-1BE00EEAF0AA}" type="parTrans" cxnId="{8A41B44B-DE84-2C43-9D8D-86E5381B5879}">
      <dgm:prSet/>
      <dgm:spPr/>
      <dgm:t>
        <a:bodyPr/>
        <a:lstStyle/>
        <a:p>
          <a:endParaRPr lang="es-MX"/>
        </a:p>
      </dgm:t>
    </dgm:pt>
    <dgm:pt modelId="{165E6C40-5B43-4A44-8C9C-AE664D58D30C}" type="sibTrans" cxnId="{8A41B44B-DE84-2C43-9D8D-86E5381B5879}">
      <dgm:prSet/>
      <dgm:spPr/>
      <dgm:t>
        <a:bodyPr/>
        <a:lstStyle/>
        <a:p>
          <a:endParaRPr lang="es-MX"/>
        </a:p>
      </dgm:t>
    </dgm:pt>
    <dgm:pt modelId="{55943F71-98B8-C741-9F8E-C520BE98B448}" type="pres">
      <dgm:prSet presAssocID="{C2B414D5-ED2B-BE47-A755-221AD9E2BDEA}" presName="linear" presStyleCnt="0">
        <dgm:presLayoutVars>
          <dgm:animLvl val="lvl"/>
          <dgm:resizeHandles val="exact"/>
        </dgm:presLayoutVars>
      </dgm:prSet>
      <dgm:spPr/>
      <dgm:t>
        <a:bodyPr/>
        <a:lstStyle/>
        <a:p>
          <a:endParaRPr lang="es-ES"/>
        </a:p>
      </dgm:t>
    </dgm:pt>
    <dgm:pt modelId="{2B92212B-D294-2445-83EA-2B054FBC7BE4}" type="pres">
      <dgm:prSet presAssocID="{200B3E88-E1C9-674D-870B-FB90E3D97993}" presName="parentText" presStyleLbl="node1" presStyleIdx="0" presStyleCnt="2">
        <dgm:presLayoutVars>
          <dgm:chMax val="0"/>
          <dgm:bulletEnabled val="1"/>
        </dgm:presLayoutVars>
      </dgm:prSet>
      <dgm:spPr/>
      <dgm:t>
        <a:bodyPr/>
        <a:lstStyle/>
        <a:p>
          <a:endParaRPr lang="es-ES"/>
        </a:p>
      </dgm:t>
    </dgm:pt>
    <dgm:pt modelId="{3398268D-F8E4-5345-9290-3429CD1ACA6A}" type="pres">
      <dgm:prSet presAssocID="{200B3E88-E1C9-674D-870B-FB90E3D97993}" presName="childText" presStyleLbl="revTx" presStyleIdx="0" presStyleCnt="2">
        <dgm:presLayoutVars>
          <dgm:bulletEnabled val="1"/>
        </dgm:presLayoutVars>
      </dgm:prSet>
      <dgm:spPr/>
      <dgm:t>
        <a:bodyPr/>
        <a:lstStyle/>
        <a:p>
          <a:endParaRPr lang="es-ES"/>
        </a:p>
      </dgm:t>
    </dgm:pt>
    <dgm:pt modelId="{EC8B2DFC-DCB1-EA4B-8E0B-47DA67403181}" type="pres">
      <dgm:prSet presAssocID="{20F30D78-D34C-D045-9C96-2EDEC4570FE6}" presName="parentText" presStyleLbl="node1" presStyleIdx="1" presStyleCnt="2">
        <dgm:presLayoutVars>
          <dgm:chMax val="0"/>
          <dgm:bulletEnabled val="1"/>
        </dgm:presLayoutVars>
      </dgm:prSet>
      <dgm:spPr/>
      <dgm:t>
        <a:bodyPr/>
        <a:lstStyle/>
        <a:p>
          <a:endParaRPr lang="es-ES"/>
        </a:p>
      </dgm:t>
    </dgm:pt>
    <dgm:pt modelId="{C4D43C42-42C7-9F40-A730-CBD1663C76E1}" type="pres">
      <dgm:prSet presAssocID="{20F30D78-D34C-D045-9C96-2EDEC4570FE6}" presName="childText" presStyleLbl="revTx" presStyleIdx="1" presStyleCnt="2">
        <dgm:presLayoutVars>
          <dgm:bulletEnabled val="1"/>
        </dgm:presLayoutVars>
      </dgm:prSet>
      <dgm:spPr/>
      <dgm:t>
        <a:bodyPr/>
        <a:lstStyle/>
        <a:p>
          <a:endParaRPr lang="es-ES"/>
        </a:p>
      </dgm:t>
    </dgm:pt>
  </dgm:ptLst>
  <dgm:cxnLst>
    <dgm:cxn modelId="{3D9BD7F8-64A0-994C-8B65-FC1937B150E8}" srcId="{20F30D78-D34C-D045-9C96-2EDEC4570FE6}" destId="{1B0BC148-6A9E-8F40-8F7E-20AAA194A3C9}" srcOrd="0" destOrd="0" parTransId="{FA8D0C48-B333-E24C-A250-100726292AD9}" sibTransId="{550A5F8F-24D2-A649-8A43-5E66BD92D3F4}"/>
    <dgm:cxn modelId="{1A8A818C-490F-4540-A9A2-16D9DAE43550}" srcId="{E0BBAEF7-214C-E94E-9178-C08CD678B244}" destId="{B5A2768C-33D2-E642-9846-57B7DAFB8FDD}" srcOrd="0" destOrd="0" parTransId="{FADA4796-70B8-B148-9112-2828EDFBA7E8}" sibTransId="{A17C992F-3A60-0C47-81C7-E37BBB92C4F7}"/>
    <dgm:cxn modelId="{7AB2ECDB-EBBA-384C-BCE5-C68712BD0BC0}" type="presOf" srcId="{1B0BC148-6A9E-8F40-8F7E-20AAA194A3C9}" destId="{C4D43C42-42C7-9F40-A730-CBD1663C76E1}" srcOrd="0" destOrd="0" presId="urn:microsoft.com/office/officeart/2005/8/layout/vList2"/>
    <dgm:cxn modelId="{8A41B44B-DE84-2C43-9D8D-86E5381B5879}" srcId="{1B0BC148-6A9E-8F40-8F7E-20AAA194A3C9}" destId="{A9A4EB15-892A-CF44-B5D3-CFC5A9FFD656}" srcOrd="1" destOrd="0" parTransId="{01A34886-7DC9-104E-BB98-1BE00EEAF0AA}" sibTransId="{165E6C40-5B43-4A44-8C9C-AE664D58D30C}"/>
    <dgm:cxn modelId="{E84D3F09-9EBD-EB4B-A43C-A3FCFAFEA04B}" type="presOf" srcId="{B5A2768C-33D2-E642-9846-57B7DAFB8FDD}" destId="{3398268D-F8E4-5345-9290-3429CD1ACA6A}" srcOrd="0" destOrd="1" presId="urn:microsoft.com/office/officeart/2005/8/layout/vList2"/>
    <dgm:cxn modelId="{DC58478E-71C2-8742-9BC9-F95C7672EE4E}" type="presOf" srcId="{A9A4EB15-892A-CF44-B5D3-CFC5A9FFD656}" destId="{C4D43C42-42C7-9F40-A730-CBD1663C76E1}" srcOrd="0" destOrd="2" presId="urn:microsoft.com/office/officeart/2005/8/layout/vList2"/>
    <dgm:cxn modelId="{B01E7F59-3AEF-8044-98FE-977C7F59E029}" srcId="{1B0BC148-6A9E-8F40-8F7E-20AAA194A3C9}" destId="{7383F1CB-7D28-E94C-8B9D-B90D91860D46}" srcOrd="0" destOrd="0" parTransId="{A2FEE828-6454-1142-BB4D-BA5258A9EBE8}" sibTransId="{D4CBBB1C-4F9B-3146-A06A-CEEA9F3AE477}"/>
    <dgm:cxn modelId="{D38780CB-C1C1-6B4F-9F91-912BC3C94CF0}" type="presOf" srcId="{E0BBAEF7-214C-E94E-9178-C08CD678B244}" destId="{3398268D-F8E4-5345-9290-3429CD1ACA6A}" srcOrd="0" destOrd="0" presId="urn:microsoft.com/office/officeart/2005/8/layout/vList2"/>
    <dgm:cxn modelId="{208D6ACE-15A3-0A4E-9C0C-769F1FF7EE59}" type="presOf" srcId="{200B3E88-E1C9-674D-870B-FB90E3D97993}" destId="{2B92212B-D294-2445-83EA-2B054FBC7BE4}" srcOrd="0" destOrd="0" presId="urn:microsoft.com/office/officeart/2005/8/layout/vList2"/>
    <dgm:cxn modelId="{2A2B756E-852D-0C42-9302-DD37B888F6B3}" type="presOf" srcId="{20F30D78-D34C-D045-9C96-2EDEC4570FE6}" destId="{EC8B2DFC-DCB1-EA4B-8E0B-47DA67403181}" srcOrd="0" destOrd="0" presId="urn:microsoft.com/office/officeart/2005/8/layout/vList2"/>
    <dgm:cxn modelId="{9FD3A389-2BCA-0046-8335-128C2070686B}" srcId="{200B3E88-E1C9-674D-870B-FB90E3D97993}" destId="{E0BBAEF7-214C-E94E-9178-C08CD678B244}" srcOrd="0" destOrd="0" parTransId="{7157CA19-3C00-1E42-9A18-F1CC7726A601}" sibTransId="{696E7587-D290-6040-BD78-F2E93E994C85}"/>
    <dgm:cxn modelId="{0A8E24DA-8DE2-9649-9C6C-D64C1EEFFF5B}" srcId="{E0BBAEF7-214C-E94E-9178-C08CD678B244}" destId="{27252B76-E50F-4141-A4EA-08FA1BAE4366}" srcOrd="4" destOrd="0" parTransId="{60A9C7D7-3E78-0945-A3E2-C18E77AD7D5A}" sibTransId="{FB17BABF-0FB9-A64F-91E1-EA044F209C91}"/>
    <dgm:cxn modelId="{8B72AC48-C4B4-1B41-8E5E-462B27ED02B0}" type="presOf" srcId="{27252B76-E50F-4141-A4EA-08FA1BAE4366}" destId="{3398268D-F8E4-5345-9290-3429CD1ACA6A}" srcOrd="0" destOrd="5" presId="urn:microsoft.com/office/officeart/2005/8/layout/vList2"/>
    <dgm:cxn modelId="{0D8A40E4-C564-6042-9E41-313AFA69FA7C}" type="presOf" srcId="{3650FCB6-5790-4246-A542-233864D5E271}" destId="{3398268D-F8E4-5345-9290-3429CD1ACA6A}" srcOrd="0" destOrd="3" presId="urn:microsoft.com/office/officeart/2005/8/layout/vList2"/>
    <dgm:cxn modelId="{106DB7A5-094C-BB41-852C-8B18A7C1D0F9}" type="presOf" srcId="{C2B414D5-ED2B-BE47-A755-221AD9E2BDEA}" destId="{55943F71-98B8-C741-9F8E-C520BE98B448}" srcOrd="0" destOrd="0" presId="urn:microsoft.com/office/officeart/2005/8/layout/vList2"/>
    <dgm:cxn modelId="{8D31F103-C2CB-D545-81DF-74CA84DFAF65}" type="presOf" srcId="{6C0E5B48-BEAB-A74A-BE73-143FD1064B79}" destId="{3398268D-F8E4-5345-9290-3429CD1ACA6A}" srcOrd="0" destOrd="4" presId="urn:microsoft.com/office/officeart/2005/8/layout/vList2"/>
    <dgm:cxn modelId="{812D2A7C-0F59-7A44-89EA-8404C93E687F}" srcId="{E0BBAEF7-214C-E94E-9178-C08CD678B244}" destId="{3650FCB6-5790-4246-A542-233864D5E271}" srcOrd="2" destOrd="0" parTransId="{DDB5B046-1A06-E143-BC40-A835CC5F79DC}" sibTransId="{579E53E2-0885-C243-AD30-5EA4AEBC21B1}"/>
    <dgm:cxn modelId="{306D4B35-EAA0-5545-8907-EB010AF0E865}" srcId="{E0BBAEF7-214C-E94E-9178-C08CD678B244}" destId="{6C0E5B48-BEAB-A74A-BE73-143FD1064B79}" srcOrd="3" destOrd="0" parTransId="{B9FE3673-65F6-E249-B753-5B55781619BF}" sibTransId="{688250EE-C1A5-D440-AEEE-9DB3569EE5C4}"/>
    <dgm:cxn modelId="{10186013-011D-6A48-B588-70489BB74DD1}" type="presOf" srcId="{07D7FC6A-C868-9443-BD27-F74DAF1951C6}" destId="{3398268D-F8E4-5345-9290-3429CD1ACA6A}" srcOrd="0" destOrd="2" presId="urn:microsoft.com/office/officeart/2005/8/layout/vList2"/>
    <dgm:cxn modelId="{65895FF9-A731-784D-82C5-F4FDCDC71672}" srcId="{E0BBAEF7-214C-E94E-9178-C08CD678B244}" destId="{07D7FC6A-C868-9443-BD27-F74DAF1951C6}" srcOrd="1" destOrd="0" parTransId="{46BEB2D8-9E46-C845-8B1F-A15A7B15B91D}" sibTransId="{4D73AA68-9D3B-8E4A-95C6-4F8E5BCE83BF}"/>
    <dgm:cxn modelId="{D68C4044-270E-5A4A-80D2-7891F409B308}" type="presOf" srcId="{7383F1CB-7D28-E94C-8B9D-B90D91860D46}" destId="{C4D43C42-42C7-9F40-A730-CBD1663C76E1}" srcOrd="0" destOrd="1" presId="urn:microsoft.com/office/officeart/2005/8/layout/vList2"/>
    <dgm:cxn modelId="{7DD59674-5A01-5A43-AB85-19602307E89A}" srcId="{C2B414D5-ED2B-BE47-A755-221AD9E2BDEA}" destId="{200B3E88-E1C9-674D-870B-FB90E3D97993}" srcOrd="0" destOrd="0" parTransId="{291EE7B6-17A1-D946-B9C9-BD356825AF08}" sibTransId="{AA32A170-2C70-FA4B-BC5E-9D4DC3D5A244}"/>
    <dgm:cxn modelId="{8A447A98-231C-2242-8321-0595AAFC1404}" srcId="{C2B414D5-ED2B-BE47-A755-221AD9E2BDEA}" destId="{20F30D78-D34C-D045-9C96-2EDEC4570FE6}" srcOrd="1" destOrd="0" parTransId="{F969F52F-3AE2-CC46-80B1-0FAB7B0658AC}" sibTransId="{AC7AF76D-13A7-FB4E-94FC-7E49E89C5FEB}"/>
    <dgm:cxn modelId="{3F81ADE6-5379-A14D-AF86-702DC4AB6C5B}" type="presParOf" srcId="{55943F71-98B8-C741-9F8E-C520BE98B448}" destId="{2B92212B-D294-2445-83EA-2B054FBC7BE4}" srcOrd="0" destOrd="0" presId="urn:microsoft.com/office/officeart/2005/8/layout/vList2"/>
    <dgm:cxn modelId="{23C044A0-03F3-C54E-A965-3A3A2180C8E0}" type="presParOf" srcId="{55943F71-98B8-C741-9F8E-C520BE98B448}" destId="{3398268D-F8E4-5345-9290-3429CD1ACA6A}" srcOrd="1" destOrd="0" presId="urn:microsoft.com/office/officeart/2005/8/layout/vList2"/>
    <dgm:cxn modelId="{54FFD960-5C2D-0343-80B3-4ABD536FF013}" type="presParOf" srcId="{55943F71-98B8-C741-9F8E-C520BE98B448}" destId="{EC8B2DFC-DCB1-EA4B-8E0B-47DA67403181}" srcOrd="2" destOrd="0" presId="urn:microsoft.com/office/officeart/2005/8/layout/vList2"/>
    <dgm:cxn modelId="{4B0E9F94-BA36-3041-B2B3-1B6B281C1166}" type="presParOf" srcId="{55943F71-98B8-C741-9F8E-C520BE98B448}" destId="{C4D43C42-42C7-9F40-A730-CBD1663C76E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3C0B455-1D1A-9F4D-9F26-A7C3B55D902C}" type="doc">
      <dgm:prSet loTypeId="urn:microsoft.com/office/officeart/2005/8/layout/vList3" loCatId="list" qsTypeId="urn:microsoft.com/office/officeart/2005/8/quickstyle/simple1" qsCatId="simple" csTypeId="urn:microsoft.com/office/officeart/2005/8/colors/accent3_1" csCatId="accent3" phldr="1"/>
      <dgm:spPr/>
      <dgm:t>
        <a:bodyPr/>
        <a:lstStyle/>
        <a:p>
          <a:endParaRPr lang="es-MX"/>
        </a:p>
      </dgm:t>
    </dgm:pt>
    <dgm:pt modelId="{A2641E3B-5154-C947-82F1-4791EB4FFA7D}">
      <dgm:prSet/>
      <dgm:spPr/>
      <dgm:t>
        <a:bodyPr/>
        <a:lstStyle/>
        <a:p>
          <a:r>
            <a:rPr lang="es-CO"/>
            <a:t>CML de </a:t>
          </a:r>
          <a:r>
            <a:rPr lang="es-CO" b="1" i="1"/>
            <a:t>aptitud para trabajo en espacios confinados </a:t>
          </a:r>
          <a:r>
            <a:rPr lang="es-CO"/>
            <a:t>(Resolución 0491 de 2020 del Ministerio del Trabajo)</a:t>
          </a:r>
        </a:p>
      </dgm:t>
    </dgm:pt>
    <dgm:pt modelId="{321E8542-4253-8A46-A37C-388F8535400E}" type="parTrans" cxnId="{4BD5F51C-E038-9F45-9426-E66FEFE2ADC4}">
      <dgm:prSet/>
      <dgm:spPr/>
      <dgm:t>
        <a:bodyPr/>
        <a:lstStyle/>
        <a:p>
          <a:endParaRPr lang="es-MX"/>
        </a:p>
      </dgm:t>
    </dgm:pt>
    <dgm:pt modelId="{33E0F074-9CF3-3C4F-8733-B03AC6C6848B}" type="sibTrans" cxnId="{4BD5F51C-E038-9F45-9426-E66FEFE2ADC4}">
      <dgm:prSet/>
      <dgm:spPr/>
      <dgm:t>
        <a:bodyPr/>
        <a:lstStyle/>
        <a:p>
          <a:endParaRPr lang="es-MX"/>
        </a:p>
      </dgm:t>
    </dgm:pt>
    <dgm:pt modelId="{36A67DC8-9CE9-7A40-9FBF-14E9A25B5937}" type="pres">
      <dgm:prSet presAssocID="{63C0B455-1D1A-9F4D-9F26-A7C3B55D902C}" presName="linearFlow" presStyleCnt="0">
        <dgm:presLayoutVars>
          <dgm:dir/>
          <dgm:resizeHandles val="exact"/>
        </dgm:presLayoutVars>
      </dgm:prSet>
      <dgm:spPr/>
      <dgm:t>
        <a:bodyPr/>
        <a:lstStyle/>
        <a:p>
          <a:endParaRPr lang="es-ES"/>
        </a:p>
      </dgm:t>
    </dgm:pt>
    <dgm:pt modelId="{ECBD9A3E-AF6D-E143-A089-9B32B232A8F2}" type="pres">
      <dgm:prSet presAssocID="{A2641E3B-5154-C947-82F1-4791EB4FFA7D}" presName="composite" presStyleCnt="0"/>
      <dgm:spPr/>
    </dgm:pt>
    <dgm:pt modelId="{E2CCE908-24E2-3544-8387-C9452A91BDBB}" type="pres">
      <dgm:prSet presAssocID="{A2641E3B-5154-C947-82F1-4791EB4FFA7D}"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D7EA4F8B-01EC-0641-BB3B-D37284AEEC99}" type="pres">
      <dgm:prSet presAssocID="{A2641E3B-5154-C947-82F1-4791EB4FFA7D}" presName="txShp" presStyleLbl="node1" presStyleIdx="0" presStyleCnt="1">
        <dgm:presLayoutVars>
          <dgm:bulletEnabled val="1"/>
        </dgm:presLayoutVars>
      </dgm:prSet>
      <dgm:spPr/>
      <dgm:t>
        <a:bodyPr/>
        <a:lstStyle/>
        <a:p>
          <a:endParaRPr lang="es-ES"/>
        </a:p>
      </dgm:t>
    </dgm:pt>
  </dgm:ptLst>
  <dgm:cxnLst>
    <dgm:cxn modelId="{DA6AE42C-FD07-D84A-8FB3-8ECAA7096046}" type="presOf" srcId="{A2641E3B-5154-C947-82F1-4791EB4FFA7D}" destId="{D7EA4F8B-01EC-0641-BB3B-D37284AEEC99}" srcOrd="0" destOrd="0" presId="urn:microsoft.com/office/officeart/2005/8/layout/vList3"/>
    <dgm:cxn modelId="{4BD5F51C-E038-9F45-9426-E66FEFE2ADC4}" srcId="{63C0B455-1D1A-9F4D-9F26-A7C3B55D902C}" destId="{A2641E3B-5154-C947-82F1-4791EB4FFA7D}" srcOrd="0" destOrd="0" parTransId="{321E8542-4253-8A46-A37C-388F8535400E}" sibTransId="{33E0F074-9CF3-3C4F-8733-B03AC6C6848B}"/>
    <dgm:cxn modelId="{00EAD119-C392-E640-91CB-6CCF76784CDE}" type="presOf" srcId="{63C0B455-1D1A-9F4D-9F26-A7C3B55D902C}" destId="{36A67DC8-9CE9-7A40-9FBF-14E9A25B5937}" srcOrd="0" destOrd="0" presId="urn:microsoft.com/office/officeart/2005/8/layout/vList3"/>
    <dgm:cxn modelId="{0715CD89-9839-7B4B-B85C-40F2030DFB9D}" type="presParOf" srcId="{36A67DC8-9CE9-7A40-9FBF-14E9A25B5937}" destId="{ECBD9A3E-AF6D-E143-A089-9B32B232A8F2}" srcOrd="0" destOrd="0" presId="urn:microsoft.com/office/officeart/2005/8/layout/vList3"/>
    <dgm:cxn modelId="{24C11F61-0CD6-404E-BC66-41F99DB5BD00}" type="presParOf" srcId="{ECBD9A3E-AF6D-E143-A089-9B32B232A8F2}" destId="{E2CCE908-24E2-3544-8387-C9452A91BDBB}" srcOrd="0" destOrd="0" presId="urn:microsoft.com/office/officeart/2005/8/layout/vList3"/>
    <dgm:cxn modelId="{C94BBFEE-86F7-C14D-841F-AC3E73F553F5}" type="presParOf" srcId="{ECBD9A3E-AF6D-E143-A089-9B32B232A8F2}" destId="{D7EA4F8B-01EC-0641-BB3B-D37284AEEC9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FA1AA5-8028-074E-AEAC-BB43FA236C9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563872F7-0E8F-0C4E-9919-1AE918127C69}">
      <dgm:prSet/>
      <dgm:spPr/>
      <dgm:t>
        <a:bodyPr/>
        <a:lstStyle/>
        <a:p>
          <a:pPr algn="l"/>
          <a:r>
            <a:rPr lang="es-CO" b="0" i="0" dirty="0"/>
            <a:t>Es la acción profesional realizada por un médico laboral en el ejercicio de sus funciones, implica un juicio clínico y conlleva responsabilidad ética, deontológica y legal. </a:t>
          </a:r>
        </a:p>
        <a:p>
          <a:pPr algn="l"/>
          <a:r>
            <a:rPr lang="es-CO" b="0" i="0" dirty="0"/>
            <a:t>Jurídicamente, se considera un acto que, si se realiza con negligencia o imprudencia, puede generar responsabilidad para el profesional de la salud. </a:t>
          </a:r>
        </a:p>
        <a:p>
          <a:pPr algn="l"/>
          <a:r>
            <a:rPr lang="es-CO" b="0" i="0" dirty="0"/>
            <a:t>Médicamente, se refiere a la interacción entre médico y paciente, donde el profesional busca promover la salud, curar enfermedades y rehabilitar al paciente. </a:t>
          </a:r>
          <a:endParaRPr lang="es-CO" dirty="0"/>
        </a:p>
      </dgm:t>
    </dgm:pt>
    <dgm:pt modelId="{051D66C7-A78C-2B44-B6FA-7BD073434413}" type="parTrans" cxnId="{15813952-3310-4648-B57D-38A93D71DBB0}">
      <dgm:prSet/>
      <dgm:spPr/>
      <dgm:t>
        <a:bodyPr/>
        <a:lstStyle/>
        <a:p>
          <a:endParaRPr lang="es-MX"/>
        </a:p>
      </dgm:t>
    </dgm:pt>
    <dgm:pt modelId="{A29507F2-30FD-654B-98FE-74ECDE770140}" type="sibTrans" cxnId="{15813952-3310-4648-B57D-38A93D71DBB0}">
      <dgm:prSet/>
      <dgm:spPr/>
      <dgm:t>
        <a:bodyPr/>
        <a:lstStyle/>
        <a:p>
          <a:endParaRPr lang="es-MX"/>
        </a:p>
      </dgm:t>
    </dgm:pt>
    <dgm:pt modelId="{2F02574E-B4DB-AB44-8A27-1A4068565C03}" type="pres">
      <dgm:prSet presAssocID="{4EFA1AA5-8028-074E-AEAC-BB43FA236C9D}" presName="linearFlow" presStyleCnt="0">
        <dgm:presLayoutVars>
          <dgm:dir/>
          <dgm:resizeHandles val="exact"/>
        </dgm:presLayoutVars>
      </dgm:prSet>
      <dgm:spPr/>
      <dgm:t>
        <a:bodyPr/>
        <a:lstStyle/>
        <a:p>
          <a:endParaRPr lang="es-ES"/>
        </a:p>
      </dgm:t>
    </dgm:pt>
    <dgm:pt modelId="{EF4982EF-BF27-4444-BD32-06E41BE18487}" type="pres">
      <dgm:prSet presAssocID="{563872F7-0E8F-0C4E-9919-1AE918127C69}" presName="composite" presStyleCnt="0"/>
      <dgm:spPr/>
    </dgm:pt>
    <dgm:pt modelId="{80282016-B3E8-AB43-9D62-5912672B1433}" type="pres">
      <dgm:prSet presAssocID="{563872F7-0E8F-0C4E-9919-1AE918127C69}" presName="imgShp" presStyleLbl="fgImgPlace1" presStyleIdx="0" presStyleCnt="1" custLinFactNeighborX="-137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B1D69DD3-54A9-534C-AA0A-403D8F382E82}" type="pres">
      <dgm:prSet presAssocID="{563872F7-0E8F-0C4E-9919-1AE918127C69}" presName="txShp" presStyleLbl="node1" presStyleIdx="0" presStyleCnt="1">
        <dgm:presLayoutVars>
          <dgm:bulletEnabled val="1"/>
        </dgm:presLayoutVars>
      </dgm:prSet>
      <dgm:spPr/>
      <dgm:t>
        <a:bodyPr/>
        <a:lstStyle/>
        <a:p>
          <a:endParaRPr lang="es-ES"/>
        </a:p>
      </dgm:t>
    </dgm:pt>
  </dgm:ptLst>
  <dgm:cxnLst>
    <dgm:cxn modelId="{26731CF3-9A78-AA46-925D-1B1DFBB71121}" type="presOf" srcId="{563872F7-0E8F-0C4E-9919-1AE918127C69}" destId="{B1D69DD3-54A9-534C-AA0A-403D8F382E82}" srcOrd="0" destOrd="0" presId="urn:microsoft.com/office/officeart/2005/8/layout/vList3"/>
    <dgm:cxn modelId="{15813952-3310-4648-B57D-38A93D71DBB0}" srcId="{4EFA1AA5-8028-074E-AEAC-BB43FA236C9D}" destId="{563872F7-0E8F-0C4E-9919-1AE918127C69}" srcOrd="0" destOrd="0" parTransId="{051D66C7-A78C-2B44-B6FA-7BD073434413}" sibTransId="{A29507F2-30FD-654B-98FE-74ECDE770140}"/>
    <dgm:cxn modelId="{D0102A34-62FE-9C49-A7B2-74317C32A704}" type="presOf" srcId="{4EFA1AA5-8028-074E-AEAC-BB43FA236C9D}" destId="{2F02574E-B4DB-AB44-8A27-1A4068565C03}" srcOrd="0" destOrd="0" presId="urn:microsoft.com/office/officeart/2005/8/layout/vList3"/>
    <dgm:cxn modelId="{367A7121-8429-C441-87AA-A0847F12B85E}" type="presParOf" srcId="{2F02574E-B4DB-AB44-8A27-1A4068565C03}" destId="{EF4982EF-BF27-4444-BD32-06E41BE18487}" srcOrd="0" destOrd="0" presId="urn:microsoft.com/office/officeart/2005/8/layout/vList3"/>
    <dgm:cxn modelId="{6361A81E-406F-E347-B429-C3248EC1E40B}" type="presParOf" srcId="{EF4982EF-BF27-4444-BD32-06E41BE18487}" destId="{80282016-B3E8-AB43-9D62-5912672B1433}" srcOrd="0" destOrd="0" presId="urn:microsoft.com/office/officeart/2005/8/layout/vList3"/>
    <dgm:cxn modelId="{D01C4B82-2392-6B47-9C8B-1F7A946E7C6D}" type="presParOf" srcId="{EF4982EF-BF27-4444-BD32-06E41BE18487}" destId="{B1D69DD3-54A9-534C-AA0A-403D8F382E8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5792F11-EF8A-2E47-972F-6F867E78946E}"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MX"/>
        </a:p>
      </dgm:t>
    </dgm:pt>
    <dgm:pt modelId="{E5B05760-B899-8245-B483-FB0A84B589A6}">
      <dgm:prSet/>
      <dgm:spPr/>
      <dgm:t>
        <a:bodyPr/>
        <a:lstStyle/>
        <a:p>
          <a:r>
            <a:rPr lang="es-CO" b="1" dirty="0"/>
            <a:t>Trabajo en alturas </a:t>
          </a:r>
          <a:r>
            <a:rPr lang="es-CO" dirty="0"/>
            <a:t>(Resolución 4272 de 2021). </a:t>
          </a:r>
        </a:p>
      </dgm:t>
    </dgm:pt>
    <dgm:pt modelId="{4DEDC476-334B-AE44-A804-352E8EC48F4B}" type="parTrans" cxnId="{2410EA1D-500D-744D-B3EA-A6B721EBE674}">
      <dgm:prSet/>
      <dgm:spPr/>
      <dgm:t>
        <a:bodyPr/>
        <a:lstStyle/>
        <a:p>
          <a:endParaRPr lang="es-MX"/>
        </a:p>
      </dgm:t>
    </dgm:pt>
    <dgm:pt modelId="{89AC9E42-291D-C146-BF2E-8EBF3D6AB807}" type="sibTrans" cxnId="{2410EA1D-500D-744D-B3EA-A6B721EBE674}">
      <dgm:prSet/>
      <dgm:spPr/>
      <dgm:t>
        <a:bodyPr/>
        <a:lstStyle/>
        <a:p>
          <a:endParaRPr lang="es-MX"/>
        </a:p>
      </dgm:t>
    </dgm:pt>
    <dgm:pt modelId="{98E24DC3-96CD-4F4D-8CA5-0BCFADFA75B9}" type="pres">
      <dgm:prSet presAssocID="{55792F11-EF8A-2E47-972F-6F867E78946E}" presName="linearFlow" presStyleCnt="0">
        <dgm:presLayoutVars>
          <dgm:dir/>
          <dgm:resizeHandles val="exact"/>
        </dgm:presLayoutVars>
      </dgm:prSet>
      <dgm:spPr/>
      <dgm:t>
        <a:bodyPr/>
        <a:lstStyle/>
        <a:p>
          <a:endParaRPr lang="es-ES"/>
        </a:p>
      </dgm:t>
    </dgm:pt>
    <dgm:pt modelId="{43EE5ED6-AD54-734B-A433-A02C03C25954}" type="pres">
      <dgm:prSet presAssocID="{E5B05760-B899-8245-B483-FB0A84B589A6}" presName="composite" presStyleCnt="0"/>
      <dgm:spPr/>
    </dgm:pt>
    <dgm:pt modelId="{F02918FE-2D5D-2141-ACE0-0C923A809AE8}" type="pres">
      <dgm:prSet presAssocID="{E5B05760-B899-8245-B483-FB0A84B589A6}"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FC26A7F7-3C62-EA45-A0AD-004EA1B8778D}" type="pres">
      <dgm:prSet presAssocID="{E5B05760-B899-8245-B483-FB0A84B589A6}" presName="txShp" presStyleLbl="node1" presStyleIdx="0" presStyleCnt="1">
        <dgm:presLayoutVars>
          <dgm:bulletEnabled val="1"/>
        </dgm:presLayoutVars>
      </dgm:prSet>
      <dgm:spPr/>
      <dgm:t>
        <a:bodyPr/>
        <a:lstStyle/>
        <a:p>
          <a:endParaRPr lang="es-ES"/>
        </a:p>
      </dgm:t>
    </dgm:pt>
  </dgm:ptLst>
  <dgm:cxnLst>
    <dgm:cxn modelId="{6FF8B635-051A-0342-850D-B453C19E2105}" type="presOf" srcId="{E5B05760-B899-8245-B483-FB0A84B589A6}" destId="{FC26A7F7-3C62-EA45-A0AD-004EA1B8778D}" srcOrd="0" destOrd="0" presId="urn:microsoft.com/office/officeart/2005/8/layout/vList3"/>
    <dgm:cxn modelId="{2410EA1D-500D-744D-B3EA-A6B721EBE674}" srcId="{55792F11-EF8A-2E47-972F-6F867E78946E}" destId="{E5B05760-B899-8245-B483-FB0A84B589A6}" srcOrd="0" destOrd="0" parTransId="{4DEDC476-334B-AE44-A804-352E8EC48F4B}" sibTransId="{89AC9E42-291D-C146-BF2E-8EBF3D6AB807}"/>
    <dgm:cxn modelId="{AE0493D0-B3C1-474E-B190-C84059C01151}" type="presOf" srcId="{55792F11-EF8A-2E47-972F-6F867E78946E}" destId="{98E24DC3-96CD-4F4D-8CA5-0BCFADFA75B9}" srcOrd="0" destOrd="0" presId="urn:microsoft.com/office/officeart/2005/8/layout/vList3"/>
    <dgm:cxn modelId="{46EEDDA7-17E8-4942-A042-9C8198558EE3}" type="presParOf" srcId="{98E24DC3-96CD-4F4D-8CA5-0BCFADFA75B9}" destId="{43EE5ED6-AD54-734B-A433-A02C03C25954}" srcOrd="0" destOrd="0" presId="urn:microsoft.com/office/officeart/2005/8/layout/vList3"/>
    <dgm:cxn modelId="{FCF08E67-E2FD-9C4F-89F9-3A9BAFD2B75C}" type="presParOf" srcId="{43EE5ED6-AD54-734B-A433-A02C03C25954}" destId="{F02918FE-2D5D-2141-ACE0-0C923A809AE8}" srcOrd="0" destOrd="0" presId="urn:microsoft.com/office/officeart/2005/8/layout/vList3"/>
    <dgm:cxn modelId="{DF96EC2A-96B8-A64B-B9ED-15D7CFBDC23A}" type="presParOf" srcId="{43EE5ED6-AD54-734B-A433-A02C03C25954}" destId="{FC26A7F7-3C62-EA45-A0AD-004EA1B8778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953D8A39-4381-484E-99EA-17F0ADB74818}"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MX"/>
        </a:p>
      </dgm:t>
    </dgm:pt>
    <dgm:pt modelId="{A25BF691-B4E3-564B-A329-4964B26F7FD1}">
      <dgm:prSet/>
      <dgm:spPr/>
      <dgm:t>
        <a:bodyPr/>
        <a:lstStyle/>
        <a:p>
          <a:pPr algn="l"/>
          <a:r>
            <a:rPr lang="es-CO" b="1" dirty="0"/>
            <a:t>Historia clínica ocupacional: </a:t>
          </a:r>
        </a:p>
        <a:p>
          <a:pPr algn="l"/>
          <a:r>
            <a:rPr lang="es-CO" dirty="0"/>
            <a:t>Conjunto único de documentos privados, obligatorios y sometidos a reserva, en donde se registran cronológicamente las condiciones de salud del trabajador, las EMO, resultados de las valoraciones complementarias y demás procedimientos ejecutados por el equipo de salud que interviene en su atención. </a:t>
          </a:r>
        </a:p>
        <a:p>
          <a:pPr algn="l"/>
          <a:r>
            <a:rPr lang="es-CO" dirty="0"/>
            <a:t>Dicho documento únicamente puede ser conocido por terceros previa autorización del paciente o en los casos previstos por la ley.</a:t>
          </a:r>
        </a:p>
      </dgm:t>
    </dgm:pt>
    <dgm:pt modelId="{B396E325-B9B6-DE4D-92B4-13011A4C2AA7}" type="parTrans" cxnId="{192897DC-C595-DA4B-8767-A313A82FE019}">
      <dgm:prSet/>
      <dgm:spPr/>
      <dgm:t>
        <a:bodyPr/>
        <a:lstStyle/>
        <a:p>
          <a:endParaRPr lang="es-MX"/>
        </a:p>
      </dgm:t>
    </dgm:pt>
    <dgm:pt modelId="{6805C4DF-583B-1D4D-A194-44F0F23F4C82}" type="sibTrans" cxnId="{192897DC-C595-DA4B-8767-A313A82FE019}">
      <dgm:prSet/>
      <dgm:spPr/>
      <dgm:t>
        <a:bodyPr/>
        <a:lstStyle/>
        <a:p>
          <a:endParaRPr lang="es-MX"/>
        </a:p>
      </dgm:t>
    </dgm:pt>
    <dgm:pt modelId="{549310CF-E620-FD47-9458-5ADD17A2DF48}" type="pres">
      <dgm:prSet presAssocID="{953D8A39-4381-484E-99EA-17F0ADB74818}" presName="linearFlow" presStyleCnt="0">
        <dgm:presLayoutVars>
          <dgm:dir/>
          <dgm:resizeHandles val="exact"/>
        </dgm:presLayoutVars>
      </dgm:prSet>
      <dgm:spPr/>
      <dgm:t>
        <a:bodyPr/>
        <a:lstStyle/>
        <a:p>
          <a:endParaRPr lang="es-ES"/>
        </a:p>
      </dgm:t>
    </dgm:pt>
    <dgm:pt modelId="{1DAADB59-0F22-7240-8BA4-681EBD8D03C5}" type="pres">
      <dgm:prSet presAssocID="{A25BF691-B4E3-564B-A329-4964B26F7FD1}" presName="composite" presStyleCnt="0"/>
      <dgm:spPr/>
    </dgm:pt>
    <dgm:pt modelId="{D222B492-D422-0F4A-BE25-1FC90C277377}" type="pres">
      <dgm:prSet presAssocID="{A25BF691-B4E3-564B-A329-4964B26F7FD1}"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A8FDE70-16BA-6045-8E33-19058EC39606}" type="pres">
      <dgm:prSet presAssocID="{A25BF691-B4E3-564B-A329-4964B26F7FD1}" presName="txShp" presStyleLbl="node1" presStyleIdx="0" presStyleCnt="1">
        <dgm:presLayoutVars>
          <dgm:bulletEnabled val="1"/>
        </dgm:presLayoutVars>
      </dgm:prSet>
      <dgm:spPr/>
      <dgm:t>
        <a:bodyPr/>
        <a:lstStyle/>
        <a:p>
          <a:endParaRPr lang="es-ES"/>
        </a:p>
      </dgm:t>
    </dgm:pt>
  </dgm:ptLst>
  <dgm:cxnLst>
    <dgm:cxn modelId="{8DFACD34-7E76-CA48-A043-CE440D9A5084}" type="presOf" srcId="{953D8A39-4381-484E-99EA-17F0ADB74818}" destId="{549310CF-E620-FD47-9458-5ADD17A2DF48}" srcOrd="0" destOrd="0" presId="urn:microsoft.com/office/officeart/2005/8/layout/vList3"/>
    <dgm:cxn modelId="{192897DC-C595-DA4B-8767-A313A82FE019}" srcId="{953D8A39-4381-484E-99EA-17F0ADB74818}" destId="{A25BF691-B4E3-564B-A329-4964B26F7FD1}" srcOrd="0" destOrd="0" parTransId="{B396E325-B9B6-DE4D-92B4-13011A4C2AA7}" sibTransId="{6805C4DF-583B-1D4D-A194-44F0F23F4C82}"/>
    <dgm:cxn modelId="{7CBABEC7-06AB-BA4F-9AF2-E39A715677C4}" type="presOf" srcId="{A25BF691-B4E3-564B-A329-4964B26F7FD1}" destId="{3A8FDE70-16BA-6045-8E33-19058EC39606}" srcOrd="0" destOrd="0" presId="urn:microsoft.com/office/officeart/2005/8/layout/vList3"/>
    <dgm:cxn modelId="{4245E81B-493E-CB42-AEF9-CC553060509C}" type="presParOf" srcId="{549310CF-E620-FD47-9458-5ADD17A2DF48}" destId="{1DAADB59-0F22-7240-8BA4-681EBD8D03C5}" srcOrd="0" destOrd="0" presId="urn:microsoft.com/office/officeart/2005/8/layout/vList3"/>
    <dgm:cxn modelId="{5B04E1A4-283F-D74C-8CF9-F75303A5F8BC}" type="presParOf" srcId="{1DAADB59-0F22-7240-8BA4-681EBD8D03C5}" destId="{D222B492-D422-0F4A-BE25-1FC90C277377}" srcOrd="0" destOrd="0" presId="urn:microsoft.com/office/officeart/2005/8/layout/vList3"/>
    <dgm:cxn modelId="{8A18DC1E-76EB-0742-8CFF-37B3BCEDC376}" type="presParOf" srcId="{1DAADB59-0F22-7240-8BA4-681EBD8D03C5}" destId="{3A8FDE70-16BA-6045-8E33-19058EC3960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5FFC481-D10D-5848-9833-FFFC4BC89258}" type="doc">
      <dgm:prSet loTypeId="urn:microsoft.com/office/officeart/2005/8/layout/vList4" loCatId="list" qsTypeId="urn:microsoft.com/office/officeart/2005/8/quickstyle/simple1" qsCatId="simple" csTypeId="urn:microsoft.com/office/officeart/2005/8/colors/accent0_2" csCatId="mainScheme" phldr="1"/>
      <dgm:spPr/>
      <dgm:t>
        <a:bodyPr/>
        <a:lstStyle/>
        <a:p>
          <a:endParaRPr lang="es-MX"/>
        </a:p>
      </dgm:t>
    </dgm:pt>
    <dgm:pt modelId="{25EDA73E-EFF7-124D-A9F2-C73174D0A859}">
      <dgm:prSet/>
      <dgm:spPr/>
      <dgm:t>
        <a:bodyPr/>
        <a:lstStyle/>
        <a:p>
          <a:r>
            <a:rPr lang="es-CO" dirty="0"/>
            <a:t>En el marco del SGSST, las empresas deberán definir la periodicidad de las EMO, sin que supere en caso excepcional tres (3) años; </a:t>
          </a:r>
        </a:p>
        <a:p>
          <a:r>
            <a:rPr lang="es-CO" dirty="0"/>
            <a:t>Justificación técnica: características de la ocupación, los FRO, conforme a la identificación de peligros, evaluación valoración y control de los riesgos, con la asistencia técnica de la ARL.</a:t>
          </a:r>
        </a:p>
      </dgm:t>
    </dgm:pt>
    <dgm:pt modelId="{DEB421F5-CB9E-ED41-8BD2-AF10909DAB35}" type="parTrans" cxnId="{F4AA01B8-A7F7-1042-B6DB-FEF6EFD37EC8}">
      <dgm:prSet/>
      <dgm:spPr/>
      <dgm:t>
        <a:bodyPr/>
        <a:lstStyle/>
        <a:p>
          <a:endParaRPr lang="es-MX"/>
        </a:p>
      </dgm:t>
    </dgm:pt>
    <dgm:pt modelId="{DDFF0140-B976-2040-BC33-178058FAA8FF}" type="sibTrans" cxnId="{F4AA01B8-A7F7-1042-B6DB-FEF6EFD37EC8}">
      <dgm:prSet/>
      <dgm:spPr/>
      <dgm:t>
        <a:bodyPr/>
        <a:lstStyle/>
        <a:p>
          <a:endParaRPr lang="es-MX"/>
        </a:p>
      </dgm:t>
    </dgm:pt>
    <dgm:pt modelId="{F10A751E-A66C-B74E-AB84-BEB9FCBE3F5B}">
      <dgm:prSet/>
      <dgm:spPr/>
      <dgm:t>
        <a:bodyPr/>
        <a:lstStyle/>
        <a:p>
          <a:r>
            <a:rPr lang="es-CO" b="1" dirty="0"/>
            <a:t>Parágrafo 2.</a:t>
          </a:r>
          <a:r>
            <a:rPr lang="es-CO" dirty="0"/>
            <a:t> La vigencia de las EMO de los contratistas de acuerdo con el artículo 2.2.4.2.2.18 del Decreto 1072.</a:t>
          </a:r>
        </a:p>
      </dgm:t>
    </dgm:pt>
    <dgm:pt modelId="{65BA5267-E200-DE44-824F-641C3EE1EDF8}" type="parTrans" cxnId="{31754308-3B99-1041-80CB-587666758CEC}">
      <dgm:prSet/>
      <dgm:spPr/>
      <dgm:t>
        <a:bodyPr/>
        <a:lstStyle/>
        <a:p>
          <a:endParaRPr lang="es-MX"/>
        </a:p>
      </dgm:t>
    </dgm:pt>
    <dgm:pt modelId="{5479D349-6D31-1E48-968C-738138421872}" type="sibTrans" cxnId="{31754308-3B99-1041-80CB-587666758CEC}">
      <dgm:prSet/>
      <dgm:spPr/>
      <dgm:t>
        <a:bodyPr/>
        <a:lstStyle/>
        <a:p>
          <a:endParaRPr lang="es-MX"/>
        </a:p>
      </dgm:t>
    </dgm:pt>
    <dgm:pt modelId="{0982DB95-338E-D94E-8A1A-19AC10367C3E}" type="pres">
      <dgm:prSet presAssocID="{C5FFC481-D10D-5848-9833-FFFC4BC89258}" presName="linear" presStyleCnt="0">
        <dgm:presLayoutVars>
          <dgm:dir/>
          <dgm:resizeHandles val="exact"/>
        </dgm:presLayoutVars>
      </dgm:prSet>
      <dgm:spPr/>
      <dgm:t>
        <a:bodyPr/>
        <a:lstStyle/>
        <a:p>
          <a:endParaRPr lang="es-ES"/>
        </a:p>
      </dgm:t>
    </dgm:pt>
    <dgm:pt modelId="{C07967F3-63E1-DC4D-8E18-BA468B4C969E}" type="pres">
      <dgm:prSet presAssocID="{25EDA73E-EFF7-124D-A9F2-C73174D0A859}" presName="comp" presStyleCnt="0"/>
      <dgm:spPr/>
    </dgm:pt>
    <dgm:pt modelId="{3921067D-4EF0-C443-A4CC-654988BA511B}" type="pres">
      <dgm:prSet presAssocID="{25EDA73E-EFF7-124D-A9F2-C73174D0A859}" presName="box" presStyleLbl="node1" presStyleIdx="0" presStyleCnt="2"/>
      <dgm:spPr/>
      <dgm:t>
        <a:bodyPr/>
        <a:lstStyle/>
        <a:p>
          <a:endParaRPr lang="es-ES"/>
        </a:p>
      </dgm:t>
    </dgm:pt>
    <dgm:pt modelId="{14BE2619-B8EF-DC4A-B27C-922A7CB18086}" type="pres">
      <dgm:prSet presAssocID="{25EDA73E-EFF7-124D-A9F2-C73174D0A859}" presName="img" presStyleLbl="fgImgPlace1" presStyleIdx="0" presStyleCnt="2"/>
      <dgm:spPr/>
    </dgm:pt>
    <dgm:pt modelId="{8CAA9EE2-B90A-EE46-B484-17D3F67DF494}" type="pres">
      <dgm:prSet presAssocID="{25EDA73E-EFF7-124D-A9F2-C73174D0A859}" presName="text" presStyleLbl="node1" presStyleIdx="0" presStyleCnt="2">
        <dgm:presLayoutVars>
          <dgm:bulletEnabled val="1"/>
        </dgm:presLayoutVars>
      </dgm:prSet>
      <dgm:spPr/>
      <dgm:t>
        <a:bodyPr/>
        <a:lstStyle/>
        <a:p>
          <a:endParaRPr lang="es-ES"/>
        </a:p>
      </dgm:t>
    </dgm:pt>
    <dgm:pt modelId="{BD82BD6D-D32B-2A44-8646-915963E71C94}" type="pres">
      <dgm:prSet presAssocID="{DDFF0140-B976-2040-BC33-178058FAA8FF}" presName="spacer" presStyleCnt="0"/>
      <dgm:spPr/>
    </dgm:pt>
    <dgm:pt modelId="{45F8783B-D394-5A4E-8CE1-F87DD9821ED4}" type="pres">
      <dgm:prSet presAssocID="{F10A751E-A66C-B74E-AB84-BEB9FCBE3F5B}" presName="comp" presStyleCnt="0"/>
      <dgm:spPr/>
    </dgm:pt>
    <dgm:pt modelId="{56B8441C-8B25-8142-BA1E-4E1C15BB02F1}" type="pres">
      <dgm:prSet presAssocID="{F10A751E-A66C-B74E-AB84-BEB9FCBE3F5B}" presName="box" presStyleLbl="node1" presStyleIdx="1" presStyleCnt="2"/>
      <dgm:spPr/>
      <dgm:t>
        <a:bodyPr/>
        <a:lstStyle/>
        <a:p>
          <a:endParaRPr lang="es-ES"/>
        </a:p>
      </dgm:t>
    </dgm:pt>
    <dgm:pt modelId="{83B06520-05DA-124E-8851-4036AFCC8160}" type="pres">
      <dgm:prSet presAssocID="{F10A751E-A66C-B74E-AB84-BEB9FCBE3F5B}" presName="img" presStyleLbl="fgImgPlace1" presStyleIdx="1" presStyleCnt="2"/>
      <dgm:spPr/>
    </dgm:pt>
    <dgm:pt modelId="{DF3F4C0A-C805-C645-BCE9-11D274CEA97F}" type="pres">
      <dgm:prSet presAssocID="{F10A751E-A66C-B74E-AB84-BEB9FCBE3F5B}" presName="text" presStyleLbl="node1" presStyleIdx="1" presStyleCnt="2">
        <dgm:presLayoutVars>
          <dgm:bulletEnabled val="1"/>
        </dgm:presLayoutVars>
      </dgm:prSet>
      <dgm:spPr/>
      <dgm:t>
        <a:bodyPr/>
        <a:lstStyle/>
        <a:p>
          <a:endParaRPr lang="es-ES"/>
        </a:p>
      </dgm:t>
    </dgm:pt>
  </dgm:ptLst>
  <dgm:cxnLst>
    <dgm:cxn modelId="{F4AA01B8-A7F7-1042-B6DB-FEF6EFD37EC8}" srcId="{C5FFC481-D10D-5848-9833-FFFC4BC89258}" destId="{25EDA73E-EFF7-124D-A9F2-C73174D0A859}" srcOrd="0" destOrd="0" parTransId="{DEB421F5-CB9E-ED41-8BD2-AF10909DAB35}" sibTransId="{DDFF0140-B976-2040-BC33-178058FAA8FF}"/>
    <dgm:cxn modelId="{91C3C557-96D3-1943-AA29-DFFA21ED917D}" type="presOf" srcId="{F10A751E-A66C-B74E-AB84-BEB9FCBE3F5B}" destId="{56B8441C-8B25-8142-BA1E-4E1C15BB02F1}" srcOrd="0" destOrd="0" presId="urn:microsoft.com/office/officeart/2005/8/layout/vList4"/>
    <dgm:cxn modelId="{8E50486C-87D2-7749-A4B9-02AF23E52953}" type="presOf" srcId="{25EDA73E-EFF7-124D-A9F2-C73174D0A859}" destId="{8CAA9EE2-B90A-EE46-B484-17D3F67DF494}" srcOrd="1" destOrd="0" presId="urn:microsoft.com/office/officeart/2005/8/layout/vList4"/>
    <dgm:cxn modelId="{50951C49-D0DA-A34D-9CC9-76CE2876348E}" type="presOf" srcId="{F10A751E-A66C-B74E-AB84-BEB9FCBE3F5B}" destId="{DF3F4C0A-C805-C645-BCE9-11D274CEA97F}" srcOrd="1" destOrd="0" presId="urn:microsoft.com/office/officeart/2005/8/layout/vList4"/>
    <dgm:cxn modelId="{31754308-3B99-1041-80CB-587666758CEC}" srcId="{C5FFC481-D10D-5848-9833-FFFC4BC89258}" destId="{F10A751E-A66C-B74E-AB84-BEB9FCBE3F5B}" srcOrd="1" destOrd="0" parTransId="{65BA5267-E200-DE44-824F-641C3EE1EDF8}" sibTransId="{5479D349-6D31-1E48-968C-738138421872}"/>
    <dgm:cxn modelId="{6AB98A35-1EA8-FE4D-B7CB-41F3210B5425}" type="presOf" srcId="{25EDA73E-EFF7-124D-A9F2-C73174D0A859}" destId="{3921067D-4EF0-C443-A4CC-654988BA511B}" srcOrd="0" destOrd="0" presId="urn:microsoft.com/office/officeart/2005/8/layout/vList4"/>
    <dgm:cxn modelId="{E44144B6-19FE-4046-9AB2-05C3FA472C0D}" type="presOf" srcId="{C5FFC481-D10D-5848-9833-FFFC4BC89258}" destId="{0982DB95-338E-D94E-8A1A-19AC10367C3E}" srcOrd="0" destOrd="0" presId="urn:microsoft.com/office/officeart/2005/8/layout/vList4"/>
    <dgm:cxn modelId="{E8BB3A31-FCEC-444D-AC09-88F4E6D42ECA}" type="presParOf" srcId="{0982DB95-338E-D94E-8A1A-19AC10367C3E}" destId="{C07967F3-63E1-DC4D-8E18-BA468B4C969E}" srcOrd="0" destOrd="0" presId="urn:microsoft.com/office/officeart/2005/8/layout/vList4"/>
    <dgm:cxn modelId="{1BDF55D3-8072-904E-8FD7-7087C315C2EA}" type="presParOf" srcId="{C07967F3-63E1-DC4D-8E18-BA468B4C969E}" destId="{3921067D-4EF0-C443-A4CC-654988BA511B}" srcOrd="0" destOrd="0" presId="urn:microsoft.com/office/officeart/2005/8/layout/vList4"/>
    <dgm:cxn modelId="{2201D2E5-ABEB-3841-AD67-658B3D6A2E4F}" type="presParOf" srcId="{C07967F3-63E1-DC4D-8E18-BA468B4C969E}" destId="{14BE2619-B8EF-DC4A-B27C-922A7CB18086}" srcOrd="1" destOrd="0" presId="urn:microsoft.com/office/officeart/2005/8/layout/vList4"/>
    <dgm:cxn modelId="{BF5CF7A9-5D6A-DD49-BEEC-37F0F036A00B}" type="presParOf" srcId="{C07967F3-63E1-DC4D-8E18-BA468B4C969E}" destId="{8CAA9EE2-B90A-EE46-B484-17D3F67DF494}" srcOrd="2" destOrd="0" presId="urn:microsoft.com/office/officeart/2005/8/layout/vList4"/>
    <dgm:cxn modelId="{97A949F1-BFA5-8544-804B-BEA01460AE87}" type="presParOf" srcId="{0982DB95-338E-D94E-8A1A-19AC10367C3E}" destId="{BD82BD6D-D32B-2A44-8646-915963E71C94}" srcOrd="1" destOrd="0" presId="urn:microsoft.com/office/officeart/2005/8/layout/vList4"/>
    <dgm:cxn modelId="{3A0B37C3-EAA0-2948-B32B-84FFD88CDD68}" type="presParOf" srcId="{0982DB95-338E-D94E-8A1A-19AC10367C3E}" destId="{45F8783B-D394-5A4E-8CE1-F87DD9821ED4}" srcOrd="2" destOrd="0" presId="urn:microsoft.com/office/officeart/2005/8/layout/vList4"/>
    <dgm:cxn modelId="{77C08A24-4530-2D47-B620-392705F43B6F}" type="presParOf" srcId="{45F8783B-D394-5A4E-8CE1-F87DD9821ED4}" destId="{56B8441C-8B25-8142-BA1E-4E1C15BB02F1}" srcOrd="0" destOrd="0" presId="urn:microsoft.com/office/officeart/2005/8/layout/vList4"/>
    <dgm:cxn modelId="{26C6CAF9-3CF8-C749-ADF7-814EE8890098}" type="presParOf" srcId="{45F8783B-D394-5A4E-8CE1-F87DD9821ED4}" destId="{83B06520-05DA-124E-8851-4036AFCC8160}" srcOrd="1" destOrd="0" presId="urn:microsoft.com/office/officeart/2005/8/layout/vList4"/>
    <dgm:cxn modelId="{0966C4B5-E2F0-4849-B505-94121036244C}" type="presParOf" srcId="{45F8783B-D394-5A4E-8CE1-F87DD9821ED4}" destId="{DF3F4C0A-C805-C645-BCE9-11D274CEA97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EA25448-2C2F-3C49-84C7-009FA6AA5C47}" type="doc">
      <dgm:prSet loTypeId="urn:microsoft.com/office/officeart/2005/8/layout/radial4" loCatId="list" qsTypeId="urn:microsoft.com/office/officeart/2005/8/quickstyle/simple1" qsCatId="simple" csTypeId="urn:microsoft.com/office/officeart/2005/8/colors/colorful5" csCatId="colorful" phldr="1"/>
      <dgm:spPr/>
      <dgm:t>
        <a:bodyPr/>
        <a:lstStyle/>
        <a:p>
          <a:endParaRPr lang="es-MX"/>
        </a:p>
      </dgm:t>
    </dgm:pt>
    <dgm:pt modelId="{1CF93B87-13C6-8947-9C35-2D8C28E8A975}">
      <dgm:prSet phldrT="[Texto]" custT="1"/>
      <dgm:spPr/>
      <dgm:t>
        <a:bodyPr/>
        <a:lstStyle/>
        <a:p>
          <a:r>
            <a:rPr lang="es-CO" sz="1400" dirty="0"/>
            <a:t>C</a:t>
          </a:r>
          <a:r>
            <a:rPr lang="es-CO" sz="1400" b="1" i="0" dirty="0"/>
            <a:t>onductores</a:t>
          </a:r>
          <a:endParaRPr lang="es-MX" sz="1400" i="0" dirty="0"/>
        </a:p>
      </dgm:t>
    </dgm:pt>
    <dgm:pt modelId="{D21A3AD7-84FB-C348-B917-C9A1A71E2717}" type="parTrans" cxnId="{F3D6F527-CF50-F344-AB91-90CFC04428B8}">
      <dgm:prSet/>
      <dgm:spPr/>
      <dgm:t>
        <a:bodyPr/>
        <a:lstStyle/>
        <a:p>
          <a:endParaRPr lang="es-MX"/>
        </a:p>
      </dgm:t>
    </dgm:pt>
    <dgm:pt modelId="{973942D8-6C9F-4546-9461-5B9F317341B6}" type="sibTrans" cxnId="{F3D6F527-CF50-F344-AB91-90CFC04428B8}">
      <dgm:prSet/>
      <dgm:spPr/>
      <dgm:t>
        <a:bodyPr/>
        <a:lstStyle/>
        <a:p>
          <a:endParaRPr lang="es-MX"/>
        </a:p>
      </dgm:t>
    </dgm:pt>
    <dgm:pt modelId="{85321467-DEAA-1F4E-972D-44C1687D810A}">
      <dgm:prSet phldrT="[Texto]" custT="1"/>
      <dgm:spPr/>
      <dgm:t>
        <a:bodyPr/>
        <a:lstStyle/>
        <a:p>
          <a:endParaRPr lang="es-MX" sz="1100" dirty="0"/>
        </a:p>
      </dgm:t>
    </dgm:pt>
    <dgm:pt modelId="{C9CD3014-B28F-7A4C-B6DD-4499C6327DB0}" type="parTrans" cxnId="{67D85F06-0309-F24A-84D6-1D975DB77A23}">
      <dgm:prSet/>
      <dgm:spPr/>
      <dgm:t>
        <a:bodyPr/>
        <a:lstStyle/>
        <a:p>
          <a:endParaRPr lang="es-MX"/>
        </a:p>
      </dgm:t>
    </dgm:pt>
    <dgm:pt modelId="{F61286B6-4E53-FB4A-863B-636903DBBEE0}" type="sibTrans" cxnId="{67D85F06-0309-F24A-84D6-1D975DB77A23}">
      <dgm:prSet/>
      <dgm:spPr/>
      <dgm:t>
        <a:bodyPr/>
        <a:lstStyle/>
        <a:p>
          <a:endParaRPr lang="es-MX"/>
        </a:p>
      </dgm:t>
    </dgm:pt>
    <dgm:pt modelId="{DBAE858B-3083-5946-8A9C-7137F9F315B3}">
      <dgm:prSet phldrT="[Texto]" custT="1"/>
      <dgm:spPr/>
      <dgm:t>
        <a:bodyPr/>
        <a:lstStyle/>
        <a:p>
          <a:r>
            <a:rPr lang="es-CO" sz="1400" dirty="0"/>
            <a:t>P</a:t>
          </a:r>
          <a:r>
            <a:rPr lang="es-CO" sz="1400" b="1" i="1" dirty="0"/>
            <a:t>ersonal que manipula alimentos</a:t>
          </a:r>
          <a:endParaRPr lang="es-MX" sz="1400" dirty="0"/>
        </a:p>
      </dgm:t>
    </dgm:pt>
    <dgm:pt modelId="{BA4C806C-BB83-7A4F-A13E-7BC8C115BC8A}" type="parTrans" cxnId="{19C7A0E4-61A2-EA46-A5DD-4EA8F980DCE5}">
      <dgm:prSet/>
      <dgm:spPr/>
      <dgm:t>
        <a:bodyPr/>
        <a:lstStyle/>
        <a:p>
          <a:endParaRPr lang="es-MX"/>
        </a:p>
      </dgm:t>
    </dgm:pt>
    <dgm:pt modelId="{3A487C43-BC29-0F4E-A8DC-3279AAD99140}" type="sibTrans" cxnId="{19C7A0E4-61A2-EA46-A5DD-4EA8F980DCE5}">
      <dgm:prSet/>
      <dgm:spPr/>
      <dgm:t>
        <a:bodyPr/>
        <a:lstStyle/>
        <a:p>
          <a:endParaRPr lang="es-MX"/>
        </a:p>
      </dgm:t>
    </dgm:pt>
    <dgm:pt modelId="{B9198E95-926F-4B44-BA32-128241BE2C72}">
      <dgm:prSet phldrT="[Texto]" custT="1"/>
      <dgm:spPr/>
      <dgm:t>
        <a:bodyPr/>
        <a:lstStyle/>
        <a:p>
          <a:endParaRPr lang="es-MX" sz="1100" dirty="0"/>
        </a:p>
      </dgm:t>
    </dgm:pt>
    <dgm:pt modelId="{608126E9-9FC3-4C4B-BB4A-C0BC390CEF96}" type="parTrans" cxnId="{1143710F-40AF-3A48-9C37-C2C6BED9CB22}">
      <dgm:prSet/>
      <dgm:spPr/>
      <dgm:t>
        <a:bodyPr/>
        <a:lstStyle/>
        <a:p>
          <a:endParaRPr lang="es-MX"/>
        </a:p>
      </dgm:t>
    </dgm:pt>
    <dgm:pt modelId="{2149A46A-E74C-4348-A63F-1A57EDE9ED78}" type="sibTrans" cxnId="{1143710F-40AF-3A48-9C37-C2C6BED9CB22}">
      <dgm:prSet/>
      <dgm:spPr/>
      <dgm:t>
        <a:bodyPr/>
        <a:lstStyle/>
        <a:p>
          <a:endParaRPr lang="es-MX"/>
        </a:p>
      </dgm:t>
    </dgm:pt>
    <dgm:pt modelId="{814CB6E9-B871-7644-A821-5EA933F3F0EE}">
      <dgm:prSet phldrT="[Texto]" custT="1"/>
      <dgm:spPr/>
      <dgm:t>
        <a:bodyPr/>
        <a:lstStyle/>
        <a:p>
          <a:r>
            <a:rPr lang="es-CO" sz="1400" b="1" i="1" dirty="0"/>
            <a:t>Porte y tenencia de armas de fuego</a:t>
          </a:r>
          <a:endParaRPr lang="es-MX" sz="1400" dirty="0"/>
        </a:p>
      </dgm:t>
    </dgm:pt>
    <dgm:pt modelId="{9601D73E-71B0-0949-963D-C86C231A4919}" type="parTrans" cxnId="{15960027-7F57-A447-B431-11A9B7B4BF2D}">
      <dgm:prSet/>
      <dgm:spPr/>
      <dgm:t>
        <a:bodyPr/>
        <a:lstStyle/>
        <a:p>
          <a:endParaRPr lang="es-MX"/>
        </a:p>
      </dgm:t>
    </dgm:pt>
    <dgm:pt modelId="{1847DF0B-3868-AE45-BB60-9101AE9705A4}" type="sibTrans" cxnId="{15960027-7F57-A447-B431-11A9B7B4BF2D}">
      <dgm:prSet/>
      <dgm:spPr/>
      <dgm:t>
        <a:bodyPr/>
        <a:lstStyle/>
        <a:p>
          <a:endParaRPr lang="es-MX"/>
        </a:p>
      </dgm:t>
    </dgm:pt>
    <dgm:pt modelId="{CDF792B6-C31A-EB4F-A885-D4F1B9FB60FE}">
      <dgm:prSet phldrT="[Texto]" custT="1"/>
      <dgm:spPr/>
      <dgm:t>
        <a:bodyPr/>
        <a:lstStyle/>
        <a:p>
          <a:endParaRPr lang="es-MX" sz="1100" dirty="0"/>
        </a:p>
      </dgm:t>
    </dgm:pt>
    <dgm:pt modelId="{15DF2620-CFC2-7340-999B-5D2FD22E2D0C}" type="parTrans" cxnId="{56C1F8A4-53B7-874F-BEFF-85DC1866E50E}">
      <dgm:prSet/>
      <dgm:spPr/>
      <dgm:t>
        <a:bodyPr/>
        <a:lstStyle/>
        <a:p>
          <a:endParaRPr lang="es-MX"/>
        </a:p>
      </dgm:t>
    </dgm:pt>
    <dgm:pt modelId="{85211D61-F8BB-B648-A934-69C5367E1094}" type="sibTrans" cxnId="{56C1F8A4-53B7-874F-BEFF-85DC1866E50E}">
      <dgm:prSet/>
      <dgm:spPr/>
      <dgm:t>
        <a:bodyPr/>
        <a:lstStyle/>
        <a:p>
          <a:endParaRPr lang="es-MX"/>
        </a:p>
      </dgm:t>
    </dgm:pt>
    <dgm:pt modelId="{3C8FCDB7-FA0A-B94E-AF2A-8207FD6C320D}">
      <dgm:prSet phldrT="[Texto]" custT="1"/>
      <dgm:spPr/>
      <dgm:t>
        <a:bodyPr/>
        <a:lstStyle/>
        <a:p>
          <a:pPr algn="l"/>
          <a:r>
            <a:rPr lang="es-CO" sz="1050" b="1" i="1" dirty="0"/>
            <a:t>para la ejecución de trabajos en baja, media y alta tensión</a:t>
          </a:r>
          <a:endParaRPr lang="es-MX" sz="1050" dirty="0"/>
        </a:p>
      </dgm:t>
    </dgm:pt>
    <dgm:pt modelId="{4D36B1F9-A2A5-7E45-82F5-0595C46C0898}" type="parTrans" cxnId="{CA61D56C-0B41-5B45-AF45-B97A3B8B04B3}">
      <dgm:prSet/>
      <dgm:spPr/>
      <dgm:t>
        <a:bodyPr/>
        <a:lstStyle/>
        <a:p>
          <a:endParaRPr lang="es-MX"/>
        </a:p>
      </dgm:t>
    </dgm:pt>
    <dgm:pt modelId="{63B1984A-FAF8-E247-8678-9EE086A62854}" type="sibTrans" cxnId="{CA61D56C-0B41-5B45-AF45-B97A3B8B04B3}">
      <dgm:prSet/>
      <dgm:spPr/>
      <dgm:t>
        <a:bodyPr/>
        <a:lstStyle/>
        <a:p>
          <a:endParaRPr lang="es-MX"/>
        </a:p>
      </dgm:t>
    </dgm:pt>
    <dgm:pt modelId="{8BB4B238-DBAD-0444-B726-DFA0E7110F86}">
      <dgm:prSet phldrT="[Texto]" custT="1"/>
      <dgm:spPr/>
      <dgm:t>
        <a:bodyPr/>
        <a:lstStyle/>
        <a:p>
          <a:r>
            <a:rPr lang="es-CO" sz="1400" dirty="0"/>
            <a:t>Trabajo en alturas</a:t>
          </a:r>
          <a:endParaRPr lang="es-MX" sz="1400" dirty="0"/>
        </a:p>
      </dgm:t>
    </dgm:pt>
    <dgm:pt modelId="{2E00C4C8-BA7C-7C4F-9624-F3890CE9F1A2}" type="parTrans" cxnId="{4B146561-2087-D54C-9CCF-1C48806077E6}">
      <dgm:prSet/>
      <dgm:spPr/>
      <dgm:t>
        <a:bodyPr/>
        <a:lstStyle/>
        <a:p>
          <a:endParaRPr lang="es-MX"/>
        </a:p>
      </dgm:t>
    </dgm:pt>
    <dgm:pt modelId="{78FD50C4-1D88-1841-A177-E3BBC8BC5807}" type="sibTrans" cxnId="{4B146561-2087-D54C-9CCF-1C48806077E6}">
      <dgm:prSet/>
      <dgm:spPr/>
      <dgm:t>
        <a:bodyPr/>
        <a:lstStyle/>
        <a:p>
          <a:endParaRPr lang="es-MX"/>
        </a:p>
      </dgm:t>
    </dgm:pt>
    <dgm:pt modelId="{BF40D1E0-7103-C848-9AC6-4375A658A90E}">
      <dgm:prSet phldrT="[Texto]"/>
      <dgm:spPr/>
      <dgm:t>
        <a:bodyPr/>
        <a:lstStyle/>
        <a:p>
          <a:r>
            <a:rPr lang="es-CO" dirty="0"/>
            <a:t>vigencia de los certificados de aptitud :</a:t>
          </a:r>
          <a:endParaRPr lang="es-MX" i="0" dirty="0"/>
        </a:p>
      </dgm:t>
    </dgm:pt>
    <dgm:pt modelId="{14FEF15A-6EED-C14C-B051-0BC315D1E6D0}" type="parTrans" cxnId="{F2EDA696-854E-E247-8C45-D13019BD3FA2}">
      <dgm:prSet/>
      <dgm:spPr/>
      <dgm:t>
        <a:bodyPr/>
        <a:lstStyle/>
        <a:p>
          <a:endParaRPr lang="es-MX"/>
        </a:p>
      </dgm:t>
    </dgm:pt>
    <dgm:pt modelId="{8304E2A0-43B4-A848-BD15-BD660B97DD73}" type="sibTrans" cxnId="{F2EDA696-854E-E247-8C45-D13019BD3FA2}">
      <dgm:prSet/>
      <dgm:spPr/>
      <dgm:t>
        <a:bodyPr/>
        <a:lstStyle/>
        <a:p>
          <a:endParaRPr lang="es-MX"/>
        </a:p>
      </dgm:t>
    </dgm:pt>
    <dgm:pt modelId="{589BAAD7-7DC5-7B4D-804A-1B0BE7147E1A}">
      <dgm:prSet phldrT="[Texto]"/>
      <dgm:spPr/>
      <dgm:t>
        <a:bodyPr/>
        <a:lstStyle/>
        <a:p>
          <a:r>
            <a:rPr lang="es-CO" dirty="0"/>
            <a:t>Procesos de generación, transmisión, distribución y comercialización de la energía eléctrica</a:t>
          </a:r>
          <a:endParaRPr lang="es-MX" dirty="0"/>
        </a:p>
      </dgm:t>
    </dgm:pt>
    <dgm:pt modelId="{4A86617D-B0A4-E943-B7EF-683CAEC1AF57}" type="parTrans" cxnId="{1CA0A2CB-4523-7D45-AC03-D24938DBDF98}">
      <dgm:prSet/>
      <dgm:spPr/>
      <dgm:t>
        <a:bodyPr/>
        <a:lstStyle/>
        <a:p>
          <a:endParaRPr lang="es-MX"/>
        </a:p>
      </dgm:t>
    </dgm:pt>
    <dgm:pt modelId="{6AEC1320-FB97-044E-8F81-A9CE3E659A8A}" type="sibTrans" cxnId="{1CA0A2CB-4523-7D45-AC03-D24938DBDF98}">
      <dgm:prSet/>
      <dgm:spPr/>
      <dgm:t>
        <a:bodyPr/>
        <a:lstStyle/>
        <a:p>
          <a:endParaRPr lang="es-MX"/>
        </a:p>
      </dgm:t>
    </dgm:pt>
    <dgm:pt modelId="{40BA3084-F64A-274F-8647-C0F2B51CFE2A}" type="pres">
      <dgm:prSet presAssocID="{3EA25448-2C2F-3C49-84C7-009FA6AA5C47}" presName="cycle" presStyleCnt="0">
        <dgm:presLayoutVars>
          <dgm:chMax val="1"/>
          <dgm:dir/>
          <dgm:animLvl val="ctr"/>
          <dgm:resizeHandles val="exact"/>
        </dgm:presLayoutVars>
      </dgm:prSet>
      <dgm:spPr/>
      <dgm:t>
        <a:bodyPr/>
        <a:lstStyle/>
        <a:p>
          <a:endParaRPr lang="es-ES"/>
        </a:p>
      </dgm:t>
    </dgm:pt>
    <dgm:pt modelId="{421D9E6C-52DF-5946-B91D-BFD07DD82323}" type="pres">
      <dgm:prSet presAssocID="{BF40D1E0-7103-C848-9AC6-4375A658A90E}" presName="centerShape" presStyleLbl="node0" presStyleIdx="0" presStyleCnt="1"/>
      <dgm:spPr/>
      <dgm:t>
        <a:bodyPr/>
        <a:lstStyle/>
        <a:p>
          <a:endParaRPr lang="es-ES"/>
        </a:p>
      </dgm:t>
    </dgm:pt>
    <dgm:pt modelId="{E583A352-C63E-0243-A4DA-20D1F0A7245F}" type="pres">
      <dgm:prSet presAssocID="{D21A3AD7-84FB-C348-B917-C9A1A71E2717}" presName="parTrans" presStyleLbl="bgSibTrans2D1" presStyleIdx="0" presStyleCnt="6"/>
      <dgm:spPr/>
      <dgm:t>
        <a:bodyPr/>
        <a:lstStyle/>
        <a:p>
          <a:endParaRPr lang="es-ES"/>
        </a:p>
      </dgm:t>
    </dgm:pt>
    <dgm:pt modelId="{19F3F78C-E773-794B-A489-D2F7B4503CB5}" type="pres">
      <dgm:prSet presAssocID="{1CF93B87-13C6-8947-9C35-2D8C28E8A975}" presName="node" presStyleLbl="node1" presStyleIdx="0" presStyleCnt="6">
        <dgm:presLayoutVars>
          <dgm:bulletEnabled val="1"/>
        </dgm:presLayoutVars>
      </dgm:prSet>
      <dgm:spPr/>
      <dgm:t>
        <a:bodyPr/>
        <a:lstStyle/>
        <a:p>
          <a:endParaRPr lang="es-ES"/>
        </a:p>
      </dgm:t>
    </dgm:pt>
    <dgm:pt modelId="{34C457D1-6AE8-CC48-8D49-D565ABB6EA9C}" type="pres">
      <dgm:prSet presAssocID="{BA4C806C-BB83-7A4F-A13E-7BC8C115BC8A}" presName="parTrans" presStyleLbl="bgSibTrans2D1" presStyleIdx="1" presStyleCnt="6"/>
      <dgm:spPr/>
      <dgm:t>
        <a:bodyPr/>
        <a:lstStyle/>
        <a:p>
          <a:endParaRPr lang="es-ES"/>
        </a:p>
      </dgm:t>
    </dgm:pt>
    <dgm:pt modelId="{F0C7D331-B312-8546-9305-6AD506BD1486}" type="pres">
      <dgm:prSet presAssocID="{DBAE858B-3083-5946-8A9C-7137F9F315B3}" presName="node" presStyleLbl="node1" presStyleIdx="1" presStyleCnt="6">
        <dgm:presLayoutVars>
          <dgm:bulletEnabled val="1"/>
        </dgm:presLayoutVars>
      </dgm:prSet>
      <dgm:spPr/>
      <dgm:t>
        <a:bodyPr/>
        <a:lstStyle/>
        <a:p>
          <a:endParaRPr lang="es-ES"/>
        </a:p>
      </dgm:t>
    </dgm:pt>
    <dgm:pt modelId="{55ABD2B0-5A2A-6C4C-915A-F45C1D09ADD7}" type="pres">
      <dgm:prSet presAssocID="{9601D73E-71B0-0949-963D-C86C231A4919}" presName="parTrans" presStyleLbl="bgSibTrans2D1" presStyleIdx="2" presStyleCnt="6"/>
      <dgm:spPr/>
      <dgm:t>
        <a:bodyPr/>
        <a:lstStyle/>
        <a:p>
          <a:endParaRPr lang="es-ES"/>
        </a:p>
      </dgm:t>
    </dgm:pt>
    <dgm:pt modelId="{00429AC0-877A-6046-AC3D-236A86EEC897}" type="pres">
      <dgm:prSet presAssocID="{814CB6E9-B871-7644-A821-5EA933F3F0EE}" presName="node" presStyleLbl="node1" presStyleIdx="2" presStyleCnt="6">
        <dgm:presLayoutVars>
          <dgm:bulletEnabled val="1"/>
        </dgm:presLayoutVars>
      </dgm:prSet>
      <dgm:spPr/>
      <dgm:t>
        <a:bodyPr/>
        <a:lstStyle/>
        <a:p>
          <a:endParaRPr lang="es-ES"/>
        </a:p>
      </dgm:t>
    </dgm:pt>
    <dgm:pt modelId="{264BC5D5-2B70-FE4C-B244-B0FA1761C7EC}" type="pres">
      <dgm:prSet presAssocID="{4D36B1F9-A2A5-7E45-82F5-0595C46C0898}" presName="parTrans" presStyleLbl="bgSibTrans2D1" presStyleIdx="3" presStyleCnt="6"/>
      <dgm:spPr/>
      <dgm:t>
        <a:bodyPr/>
        <a:lstStyle/>
        <a:p>
          <a:endParaRPr lang="es-ES"/>
        </a:p>
      </dgm:t>
    </dgm:pt>
    <dgm:pt modelId="{82C8DFC3-0B86-DA40-8609-547FBEC881AA}" type="pres">
      <dgm:prSet presAssocID="{3C8FCDB7-FA0A-B94E-AF2A-8207FD6C320D}" presName="node" presStyleLbl="node1" presStyleIdx="3" presStyleCnt="6">
        <dgm:presLayoutVars>
          <dgm:bulletEnabled val="1"/>
        </dgm:presLayoutVars>
      </dgm:prSet>
      <dgm:spPr/>
      <dgm:t>
        <a:bodyPr/>
        <a:lstStyle/>
        <a:p>
          <a:endParaRPr lang="es-ES"/>
        </a:p>
      </dgm:t>
    </dgm:pt>
    <dgm:pt modelId="{DDA734F8-B00B-3F47-90D3-D706B562FAC8}" type="pres">
      <dgm:prSet presAssocID="{2E00C4C8-BA7C-7C4F-9624-F3890CE9F1A2}" presName="parTrans" presStyleLbl="bgSibTrans2D1" presStyleIdx="4" presStyleCnt="6"/>
      <dgm:spPr/>
      <dgm:t>
        <a:bodyPr/>
        <a:lstStyle/>
        <a:p>
          <a:endParaRPr lang="es-ES"/>
        </a:p>
      </dgm:t>
    </dgm:pt>
    <dgm:pt modelId="{7E8380F3-51E4-9144-9EA8-E1EB2CF7E7E5}" type="pres">
      <dgm:prSet presAssocID="{8BB4B238-DBAD-0444-B726-DFA0E7110F86}" presName="node" presStyleLbl="node1" presStyleIdx="4" presStyleCnt="6">
        <dgm:presLayoutVars>
          <dgm:bulletEnabled val="1"/>
        </dgm:presLayoutVars>
      </dgm:prSet>
      <dgm:spPr/>
      <dgm:t>
        <a:bodyPr/>
        <a:lstStyle/>
        <a:p>
          <a:endParaRPr lang="es-ES"/>
        </a:p>
      </dgm:t>
    </dgm:pt>
    <dgm:pt modelId="{A710A0A6-C41A-CE4D-86A5-AA7E4471BEC7}" type="pres">
      <dgm:prSet presAssocID="{4A86617D-B0A4-E943-B7EF-683CAEC1AF57}" presName="parTrans" presStyleLbl="bgSibTrans2D1" presStyleIdx="5" presStyleCnt="6"/>
      <dgm:spPr/>
      <dgm:t>
        <a:bodyPr/>
        <a:lstStyle/>
        <a:p>
          <a:endParaRPr lang="es-ES"/>
        </a:p>
      </dgm:t>
    </dgm:pt>
    <dgm:pt modelId="{F9485358-4884-7748-8849-3CBFEBC6E2CA}" type="pres">
      <dgm:prSet presAssocID="{589BAAD7-7DC5-7B4D-804A-1B0BE7147E1A}" presName="node" presStyleLbl="node1" presStyleIdx="5" presStyleCnt="6">
        <dgm:presLayoutVars>
          <dgm:bulletEnabled val="1"/>
        </dgm:presLayoutVars>
      </dgm:prSet>
      <dgm:spPr/>
      <dgm:t>
        <a:bodyPr/>
        <a:lstStyle/>
        <a:p>
          <a:endParaRPr lang="es-ES"/>
        </a:p>
      </dgm:t>
    </dgm:pt>
  </dgm:ptLst>
  <dgm:cxnLst>
    <dgm:cxn modelId="{166B394E-DD9E-E841-9325-C03FAD21C27B}" type="presOf" srcId="{DBAE858B-3083-5946-8A9C-7137F9F315B3}" destId="{F0C7D331-B312-8546-9305-6AD506BD1486}" srcOrd="0" destOrd="0" presId="urn:microsoft.com/office/officeart/2005/8/layout/radial4"/>
    <dgm:cxn modelId="{65BBA459-B2AC-3F46-8D3D-80D59C3B71D3}" type="presOf" srcId="{BA4C806C-BB83-7A4F-A13E-7BC8C115BC8A}" destId="{34C457D1-6AE8-CC48-8D49-D565ABB6EA9C}" srcOrd="0" destOrd="0" presId="urn:microsoft.com/office/officeart/2005/8/layout/radial4"/>
    <dgm:cxn modelId="{5B5E8FFD-7908-5149-8B27-C00AC1636DDE}" type="presOf" srcId="{589BAAD7-7DC5-7B4D-804A-1B0BE7147E1A}" destId="{F9485358-4884-7748-8849-3CBFEBC6E2CA}" srcOrd="0" destOrd="0" presId="urn:microsoft.com/office/officeart/2005/8/layout/radial4"/>
    <dgm:cxn modelId="{D88C04E8-21DD-5843-BE95-998E8371F7CF}" type="presOf" srcId="{9601D73E-71B0-0949-963D-C86C231A4919}" destId="{55ABD2B0-5A2A-6C4C-915A-F45C1D09ADD7}" srcOrd="0" destOrd="0" presId="urn:microsoft.com/office/officeart/2005/8/layout/radial4"/>
    <dgm:cxn modelId="{67C1B9D1-8EC6-B447-BD1F-E055FE3C05B2}" type="presOf" srcId="{D21A3AD7-84FB-C348-B917-C9A1A71E2717}" destId="{E583A352-C63E-0243-A4DA-20D1F0A7245F}" srcOrd="0" destOrd="0" presId="urn:microsoft.com/office/officeart/2005/8/layout/radial4"/>
    <dgm:cxn modelId="{CA61D56C-0B41-5B45-AF45-B97A3B8B04B3}" srcId="{BF40D1E0-7103-C848-9AC6-4375A658A90E}" destId="{3C8FCDB7-FA0A-B94E-AF2A-8207FD6C320D}" srcOrd="3" destOrd="0" parTransId="{4D36B1F9-A2A5-7E45-82F5-0595C46C0898}" sibTransId="{63B1984A-FAF8-E247-8678-9EE086A62854}"/>
    <dgm:cxn modelId="{F93FD266-BD8D-5444-BF10-6617E6858A8C}" type="presOf" srcId="{4A86617D-B0A4-E943-B7EF-683CAEC1AF57}" destId="{A710A0A6-C41A-CE4D-86A5-AA7E4471BEC7}" srcOrd="0" destOrd="0" presId="urn:microsoft.com/office/officeart/2005/8/layout/radial4"/>
    <dgm:cxn modelId="{1143710F-40AF-3A48-9C37-C2C6BED9CB22}" srcId="{DBAE858B-3083-5946-8A9C-7137F9F315B3}" destId="{B9198E95-926F-4B44-BA32-128241BE2C72}" srcOrd="0" destOrd="0" parTransId="{608126E9-9FC3-4C4B-BB4A-C0BC390CEF96}" sibTransId="{2149A46A-E74C-4348-A63F-1A57EDE9ED78}"/>
    <dgm:cxn modelId="{688E24AB-DFDE-AC44-9C0D-E72962E6FFF4}" type="presOf" srcId="{814CB6E9-B871-7644-A821-5EA933F3F0EE}" destId="{00429AC0-877A-6046-AC3D-236A86EEC897}" srcOrd="0" destOrd="0" presId="urn:microsoft.com/office/officeart/2005/8/layout/radial4"/>
    <dgm:cxn modelId="{305C956B-ECC4-E441-BBB5-EA1D9C5FFD35}" type="presOf" srcId="{3C8FCDB7-FA0A-B94E-AF2A-8207FD6C320D}" destId="{82C8DFC3-0B86-DA40-8609-547FBEC881AA}" srcOrd="0" destOrd="0" presId="urn:microsoft.com/office/officeart/2005/8/layout/radial4"/>
    <dgm:cxn modelId="{F3D6F527-CF50-F344-AB91-90CFC04428B8}" srcId="{BF40D1E0-7103-C848-9AC6-4375A658A90E}" destId="{1CF93B87-13C6-8947-9C35-2D8C28E8A975}" srcOrd="0" destOrd="0" parTransId="{D21A3AD7-84FB-C348-B917-C9A1A71E2717}" sibTransId="{973942D8-6C9F-4546-9461-5B9F317341B6}"/>
    <dgm:cxn modelId="{56C1F8A4-53B7-874F-BEFF-85DC1866E50E}" srcId="{814CB6E9-B871-7644-A821-5EA933F3F0EE}" destId="{CDF792B6-C31A-EB4F-A885-D4F1B9FB60FE}" srcOrd="0" destOrd="0" parTransId="{15DF2620-CFC2-7340-999B-5D2FD22E2D0C}" sibTransId="{85211D61-F8BB-B648-A934-69C5367E1094}"/>
    <dgm:cxn modelId="{4F0779AB-1B95-EE4A-9B6D-C6AF46AB569A}" type="presOf" srcId="{B9198E95-926F-4B44-BA32-128241BE2C72}" destId="{F0C7D331-B312-8546-9305-6AD506BD1486}" srcOrd="0" destOrd="1" presId="urn:microsoft.com/office/officeart/2005/8/layout/radial4"/>
    <dgm:cxn modelId="{5144E7A4-DE78-F841-B101-890EF5F66CCE}" type="presOf" srcId="{BF40D1E0-7103-C848-9AC6-4375A658A90E}" destId="{421D9E6C-52DF-5946-B91D-BFD07DD82323}" srcOrd="0" destOrd="0" presId="urn:microsoft.com/office/officeart/2005/8/layout/radial4"/>
    <dgm:cxn modelId="{2B60DD1F-210A-B340-A6A1-D7503F8EB666}" type="presOf" srcId="{2E00C4C8-BA7C-7C4F-9624-F3890CE9F1A2}" destId="{DDA734F8-B00B-3F47-90D3-D706B562FAC8}" srcOrd="0" destOrd="0" presId="urn:microsoft.com/office/officeart/2005/8/layout/radial4"/>
    <dgm:cxn modelId="{545477F7-A46A-DC4D-A16D-AFC5634D6935}" type="presOf" srcId="{85321467-DEAA-1F4E-972D-44C1687D810A}" destId="{19F3F78C-E773-794B-A489-D2F7B4503CB5}" srcOrd="0" destOrd="1" presId="urn:microsoft.com/office/officeart/2005/8/layout/radial4"/>
    <dgm:cxn modelId="{4B146561-2087-D54C-9CCF-1C48806077E6}" srcId="{BF40D1E0-7103-C848-9AC6-4375A658A90E}" destId="{8BB4B238-DBAD-0444-B726-DFA0E7110F86}" srcOrd="4" destOrd="0" parTransId="{2E00C4C8-BA7C-7C4F-9624-F3890CE9F1A2}" sibTransId="{78FD50C4-1D88-1841-A177-E3BBC8BC5807}"/>
    <dgm:cxn modelId="{518869FC-62A4-F047-A627-EB3EE60FBD61}" type="presOf" srcId="{3EA25448-2C2F-3C49-84C7-009FA6AA5C47}" destId="{40BA3084-F64A-274F-8647-C0F2B51CFE2A}" srcOrd="0" destOrd="0" presId="urn:microsoft.com/office/officeart/2005/8/layout/radial4"/>
    <dgm:cxn modelId="{67D85F06-0309-F24A-84D6-1D975DB77A23}" srcId="{1CF93B87-13C6-8947-9C35-2D8C28E8A975}" destId="{85321467-DEAA-1F4E-972D-44C1687D810A}" srcOrd="0" destOrd="0" parTransId="{C9CD3014-B28F-7A4C-B6DD-4499C6327DB0}" sibTransId="{F61286B6-4E53-FB4A-863B-636903DBBEE0}"/>
    <dgm:cxn modelId="{653C88DF-2C33-914E-AC76-7D699C384D15}" type="presOf" srcId="{4D36B1F9-A2A5-7E45-82F5-0595C46C0898}" destId="{264BC5D5-2B70-FE4C-B244-B0FA1761C7EC}" srcOrd="0" destOrd="0" presId="urn:microsoft.com/office/officeart/2005/8/layout/radial4"/>
    <dgm:cxn modelId="{D2CCCAB4-592D-0E41-87DB-5925D4C8F35A}" type="presOf" srcId="{1CF93B87-13C6-8947-9C35-2D8C28E8A975}" destId="{19F3F78C-E773-794B-A489-D2F7B4503CB5}" srcOrd="0" destOrd="0" presId="urn:microsoft.com/office/officeart/2005/8/layout/radial4"/>
    <dgm:cxn modelId="{19C7A0E4-61A2-EA46-A5DD-4EA8F980DCE5}" srcId="{BF40D1E0-7103-C848-9AC6-4375A658A90E}" destId="{DBAE858B-3083-5946-8A9C-7137F9F315B3}" srcOrd="1" destOrd="0" parTransId="{BA4C806C-BB83-7A4F-A13E-7BC8C115BC8A}" sibTransId="{3A487C43-BC29-0F4E-A8DC-3279AAD99140}"/>
    <dgm:cxn modelId="{F2EDA696-854E-E247-8C45-D13019BD3FA2}" srcId="{3EA25448-2C2F-3C49-84C7-009FA6AA5C47}" destId="{BF40D1E0-7103-C848-9AC6-4375A658A90E}" srcOrd="0" destOrd="0" parTransId="{14FEF15A-6EED-C14C-B051-0BC315D1E6D0}" sibTransId="{8304E2A0-43B4-A848-BD15-BD660B97DD73}"/>
    <dgm:cxn modelId="{1CA0A2CB-4523-7D45-AC03-D24938DBDF98}" srcId="{BF40D1E0-7103-C848-9AC6-4375A658A90E}" destId="{589BAAD7-7DC5-7B4D-804A-1B0BE7147E1A}" srcOrd="5" destOrd="0" parTransId="{4A86617D-B0A4-E943-B7EF-683CAEC1AF57}" sibTransId="{6AEC1320-FB97-044E-8F81-A9CE3E659A8A}"/>
    <dgm:cxn modelId="{7EF68E58-B9B4-584F-B037-7AA03B89DA04}" type="presOf" srcId="{8BB4B238-DBAD-0444-B726-DFA0E7110F86}" destId="{7E8380F3-51E4-9144-9EA8-E1EB2CF7E7E5}" srcOrd="0" destOrd="0" presId="urn:microsoft.com/office/officeart/2005/8/layout/radial4"/>
    <dgm:cxn modelId="{15960027-7F57-A447-B431-11A9B7B4BF2D}" srcId="{BF40D1E0-7103-C848-9AC6-4375A658A90E}" destId="{814CB6E9-B871-7644-A821-5EA933F3F0EE}" srcOrd="2" destOrd="0" parTransId="{9601D73E-71B0-0949-963D-C86C231A4919}" sibTransId="{1847DF0B-3868-AE45-BB60-9101AE9705A4}"/>
    <dgm:cxn modelId="{2DD1FF4B-2088-2744-A59E-80356E928698}" type="presOf" srcId="{CDF792B6-C31A-EB4F-A885-D4F1B9FB60FE}" destId="{00429AC0-877A-6046-AC3D-236A86EEC897}" srcOrd="0" destOrd="1" presId="urn:microsoft.com/office/officeart/2005/8/layout/radial4"/>
    <dgm:cxn modelId="{D4A9642F-FBB4-1E47-B9E8-5736CFD9BD2D}" type="presParOf" srcId="{40BA3084-F64A-274F-8647-C0F2B51CFE2A}" destId="{421D9E6C-52DF-5946-B91D-BFD07DD82323}" srcOrd="0" destOrd="0" presId="urn:microsoft.com/office/officeart/2005/8/layout/radial4"/>
    <dgm:cxn modelId="{339668D7-10A4-D948-999D-D0E972C66F63}" type="presParOf" srcId="{40BA3084-F64A-274F-8647-C0F2B51CFE2A}" destId="{E583A352-C63E-0243-A4DA-20D1F0A7245F}" srcOrd="1" destOrd="0" presId="urn:microsoft.com/office/officeart/2005/8/layout/radial4"/>
    <dgm:cxn modelId="{5257FDAA-A6E8-4849-BD1B-15D2A9348C09}" type="presParOf" srcId="{40BA3084-F64A-274F-8647-C0F2B51CFE2A}" destId="{19F3F78C-E773-794B-A489-D2F7B4503CB5}" srcOrd="2" destOrd="0" presId="urn:microsoft.com/office/officeart/2005/8/layout/radial4"/>
    <dgm:cxn modelId="{9E996052-0185-6C45-8149-5CAF4014938C}" type="presParOf" srcId="{40BA3084-F64A-274F-8647-C0F2B51CFE2A}" destId="{34C457D1-6AE8-CC48-8D49-D565ABB6EA9C}" srcOrd="3" destOrd="0" presId="urn:microsoft.com/office/officeart/2005/8/layout/radial4"/>
    <dgm:cxn modelId="{93BFE787-E4BD-0F4F-8FF4-C8700A2D48FD}" type="presParOf" srcId="{40BA3084-F64A-274F-8647-C0F2B51CFE2A}" destId="{F0C7D331-B312-8546-9305-6AD506BD1486}" srcOrd="4" destOrd="0" presId="urn:microsoft.com/office/officeart/2005/8/layout/radial4"/>
    <dgm:cxn modelId="{6DF907C7-C786-C347-8D00-040923AACEE9}" type="presParOf" srcId="{40BA3084-F64A-274F-8647-C0F2B51CFE2A}" destId="{55ABD2B0-5A2A-6C4C-915A-F45C1D09ADD7}" srcOrd="5" destOrd="0" presId="urn:microsoft.com/office/officeart/2005/8/layout/radial4"/>
    <dgm:cxn modelId="{0071C22C-7964-1942-8A01-A1E28944FA7D}" type="presParOf" srcId="{40BA3084-F64A-274F-8647-C0F2B51CFE2A}" destId="{00429AC0-877A-6046-AC3D-236A86EEC897}" srcOrd="6" destOrd="0" presId="urn:microsoft.com/office/officeart/2005/8/layout/radial4"/>
    <dgm:cxn modelId="{E0938C7B-2A2D-1143-91D3-3FA5D8CFE9E9}" type="presParOf" srcId="{40BA3084-F64A-274F-8647-C0F2B51CFE2A}" destId="{264BC5D5-2B70-FE4C-B244-B0FA1761C7EC}" srcOrd="7" destOrd="0" presId="urn:microsoft.com/office/officeart/2005/8/layout/radial4"/>
    <dgm:cxn modelId="{36DFBA01-C099-424F-9CE6-C6DC8BDCE182}" type="presParOf" srcId="{40BA3084-F64A-274F-8647-C0F2B51CFE2A}" destId="{82C8DFC3-0B86-DA40-8609-547FBEC881AA}" srcOrd="8" destOrd="0" presId="urn:microsoft.com/office/officeart/2005/8/layout/radial4"/>
    <dgm:cxn modelId="{CDEFA102-9363-FE4D-BCF7-7AC5E5276019}" type="presParOf" srcId="{40BA3084-F64A-274F-8647-C0F2B51CFE2A}" destId="{DDA734F8-B00B-3F47-90D3-D706B562FAC8}" srcOrd="9" destOrd="0" presId="urn:microsoft.com/office/officeart/2005/8/layout/radial4"/>
    <dgm:cxn modelId="{B9C0C4DF-D54F-374A-99DE-6A732F0A5627}" type="presParOf" srcId="{40BA3084-F64A-274F-8647-C0F2B51CFE2A}" destId="{7E8380F3-51E4-9144-9EA8-E1EB2CF7E7E5}" srcOrd="10" destOrd="0" presId="urn:microsoft.com/office/officeart/2005/8/layout/radial4"/>
    <dgm:cxn modelId="{02BDECEE-2FF1-3544-B62D-A78CB912C9F8}" type="presParOf" srcId="{40BA3084-F64A-274F-8647-C0F2B51CFE2A}" destId="{A710A0A6-C41A-CE4D-86A5-AA7E4471BEC7}" srcOrd="11" destOrd="0" presId="urn:microsoft.com/office/officeart/2005/8/layout/radial4"/>
    <dgm:cxn modelId="{C25ECC7A-D246-8644-AEB7-B0CA6BFD6391}" type="presParOf" srcId="{40BA3084-F64A-274F-8647-C0F2B51CFE2A}" destId="{F9485358-4884-7748-8849-3CBFEBC6E2CA}" srcOrd="12"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4643B5FE-34DA-9647-B888-31E603802873}"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EDD03D32-A5EE-5A42-BC7B-27F62EDAF957}">
      <dgm:prSet/>
      <dgm:spPr/>
      <dgm:t>
        <a:bodyPr/>
        <a:lstStyle/>
        <a:p>
          <a:r>
            <a:rPr lang="es-CO" dirty="0"/>
            <a:t>se rigen por legislación específica o la entidad que regule la materia(</a:t>
          </a:r>
          <a:r>
            <a:rPr lang="es-CO" b="1" dirty="0"/>
            <a:t>Parágrafo 1)</a:t>
          </a:r>
          <a:endParaRPr lang="es-CO" dirty="0"/>
        </a:p>
      </dgm:t>
    </dgm:pt>
    <dgm:pt modelId="{D16F7590-2CA4-9947-9B8E-14C8FA903B9F}" type="parTrans" cxnId="{A55987C6-D9EB-1E4D-B38C-6C6F67FD5836}">
      <dgm:prSet/>
      <dgm:spPr/>
      <dgm:t>
        <a:bodyPr/>
        <a:lstStyle/>
        <a:p>
          <a:endParaRPr lang="es-MX"/>
        </a:p>
      </dgm:t>
    </dgm:pt>
    <dgm:pt modelId="{9FBB7495-B783-7243-A906-167FA75F18AB}" type="sibTrans" cxnId="{A55987C6-D9EB-1E4D-B38C-6C6F67FD5836}">
      <dgm:prSet/>
      <dgm:spPr/>
      <dgm:t>
        <a:bodyPr/>
        <a:lstStyle/>
        <a:p>
          <a:endParaRPr lang="es-MX"/>
        </a:p>
      </dgm:t>
    </dgm:pt>
    <dgm:pt modelId="{E231D147-0E82-7B43-B118-744E107B2EFD}" type="pres">
      <dgm:prSet presAssocID="{4643B5FE-34DA-9647-B888-31E603802873}" presName="linear" presStyleCnt="0">
        <dgm:presLayoutVars>
          <dgm:animLvl val="lvl"/>
          <dgm:resizeHandles val="exact"/>
        </dgm:presLayoutVars>
      </dgm:prSet>
      <dgm:spPr/>
      <dgm:t>
        <a:bodyPr/>
        <a:lstStyle/>
        <a:p>
          <a:endParaRPr lang="es-ES"/>
        </a:p>
      </dgm:t>
    </dgm:pt>
    <dgm:pt modelId="{E56FD885-18BB-FC4B-9A58-9794F33BA2CD}" type="pres">
      <dgm:prSet presAssocID="{EDD03D32-A5EE-5A42-BC7B-27F62EDAF957}" presName="parentText" presStyleLbl="node1" presStyleIdx="0" presStyleCnt="1" custLinFactNeighborX="-1327" custLinFactNeighborY="-2658">
        <dgm:presLayoutVars>
          <dgm:chMax val="0"/>
          <dgm:bulletEnabled val="1"/>
        </dgm:presLayoutVars>
      </dgm:prSet>
      <dgm:spPr/>
      <dgm:t>
        <a:bodyPr/>
        <a:lstStyle/>
        <a:p>
          <a:endParaRPr lang="es-ES"/>
        </a:p>
      </dgm:t>
    </dgm:pt>
  </dgm:ptLst>
  <dgm:cxnLst>
    <dgm:cxn modelId="{9EF9FEF6-2090-F84C-9FC7-88A0DAFF1FFC}" type="presOf" srcId="{4643B5FE-34DA-9647-B888-31E603802873}" destId="{E231D147-0E82-7B43-B118-744E107B2EFD}" srcOrd="0" destOrd="0" presId="urn:microsoft.com/office/officeart/2005/8/layout/vList2"/>
    <dgm:cxn modelId="{1BE072C6-17E4-CC43-B246-AC2B038FBF4B}" type="presOf" srcId="{EDD03D32-A5EE-5A42-BC7B-27F62EDAF957}" destId="{E56FD885-18BB-FC4B-9A58-9794F33BA2CD}" srcOrd="0" destOrd="0" presId="urn:microsoft.com/office/officeart/2005/8/layout/vList2"/>
    <dgm:cxn modelId="{A55987C6-D9EB-1E4D-B38C-6C6F67FD5836}" srcId="{4643B5FE-34DA-9647-B888-31E603802873}" destId="{EDD03D32-A5EE-5A42-BC7B-27F62EDAF957}" srcOrd="0" destOrd="0" parTransId="{D16F7590-2CA4-9947-9B8E-14C8FA903B9F}" sibTransId="{9FBB7495-B783-7243-A906-167FA75F18AB}"/>
    <dgm:cxn modelId="{5B8F0990-3082-AD44-809C-5C613ECF210E}" type="presParOf" srcId="{E231D147-0E82-7B43-B118-744E107B2EFD}" destId="{E56FD885-18BB-FC4B-9A58-9794F33BA2CD}"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F13813FB-D218-8546-A83C-BF9188A06262}" type="doc">
      <dgm:prSet loTypeId="urn:microsoft.com/office/officeart/2005/8/layout/radial4" loCatId="list" qsTypeId="urn:microsoft.com/office/officeart/2005/8/quickstyle/simple1" qsCatId="simple" csTypeId="urn:microsoft.com/office/officeart/2005/8/colors/accent2_1" csCatId="accent2" phldr="1"/>
      <dgm:spPr/>
      <dgm:t>
        <a:bodyPr/>
        <a:lstStyle/>
        <a:p>
          <a:endParaRPr lang="es-MX"/>
        </a:p>
      </dgm:t>
    </dgm:pt>
    <dgm:pt modelId="{C800F935-9478-FE45-BCAB-6BB2CC261E00}">
      <dgm:prSet/>
      <dgm:spPr/>
      <dgm:t>
        <a:bodyPr/>
        <a:lstStyle/>
        <a:p>
          <a:r>
            <a:rPr lang="es-CO" dirty="0"/>
            <a:t>información mínima:</a:t>
          </a:r>
        </a:p>
      </dgm:t>
    </dgm:pt>
    <dgm:pt modelId="{6A15BAD5-1ABA-5C4F-A7B9-20C14AABE176}" type="parTrans" cxnId="{36099B21-F95E-3E40-AD6B-C023FCF82D24}">
      <dgm:prSet/>
      <dgm:spPr/>
      <dgm:t>
        <a:bodyPr/>
        <a:lstStyle/>
        <a:p>
          <a:endParaRPr lang="es-MX"/>
        </a:p>
      </dgm:t>
    </dgm:pt>
    <dgm:pt modelId="{A3DB5521-3C2B-BE4B-8DAB-94336D43BF4C}" type="sibTrans" cxnId="{36099B21-F95E-3E40-AD6B-C023FCF82D24}">
      <dgm:prSet/>
      <dgm:spPr/>
      <dgm:t>
        <a:bodyPr/>
        <a:lstStyle/>
        <a:p>
          <a:endParaRPr lang="es-MX"/>
        </a:p>
      </dgm:t>
    </dgm:pt>
    <dgm:pt modelId="{C7B753A2-188F-7546-AC6B-6E75105B4F92}">
      <dgm:prSet/>
      <dgm:spPr/>
      <dgm:t>
        <a:bodyPr/>
        <a:lstStyle/>
        <a:p>
          <a:r>
            <a:rPr lang="es-CO" dirty="0"/>
            <a:t>a) Perfil de cargo:</a:t>
          </a:r>
        </a:p>
      </dgm:t>
    </dgm:pt>
    <dgm:pt modelId="{A50D5A9C-0B3D-D54F-B990-394E7B5FDE96}" type="parTrans" cxnId="{4EB931D7-CC7D-FC46-849C-97555780CF6E}">
      <dgm:prSet/>
      <dgm:spPr/>
      <dgm:t>
        <a:bodyPr/>
        <a:lstStyle/>
        <a:p>
          <a:endParaRPr lang="es-MX"/>
        </a:p>
      </dgm:t>
    </dgm:pt>
    <dgm:pt modelId="{A5ED77EC-4E23-6E4A-BC74-4281FB8FA7D0}" type="sibTrans" cxnId="{4EB931D7-CC7D-FC46-849C-97555780CF6E}">
      <dgm:prSet/>
      <dgm:spPr/>
      <dgm:t>
        <a:bodyPr/>
        <a:lstStyle/>
        <a:p>
          <a:endParaRPr lang="es-MX"/>
        </a:p>
      </dgm:t>
    </dgm:pt>
    <dgm:pt modelId="{A40F168D-2352-B046-81DD-23B6085A769A}">
      <dgm:prSet/>
      <dgm:spPr/>
      <dgm:t>
        <a:bodyPr/>
        <a:lstStyle/>
        <a:p>
          <a:r>
            <a:rPr lang="es-CO" dirty="0"/>
            <a:t>b) Indicadores epidemiológicos sobre el comportamiento del FRO y condiciones de salud de los trabajadores, </a:t>
          </a:r>
        </a:p>
      </dgm:t>
    </dgm:pt>
    <dgm:pt modelId="{AE3D81B9-123C-1445-B718-7634F9540DEB}" type="parTrans" cxnId="{FA9F192F-AB88-274C-9265-D6BFB910355F}">
      <dgm:prSet/>
      <dgm:spPr/>
      <dgm:t>
        <a:bodyPr/>
        <a:lstStyle/>
        <a:p>
          <a:endParaRPr lang="es-MX"/>
        </a:p>
      </dgm:t>
    </dgm:pt>
    <dgm:pt modelId="{27AFE4AC-75EE-1949-BFD9-4039BCBD4484}" type="sibTrans" cxnId="{FA9F192F-AB88-274C-9265-D6BFB910355F}">
      <dgm:prSet/>
      <dgm:spPr/>
      <dgm:t>
        <a:bodyPr/>
        <a:lstStyle/>
        <a:p>
          <a:endParaRPr lang="es-MX"/>
        </a:p>
      </dgm:t>
    </dgm:pt>
    <dgm:pt modelId="{F2B380AB-B68A-C64D-8837-0B72304C78E8}">
      <dgm:prSet/>
      <dgm:spPr/>
      <dgm:t>
        <a:bodyPr/>
        <a:lstStyle/>
        <a:p>
          <a:r>
            <a:rPr lang="es-CO" dirty="0"/>
            <a:t>d) Estudios técnicos adicionales. </a:t>
          </a:r>
        </a:p>
      </dgm:t>
    </dgm:pt>
    <dgm:pt modelId="{C3EC5666-5D17-0349-A663-3C1E2B03A9C1}" type="parTrans" cxnId="{EA8D7378-5822-AE4C-9EDE-C7C4135149CD}">
      <dgm:prSet/>
      <dgm:spPr/>
      <dgm:t>
        <a:bodyPr/>
        <a:lstStyle/>
        <a:p>
          <a:endParaRPr lang="es-MX"/>
        </a:p>
      </dgm:t>
    </dgm:pt>
    <dgm:pt modelId="{D1AD2888-407C-0049-A099-BC59FA194F19}" type="sibTrans" cxnId="{EA8D7378-5822-AE4C-9EDE-C7C4135149CD}">
      <dgm:prSet/>
      <dgm:spPr/>
      <dgm:t>
        <a:bodyPr/>
        <a:lstStyle/>
        <a:p>
          <a:endParaRPr lang="es-MX"/>
        </a:p>
      </dgm:t>
    </dgm:pt>
    <dgm:pt modelId="{2BD77E8B-FE03-C549-9C73-A51D66038094}">
      <dgm:prSet/>
      <dgm:spPr/>
      <dgm:t>
        <a:bodyPr/>
        <a:lstStyle/>
        <a:p>
          <a:r>
            <a:rPr lang="es-CO" dirty="0"/>
            <a:t>c) Matriz de identificación de peligros, evaluación y valoración del riesgo. </a:t>
          </a:r>
        </a:p>
      </dgm:t>
    </dgm:pt>
    <dgm:pt modelId="{7C5ADA38-4A02-C34F-B774-1644582799D5}" type="parTrans" cxnId="{A6B2FE23-3736-7946-A24E-FAAE2CB92E52}">
      <dgm:prSet/>
      <dgm:spPr/>
      <dgm:t>
        <a:bodyPr/>
        <a:lstStyle/>
        <a:p>
          <a:endParaRPr lang="es-MX"/>
        </a:p>
      </dgm:t>
    </dgm:pt>
    <dgm:pt modelId="{A63A5B6B-1359-EA41-A15E-47361958FED5}" type="sibTrans" cxnId="{A6B2FE23-3736-7946-A24E-FAAE2CB92E52}">
      <dgm:prSet/>
      <dgm:spPr/>
      <dgm:t>
        <a:bodyPr/>
        <a:lstStyle/>
        <a:p>
          <a:endParaRPr lang="es-MX"/>
        </a:p>
      </dgm:t>
    </dgm:pt>
    <dgm:pt modelId="{C927D6BA-3B15-C84E-964F-F8EBAD6F8963}">
      <dgm:prSet/>
      <dgm:spPr/>
      <dgm:t>
        <a:bodyPr/>
        <a:lstStyle/>
        <a:p>
          <a:r>
            <a:rPr lang="es-CO" dirty="0"/>
            <a:t>e) Indicadores biológicos BEI específicos.</a:t>
          </a:r>
        </a:p>
      </dgm:t>
    </dgm:pt>
    <dgm:pt modelId="{AEDB7BA3-2605-804F-AC85-41298F436ADC}" type="parTrans" cxnId="{9C0C8FF1-C121-A544-8196-B9CFE0D38634}">
      <dgm:prSet/>
      <dgm:spPr/>
      <dgm:t>
        <a:bodyPr/>
        <a:lstStyle/>
        <a:p>
          <a:endParaRPr lang="es-MX"/>
        </a:p>
      </dgm:t>
    </dgm:pt>
    <dgm:pt modelId="{D48B1CF5-DFE9-A04D-9640-B0DE3FE4952F}" type="sibTrans" cxnId="{9C0C8FF1-C121-A544-8196-B9CFE0D38634}">
      <dgm:prSet/>
      <dgm:spPr/>
      <dgm:t>
        <a:bodyPr/>
        <a:lstStyle/>
        <a:p>
          <a:endParaRPr lang="es-MX"/>
        </a:p>
      </dgm:t>
    </dgm:pt>
    <dgm:pt modelId="{3941212A-4CE3-D642-85C9-4E893952BFBB}" type="pres">
      <dgm:prSet presAssocID="{F13813FB-D218-8546-A83C-BF9188A06262}" presName="cycle" presStyleCnt="0">
        <dgm:presLayoutVars>
          <dgm:chMax val="1"/>
          <dgm:dir/>
          <dgm:animLvl val="ctr"/>
          <dgm:resizeHandles val="exact"/>
        </dgm:presLayoutVars>
      </dgm:prSet>
      <dgm:spPr/>
      <dgm:t>
        <a:bodyPr/>
        <a:lstStyle/>
        <a:p>
          <a:endParaRPr lang="es-ES"/>
        </a:p>
      </dgm:t>
    </dgm:pt>
    <dgm:pt modelId="{1A3CC267-0A81-474F-BC7A-3E860A3B2791}" type="pres">
      <dgm:prSet presAssocID="{C800F935-9478-FE45-BCAB-6BB2CC261E00}" presName="centerShape" presStyleLbl="node0" presStyleIdx="0" presStyleCnt="1"/>
      <dgm:spPr/>
      <dgm:t>
        <a:bodyPr/>
        <a:lstStyle/>
        <a:p>
          <a:endParaRPr lang="es-ES"/>
        </a:p>
      </dgm:t>
    </dgm:pt>
    <dgm:pt modelId="{A316EF25-956A-F14E-8AF8-E1CBCA046D0B}" type="pres">
      <dgm:prSet presAssocID="{A50D5A9C-0B3D-D54F-B990-394E7B5FDE96}" presName="parTrans" presStyleLbl="bgSibTrans2D1" presStyleIdx="0" presStyleCnt="5"/>
      <dgm:spPr/>
      <dgm:t>
        <a:bodyPr/>
        <a:lstStyle/>
        <a:p>
          <a:endParaRPr lang="es-ES"/>
        </a:p>
      </dgm:t>
    </dgm:pt>
    <dgm:pt modelId="{D95EB857-69A2-A340-AAB5-05C93F094D77}" type="pres">
      <dgm:prSet presAssocID="{C7B753A2-188F-7546-AC6B-6E75105B4F92}" presName="node" presStyleLbl="node1" presStyleIdx="0" presStyleCnt="5">
        <dgm:presLayoutVars>
          <dgm:bulletEnabled val="1"/>
        </dgm:presLayoutVars>
      </dgm:prSet>
      <dgm:spPr/>
      <dgm:t>
        <a:bodyPr/>
        <a:lstStyle/>
        <a:p>
          <a:endParaRPr lang="es-ES"/>
        </a:p>
      </dgm:t>
    </dgm:pt>
    <dgm:pt modelId="{4FAF18BC-E6F3-3442-9405-2AE62309D37F}" type="pres">
      <dgm:prSet presAssocID="{AE3D81B9-123C-1445-B718-7634F9540DEB}" presName="parTrans" presStyleLbl="bgSibTrans2D1" presStyleIdx="1" presStyleCnt="5"/>
      <dgm:spPr/>
      <dgm:t>
        <a:bodyPr/>
        <a:lstStyle/>
        <a:p>
          <a:endParaRPr lang="es-ES"/>
        </a:p>
      </dgm:t>
    </dgm:pt>
    <dgm:pt modelId="{F85B5FF2-BF76-044C-8B4C-07CDEB7BE830}" type="pres">
      <dgm:prSet presAssocID="{A40F168D-2352-B046-81DD-23B6085A769A}" presName="node" presStyleLbl="node1" presStyleIdx="1" presStyleCnt="5">
        <dgm:presLayoutVars>
          <dgm:bulletEnabled val="1"/>
        </dgm:presLayoutVars>
      </dgm:prSet>
      <dgm:spPr/>
      <dgm:t>
        <a:bodyPr/>
        <a:lstStyle/>
        <a:p>
          <a:endParaRPr lang="es-ES"/>
        </a:p>
      </dgm:t>
    </dgm:pt>
    <dgm:pt modelId="{2B9EAD2F-1FC7-0D44-9EC8-3C43C5C8B1BE}" type="pres">
      <dgm:prSet presAssocID="{7C5ADA38-4A02-C34F-B774-1644582799D5}" presName="parTrans" presStyleLbl="bgSibTrans2D1" presStyleIdx="2" presStyleCnt="5"/>
      <dgm:spPr/>
      <dgm:t>
        <a:bodyPr/>
        <a:lstStyle/>
        <a:p>
          <a:endParaRPr lang="es-ES"/>
        </a:p>
      </dgm:t>
    </dgm:pt>
    <dgm:pt modelId="{834EBB07-AAC8-E349-AF2E-4ED9CD1110F5}" type="pres">
      <dgm:prSet presAssocID="{2BD77E8B-FE03-C549-9C73-A51D66038094}" presName="node" presStyleLbl="node1" presStyleIdx="2" presStyleCnt="5">
        <dgm:presLayoutVars>
          <dgm:bulletEnabled val="1"/>
        </dgm:presLayoutVars>
      </dgm:prSet>
      <dgm:spPr/>
      <dgm:t>
        <a:bodyPr/>
        <a:lstStyle/>
        <a:p>
          <a:endParaRPr lang="es-ES"/>
        </a:p>
      </dgm:t>
    </dgm:pt>
    <dgm:pt modelId="{291D7683-DDAC-5745-9833-FBBEBA0B2970}" type="pres">
      <dgm:prSet presAssocID="{C3EC5666-5D17-0349-A663-3C1E2B03A9C1}" presName="parTrans" presStyleLbl="bgSibTrans2D1" presStyleIdx="3" presStyleCnt="5"/>
      <dgm:spPr/>
      <dgm:t>
        <a:bodyPr/>
        <a:lstStyle/>
        <a:p>
          <a:endParaRPr lang="es-ES"/>
        </a:p>
      </dgm:t>
    </dgm:pt>
    <dgm:pt modelId="{1F6359B6-C8CA-BB45-965F-370BF9878CDC}" type="pres">
      <dgm:prSet presAssocID="{F2B380AB-B68A-C64D-8837-0B72304C78E8}" presName="node" presStyleLbl="node1" presStyleIdx="3" presStyleCnt="5">
        <dgm:presLayoutVars>
          <dgm:bulletEnabled val="1"/>
        </dgm:presLayoutVars>
      </dgm:prSet>
      <dgm:spPr/>
      <dgm:t>
        <a:bodyPr/>
        <a:lstStyle/>
        <a:p>
          <a:endParaRPr lang="es-ES"/>
        </a:p>
      </dgm:t>
    </dgm:pt>
    <dgm:pt modelId="{521BECF8-9DB6-5344-97DE-DF46CD3529BF}" type="pres">
      <dgm:prSet presAssocID="{AEDB7BA3-2605-804F-AC85-41298F436ADC}" presName="parTrans" presStyleLbl="bgSibTrans2D1" presStyleIdx="4" presStyleCnt="5"/>
      <dgm:spPr/>
      <dgm:t>
        <a:bodyPr/>
        <a:lstStyle/>
        <a:p>
          <a:endParaRPr lang="es-ES"/>
        </a:p>
      </dgm:t>
    </dgm:pt>
    <dgm:pt modelId="{92E5122A-63A3-5D42-8A23-B0420830A317}" type="pres">
      <dgm:prSet presAssocID="{C927D6BA-3B15-C84E-964F-F8EBAD6F8963}" presName="node" presStyleLbl="node1" presStyleIdx="4" presStyleCnt="5">
        <dgm:presLayoutVars>
          <dgm:bulletEnabled val="1"/>
        </dgm:presLayoutVars>
      </dgm:prSet>
      <dgm:spPr/>
      <dgm:t>
        <a:bodyPr/>
        <a:lstStyle/>
        <a:p>
          <a:endParaRPr lang="es-ES"/>
        </a:p>
      </dgm:t>
    </dgm:pt>
  </dgm:ptLst>
  <dgm:cxnLst>
    <dgm:cxn modelId="{EA8D7378-5822-AE4C-9EDE-C7C4135149CD}" srcId="{C800F935-9478-FE45-BCAB-6BB2CC261E00}" destId="{F2B380AB-B68A-C64D-8837-0B72304C78E8}" srcOrd="3" destOrd="0" parTransId="{C3EC5666-5D17-0349-A663-3C1E2B03A9C1}" sibTransId="{D1AD2888-407C-0049-A099-BC59FA194F19}"/>
    <dgm:cxn modelId="{9C0C8FF1-C121-A544-8196-B9CFE0D38634}" srcId="{C800F935-9478-FE45-BCAB-6BB2CC261E00}" destId="{C927D6BA-3B15-C84E-964F-F8EBAD6F8963}" srcOrd="4" destOrd="0" parTransId="{AEDB7BA3-2605-804F-AC85-41298F436ADC}" sibTransId="{D48B1CF5-DFE9-A04D-9640-B0DE3FE4952F}"/>
    <dgm:cxn modelId="{74951D60-0A1F-5441-A92B-E171CE469DE3}" type="presOf" srcId="{F13813FB-D218-8546-A83C-BF9188A06262}" destId="{3941212A-4CE3-D642-85C9-4E893952BFBB}" srcOrd="0" destOrd="0" presId="urn:microsoft.com/office/officeart/2005/8/layout/radial4"/>
    <dgm:cxn modelId="{8E5AC30D-D321-E64D-AE3F-4C163FDA97B9}" type="presOf" srcId="{C800F935-9478-FE45-BCAB-6BB2CC261E00}" destId="{1A3CC267-0A81-474F-BC7A-3E860A3B2791}" srcOrd="0" destOrd="0" presId="urn:microsoft.com/office/officeart/2005/8/layout/radial4"/>
    <dgm:cxn modelId="{FA9F192F-AB88-274C-9265-D6BFB910355F}" srcId="{C800F935-9478-FE45-BCAB-6BB2CC261E00}" destId="{A40F168D-2352-B046-81DD-23B6085A769A}" srcOrd="1" destOrd="0" parTransId="{AE3D81B9-123C-1445-B718-7634F9540DEB}" sibTransId="{27AFE4AC-75EE-1949-BFD9-4039BCBD4484}"/>
    <dgm:cxn modelId="{658977A6-A88D-6648-AFA3-DC19051C41C6}" type="presOf" srcId="{F2B380AB-B68A-C64D-8837-0B72304C78E8}" destId="{1F6359B6-C8CA-BB45-965F-370BF9878CDC}" srcOrd="0" destOrd="0" presId="urn:microsoft.com/office/officeart/2005/8/layout/radial4"/>
    <dgm:cxn modelId="{A3B18C1D-45CE-1740-A239-EFBAB7D75FF7}" type="presOf" srcId="{A50D5A9C-0B3D-D54F-B990-394E7B5FDE96}" destId="{A316EF25-956A-F14E-8AF8-E1CBCA046D0B}" srcOrd="0" destOrd="0" presId="urn:microsoft.com/office/officeart/2005/8/layout/radial4"/>
    <dgm:cxn modelId="{B4D6EC27-9884-334B-8712-34866C6915E8}" type="presOf" srcId="{AEDB7BA3-2605-804F-AC85-41298F436ADC}" destId="{521BECF8-9DB6-5344-97DE-DF46CD3529BF}" srcOrd="0" destOrd="0" presId="urn:microsoft.com/office/officeart/2005/8/layout/radial4"/>
    <dgm:cxn modelId="{36099B21-F95E-3E40-AD6B-C023FCF82D24}" srcId="{F13813FB-D218-8546-A83C-BF9188A06262}" destId="{C800F935-9478-FE45-BCAB-6BB2CC261E00}" srcOrd="0" destOrd="0" parTransId="{6A15BAD5-1ABA-5C4F-A7B9-20C14AABE176}" sibTransId="{A3DB5521-3C2B-BE4B-8DAB-94336D43BF4C}"/>
    <dgm:cxn modelId="{4EB931D7-CC7D-FC46-849C-97555780CF6E}" srcId="{C800F935-9478-FE45-BCAB-6BB2CC261E00}" destId="{C7B753A2-188F-7546-AC6B-6E75105B4F92}" srcOrd="0" destOrd="0" parTransId="{A50D5A9C-0B3D-D54F-B990-394E7B5FDE96}" sibTransId="{A5ED77EC-4E23-6E4A-BC74-4281FB8FA7D0}"/>
    <dgm:cxn modelId="{17A3B530-C1CF-1248-B4E4-77A0A79965E3}" type="presOf" srcId="{C3EC5666-5D17-0349-A663-3C1E2B03A9C1}" destId="{291D7683-DDAC-5745-9833-FBBEBA0B2970}" srcOrd="0" destOrd="0" presId="urn:microsoft.com/office/officeart/2005/8/layout/radial4"/>
    <dgm:cxn modelId="{A6B2FE23-3736-7946-A24E-FAAE2CB92E52}" srcId="{C800F935-9478-FE45-BCAB-6BB2CC261E00}" destId="{2BD77E8B-FE03-C549-9C73-A51D66038094}" srcOrd="2" destOrd="0" parTransId="{7C5ADA38-4A02-C34F-B774-1644582799D5}" sibTransId="{A63A5B6B-1359-EA41-A15E-47361958FED5}"/>
    <dgm:cxn modelId="{3A325577-4FFF-8D46-B1B9-982B11E5E141}" type="presOf" srcId="{C927D6BA-3B15-C84E-964F-F8EBAD6F8963}" destId="{92E5122A-63A3-5D42-8A23-B0420830A317}" srcOrd="0" destOrd="0" presId="urn:microsoft.com/office/officeart/2005/8/layout/radial4"/>
    <dgm:cxn modelId="{4126A01E-7571-CF42-BC46-8953A8E5138F}" type="presOf" srcId="{C7B753A2-188F-7546-AC6B-6E75105B4F92}" destId="{D95EB857-69A2-A340-AAB5-05C93F094D77}" srcOrd="0" destOrd="0" presId="urn:microsoft.com/office/officeart/2005/8/layout/radial4"/>
    <dgm:cxn modelId="{3D8AAA05-CAD4-0A4B-A849-08E647F07CC6}" type="presOf" srcId="{A40F168D-2352-B046-81DD-23B6085A769A}" destId="{F85B5FF2-BF76-044C-8B4C-07CDEB7BE830}" srcOrd="0" destOrd="0" presId="urn:microsoft.com/office/officeart/2005/8/layout/radial4"/>
    <dgm:cxn modelId="{997A6217-75F9-274B-A00D-0B2592954F04}" type="presOf" srcId="{7C5ADA38-4A02-C34F-B774-1644582799D5}" destId="{2B9EAD2F-1FC7-0D44-9EC8-3C43C5C8B1BE}" srcOrd="0" destOrd="0" presId="urn:microsoft.com/office/officeart/2005/8/layout/radial4"/>
    <dgm:cxn modelId="{1BEF2FA6-A069-634D-AE2C-DAFE60B3F5EA}" type="presOf" srcId="{AE3D81B9-123C-1445-B718-7634F9540DEB}" destId="{4FAF18BC-E6F3-3442-9405-2AE62309D37F}" srcOrd="0" destOrd="0" presId="urn:microsoft.com/office/officeart/2005/8/layout/radial4"/>
    <dgm:cxn modelId="{FD9C2635-8997-F945-B455-C986D48DE134}" type="presOf" srcId="{2BD77E8B-FE03-C549-9C73-A51D66038094}" destId="{834EBB07-AAC8-E349-AF2E-4ED9CD1110F5}" srcOrd="0" destOrd="0" presId="urn:microsoft.com/office/officeart/2005/8/layout/radial4"/>
    <dgm:cxn modelId="{524BB740-ED7A-2649-B142-B176626F5125}" type="presParOf" srcId="{3941212A-4CE3-D642-85C9-4E893952BFBB}" destId="{1A3CC267-0A81-474F-BC7A-3E860A3B2791}" srcOrd="0" destOrd="0" presId="urn:microsoft.com/office/officeart/2005/8/layout/radial4"/>
    <dgm:cxn modelId="{19ED83EB-50CF-8E4D-A361-89B673883D39}" type="presParOf" srcId="{3941212A-4CE3-D642-85C9-4E893952BFBB}" destId="{A316EF25-956A-F14E-8AF8-E1CBCA046D0B}" srcOrd="1" destOrd="0" presId="urn:microsoft.com/office/officeart/2005/8/layout/radial4"/>
    <dgm:cxn modelId="{62FDB9C4-9331-BD40-AABC-2C86CA8AAF04}" type="presParOf" srcId="{3941212A-4CE3-D642-85C9-4E893952BFBB}" destId="{D95EB857-69A2-A340-AAB5-05C93F094D77}" srcOrd="2" destOrd="0" presId="urn:microsoft.com/office/officeart/2005/8/layout/radial4"/>
    <dgm:cxn modelId="{F5487001-0169-1D44-BF07-12001807ABFB}" type="presParOf" srcId="{3941212A-4CE3-D642-85C9-4E893952BFBB}" destId="{4FAF18BC-E6F3-3442-9405-2AE62309D37F}" srcOrd="3" destOrd="0" presId="urn:microsoft.com/office/officeart/2005/8/layout/radial4"/>
    <dgm:cxn modelId="{7E313C7B-F993-3344-9C9B-2FEBFC9CD64A}" type="presParOf" srcId="{3941212A-4CE3-D642-85C9-4E893952BFBB}" destId="{F85B5FF2-BF76-044C-8B4C-07CDEB7BE830}" srcOrd="4" destOrd="0" presId="urn:microsoft.com/office/officeart/2005/8/layout/radial4"/>
    <dgm:cxn modelId="{D836F46E-C9C9-E04A-83FB-F5D1217EE1B5}" type="presParOf" srcId="{3941212A-4CE3-D642-85C9-4E893952BFBB}" destId="{2B9EAD2F-1FC7-0D44-9EC8-3C43C5C8B1BE}" srcOrd="5" destOrd="0" presId="urn:microsoft.com/office/officeart/2005/8/layout/radial4"/>
    <dgm:cxn modelId="{DDDEEC55-37FE-DF46-8270-1FA9BF6EAFC9}" type="presParOf" srcId="{3941212A-4CE3-D642-85C9-4E893952BFBB}" destId="{834EBB07-AAC8-E349-AF2E-4ED9CD1110F5}" srcOrd="6" destOrd="0" presId="urn:microsoft.com/office/officeart/2005/8/layout/radial4"/>
    <dgm:cxn modelId="{BF56E7DA-FDD1-F049-88C8-474DAD04A26A}" type="presParOf" srcId="{3941212A-4CE3-D642-85C9-4E893952BFBB}" destId="{291D7683-DDAC-5745-9833-FBBEBA0B2970}" srcOrd="7" destOrd="0" presId="urn:microsoft.com/office/officeart/2005/8/layout/radial4"/>
    <dgm:cxn modelId="{3243AF02-9C9A-FD49-A313-F3259BDDC957}" type="presParOf" srcId="{3941212A-4CE3-D642-85C9-4E893952BFBB}" destId="{1F6359B6-C8CA-BB45-965F-370BF9878CDC}" srcOrd="8" destOrd="0" presId="urn:microsoft.com/office/officeart/2005/8/layout/radial4"/>
    <dgm:cxn modelId="{DF11F632-A4D4-3346-A588-3ECC04ADAFCA}" type="presParOf" srcId="{3941212A-4CE3-D642-85C9-4E893952BFBB}" destId="{521BECF8-9DB6-5344-97DE-DF46CD3529BF}" srcOrd="9" destOrd="0" presId="urn:microsoft.com/office/officeart/2005/8/layout/radial4"/>
    <dgm:cxn modelId="{452AD3FB-511E-DC49-9337-9F943C9E1760}" type="presParOf" srcId="{3941212A-4CE3-D642-85C9-4E893952BFBB}" destId="{92E5122A-63A3-5D42-8A23-B0420830A317}"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13813FB-D218-8546-A83C-BF9188A0626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s-MX"/>
        </a:p>
      </dgm:t>
    </dgm:pt>
    <dgm:pt modelId="{C7B753A2-188F-7546-AC6B-6E75105B4F92}">
      <dgm:prSet/>
      <dgm:spPr/>
      <dgm:t>
        <a:bodyPr/>
        <a:lstStyle/>
        <a:p>
          <a:r>
            <a:rPr lang="es-CO" dirty="0"/>
            <a:t>a) Perfil de cargo:</a:t>
          </a:r>
        </a:p>
      </dgm:t>
    </dgm:pt>
    <dgm:pt modelId="{A50D5A9C-0B3D-D54F-B990-394E7B5FDE96}" type="parTrans" cxnId="{4EB931D7-CC7D-FC46-849C-97555780CF6E}">
      <dgm:prSet/>
      <dgm:spPr/>
      <dgm:t>
        <a:bodyPr/>
        <a:lstStyle/>
        <a:p>
          <a:endParaRPr lang="es-MX"/>
        </a:p>
      </dgm:t>
    </dgm:pt>
    <dgm:pt modelId="{A5ED77EC-4E23-6E4A-BC74-4281FB8FA7D0}" type="sibTrans" cxnId="{4EB931D7-CC7D-FC46-849C-97555780CF6E}">
      <dgm:prSet/>
      <dgm:spPr/>
      <dgm:t>
        <a:bodyPr/>
        <a:lstStyle/>
        <a:p>
          <a:endParaRPr lang="es-MX"/>
        </a:p>
      </dgm:t>
    </dgm:pt>
    <dgm:pt modelId="{AEDE7557-5A60-1743-B0E7-1ED818A50FC9}">
      <dgm:prSet/>
      <dgm:spPr/>
      <dgm:t>
        <a:bodyPr/>
        <a:lstStyle/>
        <a:p>
          <a:r>
            <a:rPr lang="es-CO" dirty="0"/>
            <a:t>Garantiza el Empleador:</a:t>
          </a:r>
        </a:p>
      </dgm:t>
    </dgm:pt>
    <dgm:pt modelId="{F8D2E2D9-A214-954C-A78E-1C7C8986D8FB}" type="parTrans" cxnId="{BDE18F9B-151F-744F-992E-9773437D6D93}">
      <dgm:prSet/>
      <dgm:spPr/>
      <dgm:t>
        <a:bodyPr/>
        <a:lstStyle/>
        <a:p>
          <a:endParaRPr lang="es-MX"/>
        </a:p>
      </dgm:t>
    </dgm:pt>
    <dgm:pt modelId="{4548823C-BD04-1240-8284-254765485BE4}" type="sibTrans" cxnId="{BDE18F9B-151F-744F-992E-9773437D6D93}">
      <dgm:prSet/>
      <dgm:spPr/>
      <dgm:t>
        <a:bodyPr/>
        <a:lstStyle/>
        <a:p>
          <a:endParaRPr lang="es-MX"/>
        </a:p>
      </dgm:t>
    </dgm:pt>
    <dgm:pt modelId="{A40F168D-2352-B046-81DD-23B6085A769A}">
      <dgm:prSet/>
      <dgm:spPr/>
      <dgm:t>
        <a:bodyPr/>
        <a:lstStyle/>
        <a:p>
          <a:r>
            <a:rPr lang="es-CO" dirty="0"/>
            <a:t>b) Indicadores epidemiológicos</a:t>
          </a:r>
        </a:p>
      </dgm:t>
    </dgm:pt>
    <dgm:pt modelId="{AE3D81B9-123C-1445-B718-7634F9540DEB}" type="parTrans" cxnId="{FA9F192F-AB88-274C-9265-D6BFB910355F}">
      <dgm:prSet/>
      <dgm:spPr/>
      <dgm:t>
        <a:bodyPr/>
        <a:lstStyle/>
        <a:p>
          <a:endParaRPr lang="es-MX"/>
        </a:p>
      </dgm:t>
    </dgm:pt>
    <dgm:pt modelId="{27AFE4AC-75EE-1949-BFD9-4039BCBD4484}" type="sibTrans" cxnId="{FA9F192F-AB88-274C-9265-D6BFB910355F}">
      <dgm:prSet/>
      <dgm:spPr/>
      <dgm:t>
        <a:bodyPr/>
        <a:lstStyle/>
        <a:p>
          <a:endParaRPr lang="es-MX"/>
        </a:p>
      </dgm:t>
    </dgm:pt>
    <dgm:pt modelId="{06EA8E64-9ECD-A14D-B5D4-D7AA42B21195}">
      <dgm:prSet/>
      <dgm:spPr/>
      <dgm:t>
        <a:bodyPr/>
        <a:lstStyle/>
        <a:p>
          <a:r>
            <a:rPr lang="es-CO" dirty="0"/>
            <a:t>c) Matriz de identificación de peligros, evaluación y valoración del riesgo. </a:t>
          </a:r>
        </a:p>
      </dgm:t>
    </dgm:pt>
    <dgm:pt modelId="{7CF2872A-A02F-1542-8D4F-B9ECD75F8DD3}" type="parTrans" cxnId="{496E4E41-7B15-6B44-A94F-F849F8E6ABCB}">
      <dgm:prSet/>
      <dgm:spPr/>
      <dgm:t>
        <a:bodyPr/>
        <a:lstStyle/>
        <a:p>
          <a:endParaRPr lang="es-MX"/>
        </a:p>
      </dgm:t>
    </dgm:pt>
    <dgm:pt modelId="{8F75DB03-3310-1349-A082-C64EF390EC99}" type="sibTrans" cxnId="{496E4E41-7B15-6B44-A94F-F849F8E6ABCB}">
      <dgm:prSet/>
      <dgm:spPr/>
      <dgm:t>
        <a:bodyPr/>
        <a:lstStyle/>
        <a:p>
          <a:endParaRPr lang="es-MX"/>
        </a:p>
      </dgm:t>
    </dgm:pt>
    <dgm:pt modelId="{F2B380AB-B68A-C64D-8837-0B72304C78E8}">
      <dgm:prSet/>
      <dgm:spPr/>
      <dgm:t>
        <a:bodyPr/>
        <a:lstStyle/>
        <a:p>
          <a:r>
            <a:rPr lang="es-CO" dirty="0"/>
            <a:t>d) Estudios técnicos adicionales. </a:t>
          </a:r>
        </a:p>
      </dgm:t>
    </dgm:pt>
    <dgm:pt modelId="{C3EC5666-5D17-0349-A663-3C1E2B03A9C1}" type="parTrans" cxnId="{EA8D7378-5822-AE4C-9EDE-C7C4135149CD}">
      <dgm:prSet/>
      <dgm:spPr/>
      <dgm:t>
        <a:bodyPr/>
        <a:lstStyle/>
        <a:p>
          <a:endParaRPr lang="es-MX"/>
        </a:p>
      </dgm:t>
    </dgm:pt>
    <dgm:pt modelId="{D1AD2888-407C-0049-A099-BC59FA194F19}" type="sibTrans" cxnId="{EA8D7378-5822-AE4C-9EDE-C7C4135149CD}">
      <dgm:prSet/>
      <dgm:spPr/>
      <dgm:t>
        <a:bodyPr/>
        <a:lstStyle/>
        <a:p>
          <a:endParaRPr lang="es-MX"/>
        </a:p>
      </dgm:t>
    </dgm:pt>
    <dgm:pt modelId="{5FCAF7C7-BCE6-764A-A50C-92612CF91A75}">
      <dgm:prSet/>
      <dgm:spPr/>
      <dgm:t>
        <a:bodyPr/>
        <a:lstStyle/>
        <a:p>
          <a:r>
            <a:rPr lang="es-CO" dirty="0"/>
            <a:t>e) Indicadores biológicos BEI específicos.</a:t>
          </a:r>
        </a:p>
      </dgm:t>
    </dgm:pt>
    <dgm:pt modelId="{09D2A352-FD14-774E-8440-9C52C33F51EA}" type="parTrans" cxnId="{FD7F82E1-4FF4-C645-8333-D8CCF95442EC}">
      <dgm:prSet/>
      <dgm:spPr/>
      <dgm:t>
        <a:bodyPr/>
        <a:lstStyle/>
        <a:p>
          <a:endParaRPr lang="es-MX"/>
        </a:p>
      </dgm:t>
    </dgm:pt>
    <dgm:pt modelId="{8190A352-A593-9940-A79E-4E1083426D21}" type="sibTrans" cxnId="{FD7F82E1-4FF4-C645-8333-D8CCF95442EC}">
      <dgm:prSet/>
      <dgm:spPr/>
      <dgm:t>
        <a:bodyPr/>
        <a:lstStyle/>
        <a:p>
          <a:endParaRPr lang="es-MX"/>
        </a:p>
      </dgm:t>
    </dgm:pt>
    <dgm:pt modelId="{6BBFC318-AD02-F14E-9A66-0CA81C9B2EAC}">
      <dgm:prSet/>
      <dgm:spPr/>
      <dgm:t>
        <a:bodyPr/>
        <a:lstStyle/>
        <a:p>
          <a:r>
            <a:rPr lang="es-CO" dirty="0"/>
            <a:t>Peligros inherentes al cargo, la evaluación valoración de los riesgos y los controles aplicados.</a:t>
          </a:r>
        </a:p>
      </dgm:t>
    </dgm:pt>
    <dgm:pt modelId="{45643BB4-01A8-2B48-831F-5A82CE83F9F1}" type="parTrans" cxnId="{0BB9F6D6-DF0B-9349-8939-53E6E476E1D2}">
      <dgm:prSet/>
      <dgm:spPr/>
      <dgm:t>
        <a:bodyPr/>
        <a:lstStyle/>
        <a:p>
          <a:endParaRPr lang="es-MX"/>
        </a:p>
      </dgm:t>
    </dgm:pt>
    <dgm:pt modelId="{B5F7844F-B452-1649-BB56-26F94C225684}" type="sibTrans" cxnId="{0BB9F6D6-DF0B-9349-8939-53E6E476E1D2}">
      <dgm:prSet/>
      <dgm:spPr/>
      <dgm:t>
        <a:bodyPr/>
        <a:lstStyle/>
        <a:p>
          <a:endParaRPr lang="es-MX"/>
        </a:p>
      </dgm:t>
    </dgm:pt>
    <dgm:pt modelId="{E5FD698A-19C6-D046-8203-0FC008B7CD8E}">
      <dgm:prSet/>
      <dgm:spPr/>
      <dgm:t>
        <a:bodyPr/>
        <a:lstStyle/>
        <a:p>
          <a:r>
            <a:rPr lang="es-CO" dirty="0"/>
            <a:t>Responsable el empleador de elaborar y entregarlo, contenido mínimo: </a:t>
          </a:r>
        </a:p>
      </dgm:t>
    </dgm:pt>
    <dgm:pt modelId="{4915D289-CBE6-4E4C-8E1F-675D1F0DF5C4}" type="parTrans" cxnId="{0769CEF4-ECFD-B24D-8489-4667D008CDDA}">
      <dgm:prSet/>
      <dgm:spPr/>
      <dgm:t>
        <a:bodyPr/>
        <a:lstStyle/>
        <a:p>
          <a:endParaRPr lang="es-MX"/>
        </a:p>
      </dgm:t>
    </dgm:pt>
    <dgm:pt modelId="{A7833E01-F643-AF49-8C13-B29CCBEC64C7}" type="sibTrans" cxnId="{0769CEF4-ECFD-B24D-8489-4667D008CDDA}">
      <dgm:prSet/>
      <dgm:spPr/>
      <dgm:t>
        <a:bodyPr/>
        <a:lstStyle/>
        <a:p>
          <a:endParaRPr lang="es-MX"/>
        </a:p>
      </dgm:t>
    </dgm:pt>
    <dgm:pt modelId="{9B887940-B111-5E42-BDDE-BFEA14EF718D}">
      <dgm:prSet/>
      <dgm:spPr/>
      <dgm:t>
        <a:bodyPr/>
        <a:lstStyle/>
        <a:p>
          <a:r>
            <a:rPr lang="es-CO" dirty="0"/>
            <a:t>precisión de la información y la idoneidad del personal.</a:t>
          </a:r>
        </a:p>
      </dgm:t>
    </dgm:pt>
    <dgm:pt modelId="{9759F90A-9854-6749-AAD3-724FCCE00D77}" type="parTrans" cxnId="{1337B7D8-E8B9-5545-926E-918CF9B0D0C1}">
      <dgm:prSet/>
      <dgm:spPr/>
      <dgm:t>
        <a:bodyPr/>
        <a:lstStyle/>
        <a:p>
          <a:endParaRPr lang="es-MX"/>
        </a:p>
      </dgm:t>
    </dgm:pt>
    <dgm:pt modelId="{1636995A-CE22-A849-8259-B9B778C61125}" type="sibTrans" cxnId="{1337B7D8-E8B9-5545-926E-918CF9B0D0C1}">
      <dgm:prSet/>
      <dgm:spPr/>
      <dgm:t>
        <a:bodyPr/>
        <a:lstStyle/>
        <a:p>
          <a:endParaRPr lang="es-MX"/>
        </a:p>
      </dgm:t>
    </dgm:pt>
    <dgm:pt modelId="{A28F42CB-E53B-1141-8784-DDE7E364D219}">
      <dgm:prSet/>
      <dgm:spPr/>
      <dgm:t>
        <a:bodyPr/>
        <a:lstStyle/>
        <a:p>
          <a:r>
            <a:rPr lang="es-CO" dirty="0"/>
            <a:t>sobre el comportamiento del factor de riesgo y condiciones de salud de los trabajadores, en relación con su exposición en un cargo.</a:t>
          </a:r>
        </a:p>
      </dgm:t>
    </dgm:pt>
    <dgm:pt modelId="{96EA3C2D-49EA-C140-AD21-0BA01DC16256}" type="parTrans" cxnId="{FFE58970-2989-E94F-B923-AE50DA58F216}">
      <dgm:prSet/>
      <dgm:spPr/>
      <dgm:t>
        <a:bodyPr/>
        <a:lstStyle/>
        <a:p>
          <a:endParaRPr lang="es-MX"/>
        </a:p>
      </dgm:t>
    </dgm:pt>
    <dgm:pt modelId="{D4504C1B-90AC-4C42-BE53-D3FA73E151CF}" type="sibTrans" cxnId="{FFE58970-2989-E94F-B923-AE50DA58F216}">
      <dgm:prSet/>
      <dgm:spPr/>
      <dgm:t>
        <a:bodyPr/>
        <a:lstStyle/>
        <a:p>
          <a:endParaRPr lang="es-MX"/>
        </a:p>
      </dgm:t>
    </dgm:pt>
    <dgm:pt modelId="{A6AC90B4-1C5C-8345-B161-9A992B294EFC}">
      <dgm:prSet/>
      <dgm:spPr/>
      <dgm:t>
        <a:bodyPr/>
        <a:lstStyle/>
        <a:p>
          <a:r>
            <a:rPr lang="es-CO" dirty="0"/>
            <a:t>Estudios de higiene industrial específicos, valoraciones del riesgo psicosocial, biométrico, y análisis de exposición a agentes cancerígenos.</a:t>
          </a:r>
        </a:p>
      </dgm:t>
    </dgm:pt>
    <dgm:pt modelId="{D1D5ACBA-2FC5-034F-B497-74386F90D109}" type="parTrans" cxnId="{DFF18A38-DE29-5A48-9A0C-F79286253A5B}">
      <dgm:prSet/>
      <dgm:spPr/>
      <dgm:t>
        <a:bodyPr/>
        <a:lstStyle/>
        <a:p>
          <a:endParaRPr lang="es-MX"/>
        </a:p>
      </dgm:t>
    </dgm:pt>
    <dgm:pt modelId="{F7AF95D5-378E-D640-9C12-57D2A747D005}" type="sibTrans" cxnId="{DFF18A38-DE29-5A48-9A0C-F79286253A5B}">
      <dgm:prSet/>
      <dgm:spPr/>
      <dgm:t>
        <a:bodyPr/>
        <a:lstStyle/>
        <a:p>
          <a:endParaRPr lang="es-MX"/>
        </a:p>
      </dgm:t>
    </dgm:pt>
    <dgm:pt modelId="{06E570AF-C119-7345-94BD-16996AF975D7}" type="pres">
      <dgm:prSet presAssocID="{F13813FB-D218-8546-A83C-BF9188A06262}" presName="linear" presStyleCnt="0">
        <dgm:presLayoutVars>
          <dgm:animLvl val="lvl"/>
          <dgm:resizeHandles val="exact"/>
        </dgm:presLayoutVars>
      </dgm:prSet>
      <dgm:spPr/>
      <dgm:t>
        <a:bodyPr/>
        <a:lstStyle/>
        <a:p>
          <a:endParaRPr lang="es-ES"/>
        </a:p>
      </dgm:t>
    </dgm:pt>
    <dgm:pt modelId="{EAB283C1-E2CB-2246-8400-13ECB4632B62}" type="pres">
      <dgm:prSet presAssocID="{C7B753A2-188F-7546-AC6B-6E75105B4F92}" presName="parentText" presStyleLbl="node1" presStyleIdx="0" presStyleCnt="6">
        <dgm:presLayoutVars>
          <dgm:chMax val="0"/>
          <dgm:bulletEnabled val="1"/>
        </dgm:presLayoutVars>
      </dgm:prSet>
      <dgm:spPr/>
      <dgm:t>
        <a:bodyPr/>
        <a:lstStyle/>
        <a:p>
          <a:endParaRPr lang="es-ES"/>
        </a:p>
      </dgm:t>
    </dgm:pt>
    <dgm:pt modelId="{0D1AB8FA-9934-024A-AFB4-0BF67ABA4B4A}" type="pres">
      <dgm:prSet presAssocID="{C7B753A2-188F-7546-AC6B-6E75105B4F92}" presName="childText" presStyleLbl="revTx" presStyleIdx="0" presStyleCnt="5">
        <dgm:presLayoutVars>
          <dgm:bulletEnabled val="1"/>
        </dgm:presLayoutVars>
      </dgm:prSet>
      <dgm:spPr/>
      <dgm:t>
        <a:bodyPr/>
        <a:lstStyle/>
        <a:p>
          <a:endParaRPr lang="es-ES"/>
        </a:p>
      </dgm:t>
    </dgm:pt>
    <dgm:pt modelId="{0EACE6B9-9EAC-7D42-AD04-D5EE0F3E1FBC}" type="pres">
      <dgm:prSet presAssocID="{AEDE7557-5A60-1743-B0E7-1ED818A50FC9}" presName="parentText" presStyleLbl="node1" presStyleIdx="1" presStyleCnt="6">
        <dgm:presLayoutVars>
          <dgm:chMax val="0"/>
          <dgm:bulletEnabled val="1"/>
        </dgm:presLayoutVars>
      </dgm:prSet>
      <dgm:spPr/>
      <dgm:t>
        <a:bodyPr/>
        <a:lstStyle/>
        <a:p>
          <a:endParaRPr lang="es-ES"/>
        </a:p>
      </dgm:t>
    </dgm:pt>
    <dgm:pt modelId="{8D844162-3F6A-804A-8583-F97C373B8489}" type="pres">
      <dgm:prSet presAssocID="{AEDE7557-5A60-1743-B0E7-1ED818A50FC9}" presName="childText" presStyleLbl="revTx" presStyleIdx="1" presStyleCnt="5">
        <dgm:presLayoutVars>
          <dgm:bulletEnabled val="1"/>
        </dgm:presLayoutVars>
      </dgm:prSet>
      <dgm:spPr/>
      <dgm:t>
        <a:bodyPr/>
        <a:lstStyle/>
        <a:p>
          <a:endParaRPr lang="es-ES"/>
        </a:p>
      </dgm:t>
    </dgm:pt>
    <dgm:pt modelId="{2EB0E45D-B8A0-7A48-8B74-68633058C6B4}" type="pres">
      <dgm:prSet presAssocID="{A40F168D-2352-B046-81DD-23B6085A769A}" presName="parentText" presStyleLbl="node1" presStyleIdx="2" presStyleCnt="6">
        <dgm:presLayoutVars>
          <dgm:chMax val="0"/>
          <dgm:bulletEnabled val="1"/>
        </dgm:presLayoutVars>
      </dgm:prSet>
      <dgm:spPr/>
      <dgm:t>
        <a:bodyPr/>
        <a:lstStyle/>
        <a:p>
          <a:endParaRPr lang="es-ES"/>
        </a:p>
      </dgm:t>
    </dgm:pt>
    <dgm:pt modelId="{C5C9F2C3-3EF7-424A-9955-BCF60ED3B79D}" type="pres">
      <dgm:prSet presAssocID="{A40F168D-2352-B046-81DD-23B6085A769A}" presName="childText" presStyleLbl="revTx" presStyleIdx="2" presStyleCnt="5">
        <dgm:presLayoutVars>
          <dgm:bulletEnabled val="1"/>
        </dgm:presLayoutVars>
      </dgm:prSet>
      <dgm:spPr/>
      <dgm:t>
        <a:bodyPr/>
        <a:lstStyle/>
        <a:p>
          <a:endParaRPr lang="es-ES"/>
        </a:p>
      </dgm:t>
    </dgm:pt>
    <dgm:pt modelId="{1DD5D0C3-6DDC-ED4B-89AC-4545DFAE6818}" type="pres">
      <dgm:prSet presAssocID="{06EA8E64-9ECD-A14D-B5D4-D7AA42B21195}" presName="parentText" presStyleLbl="node1" presStyleIdx="3" presStyleCnt="6">
        <dgm:presLayoutVars>
          <dgm:chMax val="0"/>
          <dgm:bulletEnabled val="1"/>
        </dgm:presLayoutVars>
      </dgm:prSet>
      <dgm:spPr/>
      <dgm:t>
        <a:bodyPr/>
        <a:lstStyle/>
        <a:p>
          <a:endParaRPr lang="es-ES"/>
        </a:p>
      </dgm:t>
    </dgm:pt>
    <dgm:pt modelId="{297CB8C6-92CF-4B4F-9E96-230BC58F124E}" type="pres">
      <dgm:prSet presAssocID="{06EA8E64-9ECD-A14D-B5D4-D7AA42B21195}" presName="childText" presStyleLbl="revTx" presStyleIdx="3" presStyleCnt="5">
        <dgm:presLayoutVars>
          <dgm:bulletEnabled val="1"/>
        </dgm:presLayoutVars>
      </dgm:prSet>
      <dgm:spPr/>
      <dgm:t>
        <a:bodyPr/>
        <a:lstStyle/>
        <a:p>
          <a:endParaRPr lang="es-ES"/>
        </a:p>
      </dgm:t>
    </dgm:pt>
    <dgm:pt modelId="{B625597B-CF57-6C43-870B-BA99067EA318}" type="pres">
      <dgm:prSet presAssocID="{F2B380AB-B68A-C64D-8837-0B72304C78E8}" presName="parentText" presStyleLbl="node1" presStyleIdx="4" presStyleCnt="6">
        <dgm:presLayoutVars>
          <dgm:chMax val="0"/>
          <dgm:bulletEnabled val="1"/>
        </dgm:presLayoutVars>
      </dgm:prSet>
      <dgm:spPr/>
      <dgm:t>
        <a:bodyPr/>
        <a:lstStyle/>
        <a:p>
          <a:endParaRPr lang="es-ES"/>
        </a:p>
      </dgm:t>
    </dgm:pt>
    <dgm:pt modelId="{5A6C1724-CBA1-B744-A41A-85FD0D7BE8F2}" type="pres">
      <dgm:prSet presAssocID="{F2B380AB-B68A-C64D-8837-0B72304C78E8}" presName="childText" presStyleLbl="revTx" presStyleIdx="4" presStyleCnt="5">
        <dgm:presLayoutVars>
          <dgm:bulletEnabled val="1"/>
        </dgm:presLayoutVars>
      </dgm:prSet>
      <dgm:spPr/>
      <dgm:t>
        <a:bodyPr/>
        <a:lstStyle/>
        <a:p>
          <a:endParaRPr lang="es-ES"/>
        </a:p>
      </dgm:t>
    </dgm:pt>
    <dgm:pt modelId="{EF6D8422-2A4C-CE47-95F5-237029D5A0E1}" type="pres">
      <dgm:prSet presAssocID="{5FCAF7C7-BCE6-764A-A50C-92612CF91A75}" presName="parentText" presStyleLbl="node1" presStyleIdx="5" presStyleCnt="6">
        <dgm:presLayoutVars>
          <dgm:chMax val="0"/>
          <dgm:bulletEnabled val="1"/>
        </dgm:presLayoutVars>
      </dgm:prSet>
      <dgm:spPr/>
      <dgm:t>
        <a:bodyPr/>
        <a:lstStyle/>
        <a:p>
          <a:endParaRPr lang="es-ES"/>
        </a:p>
      </dgm:t>
    </dgm:pt>
  </dgm:ptLst>
  <dgm:cxnLst>
    <dgm:cxn modelId="{EA8D7378-5822-AE4C-9EDE-C7C4135149CD}" srcId="{F13813FB-D218-8546-A83C-BF9188A06262}" destId="{F2B380AB-B68A-C64D-8837-0B72304C78E8}" srcOrd="4" destOrd="0" parTransId="{C3EC5666-5D17-0349-A663-3C1E2B03A9C1}" sibTransId="{D1AD2888-407C-0049-A099-BC59FA194F19}"/>
    <dgm:cxn modelId="{FFE58970-2989-E94F-B923-AE50DA58F216}" srcId="{A40F168D-2352-B046-81DD-23B6085A769A}" destId="{A28F42CB-E53B-1141-8784-DDE7E364D219}" srcOrd="0" destOrd="0" parTransId="{96EA3C2D-49EA-C140-AD21-0BA01DC16256}" sibTransId="{D4504C1B-90AC-4C42-BE53-D3FA73E151CF}"/>
    <dgm:cxn modelId="{1337B7D8-E8B9-5545-926E-918CF9B0D0C1}" srcId="{AEDE7557-5A60-1743-B0E7-1ED818A50FC9}" destId="{9B887940-B111-5E42-BDDE-BFEA14EF718D}" srcOrd="0" destOrd="0" parTransId="{9759F90A-9854-6749-AAD3-724FCCE00D77}" sibTransId="{1636995A-CE22-A849-8259-B9B778C61125}"/>
    <dgm:cxn modelId="{21DF566C-72C2-F24E-92A7-00EEF578C0A0}" type="presOf" srcId="{E5FD698A-19C6-D046-8203-0FC008B7CD8E}" destId="{0D1AB8FA-9934-024A-AFB4-0BF67ABA4B4A}" srcOrd="0" destOrd="0" presId="urn:microsoft.com/office/officeart/2005/8/layout/vList2"/>
    <dgm:cxn modelId="{FA9F192F-AB88-274C-9265-D6BFB910355F}" srcId="{F13813FB-D218-8546-A83C-BF9188A06262}" destId="{A40F168D-2352-B046-81DD-23B6085A769A}" srcOrd="2" destOrd="0" parTransId="{AE3D81B9-123C-1445-B718-7634F9540DEB}" sibTransId="{27AFE4AC-75EE-1949-BFD9-4039BCBD4484}"/>
    <dgm:cxn modelId="{5DAF9AC3-0342-0148-B30A-4A4189AE7FE6}" type="presOf" srcId="{C7B753A2-188F-7546-AC6B-6E75105B4F92}" destId="{EAB283C1-E2CB-2246-8400-13ECB4632B62}" srcOrd="0" destOrd="0" presId="urn:microsoft.com/office/officeart/2005/8/layout/vList2"/>
    <dgm:cxn modelId="{24E859F2-EF04-0F46-916D-65E63046FB36}" type="presOf" srcId="{A40F168D-2352-B046-81DD-23B6085A769A}" destId="{2EB0E45D-B8A0-7A48-8B74-68633058C6B4}" srcOrd="0" destOrd="0" presId="urn:microsoft.com/office/officeart/2005/8/layout/vList2"/>
    <dgm:cxn modelId="{E9559F60-7858-544C-9B15-19421CAD97F0}" type="presOf" srcId="{AEDE7557-5A60-1743-B0E7-1ED818A50FC9}" destId="{0EACE6B9-9EAC-7D42-AD04-D5EE0F3E1FBC}" srcOrd="0" destOrd="0" presId="urn:microsoft.com/office/officeart/2005/8/layout/vList2"/>
    <dgm:cxn modelId="{4EB931D7-CC7D-FC46-849C-97555780CF6E}" srcId="{F13813FB-D218-8546-A83C-BF9188A06262}" destId="{C7B753A2-188F-7546-AC6B-6E75105B4F92}" srcOrd="0" destOrd="0" parTransId="{A50D5A9C-0B3D-D54F-B990-394E7B5FDE96}" sibTransId="{A5ED77EC-4E23-6E4A-BC74-4281FB8FA7D0}"/>
    <dgm:cxn modelId="{96226424-C01C-5F44-820D-92E143E078A0}" type="presOf" srcId="{F2B380AB-B68A-C64D-8837-0B72304C78E8}" destId="{B625597B-CF57-6C43-870B-BA99067EA318}" srcOrd="0" destOrd="0" presId="urn:microsoft.com/office/officeart/2005/8/layout/vList2"/>
    <dgm:cxn modelId="{84372D82-6131-3845-A505-AEDD0A5DD81E}" type="presOf" srcId="{F13813FB-D218-8546-A83C-BF9188A06262}" destId="{06E570AF-C119-7345-94BD-16996AF975D7}" srcOrd="0" destOrd="0" presId="urn:microsoft.com/office/officeart/2005/8/layout/vList2"/>
    <dgm:cxn modelId="{B22DF753-FA63-FA4F-8CE9-F054EFC240B9}" type="presOf" srcId="{6BBFC318-AD02-F14E-9A66-0CA81C9B2EAC}" destId="{297CB8C6-92CF-4B4F-9E96-230BC58F124E}" srcOrd="0" destOrd="0" presId="urn:microsoft.com/office/officeart/2005/8/layout/vList2"/>
    <dgm:cxn modelId="{88134287-2B4D-D843-BEE0-238970FDCEC0}" type="presOf" srcId="{9B887940-B111-5E42-BDDE-BFEA14EF718D}" destId="{8D844162-3F6A-804A-8583-F97C373B8489}" srcOrd="0" destOrd="0" presId="urn:microsoft.com/office/officeart/2005/8/layout/vList2"/>
    <dgm:cxn modelId="{496E4E41-7B15-6B44-A94F-F849F8E6ABCB}" srcId="{F13813FB-D218-8546-A83C-BF9188A06262}" destId="{06EA8E64-9ECD-A14D-B5D4-D7AA42B21195}" srcOrd="3" destOrd="0" parTransId="{7CF2872A-A02F-1542-8D4F-B9ECD75F8DD3}" sibTransId="{8F75DB03-3310-1349-A082-C64EF390EC99}"/>
    <dgm:cxn modelId="{0769CEF4-ECFD-B24D-8489-4667D008CDDA}" srcId="{C7B753A2-188F-7546-AC6B-6E75105B4F92}" destId="{E5FD698A-19C6-D046-8203-0FC008B7CD8E}" srcOrd="0" destOrd="0" parTransId="{4915D289-CBE6-4E4C-8E1F-675D1F0DF5C4}" sibTransId="{A7833E01-F643-AF49-8C13-B29CCBEC64C7}"/>
    <dgm:cxn modelId="{DE314648-CD63-D949-9B00-DD78E2F731DE}" type="presOf" srcId="{06EA8E64-9ECD-A14D-B5D4-D7AA42B21195}" destId="{1DD5D0C3-6DDC-ED4B-89AC-4545DFAE6818}" srcOrd="0" destOrd="0" presId="urn:microsoft.com/office/officeart/2005/8/layout/vList2"/>
    <dgm:cxn modelId="{0BB9F6D6-DF0B-9349-8939-53E6E476E1D2}" srcId="{06EA8E64-9ECD-A14D-B5D4-D7AA42B21195}" destId="{6BBFC318-AD02-F14E-9A66-0CA81C9B2EAC}" srcOrd="0" destOrd="0" parTransId="{45643BB4-01A8-2B48-831F-5A82CE83F9F1}" sibTransId="{B5F7844F-B452-1649-BB56-26F94C225684}"/>
    <dgm:cxn modelId="{BDE18F9B-151F-744F-992E-9773437D6D93}" srcId="{F13813FB-D218-8546-A83C-BF9188A06262}" destId="{AEDE7557-5A60-1743-B0E7-1ED818A50FC9}" srcOrd="1" destOrd="0" parTransId="{F8D2E2D9-A214-954C-A78E-1C7C8986D8FB}" sibTransId="{4548823C-BD04-1240-8284-254765485BE4}"/>
    <dgm:cxn modelId="{DFF18A38-DE29-5A48-9A0C-F79286253A5B}" srcId="{F2B380AB-B68A-C64D-8837-0B72304C78E8}" destId="{A6AC90B4-1C5C-8345-B161-9A992B294EFC}" srcOrd="0" destOrd="0" parTransId="{D1D5ACBA-2FC5-034F-B497-74386F90D109}" sibTransId="{F7AF95D5-378E-D640-9C12-57D2A747D005}"/>
    <dgm:cxn modelId="{5FC9259A-0621-E44A-B271-9D377BB694C8}" type="presOf" srcId="{A6AC90B4-1C5C-8345-B161-9A992B294EFC}" destId="{5A6C1724-CBA1-B744-A41A-85FD0D7BE8F2}" srcOrd="0" destOrd="0" presId="urn:microsoft.com/office/officeart/2005/8/layout/vList2"/>
    <dgm:cxn modelId="{163BED6E-A130-2F47-94FB-F765575A0E40}" type="presOf" srcId="{A28F42CB-E53B-1141-8784-DDE7E364D219}" destId="{C5C9F2C3-3EF7-424A-9955-BCF60ED3B79D}" srcOrd="0" destOrd="0" presId="urn:microsoft.com/office/officeart/2005/8/layout/vList2"/>
    <dgm:cxn modelId="{FD7F82E1-4FF4-C645-8333-D8CCF95442EC}" srcId="{F13813FB-D218-8546-A83C-BF9188A06262}" destId="{5FCAF7C7-BCE6-764A-A50C-92612CF91A75}" srcOrd="5" destOrd="0" parTransId="{09D2A352-FD14-774E-8440-9C52C33F51EA}" sibTransId="{8190A352-A593-9940-A79E-4E1083426D21}"/>
    <dgm:cxn modelId="{97A3EEAB-4A8B-674B-B334-B111B4EED6CA}" type="presOf" srcId="{5FCAF7C7-BCE6-764A-A50C-92612CF91A75}" destId="{EF6D8422-2A4C-CE47-95F5-237029D5A0E1}" srcOrd="0" destOrd="0" presId="urn:microsoft.com/office/officeart/2005/8/layout/vList2"/>
    <dgm:cxn modelId="{C8D3BC3C-0DAE-9542-9B93-1E1DA2CDD4C9}" type="presParOf" srcId="{06E570AF-C119-7345-94BD-16996AF975D7}" destId="{EAB283C1-E2CB-2246-8400-13ECB4632B62}" srcOrd="0" destOrd="0" presId="urn:microsoft.com/office/officeart/2005/8/layout/vList2"/>
    <dgm:cxn modelId="{3F76F969-0109-E84A-A261-BB8EEC82DF98}" type="presParOf" srcId="{06E570AF-C119-7345-94BD-16996AF975D7}" destId="{0D1AB8FA-9934-024A-AFB4-0BF67ABA4B4A}" srcOrd="1" destOrd="0" presId="urn:microsoft.com/office/officeart/2005/8/layout/vList2"/>
    <dgm:cxn modelId="{FDF0BC79-6D74-FE43-BC08-E86910A01038}" type="presParOf" srcId="{06E570AF-C119-7345-94BD-16996AF975D7}" destId="{0EACE6B9-9EAC-7D42-AD04-D5EE0F3E1FBC}" srcOrd="2" destOrd="0" presId="urn:microsoft.com/office/officeart/2005/8/layout/vList2"/>
    <dgm:cxn modelId="{7123C37F-338B-0542-90EA-B9ED0C9E508B}" type="presParOf" srcId="{06E570AF-C119-7345-94BD-16996AF975D7}" destId="{8D844162-3F6A-804A-8583-F97C373B8489}" srcOrd="3" destOrd="0" presId="urn:microsoft.com/office/officeart/2005/8/layout/vList2"/>
    <dgm:cxn modelId="{27586A3A-17B4-4B44-85C3-A958FFEB6EF8}" type="presParOf" srcId="{06E570AF-C119-7345-94BD-16996AF975D7}" destId="{2EB0E45D-B8A0-7A48-8B74-68633058C6B4}" srcOrd="4" destOrd="0" presId="urn:microsoft.com/office/officeart/2005/8/layout/vList2"/>
    <dgm:cxn modelId="{8B65CA57-C83B-E048-874B-518DB2698F7E}" type="presParOf" srcId="{06E570AF-C119-7345-94BD-16996AF975D7}" destId="{C5C9F2C3-3EF7-424A-9955-BCF60ED3B79D}" srcOrd="5" destOrd="0" presId="urn:microsoft.com/office/officeart/2005/8/layout/vList2"/>
    <dgm:cxn modelId="{7BF587E6-3D66-BE4D-AA86-C4DD63B1B22E}" type="presParOf" srcId="{06E570AF-C119-7345-94BD-16996AF975D7}" destId="{1DD5D0C3-6DDC-ED4B-89AC-4545DFAE6818}" srcOrd="6" destOrd="0" presId="urn:microsoft.com/office/officeart/2005/8/layout/vList2"/>
    <dgm:cxn modelId="{2E17294C-C9B5-8642-B72F-9B3ACDA19331}" type="presParOf" srcId="{06E570AF-C119-7345-94BD-16996AF975D7}" destId="{297CB8C6-92CF-4B4F-9E96-230BC58F124E}" srcOrd="7" destOrd="0" presId="urn:microsoft.com/office/officeart/2005/8/layout/vList2"/>
    <dgm:cxn modelId="{33470E80-6499-B142-BEF9-5D690F3E2726}" type="presParOf" srcId="{06E570AF-C119-7345-94BD-16996AF975D7}" destId="{B625597B-CF57-6C43-870B-BA99067EA318}" srcOrd="8" destOrd="0" presId="urn:microsoft.com/office/officeart/2005/8/layout/vList2"/>
    <dgm:cxn modelId="{9083A9BD-BBDE-CF44-941C-F2F625F08F09}" type="presParOf" srcId="{06E570AF-C119-7345-94BD-16996AF975D7}" destId="{5A6C1724-CBA1-B744-A41A-85FD0D7BE8F2}" srcOrd="9" destOrd="0" presId="urn:microsoft.com/office/officeart/2005/8/layout/vList2"/>
    <dgm:cxn modelId="{134B05AA-0F2D-7945-A4C0-EF8A7C94253C}" type="presParOf" srcId="{06E570AF-C119-7345-94BD-16996AF975D7}" destId="{EF6D8422-2A4C-CE47-95F5-237029D5A0E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55B02F7-FFA9-9F41-B3A1-B426E20E6570}"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MX"/>
        </a:p>
      </dgm:t>
    </dgm:pt>
    <dgm:pt modelId="{55887BA5-41A4-E64D-8507-BACC8EF2E96E}">
      <dgm:prSet/>
      <dgm:spPr/>
      <dgm:t>
        <a:bodyPr/>
        <a:lstStyle/>
        <a:p>
          <a:r>
            <a:rPr lang="es-CO" dirty="0"/>
            <a:t>Índice biológico de exposición (</a:t>
          </a:r>
          <a:r>
            <a:rPr lang="es-CO" dirty="0" err="1"/>
            <a:t>BEl</a:t>
          </a:r>
          <a:r>
            <a:rPr lang="es-CO" dirty="0"/>
            <a:t>): Valores de referencia de determinados productos químicos en el medio biológico, que se utilizan como lineamientos para la evaluación del riesgo potencial para la salud en la práctica de la medicina del trabajo.</a:t>
          </a:r>
        </a:p>
      </dgm:t>
    </dgm:pt>
    <dgm:pt modelId="{2AEB9E2E-3C11-9443-B8A7-58A3A07739EA}" type="parTrans" cxnId="{6AC87C7C-5702-1B40-8AEC-18501CA82C6C}">
      <dgm:prSet/>
      <dgm:spPr/>
      <dgm:t>
        <a:bodyPr/>
        <a:lstStyle/>
        <a:p>
          <a:endParaRPr lang="es-MX"/>
        </a:p>
      </dgm:t>
    </dgm:pt>
    <dgm:pt modelId="{4B1F99A5-E0D3-D247-8021-616CEAC18C92}" type="sibTrans" cxnId="{6AC87C7C-5702-1B40-8AEC-18501CA82C6C}">
      <dgm:prSet/>
      <dgm:spPr/>
      <dgm:t>
        <a:bodyPr/>
        <a:lstStyle/>
        <a:p>
          <a:endParaRPr lang="es-MX"/>
        </a:p>
      </dgm:t>
    </dgm:pt>
    <dgm:pt modelId="{D37FBBCC-F0EA-C249-BAD3-8F95C9198B63}">
      <dgm:prSet/>
      <dgm:spPr/>
      <dgm:t>
        <a:bodyPr/>
        <a:lstStyle/>
        <a:p>
          <a:r>
            <a:rPr lang="es-CO" dirty="0"/>
            <a:t>Los </a:t>
          </a:r>
          <a:r>
            <a:rPr lang="es-CO" dirty="0" err="1"/>
            <a:t>BEl</a:t>
          </a:r>
          <a:r>
            <a:rPr lang="es-CO" dirty="0"/>
            <a:t> representan los niveles de la sustancia química, de uno o más de sus metabolitos o un cambio químico reversible inducido por la sustancia, que se pueden encontrar en muestras biológicas tomadas de un trabajador sano, que haya estado expuesto a la sustancia química con un nivel de exposición igual al valor umbral límite (TLV).</a:t>
          </a:r>
        </a:p>
      </dgm:t>
    </dgm:pt>
    <dgm:pt modelId="{FCBDAF16-E192-464A-B338-103DCC87BF8F}" type="parTrans" cxnId="{46370BD0-D39E-1E4A-8E3F-234E3DE05A6F}">
      <dgm:prSet/>
      <dgm:spPr/>
      <dgm:t>
        <a:bodyPr/>
        <a:lstStyle/>
        <a:p>
          <a:endParaRPr lang="es-MX"/>
        </a:p>
      </dgm:t>
    </dgm:pt>
    <dgm:pt modelId="{32D25DE2-FD3E-3C4E-BCF1-229C0AD25EF2}" type="sibTrans" cxnId="{46370BD0-D39E-1E4A-8E3F-234E3DE05A6F}">
      <dgm:prSet/>
      <dgm:spPr/>
      <dgm:t>
        <a:bodyPr/>
        <a:lstStyle/>
        <a:p>
          <a:endParaRPr lang="es-MX"/>
        </a:p>
      </dgm:t>
    </dgm:pt>
    <dgm:pt modelId="{C0C29918-3D3E-5542-BC33-C111359AB6B9}" type="pres">
      <dgm:prSet presAssocID="{755B02F7-FFA9-9F41-B3A1-B426E20E6570}" presName="diagram" presStyleCnt="0">
        <dgm:presLayoutVars>
          <dgm:dir/>
          <dgm:resizeHandles val="exact"/>
        </dgm:presLayoutVars>
      </dgm:prSet>
      <dgm:spPr/>
      <dgm:t>
        <a:bodyPr/>
        <a:lstStyle/>
        <a:p>
          <a:endParaRPr lang="es-ES"/>
        </a:p>
      </dgm:t>
    </dgm:pt>
    <dgm:pt modelId="{0A22946F-0BF2-CE42-ABB6-3C576B64B34F}" type="pres">
      <dgm:prSet presAssocID="{55887BA5-41A4-E64D-8507-BACC8EF2E96E}" presName="node" presStyleLbl="node1" presStyleIdx="0" presStyleCnt="2">
        <dgm:presLayoutVars>
          <dgm:bulletEnabled val="1"/>
        </dgm:presLayoutVars>
      </dgm:prSet>
      <dgm:spPr/>
      <dgm:t>
        <a:bodyPr/>
        <a:lstStyle/>
        <a:p>
          <a:endParaRPr lang="es-ES"/>
        </a:p>
      </dgm:t>
    </dgm:pt>
    <dgm:pt modelId="{E00407F5-ED90-DC4C-9362-CC2AB480BC83}" type="pres">
      <dgm:prSet presAssocID="{4B1F99A5-E0D3-D247-8021-616CEAC18C92}" presName="sibTrans" presStyleCnt="0"/>
      <dgm:spPr/>
    </dgm:pt>
    <dgm:pt modelId="{74784FC2-65BD-5248-A660-1F0D43677F1B}" type="pres">
      <dgm:prSet presAssocID="{D37FBBCC-F0EA-C249-BAD3-8F95C9198B63}" presName="node" presStyleLbl="node1" presStyleIdx="1" presStyleCnt="2">
        <dgm:presLayoutVars>
          <dgm:bulletEnabled val="1"/>
        </dgm:presLayoutVars>
      </dgm:prSet>
      <dgm:spPr/>
      <dgm:t>
        <a:bodyPr/>
        <a:lstStyle/>
        <a:p>
          <a:endParaRPr lang="es-ES"/>
        </a:p>
      </dgm:t>
    </dgm:pt>
  </dgm:ptLst>
  <dgm:cxnLst>
    <dgm:cxn modelId="{79F68CDF-8B22-8D47-91BC-74084E506782}" type="presOf" srcId="{D37FBBCC-F0EA-C249-BAD3-8F95C9198B63}" destId="{74784FC2-65BD-5248-A660-1F0D43677F1B}" srcOrd="0" destOrd="0" presId="urn:microsoft.com/office/officeart/2005/8/layout/default"/>
    <dgm:cxn modelId="{A3B256D4-6AB8-B24B-B616-74FDF4D9FEA1}" type="presOf" srcId="{755B02F7-FFA9-9F41-B3A1-B426E20E6570}" destId="{C0C29918-3D3E-5542-BC33-C111359AB6B9}" srcOrd="0" destOrd="0" presId="urn:microsoft.com/office/officeart/2005/8/layout/default"/>
    <dgm:cxn modelId="{CD36A4E8-CA4D-DF4E-AFDC-4A07F5BF758B}" type="presOf" srcId="{55887BA5-41A4-E64D-8507-BACC8EF2E96E}" destId="{0A22946F-0BF2-CE42-ABB6-3C576B64B34F}" srcOrd="0" destOrd="0" presId="urn:microsoft.com/office/officeart/2005/8/layout/default"/>
    <dgm:cxn modelId="{46370BD0-D39E-1E4A-8E3F-234E3DE05A6F}" srcId="{755B02F7-FFA9-9F41-B3A1-B426E20E6570}" destId="{D37FBBCC-F0EA-C249-BAD3-8F95C9198B63}" srcOrd="1" destOrd="0" parTransId="{FCBDAF16-E192-464A-B338-103DCC87BF8F}" sibTransId="{32D25DE2-FD3E-3C4E-BCF1-229C0AD25EF2}"/>
    <dgm:cxn modelId="{6AC87C7C-5702-1B40-8AEC-18501CA82C6C}" srcId="{755B02F7-FFA9-9F41-B3A1-B426E20E6570}" destId="{55887BA5-41A4-E64D-8507-BACC8EF2E96E}" srcOrd="0" destOrd="0" parTransId="{2AEB9E2E-3C11-9443-B8A7-58A3A07739EA}" sibTransId="{4B1F99A5-E0D3-D247-8021-616CEAC18C92}"/>
    <dgm:cxn modelId="{4D692762-0F3E-8F42-9EA1-437DFCF907F0}" type="presParOf" srcId="{C0C29918-3D3E-5542-BC33-C111359AB6B9}" destId="{0A22946F-0BF2-CE42-ABB6-3C576B64B34F}" srcOrd="0" destOrd="0" presId="urn:microsoft.com/office/officeart/2005/8/layout/default"/>
    <dgm:cxn modelId="{48F27C2E-2487-9540-B6C8-A44C2A3C8ED2}" type="presParOf" srcId="{C0C29918-3D3E-5542-BC33-C111359AB6B9}" destId="{E00407F5-ED90-DC4C-9362-CC2AB480BC83}" srcOrd="1" destOrd="0" presId="urn:microsoft.com/office/officeart/2005/8/layout/default"/>
    <dgm:cxn modelId="{8FFE72C4-3124-364C-9FFB-62EC56E0EF0D}" type="presParOf" srcId="{C0C29918-3D3E-5542-BC33-C111359AB6B9}" destId="{74784FC2-65BD-5248-A660-1F0D43677F1B}"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6D45278D-C364-464B-940D-31E1D6D6C957}" type="doc">
      <dgm:prSet loTypeId="urn:microsoft.com/office/officeart/2005/8/layout/StepDownProcess" loCatId="" qsTypeId="urn:microsoft.com/office/officeart/2005/8/quickstyle/simple1" qsCatId="simple" csTypeId="urn:microsoft.com/office/officeart/2005/8/colors/accent3_1" csCatId="accent3" phldr="1"/>
      <dgm:spPr/>
      <dgm:t>
        <a:bodyPr/>
        <a:lstStyle/>
        <a:p>
          <a:endParaRPr lang="es-ES"/>
        </a:p>
      </dgm:t>
    </dgm:pt>
    <dgm:pt modelId="{46BD8A4F-6B9C-B342-96BA-E42CD9B298CA}">
      <dgm:prSet phldrT="[Texto]"/>
      <dgm:spPr/>
      <dgm:t>
        <a:bodyPr/>
        <a:lstStyle/>
        <a:p>
          <a:r>
            <a:rPr lang="es-ES_tradnl" altLang="es-CO" dirty="0"/>
            <a:t>Parámetro</a:t>
          </a:r>
          <a:endParaRPr lang="es-ES" dirty="0"/>
        </a:p>
      </dgm:t>
    </dgm:pt>
    <dgm:pt modelId="{BE9418F4-110C-9243-8035-BF8431815B16}" type="parTrans" cxnId="{1A2A16D0-12BC-434C-A292-F1D150478FD2}">
      <dgm:prSet/>
      <dgm:spPr/>
      <dgm:t>
        <a:bodyPr/>
        <a:lstStyle/>
        <a:p>
          <a:endParaRPr lang="es-ES"/>
        </a:p>
      </dgm:t>
    </dgm:pt>
    <dgm:pt modelId="{1D119D2E-F400-9C45-9E10-0832A53A7F07}" type="sibTrans" cxnId="{1A2A16D0-12BC-434C-A292-F1D150478FD2}">
      <dgm:prSet/>
      <dgm:spPr/>
      <dgm:t>
        <a:bodyPr/>
        <a:lstStyle/>
        <a:p>
          <a:endParaRPr lang="es-ES"/>
        </a:p>
      </dgm:t>
    </dgm:pt>
    <dgm:pt modelId="{C25463A7-1974-D441-A223-DDCFE5632AE6}">
      <dgm:prSet phldrT="[Texto]" custT="1"/>
      <dgm:spPr/>
      <dgm:t>
        <a:bodyPr/>
        <a:lstStyle/>
        <a:p>
          <a:pPr>
            <a:buNone/>
          </a:pPr>
          <a:r>
            <a:rPr lang="es-ES_tradnl" altLang="es-CO" sz="2800"/>
            <a:t>Sustancia química</a:t>
          </a:r>
          <a:endParaRPr lang="es-ES" sz="2800" dirty="0"/>
        </a:p>
      </dgm:t>
    </dgm:pt>
    <dgm:pt modelId="{0BDEAE54-EE29-634D-90BA-D5C973F8DB60}" type="parTrans" cxnId="{C8F592B9-6503-C849-A8B3-041FF92F52CF}">
      <dgm:prSet/>
      <dgm:spPr/>
      <dgm:t>
        <a:bodyPr/>
        <a:lstStyle/>
        <a:p>
          <a:endParaRPr lang="es-ES"/>
        </a:p>
      </dgm:t>
    </dgm:pt>
    <dgm:pt modelId="{71BA5E46-0469-AE4B-AA58-5A8FF61117EA}" type="sibTrans" cxnId="{C8F592B9-6503-C849-A8B3-041FF92F52CF}">
      <dgm:prSet/>
      <dgm:spPr/>
      <dgm:t>
        <a:bodyPr/>
        <a:lstStyle/>
        <a:p>
          <a:endParaRPr lang="es-ES"/>
        </a:p>
      </dgm:t>
    </dgm:pt>
    <dgm:pt modelId="{B05FFA7C-2EB2-214E-A1AA-6B7214DF37B6}">
      <dgm:prSet phldrT="[Texto]"/>
      <dgm:spPr/>
      <dgm:t>
        <a:bodyPr/>
        <a:lstStyle/>
        <a:p>
          <a:r>
            <a:rPr lang="es-ES_tradnl" altLang="es-CO" dirty="0"/>
            <a:t>Medio </a:t>
          </a:r>
        </a:p>
        <a:p>
          <a:r>
            <a:rPr lang="es-ES_tradnl" altLang="es-CO" dirty="0"/>
            <a:t>Biológico</a:t>
          </a:r>
          <a:endParaRPr lang="es-ES" dirty="0"/>
        </a:p>
      </dgm:t>
    </dgm:pt>
    <dgm:pt modelId="{2BCE1D68-BF84-7248-9B39-A24A6A1A580F}" type="parTrans" cxnId="{361CF990-9557-0B48-9FDF-E4FB594FDAC0}">
      <dgm:prSet/>
      <dgm:spPr/>
      <dgm:t>
        <a:bodyPr/>
        <a:lstStyle/>
        <a:p>
          <a:endParaRPr lang="es-ES"/>
        </a:p>
      </dgm:t>
    </dgm:pt>
    <dgm:pt modelId="{A5EEAF4B-8F99-8946-B4F5-3D79613D7F45}" type="sibTrans" cxnId="{361CF990-9557-0B48-9FDF-E4FB594FDAC0}">
      <dgm:prSet/>
      <dgm:spPr/>
      <dgm:t>
        <a:bodyPr/>
        <a:lstStyle/>
        <a:p>
          <a:endParaRPr lang="es-ES"/>
        </a:p>
      </dgm:t>
    </dgm:pt>
    <dgm:pt modelId="{EA5AACF5-0976-FF47-A349-E7CA06ED8D70}">
      <dgm:prSet phldrT="[Texto]" custT="1"/>
      <dgm:spPr/>
      <dgm:t>
        <a:bodyPr/>
        <a:lstStyle/>
        <a:p>
          <a:pPr>
            <a:buNone/>
          </a:pPr>
          <a:r>
            <a:rPr lang="es-ES_tradnl" altLang="es-CO" sz="2800"/>
            <a:t>piel, pelo, uñas, aire exhalado, Orina, ... </a:t>
          </a:r>
          <a:endParaRPr lang="es-ES" sz="2800" dirty="0"/>
        </a:p>
      </dgm:t>
    </dgm:pt>
    <dgm:pt modelId="{458255FD-204A-FC49-BE77-DE7B48217EFB}" type="parTrans" cxnId="{22BCC35B-C297-E545-B9D0-79C3E04043E5}">
      <dgm:prSet/>
      <dgm:spPr/>
      <dgm:t>
        <a:bodyPr/>
        <a:lstStyle/>
        <a:p>
          <a:endParaRPr lang="es-ES"/>
        </a:p>
      </dgm:t>
    </dgm:pt>
    <dgm:pt modelId="{BB4794AE-E2D2-164A-A00B-CBDE98F650BA}" type="sibTrans" cxnId="{22BCC35B-C297-E545-B9D0-79C3E04043E5}">
      <dgm:prSet/>
      <dgm:spPr/>
      <dgm:t>
        <a:bodyPr/>
        <a:lstStyle/>
        <a:p>
          <a:endParaRPr lang="es-ES"/>
        </a:p>
      </dgm:t>
    </dgm:pt>
    <dgm:pt modelId="{29674562-1F8A-B44F-A68D-2C4AB66203D9}" type="pres">
      <dgm:prSet presAssocID="{6D45278D-C364-464B-940D-31E1D6D6C957}" presName="rootnode" presStyleCnt="0">
        <dgm:presLayoutVars>
          <dgm:chMax/>
          <dgm:chPref/>
          <dgm:dir/>
          <dgm:animLvl val="lvl"/>
        </dgm:presLayoutVars>
      </dgm:prSet>
      <dgm:spPr/>
      <dgm:t>
        <a:bodyPr/>
        <a:lstStyle/>
        <a:p>
          <a:endParaRPr lang="es-ES"/>
        </a:p>
      </dgm:t>
    </dgm:pt>
    <dgm:pt modelId="{3B292458-CCA8-CB40-8635-5515EEC87C0B}" type="pres">
      <dgm:prSet presAssocID="{46BD8A4F-6B9C-B342-96BA-E42CD9B298CA}" presName="composite" presStyleCnt="0"/>
      <dgm:spPr/>
    </dgm:pt>
    <dgm:pt modelId="{A1245CC0-5976-8A4F-8BB6-EB390C4D34B1}" type="pres">
      <dgm:prSet presAssocID="{46BD8A4F-6B9C-B342-96BA-E42CD9B298CA}" presName="bentUpArrow1" presStyleLbl="alignImgPlace1" presStyleIdx="0" presStyleCnt="1"/>
      <dgm:spPr/>
    </dgm:pt>
    <dgm:pt modelId="{A4E1C71B-E541-D64A-AE74-D224CFA22B9E}" type="pres">
      <dgm:prSet presAssocID="{46BD8A4F-6B9C-B342-96BA-E42CD9B298CA}" presName="ParentText" presStyleLbl="node1" presStyleIdx="0" presStyleCnt="2">
        <dgm:presLayoutVars>
          <dgm:chMax val="1"/>
          <dgm:chPref val="1"/>
          <dgm:bulletEnabled val="1"/>
        </dgm:presLayoutVars>
      </dgm:prSet>
      <dgm:spPr/>
      <dgm:t>
        <a:bodyPr/>
        <a:lstStyle/>
        <a:p>
          <a:endParaRPr lang="es-ES"/>
        </a:p>
      </dgm:t>
    </dgm:pt>
    <dgm:pt modelId="{44BE0045-7396-8A4D-AF43-320764055F76}" type="pres">
      <dgm:prSet presAssocID="{46BD8A4F-6B9C-B342-96BA-E42CD9B298CA}" presName="ChildText" presStyleLbl="revTx" presStyleIdx="0" presStyleCnt="2" custScaleX="151201" custLinFactNeighborX="55026">
        <dgm:presLayoutVars>
          <dgm:chMax val="0"/>
          <dgm:chPref val="0"/>
          <dgm:bulletEnabled val="1"/>
        </dgm:presLayoutVars>
      </dgm:prSet>
      <dgm:spPr/>
      <dgm:t>
        <a:bodyPr/>
        <a:lstStyle/>
        <a:p>
          <a:endParaRPr lang="es-ES"/>
        </a:p>
      </dgm:t>
    </dgm:pt>
    <dgm:pt modelId="{B0E60461-38C4-164E-B37E-2140CA1D1076}" type="pres">
      <dgm:prSet presAssocID="{1D119D2E-F400-9C45-9E10-0832A53A7F07}" presName="sibTrans" presStyleCnt="0"/>
      <dgm:spPr/>
    </dgm:pt>
    <dgm:pt modelId="{721F4580-EEA1-4846-89C6-510576B815DD}" type="pres">
      <dgm:prSet presAssocID="{B05FFA7C-2EB2-214E-A1AA-6B7214DF37B6}" presName="composite" presStyleCnt="0"/>
      <dgm:spPr/>
    </dgm:pt>
    <dgm:pt modelId="{9305776F-311A-3F4B-9CF2-10639E82B5AD}" type="pres">
      <dgm:prSet presAssocID="{B05FFA7C-2EB2-214E-A1AA-6B7214DF37B6}" presName="ParentText" presStyleLbl="node1" presStyleIdx="1" presStyleCnt="2">
        <dgm:presLayoutVars>
          <dgm:chMax val="1"/>
          <dgm:chPref val="1"/>
          <dgm:bulletEnabled val="1"/>
        </dgm:presLayoutVars>
      </dgm:prSet>
      <dgm:spPr/>
      <dgm:t>
        <a:bodyPr/>
        <a:lstStyle/>
        <a:p>
          <a:endParaRPr lang="es-ES"/>
        </a:p>
      </dgm:t>
    </dgm:pt>
    <dgm:pt modelId="{7A0067D6-1A66-DD4D-BA6A-90959E0189CF}" type="pres">
      <dgm:prSet presAssocID="{B05FFA7C-2EB2-214E-A1AA-6B7214DF37B6}" presName="FinalChildText" presStyleLbl="revTx" presStyleIdx="1" presStyleCnt="2" custScaleX="151201" custLinFactNeighborX="55026">
        <dgm:presLayoutVars>
          <dgm:chMax val="0"/>
          <dgm:chPref val="0"/>
          <dgm:bulletEnabled val="1"/>
        </dgm:presLayoutVars>
      </dgm:prSet>
      <dgm:spPr/>
      <dgm:t>
        <a:bodyPr/>
        <a:lstStyle/>
        <a:p>
          <a:endParaRPr lang="es-ES"/>
        </a:p>
      </dgm:t>
    </dgm:pt>
  </dgm:ptLst>
  <dgm:cxnLst>
    <dgm:cxn modelId="{1739402B-5E16-7348-BEB5-1A08951383D0}" type="presOf" srcId="{B05FFA7C-2EB2-214E-A1AA-6B7214DF37B6}" destId="{9305776F-311A-3F4B-9CF2-10639E82B5AD}" srcOrd="0" destOrd="0" presId="urn:microsoft.com/office/officeart/2005/8/layout/StepDownProcess"/>
    <dgm:cxn modelId="{C8F592B9-6503-C849-A8B3-041FF92F52CF}" srcId="{46BD8A4F-6B9C-B342-96BA-E42CD9B298CA}" destId="{C25463A7-1974-D441-A223-DDCFE5632AE6}" srcOrd="0" destOrd="0" parTransId="{0BDEAE54-EE29-634D-90BA-D5C973F8DB60}" sibTransId="{71BA5E46-0469-AE4B-AA58-5A8FF61117EA}"/>
    <dgm:cxn modelId="{22BCC35B-C297-E545-B9D0-79C3E04043E5}" srcId="{B05FFA7C-2EB2-214E-A1AA-6B7214DF37B6}" destId="{EA5AACF5-0976-FF47-A349-E7CA06ED8D70}" srcOrd="0" destOrd="0" parTransId="{458255FD-204A-FC49-BE77-DE7B48217EFB}" sibTransId="{BB4794AE-E2D2-164A-A00B-CBDE98F650BA}"/>
    <dgm:cxn modelId="{361CF990-9557-0B48-9FDF-E4FB594FDAC0}" srcId="{6D45278D-C364-464B-940D-31E1D6D6C957}" destId="{B05FFA7C-2EB2-214E-A1AA-6B7214DF37B6}" srcOrd="1" destOrd="0" parTransId="{2BCE1D68-BF84-7248-9B39-A24A6A1A580F}" sibTransId="{A5EEAF4B-8F99-8946-B4F5-3D79613D7F45}"/>
    <dgm:cxn modelId="{6BF6CCA7-82B7-DE48-8120-E3D56806114A}" type="presOf" srcId="{46BD8A4F-6B9C-B342-96BA-E42CD9B298CA}" destId="{A4E1C71B-E541-D64A-AE74-D224CFA22B9E}" srcOrd="0" destOrd="0" presId="urn:microsoft.com/office/officeart/2005/8/layout/StepDownProcess"/>
    <dgm:cxn modelId="{E4C6676B-C273-CE4B-865F-4573F8460BF6}" type="presOf" srcId="{6D45278D-C364-464B-940D-31E1D6D6C957}" destId="{29674562-1F8A-B44F-A68D-2C4AB66203D9}" srcOrd="0" destOrd="0" presId="urn:microsoft.com/office/officeart/2005/8/layout/StepDownProcess"/>
    <dgm:cxn modelId="{85547F72-C436-2247-9B05-7B3C829D9060}" type="presOf" srcId="{EA5AACF5-0976-FF47-A349-E7CA06ED8D70}" destId="{7A0067D6-1A66-DD4D-BA6A-90959E0189CF}" srcOrd="0" destOrd="0" presId="urn:microsoft.com/office/officeart/2005/8/layout/StepDownProcess"/>
    <dgm:cxn modelId="{1A2A16D0-12BC-434C-A292-F1D150478FD2}" srcId="{6D45278D-C364-464B-940D-31E1D6D6C957}" destId="{46BD8A4F-6B9C-B342-96BA-E42CD9B298CA}" srcOrd="0" destOrd="0" parTransId="{BE9418F4-110C-9243-8035-BF8431815B16}" sibTransId="{1D119D2E-F400-9C45-9E10-0832A53A7F07}"/>
    <dgm:cxn modelId="{70267825-4D98-8649-B4C4-CDB9660C1E70}" type="presOf" srcId="{C25463A7-1974-D441-A223-DDCFE5632AE6}" destId="{44BE0045-7396-8A4D-AF43-320764055F76}" srcOrd="0" destOrd="0" presId="urn:microsoft.com/office/officeart/2005/8/layout/StepDownProcess"/>
    <dgm:cxn modelId="{FE311041-0EF8-F840-A931-C1A6B2958A84}" type="presParOf" srcId="{29674562-1F8A-B44F-A68D-2C4AB66203D9}" destId="{3B292458-CCA8-CB40-8635-5515EEC87C0B}" srcOrd="0" destOrd="0" presId="urn:microsoft.com/office/officeart/2005/8/layout/StepDownProcess"/>
    <dgm:cxn modelId="{29CB0A05-E7A3-B448-8F7C-3826DBB63701}" type="presParOf" srcId="{3B292458-CCA8-CB40-8635-5515EEC87C0B}" destId="{A1245CC0-5976-8A4F-8BB6-EB390C4D34B1}" srcOrd="0" destOrd="0" presId="urn:microsoft.com/office/officeart/2005/8/layout/StepDownProcess"/>
    <dgm:cxn modelId="{A8AC2438-9957-7145-BE5A-873C5E89F136}" type="presParOf" srcId="{3B292458-CCA8-CB40-8635-5515EEC87C0B}" destId="{A4E1C71B-E541-D64A-AE74-D224CFA22B9E}" srcOrd="1" destOrd="0" presId="urn:microsoft.com/office/officeart/2005/8/layout/StepDownProcess"/>
    <dgm:cxn modelId="{3267F2FC-7671-6F49-B354-FA8ABD819F4E}" type="presParOf" srcId="{3B292458-CCA8-CB40-8635-5515EEC87C0B}" destId="{44BE0045-7396-8A4D-AF43-320764055F76}" srcOrd="2" destOrd="0" presId="urn:microsoft.com/office/officeart/2005/8/layout/StepDownProcess"/>
    <dgm:cxn modelId="{28F89BE7-8300-7643-A2F7-23549C974DF1}" type="presParOf" srcId="{29674562-1F8A-B44F-A68D-2C4AB66203D9}" destId="{B0E60461-38C4-164E-B37E-2140CA1D1076}" srcOrd="1" destOrd="0" presId="urn:microsoft.com/office/officeart/2005/8/layout/StepDownProcess"/>
    <dgm:cxn modelId="{F2724E17-3800-BB41-86E0-26D9E0657947}" type="presParOf" srcId="{29674562-1F8A-B44F-A68D-2C4AB66203D9}" destId="{721F4580-EEA1-4846-89C6-510576B815DD}" srcOrd="2" destOrd="0" presId="urn:microsoft.com/office/officeart/2005/8/layout/StepDownProcess"/>
    <dgm:cxn modelId="{91A2A7C9-5158-3140-91DB-4F234F2FD142}" type="presParOf" srcId="{721F4580-EEA1-4846-89C6-510576B815DD}" destId="{9305776F-311A-3F4B-9CF2-10639E82B5AD}" srcOrd="0" destOrd="0" presId="urn:microsoft.com/office/officeart/2005/8/layout/StepDownProcess"/>
    <dgm:cxn modelId="{4BAD3E2F-A153-914F-97D4-5E698C9C435A}" type="presParOf" srcId="{721F4580-EEA1-4846-89C6-510576B815DD}" destId="{7A0067D6-1A66-DD4D-BA6A-90959E0189C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6699F886-B699-9D4B-AE09-9F7B1F66FF37}" type="doc">
      <dgm:prSet loTypeId="urn:microsoft.com/office/officeart/2005/8/layout/hierarchy2" loCatId="" qsTypeId="urn:microsoft.com/office/officeart/2005/8/quickstyle/simple1" qsCatId="simple" csTypeId="urn:microsoft.com/office/officeart/2005/8/colors/accent0_2" csCatId="mainScheme" phldr="1"/>
      <dgm:spPr/>
      <dgm:t>
        <a:bodyPr/>
        <a:lstStyle/>
        <a:p>
          <a:endParaRPr lang="es-ES"/>
        </a:p>
      </dgm:t>
    </dgm:pt>
    <dgm:pt modelId="{5B1B1026-6AA0-E34A-ABD2-06F0604B42EB}">
      <dgm:prSet phldrT="[Texto]" custT="1"/>
      <dgm:spPr/>
      <dgm:t>
        <a:bodyPr/>
        <a:lstStyle/>
        <a:p>
          <a:r>
            <a:rPr lang="es-ES_tradnl" sz="4000" dirty="0">
              <a:latin typeface="Calibri" panose="020F0502020204030204" pitchFamily="34" charset="0"/>
              <a:cs typeface="Calibri" panose="020F0502020204030204" pitchFamily="34" charset="0"/>
            </a:rPr>
            <a:t>Tipos de BEI</a:t>
          </a:r>
          <a:endParaRPr lang="es-ES" sz="4000" dirty="0">
            <a:latin typeface="Calibri" panose="020F0502020204030204" pitchFamily="34" charset="0"/>
            <a:cs typeface="Calibri" panose="020F0502020204030204" pitchFamily="34" charset="0"/>
          </a:endParaRPr>
        </a:p>
      </dgm:t>
    </dgm:pt>
    <dgm:pt modelId="{4E572411-B2B2-1E45-8406-B6A4EC13A945}" type="parTrans" cxnId="{A4C675EC-EDFE-6B4A-B978-0BC8C780051F}">
      <dgm:prSet/>
      <dgm:spPr/>
      <dgm:t>
        <a:bodyPr/>
        <a:lstStyle/>
        <a:p>
          <a:endParaRPr lang="es-ES" sz="2000"/>
        </a:p>
      </dgm:t>
    </dgm:pt>
    <dgm:pt modelId="{A0488029-8CEA-C646-A64E-3BBD18A7973A}" type="sibTrans" cxnId="{A4C675EC-EDFE-6B4A-B978-0BC8C780051F}">
      <dgm:prSet/>
      <dgm:spPr/>
      <dgm:t>
        <a:bodyPr/>
        <a:lstStyle/>
        <a:p>
          <a:endParaRPr lang="es-ES" sz="2000"/>
        </a:p>
      </dgm:t>
    </dgm:pt>
    <dgm:pt modelId="{E9691DFF-EC26-C64B-A2B3-51B8242BDEB1}">
      <dgm:prSet phldrT="[Texto]" custT="1"/>
      <dgm:spPr>
        <a:solidFill>
          <a:schemeClr val="accent2">
            <a:lumMod val="20000"/>
            <a:lumOff val="80000"/>
          </a:schemeClr>
        </a:solidFill>
      </dgm:spPr>
      <dgm:t>
        <a:bodyPr spcFirstLastPara="0" vert="horz" wrap="square" lIns="24765" tIns="24765" rIns="24765" bIns="24765" numCol="1" spcCol="1270" anchor="ctr" anchorCtr="0"/>
        <a:lstStyle/>
        <a:p>
          <a:r>
            <a:rPr lang="es-ES" altLang="es-CO" sz="4000" b="0" u="none" dirty="0">
              <a:latin typeface="Calibri" panose="020F0502020204030204" pitchFamily="34" charset="0"/>
              <a:cs typeface="Calibri" panose="020F0502020204030204" pitchFamily="34" charset="0"/>
            </a:rPr>
            <a:t>BEI de Dosis</a:t>
          </a:r>
          <a:endParaRPr lang="es-ES" sz="4000" b="0" u="none" dirty="0">
            <a:latin typeface="Calibri" panose="020F0502020204030204" pitchFamily="34" charset="0"/>
            <a:cs typeface="Calibri" panose="020F0502020204030204" pitchFamily="34" charset="0"/>
          </a:endParaRPr>
        </a:p>
      </dgm:t>
    </dgm:pt>
    <dgm:pt modelId="{58330BDE-E1AF-A64E-9ABC-F99735B7FA07}" type="parTrans" cxnId="{7AC2DF7A-8A51-3641-BE6B-D72687457201}">
      <dgm:prSet custT="1"/>
      <dgm:spPr/>
      <dgm:t>
        <a:bodyPr/>
        <a:lstStyle/>
        <a:p>
          <a:endParaRPr lang="es-ES" sz="600"/>
        </a:p>
      </dgm:t>
    </dgm:pt>
    <dgm:pt modelId="{5424E584-C8B8-0342-A08A-38DA526E122B}" type="sibTrans" cxnId="{7AC2DF7A-8A51-3641-BE6B-D72687457201}">
      <dgm:prSet/>
      <dgm:spPr/>
      <dgm:t>
        <a:bodyPr/>
        <a:lstStyle/>
        <a:p>
          <a:endParaRPr lang="es-ES" sz="2000"/>
        </a:p>
      </dgm:t>
    </dgm:pt>
    <dgm:pt modelId="{931C0ED2-E587-AF45-9324-A1BFA4637D89}">
      <dgm:prSet phldrT="[Texto]" custT="1"/>
      <dgm:spPr>
        <a:solidFill>
          <a:schemeClr val="accent2">
            <a:lumMod val="20000"/>
            <a:lumOff val="80000"/>
          </a:schemeClr>
        </a:solidFill>
      </dgm:spPr>
      <dgm:t>
        <a:bodyPr spcFirstLastPara="0" vert="horz" wrap="square" lIns="9525" tIns="9525" rIns="9525" bIns="9525" numCol="1" spcCol="1270" anchor="ctr" anchorCtr="0"/>
        <a:lstStyle/>
        <a:p>
          <a:pPr marL="0" lvl="0" indent="0" algn="ctr" defTabSz="666750">
            <a:lnSpc>
              <a:spcPct val="90000"/>
            </a:lnSpc>
            <a:spcBef>
              <a:spcPct val="0"/>
            </a:spcBef>
            <a:spcAft>
              <a:spcPct val="35000"/>
            </a:spcAft>
            <a:buClr>
              <a:srgbClr val="9B2D1F"/>
            </a:buClr>
            <a:buSzPct val="75000"/>
            <a:buFont typeface="Wingdings" pitchFamily="2" charset="2"/>
            <a:buNone/>
          </a:pPr>
          <a:r>
            <a:rPr lang="es-ES_tradnl" altLang="es-CO" sz="2000" b="1" kern="1200">
              <a:latin typeface="Calibri" panose="020F0502020204030204" pitchFamily="34" charset="0"/>
              <a:ea typeface="+mn-ea"/>
              <a:cs typeface="Calibri" panose="020F0502020204030204" pitchFamily="34" charset="0"/>
            </a:rPr>
            <a:t>M</a:t>
          </a:r>
          <a:r>
            <a:rPr lang="es-ES" altLang="es-CO" sz="2000" b="1" kern="1200">
              <a:latin typeface="Calibri" panose="020F0502020204030204" pitchFamily="34" charset="0"/>
              <a:ea typeface="+mn-ea"/>
              <a:cs typeface="Calibri" panose="020F0502020204030204" pitchFamily="34" charset="0"/>
            </a:rPr>
            <a:t>ide la concentración del agente químico o de alguno de sus metabolitos.</a:t>
          </a:r>
          <a:endParaRPr lang="es-ES" sz="2000" b="1" kern="1200" dirty="0">
            <a:latin typeface="Calibri" panose="020F0502020204030204" pitchFamily="34" charset="0"/>
            <a:ea typeface="+mn-ea"/>
            <a:cs typeface="Calibri" panose="020F0502020204030204" pitchFamily="34" charset="0"/>
          </a:endParaRPr>
        </a:p>
      </dgm:t>
    </dgm:pt>
    <dgm:pt modelId="{79AA8BE0-EC50-BB43-A887-FD8B264B6528}" type="parTrans" cxnId="{3BDF9968-A42A-D544-935F-2923512B3FE4}">
      <dgm:prSet custT="1"/>
      <dgm:spPr/>
      <dgm:t>
        <a:bodyPr/>
        <a:lstStyle/>
        <a:p>
          <a:endParaRPr lang="es-ES" sz="600"/>
        </a:p>
      </dgm:t>
    </dgm:pt>
    <dgm:pt modelId="{618A6DE8-FA91-D64D-B086-A461F561B900}" type="sibTrans" cxnId="{3BDF9968-A42A-D544-935F-2923512B3FE4}">
      <dgm:prSet/>
      <dgm:spPr/>
      <dgm:t>
        <a:bodyPr/>
        <a:lstStyle/>
        <a:p>
          <a:endParaRPr lang="es-ES" sz="2000"/>
        </a:p>
      </dgm:t>
    </dgm:pt>
    <dgm:pt modelId="{A0132EC9-DE6E-E941-BFF9-F0DA3628A7BF}">
      <dgm:prSet phldrT="[Texto]" custT="1"/>
      <dgm:spPr/>
      <dgm:t>
        <a:bodyPr/>
        <a:lstStyle/>
        <a:p>
          <a:r>
            <a:rPr lang="es-ES" sz="4000" kern="1200">
              <a:latin typeface="Calibri" panose="020F0502020204030204" pitchFamily="34" charset="0"/>
              <a:ea typeface="+mn-ea"/>
              <a:cs typeface="Calibri" panose="020F0502020204030204" pitchFamily="34" charset="0"/>
            </a:rPr>
            <a:t>BEI de Efecto</a:t>
          </a:r>
          <a:endParaRPr lang="es-ES" sz="4000" kern="1200" dirty="0">
            <a:latin typeface="Calibri" panose="020F0502020204030204" pitchFamily="34" charset="0"/>
            <a:ea typeface="+mn-ea"/>
            <a:cs typeface="Calibri" panose="020F0502020204030204" pitchFamily="34" charset="0"/>
          </a:endParaRPr>
        </a:p>
      </dgm:t>
    </dgm:pt>
    <dgm:pt modelId="{F7E3979C-321E-0742-9DE4-982FCDC88580}" type="parTrans" cxnId="{AB3A7875-51CD-5246-A639-E2C61683A3A7}">
      <dgm:prSet custT="1"/>
      <dgm:spPr/>
      <dgm:t>
        <a:bodyPr/>
        <a:lstStyle/>
        <a:p>
          <a:endParaRPr lang="es-ES" sz="600"/>
        </a:p>
      </dgm:t>
    </dgm:pt>
    <dgm:pt modelId="{275DD9E5-7556-114A-83DA-B2676149CA69}" type="sibTrans" cxnId="{AB3A7875-51CD-5246-A639-E2C61683A3A7}">
      <dgm:prSet/>
      <dgm:spPr/>
      <dgm:t>
        <a:bodyPr/>
        <a:lstStyle/>
        <a:p>
          <a:endParaRPr lang="es-ES" sz="2000"/>
        </a:p>
      </dgm:t>
    </dgm:pt>
    <dgm:pt modelId="{DD36705E-856D-7340-B69C-2237C70F4EB6}">
      <dgm:prSet phldrT="[Texto]" custT="1"/>
      <dgm:spPr/>
      <dgm:t>
        <a:bodyPr/>
        <a:lstStyle/>
        <a:p>
          <a:pPr>
            <a:buClr>
              <a:schemeClr val="accent2"/>
            </a:buClr>
            <a:buSzPct val="75000"/>
            <a:buFont typeface="Wingdings" pitchFamily="2" charset="2"/>
            <a:buBlip>
              <a:blip xmlns:r="http://schemas.openxmlformats.org/officeDocument/2006/relationships" r:embed="rId1"/>
            </a:buBlip>
          </a:pPr>
          <a:r>
            <a:rPr lang="es-ES_tradnl" altLang="es-CO" sz="2000" b="1">
              <a:latin typeface="Calibri" panose="020F0502020204030204" pitchFamily="34" charset="0"/>
              <a:cs typeface="Calibri" panose="020F0502020204030204" pitchFamily="34" charset="0"/>
            </a:rPr>
            <a:t>P</a:t>
          </a:r>
          <a:r>
            <a:rPr lang="es-ES" altLang="es-CO" sz="2000" b="1">
              <a:latin typeface="Calibri" panose="020F0502020204030204" pitchFamily="34" charset="0"/>
              <a:cs typeface="Calibri" panose="020F0502020204030204" pitchFamily="34" charset="0"/>
            </a:rPr>
            <a:t>uede identificar alteraciones bioquímicas reversibles, inducidas de modo característico por el agente químico al que esta expuesto el trabajador.</a:t>
          </a:r>
          <a:endParaRPr lang="es-ES" sz="2000" dirty="0">
            <a:latin typeface="Calibri" panose="020F0502020204030204" pitchFamily="34" charset="0"/>
            <a:cs typeface="Calibri" panose="020F0502020204030204" pitchFamily="34" charset="0"/>
          </a:endParaRPr>
        </a:p>
      </dgm:t>
    </dgm:pt>
    <dgm:pt modelId="{9C851196-FBA5-FD48-8A4F-96B779DE89ED}" type="parTrans" cxnId="{F1AECFF6-7F70-E540-A1D5-71A8287F3BB2}">
      <dgm:prSet custT="1"/>
      <dgm:spPr/>
      <dgm:t>
        <a:bodyPr/>
        <a:lstStyle/>
        <a:p>
          <a:endParaRPr lang="es-ES" sz="600"/>
        </a:p>
      </dgm:t>
    </dgm:pt>
    <dgm:pt modelId="{9396B042-CE2F-364A-9468-43B04BF9C1D5}" type="sibTrans" cxnId="{F1AECFF6-7F70-E540-A1D5-71A8287F3BB2}">
      <dgm:prSet/>
      <dgm:spPr/>
      <dgm:t>
        <a:bodyPr/>
        <a:lstStyle/>
        <a:p>
          <a:endParaRPr lang="es-ES" sz="2000"/>
        </a:p>
      </dgm:t>
    </dgm:pt>
    <dgm:pt modelId="{3DED6C2E-959B-F44F-B90A-65E960A72583}">
      <dgm:prSet phldrT="[Texto]" custT="1"/>
      <dgm:spPr>
        <a:solidFill>
          <a:schemeClr val="accent2">
            <a:lumMod val="20000"/>
            <a:lumOff val="80000"/>
          </a:schemeClr>
        </a:solidFill>
      </dgm:spPr>
      <dgm:t>
        <a:bodyPr spcFirstLastPara="0" vert="horz" wrap="square" lIns="9525" tIns="9525" rIns="9525" bIns="9525" numCol="1" spcCol="1270" anchor="ctr" anchorCtr="0"/>
        <a:lstStyle/>
        <a:p>
          <a:pPr marL="0" lvl="0" indent="0" algn="ctr" defTabSz="666750">
            <a:lnSpc>
              <a:spcPct val="90000"/>
            </a:lnSpc>
            <a:spcBef>
              <a:spcPct val="0"/>
            </a:spcBef>
            <a:spcAft>
              <a:spcPct val="35000"/>
            </a:spcAft>
            <a:buClr>
              <a:srgbClr val="9B2D1F"/>
            </a:buClr>
            <a:buSzPct val="75000"/>
            <a:buFont typeface="Wingdings" pitchFamily="2" charset="2"/>
            <a:buNone/>
          </a:pPr>
          <a:r>
            <a:rPr lang="es-ES" sz="2000" b="1" kern="1200">
              <a:latin typeface="Calibri" panose="020F0502020204030204" pitchFamily="34" charset="0"/>
              <a:ea typeface="+mn-ea"/>
              <a:cs typeface="Calibri" panose="020F0502020204030204" pitchFamily="34" charset="0"/>
            </a:rPr>
            <a:t>VERDADEROS, EXPOSICION, ACUMULACIÓN</a:t>
          </a:r>
          <a:endParaRPr lang="es-ES" sz="2000" b="1" kern="1200" dirty="0">
            <a:latin typeface="Calibri" panose="020F0502020204030204" pitchFamily="34" charset="0"/>
            <a:ea typeface="+mn-ea"/>
            <a:cs typeface="Calibri" panose="020F0502020204030204" pitchFamily="34" charset="0"/>
          </a:endParaRPr>
        </a:p>
      </dgm:t>
    </dgm:pt>
    <dgm:pt modelId="{26519B70-34AA-3744-9369-0F03CFA587B6}" type="parTrans" cxnId="{204D91B9-63C8-B947-9E90-B5E12B62BF9D}">
      <dgm:prSet custT="1"/>
      <dgm:spPr/>
      <dgm:t>
        <a:bodyPr/>
        <a:lstStyle/>
        <a:p>
          <a:endParaRPr lang="es-ES" sz="600"/>
        </a:p>
      </dgm:t>
    </dgm:pt>
    <dgm:pt modelId="{2A476245-233F-8141-8ABB-592717CF855F}" type="sibTrans" cxnId="{204D91B9-63C8-B947-9E90-B5E12B62BF9D}">
      <dgm:prSet/>
      <dgm:spPr/>
      <dgm:t>
        <a:bodyPr/>
        <a:lstStyle/>
        <a:p>
          <a:endParaRPr lang="es-ES" sz="2000"/>
        </a:p>
      </dgm:t>
    </dgm:pt>
    <dgm:pt modelId="{49DF378A-0EDF-A94F-BA0E-1AB930BFDDEC}">
      <dgm:prSet phldrT="[Texto]" custT="1"/>
      <dgm:spPr/>
      <dgm:t>
        <a:bodyPr/>
        <a:lstStyle/>
        <a:p>
          <a:pPr>
            <a:buClr>
              <a:schemeClr val="accent2"/>
            </a:buClr>
            <a:buSzPct val="75000"/>
            <a:buFont typeface="Wingdings" pitchFamily="2" charset="2"/>
            <a:buBlip>
              <a:blip xmlns:r="http://schemas.openxmlformats.org/officeDocument/2006/relationships" r:embed="rId1"/>
            </a:buBlip>
          </a:pPr>
          <a:r>
            <a:rPr lang="es-ES" sz="2000" dirty="0">
              <a:latin typeface="Calibri" panose="020F0502020204030204" pitchFamily="34" charset="0"/>
              <a:cs typeface="Calibri" panose="020F0502020204030204" pitchFamily="34" charset="0"/>
            </a:rPr>
            <a:t>IDENTIFICACIÓN ALTERACIONES</a:t>
          </a:r>
        </a:p>
      </dgm:t>
    </dgm:pt>
    <dgm:pt modelId="{0D9E272E-B0F1-BE43-89BC-01474770DA18}" type="parTrans" cxnId="{E2E4A805-1D88-4A49-83DD-8AC43DF6F3F4}">
      <dgm:prSet custT="1"/>
      <dgm:spPr/>
      <dgm:t>
        <a:bodyPr/>
        <a:lstStyle/>
        <a:p>
          <a:endParaRPr lang="es-ES" sz="600"/>
        </a:p>
      </dgm:t>
    </dgm:pt>
    <dgm:pt modelId="{3E2E88C9-8682-814A-A655-F014492631C7}" type="sibTrans" cxnId="{E2E4A805-1D88-4A49-83DD-8AC43DF6F3F4}">
      <dgm:prSet/>
      <dgm:spPr/>
      <dgm:t>
        <a:bodyPr/>
        <a:lstStyle/>
        <a:p>
          <a:endParaRPr lang="es-ES" sz="2000"/>
        </a:p>
      </dgm:t>
    </dgm:pt>
    <dgm:pt modelId="{52742E7A-DC4E-984F-BAB8-6A4051F8D137}" type="pres">
      <dgm:prSet presAssocID="{6699F886-B699-9D4B-AE09-9F7B1F66FF37}" presName="diagram" presStyleCnt="0">
        <dgm:presLayoutVars>
          <dgm:chPref val="1"/>
          <dgm:dir/>
          <dgm:animOne val="branch"/>
          <dgm:animLvl val="lvl"/>
          <dgm:resizeHandles val="exact"/>
        </dgm:presLayoutVars>
      </dgm:prSet>
      <dgm:spPr/>
      <dgm:t>
        <a:bodyPr/>
        <a:lstStyle/>
        <a:p>
          <a:endParaRPr lang="es-ES"/>
        </a:p>
      </dgm:t>
    </dgm:pt>
    <dgm:pt modelId="{3E14808E-91CA-AE44-B2D7-FF99E4F5FF3D}" type="pres">
      <dgm:prSet presAssocID="{5B1B1026-6AA0-E34A-ABD2-06F0604B42EB}" presName="root1" presStyleCnt="0"/>
      <dgm:spPr/>
    </dgm:pt>
    <dgm:pt modelId="{5A05AF9F-A6C0-6D4F-8C00-A8F1F385167F}" type="pres">
      <dgm:prSet presAssocID="{5B1B1026-6AA0-E34A-ABD2-06F0604B42EB}" presName="LevelOneTextNode" presStyleLbl="node0" presStyleIdx="0" presStyleCnt="1">
        <dgm:presLayoutVars>
          <dgm:chPref val="3"/>
        </dgm:presLayoutVars>
      </dgm:prSet>
      <dgm:spPr/>
      <dgm:t>
        <a:bodyPr/>
        <a:lstStyle/>
        <a:p>
          <a:endParaRPr lang="es-ES"/>
        </a:p>
      </dgm:t>
    </dgm:pt>
    <dgm:pt modelId="{FF13718D-97BA-ED41-90DC-BD4D8AB3F0B5}" type="pres">
      <dgm:prSet presAssocID="{5B1B1026-6AA0-E34A-ABD2-06F0604B42EB}" presName="level2hierChild" presStyleCnt="0"/>
      <dgm:spPr/>
    </dgm:pt>
    <dgm:pt modelId="{5780CA37-EB5D-3B47-83AD-CB952B8D7336}" type="pres">
      <dgm:prSet presAssocID="{58330BDE-E1AF-A64E-9ABC-F99735B7FA07}" presName="conn2-1" presStyleLbl="parChTrans1D2" presStyleIdx="0" presStyleCnt="2"/>
      <dgm:spPr/>
      <dgm:t>
        <a:bodyPr/>
        <a:lstStyle/>
        <a:p>
          <a:endParaRPr lang="es-ES"/>
        </a:p>
      </dgm:t>
    </dgm:pt>
    <dgm:pt modelId="{7F7797A1-3242-5C48-B547-190E73E73981}" type="pres">
      <dgm:prSet presAssocID="{58330BDE-E1AF-A64E-9ABC-F99735B7FA07}" presName="connTx" presStyleLbl="parChTrans1D2" presStyleIdx="0" presStyleCnt="2"/>
      <dgm:spPr/>
      <dgm:t>
        <a:bodyPr/>
        <a:lstStyle/>
        <a:p>
          <a:endParaRPr lang="es-ES"/>
        </a:p>
      </dgm:t>
    </dgm:pt>
    <dgm:pt modelId="{C97F82F8-1CA8-4943-8ACC-9121BF7574E0}" type="pres">
      <dgm:prSet presAssocID="{E9691DFF-EC26-C64B-A2B3-51B8242BDEB1}" presName="root2" presStyleCnt="0"/>
      <dgm:spPr/>
    </dgm:pt>
    <dgm:pt modelId="{94549013-1752-A94B-9002-772D0AF91B38}" type="pres">
      <dgm:prSet presAssocID="{E9691DFF-EC26-C64B-A2B3-51B8242BDEB1}" presName="LevelTwoTextNode" presStyleLbl="node2" presStyleIdx="0" presStyleCnt="2">
        <dgm:presLayoutVars>
          <dgm:chPref val="3"/>
        </dgm:presLayoutVars>
      </dgm:prSet>
      <dgm:spPr>
        <a:xfrm>
          <a:off x="3802732" y="707197"/>
          <a:ext cx="2452935" cy="1226467"/>
        </a:xfrm>
        <a:prstGeom prst="roundRect">
          <a:avLst>
            <a:gd name="adj" fmla="val 10000"/>
          </a:avLst>
        </a:prstGeom>
      </dgm:spPr>
      <dgm:t>
        <a:bodyPr/>
        <a:lstStyle/>
        <a:p>
          <a:endParaRPr lang="es-ES"/>
        </a:p>
      </dgm:t>
    </dgm:pt>
    <dgm:pt modelId="{F29B86BC-B06D-1B40-AE6D-0BA4DE3B892E}" type="pres">
      <dgm:prSet presAssocID="{E9691DFF-EC26-C64B-A2B3-51B8242BDEB1}" presName="level3hierChild" presStyleCnt="0"/>
      <dgm:spPr/>
    </dgm:pt>
    <dgm:pt modelId="{EC37E243-0E19-184C-832E-3AC9AE28B700}" type="pres">
      <dgm:prSet presAssocID="{79AA8BE0-EC50-BB43-A887-FD8B264B6528}" presName="conn2-1" presStyleLbl="parChTrans1D3" presStyleIdx="0" presStyleCnt="4"/>
      <dgm:spPr/>
      <dgm:t>
        <a:bodyPr/>
        <a:lstStyle/>
        <a:p>
          <a:endParaRPr lang="es-ES"/>
        </a:p>
      </dgm:t>
    </dgm:pt>
    <dgm:pt modelId="{CF9FA5EB-B1F1-6D4E-A50E-1D594B50BD31}" type="pres">
      <dgm:prSet presAssocID="{79AA8BE0-EC50-BB43-A887-FD8B264B6528}" presName="connTx" presStyleLbl="parChTrans1D3" presStyleIdx="0" presStyleCnt="4"/>
      <dgm:spPr/>
      <dgm:t>
        <a:bodyPr/>
        <a:lstStyle/>
        <a:p>
          <a:endParaRPr lang="es-ES"/>
        </a:p>
      </dgm:t>
    </dgm:pt>
    <dgm:pt modelId="{5D4EBE47-A741-C143-BDA8-82C5A4ACBC73}" type="pres">
      <dgm:prSet presAssocID="{931C0ED2-E587-AF45-9324-A1BFA4637D89}" presName="root2" presStyleCnt="0"/>
      <dgm:spPr/>
    </dgm:pt>
    <dgm:pt modelId="{934438C9-E988-5C4C-B62A-93942133A935}" type="pres">
      <dgm:prSet presAssocID="{931C0ED2-E587-AF45-9324-A1BFA4637D89}" presName="LevelTwoTextNode" presStyleLbl="node3" presStyleIdx="0" presStyleCnt="4" custScaleX="151443">
        <dgm:presLayoutVars>
          <dgm:chPref val="3"/>
        </dgm:presLayoutVars>
      </dgm:prSet>
      <dgm:spPr>
        <a:xfrm>
          <a:off x="7411316" y="602996"/>
          <a:ext cx="2646796" cy="1323398"/>
        </a:xfrm>
        <a:prstGeom prst="roundRect">
          <a:avLst>
            <a:gd name="adj" fmla="val 10000"/>
          </a:avLst>
        </a:prstGeom>
      </dgm:spPr>
      <dgm:t>
        <a:bodyPr/>
        <a:lstStyle/>
        <a:p>
          <a:endParaRPr lang="es-ES"/>
        </a:p>
      </dgm:t>
    </dgm:pt>
    <dgm:pt modelId="{4E983D0F-FDD9-AE48-8E24-59A27F0236C2}" type="pres">
      <dgm:prSet presAssocID="{931C0ED2-E587-AF45-9324-A1BFA4637D89}" presName="level3hierChild" presStyleCnt="0"/>
      <dgm:spPr/>
    </dgm:pt>
    <dgm:pt modelId="{EF5CC795-0699-C343-94CE-963FA614B9AA}" type="pres">
      <dgm:prSet presAssocID="{26519B70-34AA-3744-9369-0F03CFA587B6}" presName="conn2-1" presStyleLbl="parChTrans1D3" presStyleIdx="1" presStyleCnt="4"/>
      <dgm:spPr/>
      <dgm:t>
        <a:bodyPr/>
        <a:lstStyle/>
        <a:p>
          <a:endParaRPr lang="es-ES"/>
        </a:p>
      </dgm:t>
    </dgm:pt>
    <dgm:pt modelId="{23EE1872-DEFC-A444-B98B-FF657F3A8B24}" type="pres">
      <dgm:prSet presAssocID="{26519B70-34AA-3744-9369-0F03CFA587B6}" presName="connTx" presStyleLbl="parChTrans1D3" presStyleIdx="1" presStyleCnt="4"/>
      <dgm:spPr/>
      <dgm:t>
        <a:bodyPr/>
        <a:lstStyle/>
        <a:p>
          <a:endParaRPr lang="es-ES"/>
        </a:p>
      </dgm:t>
    </dgm:pt>
    <dgm:pt modelId="{C0566D80-4A04-1242-9C7F-4888A55051DF}" type="pres">
      <dgm:prSet presAssocID="{3DED6C2E-959B-F44F-B90A-65E960A72583}" presName="root2" presStyleCnt="0"/>
      <dgm:spPr/>
    </dgm:pt>
    <dgm:pt modelId="{45CD601F-8073-514C-B0B7-E828D4A70E68}" type="pres">
      <dgm:prSet presAssocID="{3DED6C2E-959B-F44F-B90A-65E960A72583}" presName="LevelTwoTextNode" presStyleLbl="node3" presStyleIdx="1" presStyleCnt="4" custScaleX="151443">
        <dgm:presLayoutVars>
          <dgm:chPref val="3"/>
        </dgm:presLayoutVars>
      </dgm:prSet>
      <dgm:spPr/>
      <dgm:t>
        <a:bodyPr/>
        <a:lstStyle/>
        <a:p>
          <a:endParaRPr lang="es-ES"/>
        </a:p>
      </dgm:t>
    </dgm:pt>
    <dgm:pt modelId="{D2A94C95-B70D-BE4F-8170-1615325AF640}" type="pres">
      <dgm:prSet presAssocID="{3DED6C2E-959B-F44F-B90A-65E960A72583}" presName="level3hierChild" presStyleCnt="0"/>
      <dgm:spPr/>
    </dgm:pt>
    <dgm:pt modelId="{DD453886-5BD0-7F43-9216-C4C40F5D4DC4}" type="pres">
      <dgm:prSet presAssocID="{F7E3979C-321E-0742-9DE4-982FCDC88580}" presName="conn2-1" presStyleLbl="parChTrans1D2" presStyleIdx="1" presStyleCnt="2"/>
      <dgm:spPr/>
      <dgm:t>
        <a:bodyPr/>
        <a:lstStyle/>
        <a:p>
          <a:endParaRPr lang="es-ES"/>
        </a:p>
      </dgm:t>
    </dgm:pt>
    <dgm:pt modelId="{02BF9C5C-B783-AD4A-A6C4-4B7B5008FE00}" type="pres">
      <dgm:prSet presAssocID="{F7E3979C-321E-0742-9DE4-982FCDC88580}" presName="connTx" presStyleLbl="parChTrans1D2" presStyleIdx="1" presStyleCnt="2"/>
      <dgm:spPr/>
      <dgm:t>
        <a:bodyPr/>
        <a:lstStyle/>
        <a:p>
          <a:endParaRPr lang="es-ES"/>
        </a:p>
      </dgm:t>
    </dgm:pt>
    <dgm:pt modelId="{004AF54F-0E6C-DA49-9BCA-B01E16774267}" type="pres">
      <dgm:prSet presAssocID="{A0132EC9-DE6E-E941-BFF9-F0DA3628A7BF}" presName="root2" presStyleCnt="0"/>
      <dgm:spPr/>
    </dgm:pt>
    <dgm:pt modelId="{5F1AB975-EF43-434E-81B8-11F6A2BC0388}" type="pres">
      <dgm:prSet presAssocID="{A0132EC9-DE6E-E941-BFF9-F0DA3628A7BF}" presName="LevelTwoTextNode" presStyleLbl="node2" presStyleIdx="1" presStyleCnt="2">
        <dgm:presLayoutVars>
          <dgm:chPref val="3"/>
        </dgm:presLayoutVars>
      </dgm:prSet>
      <dgm:spPr/>
      <dgm:t>
        <a:bodyPr/>
        <a:lstStyle/>
        <a:p>
          <a:endParaRPr lang="es-ES"/>
        </a:p>
      </dgm:t>
    </dgm:pt>
    <dgm:pt modelId="{1CB092DD-4AD3-1144-A9B7-B60E1509A383}" type="pres">
      <dgm:prSet presAssocID="{A0132EC9-DE6E-E941-BFF9-F0DA3628A7BF}" presName="level3hierChild" presStyleCnt="0"/>
      <dgm:spPr/>
    </dgm:pt>
    <dgm:pt modelId="{E649F990-FDF0-084F-8D55-F9D079AF73A7}" type="pres">
      <dgm:prSet presAssocID="{9C851196-FBA5-FD48-8A4F-96B779DE89ED}" presName="conn2-1" presStyleLbl="parChTrans1D3" presStyleIdx="2" presStyleCnt="4"/>
      <dgm:spPr/>
      <dgm:t>
        <a:bodyPr/>
        <a:lstStyle/>
        <a:p>
          <a:endParaRPr lang="es-ES"/>
        </a:p>
      </dgm:t>
    </dgm:pt>
    <dgm:pt modelId="{16ADB741-8975-6248-8DE5-33EB38910D2E}" type="pres">
      <dgm:prSet presAssocID="{9C851196-FBA5-FD48-8A4F-96B779DE89ED}" presName="connTx" presStyleLbl="parChTrans1D3" presStyleIdx="2" presStyleCnt="4"/>
      <dgm:spPr/>
      <dgm:t>
        <a:bodyPr/>
        <a:lstStyle/>
        <a:p>
          <a:endParaRPr lang="es-ES"/>
        </a:p>
      </dgm:t>
    </dgm:pt>
    <dgm:pt modelId="{315BCC63-C3AA-9F4F-81FF-40A426CD4A63}" type="pres">
      <dgm:prSet presAssocID="{DD36705E-856D-7340-B69C-2237C70F4EB6}" presName="root2" presStyleCnt="0"/>
      <dgm:spPr/>
    </dgm:pt>
    <dgm:pt modelId="{25E6B72B-8521-D947-834A-815C4F468F9A}" type="pres">
      <dgm:prSet presAssocID="{DD36705E-856D-7340-B69C-2237C70F4EB6}" presName="LevelTwoTextNode" presStyleLbl="node3" presStyleIdx="2" presStyleCnt="4" custScaleX="151443">
        <dgm:presLayoutVars>
          <dgm:chPref val="3"/>
        </dgm:presLayoutVars>
      </dgm:prSet>
      <dgm:spPr/>
      <dgm:t>
        <a:bodyPr/>
        <a:lstStyle/>
        <a:p>
          <a:endParaRPr lang="es-ES"/>
        </a:p>
      </dgm:t>
    </dgm:pt>
    <dgm:pt modelId="{17A7FE75-4D4F-8744-8354-224E0E9360C9}" type="pres">
      <dgm:prSet presAssocID="{DD36705E-856D-7340-B69C-2237C70F4EB6}" presName="level3hierChild" presStyleCnt="0"/>
      <dgm:spPr/>
    </dgm:pt>
    <dgm:pt modelId="{8FEFF1CD-82E1-E74F-B75D-0DF631ACD082}" type="pres">
      <dgm:prSet presAssocID="{0D9E272E-B0F1-BE43-89BC-01474770DA18}" presName="conn2-1" presStyleLbl="parChTrans1D3" presStyleIdx="3" presStyleCnt="4"/>
      <dgm:spPr/>
      <dgm:t>
        <a:bodyPr/>
        <a:lstStyle/>
        <a:p>
          <a:endParaRPr lang="es-ES"/>
        </a:p>
      </dgm:t>
    </dgm:pt>
    <dgm:pt modelId="{9BD345BC-329F-B94C-AB21-7F28DC24B93D}" type="pres">
      <dgm:prSet presAssocID="{0D9E272E-B0F1-BE43-89BC-01474770DA18}" presName="connTx" presStyleLbl="parChTrans1D3" presStyleIdx="3" presStyleCnt="4"/>
      <dgm:spPr/>
      <dgm:t>
        <a:bodyPr/>
        <a:lstStyle/>
        <a:p>
          <a:endParaRPr lang="es-ES"/>
        </a:p>
      </dgm:t>
    </dgm:pt>
    <dgm:pt modelId="{897036B7-208B-A348-BD35-A0AE785E6A1A}" type="pres">
      <dgm:prSet presAssocID="{49DF378A-0EDF-A94F-BA0E-1AB930BFDDEC}" presName="root2" presStyleCnt="0"/>
      <dgm:spPr/>
    </dgm:pt>
    <dgm:pt modelId="{333BD206-ECAF-1847-A8D5-9A979BF8DF45}" type="pres">
      <dgm:prSet presAssocID="{49DF378A-0EDF-A94F-BA0E-1AB930BFDDEC}" presName="LevelTwoTextNode" presStyleLbl="node3" presStyleIdx="3" presStyleCnt="4" custScaleX="151443">
        <dgm:presLayoutVars>
          <dgm:chPref val="3"/>
        </dgm:presLayoutVars>
      </dgm:prSet>
      <dgm:spPr/>
      <dgm:t>
        <a:bodyPr/>
        <a:lstStyle/>
        <a:p>
          <a:endParaRPr lang="es-ES"/>
        </a:p>
      </dgm:t>
    </dgm:pt>
    <dgm:pt modelId="{9046B25F-47F3-B346-B0D9-B7A639A6721A}" type="pres">
      <dgm:prSet presAssocID="{49DF378A-0EDF-A94F-BA0E-1AB930BFDDEC}" presName="level3hierChild" presStyleCnt="0"/>
      <dgm:spPr/>
    </dgm:pt>
  </dgm:ptLst>
  <dgm:cxnLst>
    <dgm:cxn modelId="{7BD10CF6-8FE9-0744-A6A8-E8CF5DD28D14}" type="presOf" srcId="{E9691DFF-EC26-C64B-A2B3-51B8242BDEB1}" destId="{94549013-1752-A94B-9002-772D0AF91B38}" srcOrd="0" destOrd="0" presId="urn:microsoft.com/office/officeart/2005/8/layout/hierarchy2"/>
    <dgm:cxn modelId="{F1AECFF6-7F70-E540-A1D5-71A8287F3BB2}" srcId="{A0132EC9-DE6E-E941-BFF9-F0DA3628A7BF}" destId="{DD36705E-856D-7340-B69C-2237C70F4EB6}" srcOrd="0" destOrd="0" parTransId="{9C851196-FBA5-FD48-8A4F-96B779DE89ED}" sibTransId="{9396B042-CE2F-364A-9468-43B04BF9C1D5}"/>
    <dgm:cxn modelId="{E2E4A805-1D88-4A49-83DD-8AC43DF6F3F4}" srcId="{A0132EC9-DE6E-E941-BFF9-F0DA3628A7BF}" destId="{49DF378A-0EDF-A94F-BA0E-1AB930BFDDEC}" srcOrd="1" destOrd="0" parTransId="{0D9E272E-B0F1-BE43-89BC-01474770DA18}" sibTransId="{3E2E88C9-8682-814A-A655-F014492631C7}"/>
    <dgm:cxn modelId="{671E2328-653E-914B-9B8E-C0F29E34E52A}" type="presOf" srcId="{0D9E272E-B0F1-BE43-89BC-01474770DA18}" destId="{9BD345BC-329F-B94C-AB21-7F28DC24B93D}" srcOrd="1" destOrd="0" presId="urn:microsoft.com/office/officeart/2005/8/layout/hierarchy2"/>
    <dgm:cxn modelId="{2CEF852C-F0E2-0942-8397-FF5D914ECC90}" type="presOf" srcId="{F7E3979C-321E-0742-9DE4-982FCDC88580}" destId="{DD453886-5BD0-7F43-9216-C4C40F5D4DC4}" srcOrd="0" destOrd="0" presId="urn:microsoft.com/office/officeart/2005/8/layout/hierarchy2"/>
    <dgm:cxn modelId="{E4601B6F-E5D6-B147-95A7-6177B7CA87B9}" type="presOf" srcId="{9C851196-FBA5-FD48-8A4F-96B779DE89ED}" destId="{E649F990-FDF0-084F-8D55-F9D079AF73A7}" srcOrd="0" destOrd="0" presId="urn:microsoft.com/office/officeart/2005/8/layout/hierarchy2"/>
    <dgm:cxn modelId="{9CB7BAF2-DF62-3F47-9044-EDD2AF26937B}" type="presOf" srcId="{26519B70-34AA-3744-9369-0F03CFA587B6}" destId="{23EE1872-DEFC-A444-B98B-FF657F3A8B24}" srcOrd="1" destOrd="0" presId="urn:microsoft.com/office/officeart/2005/8/layout/hierarchy2"/>
    <dgm:cxn modelId="{EB1969BB-E0C2-AD4D-B358-4B5F91BEBD84}" type="presOf" srcId="{79AA8BE0-EC50-BB43-A887-FD8B264B6528}" destId="{EC37E243-0E19-184C-832E-3AC9AE28B700}" srcOrd="0" destOrd="0" presId="urn:microsoft.com/office/officeart/2005/8/layout/hierarchy2"/>
    <dgm:cxn modelId="{AE6E414F-DA0E-214F-A266-0814D896B7F6}" type="presOf" srcId="{58330BDE-E1AF-A64E-9ABC-F99735B7FA07}" destId="{5780CA37-EB5D-3B47-83AD-CB952B8D7336}" srcOrd="0" destOrd="0" presId="urn:microsoft.com/office/officeart/2005/8/layout/hierarchy2"/>
    <dgm:cxn modelId="{57E211AB-2E1C-5D49-B050-031E33F6C421}" type="presOf" srcId="{49DF378A-0EDF-A94F-BA0E-1AB930BFDDEC}" destId="{333BD206-ECAF-1847-A8D5-9A979BF8DF45}" srcOrd="0" destOrd="0" presId="urn:microsoft.com/office/officeart/2005/8/layout/hierarchy2"/>
    <dgm:cxn modelId="{34B0D0F4-DDE1-874E-B596-EA4B580FEBB3}" type="presOf" srcId="{931C0ED2-E587-AF45-9324-A1BFA4637D89}" destId="{934438C9-E988-5C4C-B62A-93942133A935}" srcOrd="0" destOrd="0" presId="urn:microsoft.com/office/officeart/2005/8/layout/hierarchy2"/>
    <dgm:cxn modelId="{4C093846-89E6-984E-84CC-833917B04E6D}" type="presOf" srcId="{3DED6C2E-959B-F44F-B90A-65E960A72583}" destId="{45CD601F-8073-514C-B0B7-E828D4A70E68}" srcOrd="0" destOrd="0" presId="urn:microsoft.com/office/officeart/2005/8/layout/hierarchy2"/>
    <dgm:cxn modelId="{82E97F1E-8D8B-5344-B151-9D6295ABAB68}" type="presOf" srcId="{DD36705E-856D-7340-B69C-2237C70F4EB6}" destId="{25E6B72B-8521-D947-834A-815C4F468F9A}" srcOrd="0" destOrd="0" presId="urn:microsoft.com/office/officeart/2005/8/layout/hierarchy2"/>
    <dgm:cxn modelId="{C6A9BBE7-E3F3-A042-9B71-12BC0970B804}" type="presOf" srcId="{9C851196-FBA5-FD48-8A4F-96B779DE89ED}" destId="{16ADB741-8975-6248-8DE5-33EB38910D2E}" srcOrd="1" destOrd="0" presId="urn:microsoft.com/office/officeart/2005/8/layout/hierarchy2"/>
    <dgm:cxn modelId="{AB3A7875-51CD-5246-A639-E2C61683A3A7}" srcId="{5B1B1026-6AA0-E34A-ABD2-06F0604B42EB}" destId="{A0132EC9-DE6E-E941-BFF9-F0DA3628A7BF}" srcOrd="1" destOrd="0" parTransId="{F7E3979C-321E-0742-9DE4-982FCDC88580}" sibTransId="{275DD9E5-7556-114A-83DA-B2676149CA69}"/>
    <dgm:cxn modelId="{935BE279-6D83-E642-929E-AFA3F0E1ECD1}" type="presOf" srcId="{F7E3979C-321E-0742-9DE4-982FCDC88580}" destId="{02BF9C5C-B783-AD4A-A6C4-4B7B5008FE00}" srcOrd="1" destOrd="0" presId="urn:microsoft.com/office/officeart/2005/8/layout/hierarchy2"/>
    <dgm:cxn modelId="{A4C675EC-EDFE-6B4A-B978-0BC8C780051F}" srcId="{6699F886-B699-9D4B-AE09-9F7B1F66FF37}" destId="{5B1B1026-6AA0-E34A-ABD2-06F0604B42EB}" srcOrd="0" destOrd="0" parTransId="{4E572411-B2B2-1E45-8406-B6A4EC13A945}" sibTransId="{A0488029-8CEA-C646-A64E-3BBD18A7973A}"/>
    <dgm:cxn modelId="{559DFE2F-02C8-444F-91E9-DB96E3E1FA6D}" type="presOf" srcId="{A0132EC9-DE6E-E941-BFF9-F0DA3628A7BF}" destId="{5F1AB975-EF43-434E-81B8-11F6A2BC0388}" srcOrd="0" destOrd="0" presId="urn:microsoft.com/office/officeart/2005/8/layout/hierarchy2"/>
    <dgm:cxn modelId="{7FFC175C-4789-9A42-A1AB-A97182857AB3}" type="presOf" srcId="{6699F886-B699-9D4B-AE09-9F7B1F66FF37}" destId="{52742E7A-DC4E-984F-BAB8-6A4051F8D137}" srcOrd="0" destOrd="0" presId="urn:microsoft.com/office/officeart/2005/8/layout/hierarchy2"/>
    <dgm:cxn modelId="{7AC2DF7A-8A51-3641-BE6B-D72687457201}" srcId="{5B1B1026-6AA0-E34A-ABD2-06F0604B42EB}" destId="{E9691DFF-EC26-C64B-A2B3-51B8242BDEB1}" srcOrd="0" destOrd="0" parTransId="{58330BDE-E1AF-A64E-9ABC-F99735B7FA07}" sibTransId="{5424E584-C8B8-0342-A08A-38DA526E122B}"/>
    <dgm:cxn modelId="{C5F2A7AB-FC6C-EE45-90BA-9104DAA11258}" type="presOf" srcId="{0D9E272E-B0F1-BE43-89BC-01474770DA18}" destId="{8FEFF1CD-82E1-E74F-B75D-0DF631ACD082}" srcOrd="0" destOrd="0" presId="urn:microsoft.com/office/officeart/2005/8/layout/hierarchy2"/>
    <dgm:cxn modelId="{3BDF9968-A42A-D544-935F-2923512B3FE4}" srcId="{E9691DFF-EC26-C64B-A2B3-51B8242BDEB1}" destId="{931C0ED2-E587-AF45-9324-A1BFA4637D89}" srcOrd="0" destOrd="0" parTransId="{79AA8BE0-EC50-BB43-A887-FD8B264B6528}" sibTransId="{618A6DE8-FA91-D64D-B086-A461F561B900}"/>
    <dgm:cxn modelId="{204D91B9-63C8-B947-9E90-B5E12B62BF9D}" srcId="{E9691DFF-EC26-C64B-A2B3-51B8242BDEB1}" destId="{3DED6C2E-959B-F44F-B90A-65E960A72583}" srcOrd="1" destOrd="0" parTransId="{26519B70-34AA-3744-9369-0F03CFA587B6}" sibTransId="{2A476245-233F-8141-8ABB-592717CF855F}"/>
    <dgm:cxn modelId="{339D1B5B-C000-274B-A06B-9C26731B1CE4}" type="presOf" srcId="{79AA8BE0-EC50-BB43-A887-FD8B264B6528}" destId="{CF9FA5EB-B1F1-6D4E-A50E-1D594B50BD31}" srcOrd="1" destOrd="0" presId="urn:microsoft.com/office/officeart/2005/8/layout/hierarchy2"/>
    <dgm:cxn modelId="{72C707E1-A5E0-7048-AD32-57F51D5F3B89}" type="presOf" srcId="{58330BDE-E1AF-A64E-9ABC-F99735B7FA07}" destId="{7F7797A1-3242-5C48-B547-190E73E73981}" srcOrd="1" destOrd="0" presId="urn:microsoft.com/office/officeart/2005/8/layout/hierarchy2"/>
    <dgm:cxn modelId="{B8D60C17-1179-8042-A1C0-492B176C0804}" type="presOf" srcId="{5B1B1026-6AA0-E34A-ABD2-06F0604B42EB}" destId="{5A05AF9F-A6C0-6D4F-8C00-A8F1F385167F}" srcOrd="0" destOrd="0" presId="urn:microsoft.com/office/officeart/2005/8/layout/hierarchy2"/>
    <dgm:cxn modelId="{11B68E64-E80C-554F-A0E8-DEE1867D39C6}" type="presOf" srcId="{26519B70-34AA-3744-9369-0F03CFA587B6}" destId="{EF5CC795-0699-C343-94CE-963FA614B9AA}" srcOrd="0" destOrd="0" presId="urn:microsoft.com/office/officeart/2005/8/layout/hierarchy2"/>
    <dgm:cxn modelId="{415B2C45-8759-5B4E-B0C6-68402BE8B8BE}" type="presParOf" srcId="{52742E7A-DC4E-984F-BAB8-6A4051F8D137}" destId="{3E14808E-91CA-AE44-B2D7-FF99E4F5FF3D}" srcOrd="0" destOrd="0" presId="urn:microsoft.com/office/officeart/2005/8/layout/hierarchy2"/>
    <dgm:cxn modelId="{4298A2DC-31DA-5145-8D64-B190B52A8154}" type="presParOf" srcId="{3E14808E-91CA-AE44-B2D7-FF99E4F5FF3D}" destId="{5A05AF9F-A6C0-6D4F-8C00-A8F1F385167F}" srcOrd="0" destOrd="0" presId="urn:microsoft.com/office/officeart/2005/8/layout/hierarchy2"/>
    <dgm:cxn modelId="{E6131E4E-64D5-F14A-A44F-4B1805A76AF7}" type="presParOf" srcId="{3E14808E-91CA-AE44-B2D7-FF99E4F5FF3D}" destId="{FF13718D-97BA-ED41-90DC-BD4D8AB3F0B5}" srcOrd="1" destOrd="0" presId="urn:microsoft.com/office/officeart/2005/8/layout/hierarchy2"/>
    <dgm:cxn modelId="{2EFC89A1-BB05-9B44-B82B-151ED7C52329}" type="presParOf" srcId="{FF13718D-97BA-ED41-90DC-BD4D8AB3F0B5}" destId="{5780CA37-EB5D-3B47-83AD-CB952B8D7336}" srcOrd="0" destOrd="0" presId="urn:microsoft.com/office/officeart/2005/8/layout/hierarchy2"/>
    <dgm:cxn modelId="{58DD9613-27FD-8E42-A81F-21EC28482948}" type="presParOf" srcId="{5780CA37-EB5D-3B47-83AD-CB952B8D7336}" destId="{7F7797A1-3242-5C48-B547-190E73E73981}" srcOrd="0" destOrd="0" presId="urn:microsoft.com/office/officeart/2005/8/layout/hierarchy2"/>
    <dgm:cxn modelId="{9374015A-FB69-FF42-BC07-255F248984DA}" type="presParOf" srcId="{FF13718D-97BA-ED41-90DC-BD4D8AB3F0B5}" destId="{C97F82F8-1CA8-4943-8ACC-9121BF7574E0}" srcOrd="1" destOrd="0" presId="urn:microsoft.com/office/officeart/2005/8/layout/hierarchy2"/>
    <dgm:cxn modelId="{E833FAB5-003D-E14D-A324-FC53539F3DA7}" type="presParOf" srcId="{C97F82F8-1CA8-4943-8ACC-9121BF7574E0}" destId="{94549013-1752-A94B-9002-772D0AF91B38}" srcOrd="0" destOrd="0" presId="urn:microsoft.com/office/officeart/2005/8/layout/hierarchy2"/>
    <dgm:cxn modelId="{DC80813C-2B90-8745-B48F-25AD22A5BA3F}" type="presParOf" srcId="{C97F82F8-1CA8-4943-8ACC-9121BF7574E0}" destId="{F29B86BC-B06D-1B40-AE6D-0BA4DE3B892E}" srcOrd="1" destOrd="0" presId="urn:microsoft.com/office/officeart/2005/8/layout/hierarchy2"/>
    <dgm:cxn modelId="{1D9F4380-4113-DD45-BD8B-8BED23369381}" type="presParOf" srcId="{F29B86BC-B06D-1B40-AE6D-0BA4DE3B892E}" destId="{EC37E243-0E19-184C-832E-3AC9AE28B700}" srcOrd="0" destOrd="0" presId="urn:microsoft.com/office/officeart/2005/8/layout/hierarchy2"/>
    <dgm:cxn modelId="{742C2E87-4D20-354B-B66F-451A73A64691}" type="presParOf" srcId="{EC37E243-0E19-184C-832E-3AC9AE28B700}" destId="{CF9FA5EB-B1F1-6D4E-A50E-1D594B50BD31}" srcOrd="0" destOrd="0" presId="urn:microsoft.com/office/officeart/2005/8/layout/hierarchy2"/>
    <dgm:cxn modelId="{BB39584F-A6CD-3C45-9658-6E5B8469116D}" type="presParOf" srcId="{F29B86BC-B06D-1B40-AE6D-0BA4DE3B892E}" destId="{5D4EBE47-A741-C143-BDA8-82C5A4ACBC73}" srcOrd="1" destOrd="0" presId="urn:microsoft.com/office/officeart/2005/8/layout/hierarchy2"/>
    <dgm:cxn modelId="{457EBEC4-106E-F248-950A-5F46993E3D1B}" type="presParOf" srcId="{5D4EBE47-A741-C143-BDA8-82C5A4ACBC73}" destId="{934438C9-E988-5C4C-B62A-93942133A935}" srcOrd="0" destOrd="0" presId="urn:microsoft.com/office/officeart/2005/8/layout/hierarchy2"/>
    <dgm:cxn modelId="{46DAB11A-5CA8-F345-8EDE-52ED43036ADD}" type="presParOf" srcId="{5D4EBE47-A741-C143-BDA8-82C5A4ACBC73}" destId="{4E983D0F-FDD9-AE48-8E24-59A27F0236C2}" srcOrd="1" destOrd="0" presId="urn:microsoft.com/office/officeart/2005/8/layout/hierarchy2"/>
    <dgm:cxn modelId="{98A718D4-91EB-4D47-B9BE-8A62A789410D}" type="presParOf" srcId="{F29B86BC-B06D-1B40-AE6D-0BA4DE3B892E}" destId="{EF5CC795-0699-C343-94CE-963FA614B9AA}" srcOrd="2" destOrd="0" presId="urn:microsoft.com/office/officeart/2005/8/layout/hierarchy2"/>
    <dgm:cxn modelId="{F9B77AF3-2439-514D-A1D3-1ED737C17364}" type="presParOf" srcId="{EF5CC795-0699-C343-94CE-963FA614B9AA}" destId="{23EE1872-DEFC-A444-B98B-FF657F3A8B24}" srcOrd="0" destOrd="0" presId="urn:microsoft.com/office/officeart/2005/8/layout/hierarchy2"/>
    <dgm:cxn modelId="{C0A87539-9083-9A41-B247-F1885840F1A9}" type="presParOf" srcId="{F29B86BC-B06D-1B40-AE6D-0BA4DE3B892E}" destId="{C0566D80-4A04-1242-9C7F-4888A55051DF}" srcOrd="3" destOrd="0" presId="urn:microsoft.com/office/officeart/2005/8/layout/hierarchy2"/>
    <dgm:cxn modelId="{580156DB-2D40-004D-A7C0-090043B517E7}" type="presParOf" srcId="{C0566D80-4A04-1242-9C7F-4888A55051DF}" destId="{45CD601F-8073-514C-B0B7-E828D4A70E68}" srcOrd="0" destOrd="0" presId="urn:microsoft.com/office/officeart/2005/8/layout/hierarchy2"/>
    <dgm:cxn modelId="{68A8CE5F-9C80-A04F-B3EE-FDC5116B23BF}" type="presParOf" srcId="{C0566D80-4A04-1242-9C7F-4888A55051DF}" destId="{D2A94C95-B70D-BE4F-8170-1615325AF640}" srcOrd="1" destOrd="0" presId="urn:microsoft.com/office/officeart/2005/8/layout/hierarchy2"/>
    <dgm:cxn modelId="{0B50B8B3-F871-764E-B5B0-5296925E6416}" type="presParOf" srcId="{FF13718D-97BA-ED41-90DC-BD4D8AB3F0B5}" destId="{DD453886-5BD0-7F43-9216-C4C40F5D4DC4}" srcOrd="2" destOrd="0" presId="urn:microsoft.com/office/officeart/2005/8/layout/hierarchy2"/>
    <dgm:cxn modelId="{A6C08AB6-46A9-524C-A071-B0A7FE7B0735}" type="presParOf" srcId="{DD453886-5BD0-7F43-9216-C4C40F5D4DC4}" destId="{02BF9C5C-B783-AD4A-A6C4-4B7B5008FE00}" srcOrd="0" destOrd="0" presId="urn:microsoft.com/office/officeart/2005/8/layout/hierarchy2"/>
    <dgm:cxn modelId="{99373DF6-8AF6-0748-B0E9-944273E97788}" type="presParOf" srcId="{FF13718D-97BA-ED41-90DC-BD4D8AB3F0B5}" destId="{004AF54F-0E6C-DA49-9BCA-B01E16774267}" srcOrd="3" destOrd="0" presId="urn:microsoft.com/office/officeart/2005/8/layout/hierarchy2"/>
    <dgm:cxn modelId="{2E6BDBEE-4D32-EB40-A091-7ED7A2860E35}" type="presParOf" srcId="{004AF54F-0E6C-DA49-9BCA-B01E16774267}" destId="{5F1AB975-EF43-434E-81B8-11F6A2BC0388}" srcOrd="0" destOrd="0" presId="urn:microsoft.com/office/officeart/2005/8/layout/hierarchy2"/>
    <dgm:cxn modelId="{2D1D3E51-A08D-2D48-A758-5830A66B289F}" type="presParOf" srcId="{004AF54F-0E6C-DA49-9BCA-B01E16774267}" destId="{1CB092DD-4AD3-1144-A9B7-B60E1509A383}" srcOrd="1" destOrd="0" presId="urn:microsoft.com/office/officeart/2005/8/layout/hierarchy2"/>
    <dgm:cxn modelId="{560A1617-FD57-D540-97CD-45206DE3AB1C}" type="presParOf" srcId="{1CB092DD-4AD3-1144-A9B7-B60E1509A383}" destId="{E649F990-FDF0-084F-8D55-F9D079AF73A7}" srcOrd="0" destOrd="0" presId="urn:microsoft.com/office/officeart/2005/8/layout/hierarchy2"/>
    <dgm:cxn modelId="{E56F83B5-E73A-E841-B11A-6D9A9E24D3BD}" type="presParOf" srcId="{E649F990-FDF0-084F-8D55-F9D079AF73A7}" destId="{16ADB741-8975-6248-8DE5-33EB38910D2E}" srcOrd="0" destOrd="0" presId="urn:microsoft.com/office/officeart/2005/8/layout/hierarchy2"/>
    <dgm:cxn modelId="{56C9B076-20F6-5B4F-8A06-761D102DAB69}" type="presParOf" srcId="{1CB092DD-4AD3-1144-A9B7-B60E1509A383}" destId="{315BCC63-C3AA-9F4F-81FF-40A426CD4A63}" srcOrd="1" destOrd="0" presId="urn:microsoft.com/office/officeart/2005/8/layout/hierarchy2"/>
    <dgm:cxn modelId="{3DD4BB52-B52C-7540-BB4F-7648942ADDB0}" type="presParOf" srcId="{315BCC63-C3AA-9F4F-81FF-40A426CD4A63}" destId="{25E6B72B-8521-D947-834A-815C4F468F9A}" srcOrd="0" destOrd="0" presId="urn:microsoft.com/office/officeart/2005/8/layout/hierarchy2"/>
    <dgm:cxn modelId="{58CC3309-DCA9-7D48-A2FA-46FAF96A6626}" type="presParOf" srcId="{315BCC63-C3AA-9F4F-81FF-40A426CD4A63}" destId="{17A7FE75-4D4F-8744-8354-224E0E9360C9}" srcOrd="1" destOrd="0" presId="urn:microsoft.com/office/officeart/2005/8/layout/hierarchy2"/>
    <dgm:cxn modelId="{3CA5C81B-58D2-4049-9F03-D1AB65DF7129}" type="presParOf" srcId="{1CB092DD-4AD3-1144-A9B7-B60E1509A383}" destId="{8FEFF1CD-82E1-E74F-B75D-0DF631ACD082}" srcOrd="2" destOrd="0" presId="urn:microsoft.com/office/officeart/2005/8/layout/hierarchy2"/>
    <dgm:cxn modelId="{E1401377-2297-F54C-8B95-11536190D6E7}" type="presParOf" srcId="{8FEFF1CD-82E1-E74F-B75D-0DF631ACD082}" destId="{9BD345BC-329F-B94C-AB21-7F28DC24B93D}" srcOrd="0" destOrd="0" presId="urn:microsoft.com/office/officeart/2005/8/layout/hierarchy2"/>
    <dgm:cxn modelId="{B3E5572B-D9A3-914D-BB2D-91119279CD04}" type="presParOf" srcId="{1CB092DD-4AD3-1144-A9B7-B60E1509A383}" destId="{897036B7-208B-A348-BD35-A0AE785E6A1A}" srcOrd="3" destOrd="0" presId="urn:microsoft.com/office/officeart/2005/8/layout/hierarchy2"/>
    <dgm:cxn modelId="{7A6A8A36-CDFF-654B-A846-EF3C038E48B5}" type="presParOf" srcId="{897036B7-208B-A348-BD35-A0AE785E6A1A}" destId="{333BD206-ECAF-1847-A8D5-9A979BF8DF45}" srcOrd="0" destOrd="0" presId="urn:microsoft.com/office/officeart/2005/8/layout/hierarchy2"/>
    <dgm:cxn modelId="{35E17F7C-443A-4F4F-A55B-2AEF10D80E80}" type="presParOf" srcId="{897036B7-208B-A348-BD35-A0AE785E6A1A}" destId="{9046B25F-47F3-B346-B0D9-B7A639A672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998E09-1043-E04C-A56D-357D0A197B6D}"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s-MX"/>
        </a:p>
      </dgm:t>
    </dgm:pt>
    <dgm:pt modelId="{1961CF0C-F47C-1E42-9520-DE0E4A521C76}">
      <dgm:prSet/>
      <dgm:spPr/>
      <dgm:t>
        <a:bodyPr/>
        <a:lstStyle/>
        <a:p>
          <a:r>
            <a:rPr lang="es-CO"/>
            <a:t>J</a:t>
          </a:r>
          <a:r>
            <a:rPr lang="es-CO" b="0" i="0"/>
            <a:t>uicio clínico </a:t>
          </a:r>
          <a:endParaRPr lang="es-CO"/>
        </a:p>
      </dgm:t>
    </dgm:pt>
    <dgm:pt modelId="{4F3273CA-0946-E543-95DE-F8879C20A983}" type="parTrans" cxnId="{B410C55C-08D2-4448-91C0-58D8411B55E6}">
      <dgm:prSet/>
      <dgm:spPr/>
      <dgm:t>
        <a:bodyPr/>
        <a:lstStyle/>
        <a:p>
          <a:endParaRPr lang="es-MX"/>
        </a:p>
      </dgm:t>
    </dgm:pt>
    <dgm:pt modelId="{5298E5C6-628D-8F4F-9DCC-B2EE04D9C77A}" type="sibTrans" cxnId="{B410C55C-08D2-4448-91C0-58D8411B55E6}">
      <dgm:prSet/>
      <dgm:spPr/>
      <dgm:t>
        <a:bodyPr/>
        <a:lstStyle/>
        <a:p>
          <a:endParaRPr lang="es-MX"/>
        </a:p>
      </dgm:t>
    </dgm:pt>
    <dgm:pt modelId="{87A1CBF1-221C-904E-A593-3D01ACFD6AF5}">
      <dgm:prSet/>
      <dgm:spPr/>
      <dgm:t>
        <a:bodyPr/>
        <a:lstStyle/>
        <a:p>
          <a:r>
            <a:rPr lang="es-CO" b="0" i="0" dirty="0"/>
            <a:t>Es el proceso cognitivo mediante el cual un profesional de la salud médico del trabajo, evalúa la información disponible de un paciente (síntomas, antecedentes, resultados de pruebas) para tomar decisiones sobre su salud. </a:t>
          </a:r>
          <a:endParaRPr lang="es-CO" dirty="0"/>
        </a:p>
      </dgm:t>
    </dgm:pt>
    <dgm:pt modelId="{B570C163-8BF8-6F4E-B5B4-7D1A3D9633DE}" type="parTrans" cxnId="{BF8BE23E-1AB5-4F40-B29D-B7E2E1BC0461}">
      <dgm:prSet/>
      <dgm:spPr/>
      <dgm:t>
        <a:bodyPr/>
        <a:lstStyle/>
        <a:p>
          <a:endParaRPr lang="es-MX"/>
        </a:p>
      </dgm:t>
    </dgm:pt>
    <dgm:pt modelId="{2E31E086-F6B3-4B4E-9FF6-D8D4E64414A6}" type="sibTrans" cxnId="{BF8BE23E-1AB5-4F40-B29D-B7E2E1BC0461}">
      <dgm:prSet/>
      <dgm:spPr/>
      <dgm:t>
        <a:bodyPr/>
        <a:lstStyle/>
        <a:p>
          <a:endParaRPr lang="es-MX"/>
        </a:p>
      </dgm:t>
    </dgm:pt>
    <dgm:pt modelId="{DA4B92F4-9BC7-B948-9B88-7330EEC18F48}">
      <dgm:prSet/>
      <dgm:spPr/>
      <dgm:t>
        <a:bodyPr/>
        <a:lstStyle/>
        <a:p>
          <a:r>
            <a:rPr lang="es-CO" b="0" i="0" dirty="0"/>
            <a:t>Este juicio se basa en el conocimiento médico, la experiencia clínica y la interpretación de la evidencia. Implica analizar la información, generar hipótesis, priorizar problemas y tomar decisiones sobre el diagnóstico, tratamiento o cuidados necesarios. </a:t>
          </a:r>
          <a:endParaRPr lang="es-CO" dirty="0"/>
        </a:p>
      </dgm:t>
    </dgm:pt>
    <dgm:pt modelId="{6055AD3A-4A50-A84F-9E0D-91A0DB8CF75A}" type="parTrans" cxnId="{BC3828D9-8E7F-D249-973D-57EEFA90880C}">
      <dgm:prSet/>
      <dgm:spPr/>
      <dgm:t>
        <a:bodyPr/>
        <a:lstStyle/>
        <a:p>
          <a:endParaRPr lang="es-MX"/>
        </a:p>
      </dgm:t>
    </dgm:pt>
    <dgm:pt modelId="{C6CA59DE-E3B2-4C4B-8297-FECE2E9D7170}" type="sibTrans" cxnId="{BC3828D9-8E7F-D249-973D-57EEFA90880C}">
      <dgm:prSet/>
      <dgm:spPr/>
      <dgm:t>
        <a:bodyPr/>
        <a:lstStyle/>
        <a:p>
          <a:endParaRPr lang="es-MX"/>
        </a:p>
      </dgm:t>
    </dgm:pt>
    <dgm:pt modelId="{6B212DD5-AEC4-AD42-8927-34A1CE8B9BCF}" type="pres">
      <dgm:prSet presAssocID="{07998E09-1043-E04C-A56D-357D0A197B6D}" presName="linear" presStyleCnt="0">
        <dgm:presLayoutVars>
          <dgm:animLvl val="lvl"/>
          <dgm:resizeHandles val="exact"/>
        </dgm:presLayoutVars>
      </dgm:prSet>
      <dgm:spPr/>
      <dgm:t>
        <a:bodyPr/>
        <a:lstStyle/>
        <a:p>
          <a:endParaRPr lang="es-ES"/>
        </a:p>
      </dgm:t>
    </dgm:pt>
    <dgm:pt modelId="{56518999-62C7-B14B-ACED-EABE1139FA22}" type="pres">
      <dgm:prSet presAssocID="{1961CF0C-F47C-1E42-9520-DE0E4A521C76}" presName="parentText" presStyleLbl="node1" presStyleIdx="0" presStyleCnt="1">
        <dgm:presLayoutVars>
          <dgm:chMax val="0"/>
          <dgm:bulletEnabled val="1"/>
        </dgm:presLayoutVars>
      </dgm:prSet>
      <dgm:spPr/>
      <dgm:t>
        <a:bodyPr/>
        <a:lstStyle/>
        <a:p>
          <a:endParaRPr lang="es-ES"/>
        </a:p>
      </dgm:t>
    </dgm:pt>
    <dgm:pt modelId="{DDC36F31-3C62-D244-818C-2937B2356BA3}" type="pres">
      <dgm:prSet presAssocID="{1961CF0C-F47C-1E42-9520-DE0E4A521C76}" presName="childText" presStyleLbl="revTx" presStyleIdx="0" presStyleCnt="1">
        <dgm:presLayoutVars>
          <dgm:bulletEnabled val="1"/>
        </dgm:presLayoutVars>
      </dgm:prSet>
      <dgm:spPr/>
      <dgm:t>
        <a:bodyPr/>
        <a:lstStyle/>
        <a:p>
          <a:endParaRPr lang="es-ES"/>
        </a:p>
      </dgm:t>
    </dgm:pt>
  </dgm:ptLst>
  <dgm:cxnLst>
    <dgm:cxn modelId="{8CA2AB38-8410-2743-9CBD-759AA582E659}" type="presOf" srcId="{87A1CBF1-221C-904E-A593-3D01ACFD6AF5}" destId="{DDC36F31-3C62-D244-818C-2937B2356BA3}" srcOrd="0" destOrd="0" presId="urn:microsoft.com/office/officeart/2005/8/layout/vList2"/>
    <dgm:cxn modelId="{B410C55C-08D2-4448-91C0-58D8411B55E6}" srcId="{07998E09-1043-E04C-A56D-357D0A197B6D}" destId="{1961CF0C-F47C-1E42-9520-DE0E4A521C76}" srcOrd="0" destOrd="0" parTransId="{4F3273CA-0946-E543-95DE-F8879C20A983}" sibTransId="{5298E5C6-628D-8F4F-9DCC-B2EE04D9C77A}"/>
    <dgm:cxn modelId="{BF8BE23E-1AB5-4F40-B29D-B7E2E1BC0461}" srcId="{1961CF0C-F47C-1E42-9520-DE0E4A521C76}" destId="{87A1CBF1-221C-904E-A593-3D01ACFD6AF5}" srcOrd="0" destOrd="0" parTransId="{B570C163-8BF8-6F4E-B5B4-7D1A3D9633DE}" sibTransId="{2E31E086-F6B3-4B4E-9FF6-D8D4E64414A6}"/>
    <dgm:cxn modelId="{75469C10-9109-CB44-A3BC-1294BA285CA4}" type="presOf" srcId="{1961CF0C-F47C-1E42-9520-DE0E4A521C76}" destId="{56518999-62C7-B14B-ACED-EABE1139FA22}" srcOrd="0" destOrd="0" presId="urn:microsoft.com/office/officeart/2005/8/layout/vList2"/>
    <dgm:cxn modelId="{D4E0B699-D6D7-3246-A655-6E325AC52417}" type="presOf" srcId="{07998E09-1043-E04C-A56D-357D0A197B6D}" destId="{6B212DD5-AEC4-AD42-8927-34A1CE8B9BCF}" srcOrd="0" destOrd="0" presId="urn:microsoft.com/office/officeart/2005/8/layout/vList2"/>
    <dgm:cxn modelId="{40DFF623-89A4-B34D-9698-3AA1F00633B6}" type="presOf" srcId="{DA4B92F4-9BC7-B948-9B88-7330EEC18F48}" destId="{DDC36F31-3C62-D244-818C-2937B2356BA3}" srcOrd="0" destOrd="1" presId="urn:microsoft.com/office/officeart/2005/8/layout/vList2"/>
    <dgm:cxn modelId="{BC3828D9-8E7F-D249-973D-57EEFA90880C}" srcId="{1961CF0C-F47C-1E42-9520-DE0E4A521C76}" destId="{DA4B92F4-9BC7-B948-9B88-7330EEC18F48}" srcOrd="1" destOrd="0" parTransId="{6055AD3A-4A50-A84F-9E0D-91A0DB8CF75A}" sibTransId="{C6CA59DE-E3B2-4C4B-8297-FECE2E9D7170}"/>
    <dgm:cxn modelId="{95C24AF4-3CBD-CE4B-BE0A-29FB6B3D9D6F}" type="presParOf" srcId="{6B212DD5-AEC4-AD42-8927-34A1CE8B9BCF}" destId="{56518999-62C7-B14B-ACED-EABE1139FA22}" srcOrd="0" destOrd="0" presId="urn:microsoft.com/office/officeart/2005/8/layout/vList2"/>
    <dgm:cxn modelId="{5AF81A62-9CA2-9744-8F63-C04C3279140F}" type="presParOf" srcId="{6B212DD5-AEC4-AD42-8927-34A1CE8B9BCF}" destId="{DDC36F31-3C62-D244-818C-2937B2356BA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D1332F96-56F5-4157-BA7E-41ADBE36FDFE}"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s-CO"/>
        </a:p>
      </dgm:t>
    </dgm:pt>
    <dgm:pt modelId="{49454596-5C45-4831-8C1B-F130F93FB34D}">
      <dgm:prSet phldrT="[Texto]" custT="1"/>
      <dgm:spPr/>
      <dgm:t>
        <a:bodyPr/>
        <a:lstStyle/>
        <a:p>
          <a:r>
            <a:rPr lang="es-CO" sz="4000" dirty="0"/>
            <a:t>Tipos de BEI</a:t>
          </a:r>
        </a:p>
      </dgm:t>
    </dgm:pt>
    <dgm:pt modelId="{3FA575B1-E32D-487B-81E0-4AFFF3E0CE0D}" type="parTrans" cxnId="{B7BFF8CA-5B9E-4ECD-B7DD-3630CEFC5529}">
      <dgm:prSet/>
      <dgm:spPr/>
      <dgm:t>
        <a:bodyPr/>
        <a:lstStyle/>
        <a:p>
          <a:endParaRPr lang="es-CO" sz="2400"/>
        </a:p>
      </dgm:t>
    </dgm:pt>
    <dgm:pt modelId="{6E74D8E9-A15D-410B-B06B-D4669555BA68}" type="sibTrans" cxnId="{B7BFF8CA-5B9E-4ECD-B7DD-3630CEFC5529}">
      <dgm:prSet/>
      <dgm:spPr/>
      <dgm:t>
        <a:bodyPr/>
        <a:lstStyle/>
        <a:p>
          <a:endParaRPr lang="es-CO" sz="2400"/>
        </a:p>
      </dgm:t>
    </dgm:pt>
    <dgm:pt modelId="{B281FB71-5960-4A4A-9455-C69BC259B63D}">
      <dgm:prSet phldrT="[Texto]" custT="1"/>
      <dgm:spPr/>
      <dgm:t>
        <a:bodyPr/>
        <a:lstStyle/>
        <a:p>
          <a:pPr rtl="0"/>
          <a:r>
            <a:rPr lang="es-ES" sz="1800" b="1" dirty="0"/>
            <a:t>Químicos (o de dosis):</a:t>
          </a:r>
          <a:r>
            <a:rPr lang="es-ES" sz="1800" dirty="0"/>
            <a:t> Concentración del tóxico, o sus metabolitos, en los fluidos o tejidos biológicos</a:t>
          </a:r>
          <a:endParaRPr lang="es-CO" sz="1800" dirty="0"/>
        </a:p>
      </dgm:t>
    </dgm:pt>
    <dgm:pt modelId="{9AECDB0E-6F75-4385-BEC5-659E0A4CC386}" type="parTrans" cxnId="{970B90E9-9BE7-4EA8-B285-E66B73483C01}">
      <dgm:prSet/>
      <dgm:spPr/>
      <dgm:t>
        <a:bodyPr/>
        <a:lstStyle/>
        <a:p>
          <a:endParaRPr lang="es-CO" sz="2400"/>
        </a:p>
      </dgm:t>
    </dgm:pt>
    <dgm:pt modelId="{95028983-6A2F-46BA-AD61-DF52F0EC462A}" type="sibTrans" cxnId="{970B90E9-9BE7-4EA8-B285-E66B73483C01}">
      <dgm:prSet/>
      <dgm:spPr/>
      <dgm:t>
        <a:bodyPr/>
        <a:lstStyle/>
        <a:p>
          <a:endParaRPr lang="es-CO" sz="2400"/>
        </a:p>
      </dgm:t>
    </dgm:pt>
    <dgm:pt modelId="{62F70FCA-5592-4470-9E38-CDED6598B129}">
      <dgm:prSet custT="1"/>
      <dgm:spPr/>
      <dgm:t>
        <a:bodyPr/>
        <a:lstStyle/>
        <a:p>
          <a:pPr rtl="0"/>
          <a:r>
            <a:rPr lang="es-ES" sz="1800" b="1" dirty="0"/>
            <a:t>Bioquímicos (de efecto):</a:t>
          </a:r>
          <a:r>
            <a:rPr lang="es-ES" sz="1800" dirty="0"/>
            <a:t> Modificación de parámetros bioquímicos fisiológicos (metahemoglobina, iones, glucosa, glucógeno, actividades enzimáticas,…)</a:t>
          </a:r>
        </a:p>
      </dgm:t>
    </dgm:pt>
    <dgm:pt modelId="{8421E6D2-ACA9-4732-AEA6-C15129FB5CDD}" type="parTrans" cxnId="{616FA545-F6E5-43DB-B5CD-20EA2313A117}">
      <dgm:prSet/>
      <dgm:spPr/>
      <dgm:t>
        <a:bodyPr/>
        <a:lstStyle/>
        <a:p>
          <a:endParaRPr lang="es-CO" sz="2400"/>
        </a:p>
      </dgm:t>
    </dgm:pt>
    <dgm:pt modelId="{CA2805CE-79F0-4FF3-8B04-69BD56D1D64B}" type="sibTrans" cxnId="{616FA545-F6E5-43DB-B5CD-20EA2313A117}">
      <dgm:prSet/>
      <dgm:spPr/>
      <dgm:t>
        <a:bodyPr/>
        <a:lstStyle/>
        <a:p>
          <a:endParaRPr lang="es-CO" sz="2400"/>
        </a:p>
      </dgm:t>
    </dgm:pt>
    <dgm:pt modelId="{0B63E7A4-A5F5-408F-92B5-4B4058AC014E}">
      <dgm:prSet custT="1"/>
      <dgm:spPr/>
      <dgm:t>
        <a:bodyPr/>
        <a:lstStyle/>
        <a:p>
          <a:pPr rtl="0"/>
          <a:r>
            <a:rPr lang="es-ES" sz="1800" b="1" dirty="0"/>
            <a:t>Funcionales:</a:t>
          </a:r>
          <a:r>
            <a:rPr lang="es-ES" sz="1800" dirty="0"/>
            <a:t> Alteraciones objetivables de funciones fisiológicas (capacidad respiratoria, volumen-minuto circulatorio, conductividad nerviosa, reflejos, reacción muscular, diuresis, etc…)</a:t>
          </a:r>
        </a:p>
      </dgm:t>
    </dgm:pt>
    <dgm:pt modelId="{73D431A9-4217-4A0F-B2F4-2F55C1F83E39}" type="parTrans" cxnId="{63E20EB4-E39D-4AE2-80AE-EE4A03327283}">
      <dgm:prSet/>
      <dgm:spPr/>
      <dgm:t>
        <a:bodyPr/>
        <a:lstStyle/>
        <a:p>
          <a:endParaRPr lang="es-CO" sz="2400"/>
        </a:p>
      </dgm:t>
    </dgm:pt>
    <dgm:pt modelId="{CB81730A-DE3D-4E9E-874A-84D350A0A9DB}" type="sibTrans" cxnId="{63E20EB4-E39D-4AE2-80AE-EE4A03327283}">
      <dgm:prSet/>
      <dgm:spPr/>
      <dgm:t>
        <a:bodyPr/>
        <a:lstStyle/>
        <a:p>
          <a:endParaRPr lang="es-CO" sz="2400"/>
        </a:p>
      </dgm:t>
    </dgm:pt>
    <dgm:pt modelId="{87E977E8-0F92-458E-A8F8-57A3FE8D3FA6}">
      <dgm:prSet custT="1"/>
      <dgm:spPr/>
      <dgm:t>
        <a:bodyPr/>
        <a:lstStyle/>
        <a:p>
          <a:pPr rtl="0"/>
          <a:r>
            <a:rPr lang="es-ES" sz="1800" b="1"/>
            <a:t>Histológicos:</a:t>
          </a:r>
          <a:r>
            <a:rPr lang="es-ES" sz="1800"/>
            <a:t> Lesiones tisulares</a:t>
          </a:r>
        </a:p>
      </dgm:t>
    </dgm:pt>
    <dgm:pt modelId="{3CAC103D-B15A-4FE5-9116-ACC6DE18F5C6}" type="parTrans" cxnId="{138EFD4D-8E0F-4B32-BCA9-3DF7826E7079}">
      <dgm:prSet/>
      <dgm:spPr/>
      <dgm:t>
        <a:bodyPr/>
        <a:lstStyle/>
        <a:p>
          <a:endParaRPr lang="es-CO" sz="2400"/>
        </a:p>
      </dgm:t>
    </dgm:pt>
    <dgm:pt modelId="{A6A42EEE-4A0E-48D0-BBC2-0BA4DEABF098}" type="sibTrans" cxnId="{138EFD4D-8E0F-4B32-BCA9-3DF7826E7079}">
      <dgm:prSet/>
      <dgm:spPr/>
      <dgm:t>
        <a:bodyPr/>
        <a:lstStyle/>
        <a:p>
          <a:endParaRPr lang="es-CO" sz="2400"/>
        </a:p>
      </dgm:t>
    </dgm:pt>
    <dgm:pt modelId="{4D1860A4-8BC7-4EEE-BD9B-B020DE64E34B}" type="pres">
      <dgm:prSet presAssocID="{D1332F96-56F5-4157-BA7E-41ADBE36FDFE}" presName="diagram" presStyleCnt="0">
        <dgm:presLayoutVars>
          <dgm:chPref val="1"/>
          <dgm:dir/>
          <dgm:animOne val="branch"/>
          <dgm:animLvl val="lvl"/>
          <dgm:resizeHandles/>
        </dgm:presLayoutVars>
      </dgm:prSet>
      <dgm:spPr/>
      <dgm:t>
        <a:bodyPr/>
        <a:lstStyle/>
        <a:p>
          <a:endParaRPr lang="es-ES"/>
        </a:p>
      </dgm:t>
    </dgm:pt>
    <dgm:pt modelId="{D7425D48-CAC3-4FAC-8C06-E2F9DFC5B2D4}" type="pres">
      <dgm:prSet presAssocID="{49454596-5C45-4831-8C1B-F130F93FB34D}" presName="root" presStyleCnt="0"/>
      <dgm:spPr/>
    </dgm:pt>
    <dgm:pt modelId="{58546EB2-2F86-4B81-97D4-AA24B117B4DC}" type="pres">
      <dgm:prSet presAssocID="{49454596-5C45-4831-8C1B-F130F93FB34D}" presName="rootComposite" presStyleCnt="0"/>
      <dgm:spPr/>
    </dgm:pt>
    <dgm:pt modelId="{19EAC1A2-E37A-409F-B3B1-8FF1B1E81716}" type="pres">
      <dgm:prSet presAssocID="{49454596-5C45-4831-8C1B-F130F93FB34D}" presName="rootText" presStyleLbl="node1" presStyleIdx="0" presStyleCnt="1"/>
      <dgm:spPr/>
      <dgm:t>
        <a:bodyPr/>
        <a:lstStyle/>
        <a:p>
          <a:endParaRPr lang="es-ES"/>
        </a:p>
      </dgm:t>
    </dgm:pt>
    <dgm:pt modelId="{CA57D6A7-C0EE-4110-B8FA-2D474B5BCA52}" type="pres">
      <dgm:prSet presAssocID="{49454596-5C45-4831-8C1B-F130F93FB34D}" presName="rootConnector" presStyleLbl="node1" presStyleIdx="0" presStyleCnt="1"/>
      <dgm:spPr/>
      <dgm:t>
        <a:bodyPr/>
        <a:lstStyle/>
        <a:p>
          <a:endParaRPr lang="es-ES"/>
        </a:p>
      </dgm:t>
    </dgm:pt>
    <dgm:pt modelId="{4F4FA44A-8C67-49BE-853F-187F25F3BAFF}" type="pres">
      <dgm:prSet presAssocID="{49454596-5C45-4831-8C1B-F130F93FB34D}" presName="childShape" presStyleCnt="0"/>
      <dgm:spPr/>
    </dgm:pt>
    <dgm:pt modelId="{DF601B6E-11BE-467D-B381-DD898027DE21}" type="pres">
      <dgm:prSet presAssocID="{9AECDB0E-6F75-4385-BEC5-659E0A4CC386}" presName="Name13" presStyleLbl="parChTrans1D2" presStyleIdx="0" presStyleCnt="4"/>
      <dgm:spPr/>
      <dgm:t>
        <a:bodyPr/>
        <a:lstStyle/>
        <a:p>
          <a:endParaRPr lang="es-ES"/>
        </a:p>
      </dgm:t>
    </dgm:pt>
    <dgm:pt modelId="{5796BF56-B1A3-4262-8914-D30B3B661F12}" type="pres">
      <dgm:prSet presAssocID="{B281FB71-5960-4A4A-9455-C69BC259B63D}" presName="childText" presStyleLbl="bgAcc1" presStyleIdx="0" presStyleCnt="4" custScaleX="442227" custScaleY="47412">
        <dgm:presLayoutVars>
          <dgm:bulletEnabled val="1"/>
        </dgm:presLayoutVars>
      </dgm:prSet>
      <dgm:spPr/>
      <dgm:t>
        <a:bodyPr/>
        <a:lstStyle/>
        <a:p>
          <a:endParaRPr lang="es-ES"/>
        </a:p>
      </dgm:t>
    </dgm:pt>
    <dgm:pt modelId="{901A1C00-E0E6-4DC3-8551-195AE70C7282}" type="pres">
      <dgm:prSet presAssocID="{8421E6D2-ACA9-4732-AEA6-C15129FB5CDD}" presName="Name13" presStyleLbl="parChTrans1D2" presStyleIdx="1" presStyleCnt="4"/>
      <dgm:spPr/>
      <dgm:t>
        <a:bodyPr/>
        <a:lstStyle/>
        <a:p>
          <a:endParaRPr lang="es-ES"/>
        </a:p>
      </dgm:t>
    </dgm:pt>
    <dgm:pt modelId="{0921DCAB-7379-40EC-AC1F-EE470854D862}" type="pres">
      <dgm:prSet presAssocID="{62F70FCA-5592-4470-9E38-CDED6598B129}" presName="childText" presStyleLbl="bgAcc1" presStyleIdx="1" presStyleCnt="4" custScaleX="442227" custScaleY="47412">
        <dgm:presLayoutVars>
          <dgm:bulletEnabled val="1"/>
        </dgm:presLayoutVars>
      </dgm:prSet>
      <dgm:spPr/>
      <dgm:t>
        <a:bodyPr/>
        <a:lstStyle/>
        <a:p>
          <a:endParaRPr lang="es-ES"/>
        </a:p>
      </dgm:t>
    </dgm:pt>
    <dgm:pt modelId="{6954F6C0-D0A6-4F7B-90CB-93D8F3784C99}" type="pres">
      <dgm:prSet presAssocID="{73D431A9-4217-4A0F-B2F4-2F55C1F83E39}" presName="Name13" presStyleLbl="parChTrans1D2" presStyleIdx="2" presStyleCnt="4"/>
      <dgm:spPr/>
      <dgm:t>
        <a:bodyPr/>
        <a:lstStyle/>
        <a:p>
          <a:endParaRPr lang="es-ES"/>
        </a:p>
      </dgm:t>
    </dgm:pt>
    <dgm:pt modelId="{4CAC59EB-0E2D-4450-8975-A3C5E751A769}" type="pres">
      <dgm:prSet presAssocID="{0B63E7A4-A5F5-408F-92B5-4B4058AC014E}" presName="childText" presStyleLbl="bgAcc1" presStyleIdx="2" presStyleCnt="4" custScaleX="442227" custScaleY="47412">
        <dgm:presLayoutVars>
          <dgm:bulletEnabled val="1"/>
        </dgm:presLayoutVars>
      </dgm:prSet>
      <dgm:spPr/>
      <dgm:t>
        <a:bodyPr/>
        <a:lstStyle/>
        <a:p>
          <a:endParaRPr lang="es-ES"/>
        </a:p>
      </dgm:t>
    </dgm:pt>
    <dgm:pt modelId="{F663AE77-C1BA-4C60-A67F-A7307F47E379}" type="pres">
      <dgm:prSet presAssocID="{3CAC103D-B15A-4FE5-9116-ACC6DE18F5C6}" presName="Name13" presStyleLbl="parChTrans1D2" presStyleIdx="3" presStyleCnt="4"/>
      <dgm:spPr/>
      <dgm:t>
        <a:bodyPr/>
        <a:lstStyle/>
        <a:p>
          <a:endParaRPr lang="es-ES"/>
        </a:p>
      </dgm:t>
    </dgm:pt>
    <dgm:pt modelId="{FA2256BC-C3C6-4D76-B313-3E031341BD2F}" type="pres">
      <dgm:prSet presAssocID="{87E977E8-0F92-458E-A8F8-57A3FE8D3FA6}" presName="childText" presStyleLbl="bgAcc1" presStyleIdx="3" presStyleCnt="4" custScaleX="442227" custScaleY="47412">
        <dgm:presLayoutVars>
          <dgm:bulletEnabled val="1"/>
        </dgm:presLayoutVars>
      </dgm:prSet>
      <dgm:spPr/>
      <dgm:t>
        <a:bodyPr/>
        <a:lstStyle/>
        <a:p>
          <a:endParaRPr lang="es-ES"/>
        </a:p>
      </dgm:t>
    </dgm:pt>
  </dgm:ptLst>
  <dgm:cxnLst>
    <dgm:cxn modelId="{2E4DAFC3-E228-41E7-B1EB-E95C6FD9A3FE}" type="presOf" srcId="{9AECDB0E-6F75-4385-BEC5-659E0A4CC386}" destId="{DF601B6E-11BE-467D-B381-DD898027DE21}" srcOrd="0" destOrd="0" presId="urn:microsoft.com/office/officeart/2005/8/layout/hierarchy3"/>
    <dgm:cxn modelId="{39B4144E-E439-4B3F-B283-50BBC969D22C}" type="presOf" srcId="{B281FB71-5960-4A4A-9455-C69BC259B63D}" destId="{5796BF56-B1A3-4262-8914-D30B3B661F12}" srcOrd="0" destOrd="0" presId="urn:microsoft.com/office/officeart/2005/8/layout/hierarchy3"/>
    <dgm:cxn modelId="{66EEBA18-44A1-4DF4-96C3-0B55856C851C}" type="presOf" srcId="{8421E6D2-ACA9-4732-AEA6-C15129FB5CDD}" destId="{901A1C00-E0E6-4DC3-8551-195AE70C7282}" srcOrd="0" destOrd="0" presId="urn:microsoft.com/office/officeart/2005/8/layout/hierarchy3"/>
    <dgm:cxn modelId="{306D4C67-223F-4BE7-912B-A526A3440F4F}" type="presOf" srcId="{3CAC103D-B15A-4FE5-9116-ACC6DE18F5C6}" destId="{F663AE77-C1BA-4C60-A67F-A7307F47E379}" srcOrd="0" destOrd="0" presId="urn:microsoft.com/office/officeart/2005/8/layout/hierarchy3"/>
    <dgm:cxn modelId="{63E20EB4-E39D-4AE2-80AE-EE4A03327283}" srcId="{49454596-5C45-4831-8C1B-F130F93FB34D}" destId="{0B63E7A4-A5F5-408F-92B5-4B4058AC014E}" srcOrd="2" destOrd="0" parTransId="{73D431A9-4217-4A0F-B2F4-2F55C1F83E39}" sibTransId="{CB81730A-DE3D-4E9E-874A-84D350A0A9DB}"/>
    <dgm:cxn modelId="{616FA545-F6E5-43DB-B5CD-20EA2313A117}" srcId="{49454596-5C45-4831-8C1B-F130F93FB34D}" destId="{62F70FCA-5592-4470-9E38-CDED6598B129}" srcOrd="1" destOrd="0" parTransId="{8421E6D2-ACA9-4732-AEA6-C15129FB5CDD}" sibTransId="{CA2805CE-79F0-4FF3-8B04-69BD56D1D64B}"/>
    <dgm:cxn modelId="{FA3198E6-8F4E-4883-A13C-37393C7137F7}" type="presOf" srcId="{D1332F96-56F5-4157-BA7E-41ADBE36FDFE}" destId="{4D1860A4-8BC7-4EEE-BD9B-B020DE64E34B}" srcOrd="0" destOrd="0" presId="urn:microsoft.com/office/officeart/2005/8/layout/hierarchy3"/>
    <dgm:cxn modelId="{9C2AB0F6-AB4D-410C-AFE0-3DD5E93BCB24}" type="presOf" srcId="{0B63E7A4-A5F5-408F-92B5-4B4058AC014E}" destId="{4CAC59EB-0E2D-4450-8975-A3C5E751A769}" srcOrd="0" destOrd="0" presId="urn:microsoft.com/office/officeart/2005/8/layout/hierarchy3"/>
    <dgm:cxn modelId="{1017A27A-2B1F-4CA5-8FBE-A997036449B3}" type="presOf" srcId="{87E977E8-0F92-458E-A8F8-57A3FE8D3FA6}" destId="{FA2256BC-C3C6-4D76-B313-3E031341BD2F}" srcOrd="0" destOrd="0" presId="urn:microsoft.com/office/officeart/2005/8/layout/hierarchy3"/>
    <dgm:cxn modelId="{9EDE3D58-70B8-4AA8-AAC9-C6ECE47C368F}" type="presOf" srcId="{62F70FCA-5592-4470-9E38-CDED6598B129}" destId="{0921DCAB-7379-40EC-AC1F-EE470854D862}" srcOrd="0" destOrd="0" presId="urn:microsoft.com/office/officeart/2005/8/layout/hierarchy3"/>
    <dgm:cxn modelId="{970B90E9-9BE7-4EA8-B285-E66B73483C01}" srcId="{49454596-5C45-4831-8C1B-F130F93FB34D}" destId="{B281FB71-5960-4A4A-9455-C69BC259B63D}" srcOrd="0" destOrd="0" parTransId="{9AECDB0E-6F75-4385-BEC5-659E0A4CC386}" sibTransId="{95028983-6A2F-46BA-AD61-DF52F0EC462A}"/>
    <dgm:cxn modelId="{138EFD4D-8E0F-4B32-BCA9-3DF7826E7079}" srcId="{49454596-5C45-4831-8C1B-F130F93FB34D}" destId="{87E977E8-0F92-458E-A8F8-57A3FE8D3FA6}" srcOrd="3" destOrd="0" parTransId="{3CAC103D-B15A-4FE5-9116-ACC6DE18F5C6}" sibTransId="{A6A42EEE-4A0E-48D0-BBC2-0BA4DEABF098}"/>
    <dgm:cxn modelId="{BAE7F0AD-9AAC-4556-842E-7FBBBCF0C980}" type="presOf" srcId="{73D431A9-4217-4A0F-B2F4-2F55C1F83E39}" destId="{6954F6C0-D0A6-4F7B-90CB-93D8F3784C99}" srcOrd="0" destOrd="0" presId="urn:microsoft.com/office/officeart/2005/8/layout/hierarchy3"/>
    <dgm:cxn modelId="{04C7CA3C-CEFF-4FF0-A7B1-0931F3C84C30}" type="presOf" srcId="{49454596-5C45-4831-8C1B-F130F93FB34D}" destId="{CA57D6A7-C0EE-4110-B8FA-2D474B5BCA52}" srcOrd="1" destOrd="0" presId="urn:microsoft.com/office/officeart/2005/8/layout/hierarchy3"/>
    <dgm:cxn modelId="{8EB3A233-2A8A-4FC8-B1D6-902E150D6AD2}" type="presOf" srcId="{49454596-5C45-4831-8C1B-F130F93FB34D}" destId="{19EAC1A2-E37A-409F-B3B1-8FF1B1E81716}" srcOrd="0" destOrd="0" presId="urn:microsoft.com/office/officeart/2005/8/layout/hierarchy3"/>
    <dgm:cxn modelId="{B7BFF8CA-5B9E-4ECD-B7DD-3630CEFC5529}" srcId="{D1332F96-56F5-4157-BA7E-41ADBE36FDFE}" destId="{49454596-5C45-4831-8C1B-F130F93FB34D}" srcOrd="0" destOrd="0" parTransId="{3FA575B1-E32D-487B-81E0-4AFFF3E0CE0D}" sibTransId="{6E74D8E9-A15D-410B-B06B-D4669555BA68}"/>
    <dgm:cxn modelId="{27A41A5E-AEB7-4050-B7D7-6273117D307C}" type="presParOf" srcId="{4D1860A4-8BC7-4EEE-BD9B-B020DE64E34B}" destId="{D7425D48-CAC3-4FAC-8C06-E2F9DFC5B2D4}" srcOrd="0" destOrd="0" presId="urn:microsoft.com/office/officeart/2005/8/layout/hierarchy3"/>
    <dgm:cxn modelId="{9F62E76C-F794-4A22-B78D-C01D0B72E535}" type="presParOf" srcId="{D7425D48-CAC3-4FAC-8C06-E2F9DFC5B2D4}" destId="{58546EB2-2F86-4B81-97D4-AA24B117B4DC}" srcOrd="0" destOrd="0" presId="urn:microsoft.com/office/officeart/2005/8/layout/hierarchy3"/>
    <dgm:cxn modelId="{AA313EFC-A0FE-48DD-B4AF-78149E909E93}" type="presParOf" srcId="{58546EB2-2F86-4B81-97D4-AA24B117B4DC}" destId="{19EAC1A2-E37A-409F-B3B1-8FF1B1E81716}" srcOrd="0" destOrd="0" presId="urn:microsoft.com/office/officeart/2005/8/layout/hierarchy3"/>
    <dgm:cxn modelId="{585AB6BD-2D62-434E-AB3F-8474DE6F7111}" type="presParOf" srcId="{58546EB2-2F86-4B81-97D4-AA24B117B4DC}" destId="{CA57D6A7-C0EE-4110-B8FA-2D474B5BCA52}" srcOrd="1" destOrd="0" presId="urn:microsoft.com/office/officeart/2005/8/layout/hierarchy3"/>
    <dgm:cxn modelId="{E56684CA-AE14-4BCD-BD35-6224C9C475E1}" type="presParOf" srcId="{D7425D48-CAC3-4FAC-8C06-E2F9DFC5B2D4}" destId="{4F4FA44A-8C67-49BE-853F-187F25F3BAFF}" srcOrd="1" destOrd="0" presId="urn:microsoft.com/office/officeart/2005/8/layout/hierarchy3"/>
    <dgm:cxn modelId="{490DFC51-0609-466F-B844-869463BADBCC}" type="presParOf" srcId="{4F4FA44A-8C67-49BE-853F-187F25F3BAFF}" destId="{DF601B6E-11BE-467D-B381-DD898027DE21}" srcOrd="0" destOrd="0" presId="urn:microsoft.com/office/officeart/2005/8/layout/hierarchy3"/>
    <dgm:cxn modelId="{77701303-7C4D-41B9-9F05-F49D3E89D2EB}" type="presParOf" srcId="{4F4FA44A-8C67-49BE-853F-187F25F3BAFF}" destId="{5796BF56-B1A3-4262-8914-D30B3B661F12}" srcOrd="1" destOrd="0" presId="urn:microsoft.com/office/officeart/2005/8/layout/hierarchy3"/>
    <dgm:cxn modelId="{E32761C3-C4B9-4F33-A27A-BF60D888EB1F}" type="presParOf" srcId="{4F4FA44A-8C67-49BE-853F-187F25F3BAFF}" destId="{901A1C00-E0E6-4DC3-8551-195AE70C7282}" srcOrd="2" destOrd="0" presId="urn:microsoft.com/office/officeart/2005/8/layout/hierarchy3"/>
    <dgm:cxn modelId="{B57A5EF2-A77C-414C-A35D-27E6BE0845EE}" type="presParOf" srcId="{4F4FA44A-8C67-49BE-853F-187F25F3BAFF}" destId="{0921DCAB-7379-40EC-AC1F-EE470854D862}" srcOrd="3" destOrd="0" presId="urn:microsoft.com/office/officeart/2005/8/layout/hierarchy3"/>
    <dgm:cxn modelId="{6582EBD7-08A0-45EA-A65B-12B2C48DC960}" type="presParOf" srcId="{4F4FA44A-8C67-49BE-853F-187F25F3BAFF}" destId="{6954F6C0-D0A6-4F7B-90CB-93D8F3784C99}" srcOrd="4" destOrd="0" presId="urn:microsoft.com/office/officeart/2005/8/layout/hierarchy3"/>
    <dgm:cxn modelId="{D8EB1112-50DA-425E-B5D8-0D07D138E216}" type="presParOf" srcId="{4F4FA44A-8C67-49BE-853F-187F25F3BAFF}" destId="{4CAC59EB-0E2D-4450-8975-A3C5E751A769}" srcOrd="5" destOrd="0" presId="urn:microsoft.com/office/officeart/2005/8/layout/hierarchy3"/>
    <dgm:cxn modelId="{C92832E5-93D8-44AB-897F-8D4C5FAE85A2}" type="presParOf" srcId="{4F4FA44A-8C67-49BE-853F-187F25F3BAFF}" destId="{F663AE77-C1BA-4C60-A67F-A7307F47E379}" srcOrd="6" destOrd="0" presId="urn:microsoft.com/office/officeart/2005/8/layout/hierarchy3"/>
    <dgm:cxn modelId="{14930C11-77A8-4968-9EA7-C3D7427FF5EA}" type="presParOf" srcId="{4F4FA44A-8C67-49BE-853F-187F25F3BAFF}" destId="{FA2256BC-C3C6-4D76-B313-3E031341BD2F}"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597183FD-FAB9-4A8B-A0CD-661F41360CC4}" type="doc">
      <dgm:prSet loTypeId="urn:microsoft.com/office/officeart/2005/8/layout/lProcess2" loCatId="list" qsTypeId="urn:microsoft.com/office/officeart/2005/8/quickstyle/simple5" qsCatId="simple" csTypeId="urn:microsoft.com/office/officeart/2005/8/colors/colorful2" csCatId="colorful" phldr="1"/>
      <dgm:spPr/>
      <dgm:t>
        <a:bodyPr/>
        <a:lstStyle/>
        <a:p>
          <a:endParaRPr lang="es-CO"/>
        </a:p>
      </dgm:t>
    </dgm:pt>
    <dgm:pt modelId="{D71BFC59-0A5E-4491-A3C4-DF161B50767C}">
      <dgm:prSet phldrT="[Texto]" custT="1"/>
      <dgm:spPr/>
      <dgm:t>
        <a:bodyPr/>
        <a:lstStyle/>
        <a:p>
          <a:r>
            <a:rPr lang="es-CO" sz="2800" u="none" strike="noStrike" dirty="0">
              <a:effectLst/>
            </a:rPr>
            <a:t>Exámenes pre ocupacionales</a:t>
          </a:r>
          <a:endParaRPr lang="es-CO" sz="2800" dirty="0"/>
        </a:p>
      </dgm:t>
    </dgm:pt>
    <dgm:pt modelId="{E0381BC3-40C7-40C4-97AD-78014995A098}" type="parTrans" cxnId="{5A44B571-3C81-493B-89E5-9911E57ED2FC}">
      <dgm:prSet/>
      <dgm:spPr/>
      <dgm:t>
        <a:bodyPr/>
        <a:lstStyle/>
        <a:p>
          <a:endParaRPr lang="es-CO"/>
        </a:p>
      </dgm:t>
    </dgm:pt>
    <dgm:pt modelId="{02A33255-4519-49C8-BD34-EA15E08CF4AF}" type="sibTrans" cxnId="{5A44B571-3C81-493B-89E5-9911E57ED2FC}">
      <dgm:prSet/>
      <dgm:spPr/>
      <dgm:t>
        <a:bodyPr/>
        <a:lstStyle/>
        <a:p>
          <a:endParaRPr lang="es-CO"/>
        </a:p>
      </dgm:t>
    </dgm:pt>
    <dgm:pt modelId="{30590E15-1CFA-4035-A105-66043BB7CE4C}">
      <dgm:prSet phldrT="[Texto]" custT="1"/>
      <dgm:spPr/>
      <dgm:t>
        <a:bodyPr/>
        <a:lstStyle/>
        <a:p>
          <a:pPr>
            <a:lnSpc>
              <a:spcPct val="100000"/>
            </a:lnSpc>
          </a:pPr>
          <a:r>
            <a:rPr lang="es-CO" sz="1600" b="0" i="0" u="none"/>
            <a:t>Cuadro hemático Tipo V, Perfil lipídico, Glicemia </a:t>
          </a:r>
          <a:endParaRPr lang="es-CO" sz="1600" dirty="0"/>
        </a:p>
      </dgm:t>
    </dgm:pt>
    <dgm:pt modelId="{EAE7A64E-501E-4542-9D83-19ED5185C1BA}" type="parTrans" cxnId="{16DABA02-5473-441B-95B0-818D87E83ABE}">
      <dgm:prSet/>
      <dgm:spPr/>
      <dgm:t>
        <a:bodyPr/>
        <a:lstStyle/>
        <a:p>
          <a:endParaRPr lang="es-CO"/>
        </a:p>
      </dgm:t>
    </dgm:pt>
    <dgm:pt modelId="{44840F09-B284-4945-83B4-3F0E70307865}" type="sibTrans" cxnId="{16DABA02-5473-441B-95B0-818D87E83ABE}">
      <dgm:prSet/>
      <dgm:spPr/>
      <dgm:t>
        <a:bodyPr/>
        <a:lstStyle/>
        <a:p>
          <a:endParaRPr lang="es-CO"/>
        </a:p>
      </dgm:t>
    </dgm:pt>
    <dgm:pt modelId="{0FF8FD29-6C45-4DC6-842E-4BFA19BD159A}">
      <dgm:prSet phldrT="[Texto]" custT="1"/>
      <dgm:spPr/>
      <dgm:t>
        <a:bodyPr/>
        <a:lstStyle/>
        <a:p>
          <a:pPr>
            <a:lnSpc>
              <a:spcPct val="100000"/>
            </a:lnSpc>
          </a:pPr>
          <a:r>
            <a:rPr lang="es-CO" sz="1600" b="0" i="0" u="none"/>
            <a:t>Audiometría, Optometría, Medicina Ocupacional</a:t>
          </a:r>
          <a:endParaRPr lang="es-CO" sz="1600" dirty="0"/>
        </a:p>
      </dgm:t>
    </dgm:pt>
    <dgm:pt modelId="{A2A35355-A2AA-477E-9C89-EDD9ED688C7A}" type="parTrans" cxnId="{BD19192F-0471-4435-9359-6E6703137317}">
      <dgm:prSet/>
      <dgm:spPr/>
      <dgm:t>
        <a:bodyPr/>
        <a:lstStyle/>
        <a:p>
          <a:endParaRPr lang="es-CO"/>
        </a:p>
      </dgm:t>
    </dgm:pt>
    <dgm:pt modelId="{D7A9EFCF-BBBF-4FC5-B15C-9713810CD875}" type="sibTrans" cxnId="{BD19192F-0471-4435-9359-6E6703137317}">
      <dgm:prSet/>
      <dgm:spPr/>
      <dgm:t>
        <a:bodyPr/>
        <a:lstStyle/>
        <a:p>
          <a:endParaRPr lang="es-CO"/>
        </a:p>
      </dgm:t>
    </dgm:pt>
    <dgm:pt modelId="{3F7C8B90-F818-4C62-90B0-4754FED2F49D}">
      <dgm:prSet phldrT="[Texto]" custT="1"/>
      <dgm:spPr/>
      <dgm:t>
        <a:bodyPr/>
        <a:lstStyle/>
        <a:p>
          <a:r>
            <a:rPr lang="es-CO" sz="2800" u="none" strike="noStrike" dirty="0">
              <a:effectLst/>
            </a:rPr>
            <a:t>Exámenes Periódicos anuales</a:t>
          </a:r>
          <a:endParaRPr lang="es-CO" sz="2800" dirty="0"/>
        </a:p>
      </dgm:t>
    </dgm:pt>
    <dgm:pt modelId="{974F5278-D142-49B7-9B16-789399EFDC42}" type="parTrans" cxnId="{C0D38481-6606-4A19-B548-809A815FFD04}">
      <dgm:prSet/>
      <dgm:spPr/>
      <dgm:t>
        <a:bodyPr/>
        <a:lstStyle/>
        <a:p>
          <a:endParaRPr lang="es-CO"/>
        </a:p>
      </dgm:t>
    </dgm:pt>
    <dgm:pt modelId="{788F015D-4C77-4BC3-9E6C-1BC83D38A5CB}" type="sibTrans" cxnId="{C0D38481-6606-4A19-B548-809A815FFD04}">
      <dgm:prSet/>
      <dgm:spPr/>
      <dgm:t>
        <a:bodyPr/>
        <a:lstStyle/>
        <a:p>
          <a:endParaRPr lang="es-CO"/>
        </a:p>
      </dgm:t>
    </dgm:pt>
    <dgm:pt modelId="{F676C214-2281-42E8-8239-6D4B8D949D5F}">
      <dgm:prSet phldrT="[Texto]" custT="1"/>
      <dgm:spPr/>
      <dgm:t>
        <a:bodyPr/>
        <a:lstStyle/>
        <a:p>
          <a:r>
            <a:rPr lang="es-CO" sz="1600" b="0" i="0" u="none"/>
            <a:t>Cuadro hemático Tipo V, Perfil lipídico, Glicemia </a:t>
          </a:r>
          <a:endParaRPr lang="es-CO" sz="1600" dirty="0"/>
        </a:p>
      </dgm:t>
    </dgm:pt>
    <dgm:pt modelId="{7B029C6C-EE22-49C5-8E1F-40582481F371}" type="parTrans" cxnId="{93398905-4A80-428A-AFA7-BB9A98F4FB36}">
      <dgm:prSet/>
      <dgm:spPr/>
      <dgm:t>
        <a:bodyPr/>
        <a:lstStyle/>
        <a:p>
          <a:endParaRPr lang="es-CO"/>
        </a:p>
      </dgm:t>
    </dgm:pt>
    <dgm:pt modelId="{F78A6A35-3951-495D-9C38-3A173F22758D}" type="sibTrans" cxnId="{93398905-4A80-428A-AFA7-BB9A98F4FB36}">
      <dgm:prSet/>
      <dgm:spPr/>
      <dgm:t>
        <a:bodyPr/>
        <a:lstStyle/>
        <a:p>
          <a:endParaRPr lang="es-CO"/>
        </a:p>
      </dgm:t>
    </dgm:pt>
    <dgm:pt modelId="{517CC774-B716-40F4-A3DE-EC2399F56C2D}">
      <dgm:prSet phldrT="[Texto]" custT="1"/>
      <dgm:spPr/>
      <dgm:t>
        <a:bodyPr/>
        <a:lstStyle/>
        <a:p>
          <a:r>
            <a:rPr lang="es-CO" sz="1600" b="0" i="0" u="none"/>
            <a:t>Audiometría, Optometría, Medicina Ocupacional</a:t>
          </a:r>
          <a:endParaRPr lang="es-CO" sz="1600" dirty="0"/>
        </a:p>
      </dgm:t>
    </dgm:pt>
    <dgm:pt modelId="{E63B09F1-903D-498E-A6D0-6A754F9AD9A2}" type="parTrans" cxnId="{05AA33A8-0225-400A-B9EF-C933A9495496}">
      <dgm:prSet/>
      <dgm:spPr/>
      <dgm:t>
        <a:bodyPr/>
        <a:lstStyle/>
        <a:p>
          <a:endParaRPr lang="es-CO"/>
        </a:p>
      </dgm:t>
    </dgm:pt>
    <dgm:pt modelId="{3483ED89-B717-4B43-9041-31CA49031598}" type="sibTrans" cxnId="{05AA33A8-0225-400A-B9EF-C933A9495496}">
      <dgm:prSet/>
      <dgm:spPr/>
      <dgm:t>
        <a:bodyPr/>
        <a:lstStyle/>
        <a:p>
          <a:endParaRPr lang="es-CO"/>
        </a:p>
      </dgm:t>
    </dgm:pt>
    <dgm:pt modelId="{C75F100B-8E14-4E52-96F8-EAF3D44D2359}">
      <dgm:prSet phldrT="[Texto]" custT="1"/>
      <dgm:spPr/>
      <dgm:t>
        <a:bodyPr/>
        <a:lstStyle/>
        <a:p>
          <a:r>
            <a:rPr lang="es-CO" sz="2800" u="none" strike="noStrike" dirty="0">
              <a:effectLst/>
            </a:rPr>
            <a:t>Examen de Egreso</a:t>
          </a:r>
          <a:endParaRPr lang="es-CO" sz="2800" dirty="0"/>
        </a:p>
      </dgm:t>
    </dgm:pt>
    <dgm:pt modelId="{5A24D5A9-7935-40AA-BC18-48878C088946}" type="parTrans" cxnId="{7BCD39F6-310B-4BAF-AABD-A84281A7A2DD}">
      <dgm:prSet/>
      <dgm:spPr/>
      <dgm:t>
        <a:bodyPr/>
        <a:lstStyle/>
        <a:p>
          <a:endParaRPr lang="es-CO"/>
        </a:p>
      </dgm:t>
    </dgm:pt>
    <dgm:pt modelId="{C7A25041-F5A6-4694-8554-627AF38D9F99}" type="sibTrans" cxnId="{7BCD39F6-310B-4BAF-AABD-A84281A7A2DD}">
      <dgm:prSet/>
      <dgm:spPr/>
      <dgm:t>
        <a:bodyPr/>
        <a:lstStyle/>
        <a:p>
          <a:endParaRPr lang="es-CO"/>
        </a:p>
      </dgm:t>
    </dgm:pt>
    <dgm:pt modelId="{FE24BBEC-D364-45B8-B8F8-00878C8AB510}">
      <dgm:prSet phldrT="[Texto]" custT="1"/>
      <dgm:spPr/>
      <dgm:t>
        <a:bodyPr/>
        <a:lstStyle/>
        <a:p>
          <a:r>
            <a:rPr lang="es-CO" sz="1600"/>
            <a:t>NA</a:t>
          </a:r>
          <a:endParaRPr lang="es-CO" sz="1600" dirty="0"/>
        </a:p>
      </dgm:t>
    </dgm:pt>
    <dgm:pt modelId="{DADBA172-0BD8-4518-B15C-B045BF562A34}" type="parTrans" cxnId="{4511A034-5648-452E-BEC7-C5E059C92A42}">
      <dgm:prSet/>
      <dgm:spPr/>
      <dgm:t>
        <a:bodyPr/>
        <a:lstStyle/>
        <a:p>
          <a:endParaRPr lang="es-CO"/>
        </a:p>
      </dgm:t>
    </dgm:pt>
    <dgm:pt modelId="{547B7AA9-6368-49D6-8430-44D924F1FAC2}" type="sibTrans" cxnId="{4511A034-5648-452E-BEC7-C5E059C92A42}">
      <dgm:prSet/>
      <dgm:spPr/>
      <dgm:t>
        <a:bodyPr/>
        <a:lstStyle/>
        <a:p>
          <a:endParaRPr lang="es-CO"/>
        </a:p>
      </dgm:t>
    </dgm:pt>
    <dgm:pt modelId="{66968AF1-4B03-49A6-83E6-DB7887033F87}">
      <dgm:prSet phldrT="[Texto]" custT="1"/>
      <dgm:spPr/>
      <dgm:t>
        <a:bodyPr/>
        <a:lstStyle/>
        <a:p>
          <a:pPr rtl="0"/>
          <a:r>
            <a:rPr lang="es-CO" sz="1600" b="0" i="0" u="none"/>
            <a:t>Medicina Ocupacional</a:t>
          </a:r>
          <a:endParaRPr lang="es-CO" sz="1600" dirty="0"/>
        </a:p>
      </dgm:t>
    </dgm:pt>
    <dgm:pt modelId="{37B8BCA1-33CB-40FE-A16A-9E4C122E1AD7}" type="parTrans" cxnId="{CCCF6064-DDF6-42F5-9815-D99291DFEBE2}">
      <dgm:prSet/>
      <dgm:spPr/>
      <dgm:t>
        <a:bodyPr/>
        <a:lstStyle/>
        <a:p>
          <a:endParaRPr lang="es-CO"/>
        </a:p>
      </dgm:t>
    </dgm:pt>
    <dgm:pt modelId="{9D2C0AFA-0867-4128-8A28-D2B43B989C7D}" type="sibTrans" cxnId="{CCCF6064-DDF6-42F5-9815-D99291DFEBE2}">
      <dgm:prSet/>
      <dgm:spPr/>
      <dgm:t>
        <a:bodyPr/>
        <a:lstStyle/>
        <a:p>
          <a:endParaRPr lang="es-CO"/>
        </a:p>
      </dgm:t>
    </dgm:pt>
    <dgm:pt modelId="{E7AFB23C-D01D-4263-844E-27B741D1D7CF}">
      <dgm:prSet phldrT="[Texto]" custT="1"/>
      <dgm:spPr/>
      <dgm:t>
        <a:bodyPr/>
        <a:lstStyle/>
        <a:p>
          <a:pPr rtl="0"/>
          <a:r>
            <a:rPr lang="es-CO" sz="1600" b="0" i="0" u="none" dirty="0"/>
            <a:t>Prueba </a:t>
          </a:r>
          <a:r>
            <a:rPr lang="es-CO" sz="1600" b="0" i="0" u="none" dirty="0" err="1"/>
            <a:t>Psicometrica</a:t>
          </a:r>
          <a:endParaRPr lang="es-CO" sz="1600" dirty="0"/>
        </a:p>
      </dgm:t>
    </dgm:pt>
    <dgm:pt modelId="{21642BF2-7478-415F-814A-4D2A659954A1}" type="parTrans" cxnId="{C7AF6299-0EAB-413C-BB99-D7BFE522545C}">
      <dgm:prSet/>
      <dgm:spPr/>
      <dgm:t>
        <a:bodyPr/>
        <a:lstStyle/>
        <a:p>
          <a:endParaRPr lang="es-CO"/>
        </a:p>
      </dgm:t>
    </dgm:pt>
    <dgm:pt modelId="{B881032D-1078-4867-AE96-A2381098D2D2}" type="sibTrans" cxnId="{C7AF6299-0EAB-413C-BB99-D7BFE522545C}">
      <dgm:prSet/>
      <dgm:spPr/>
      <dgm:t>
        <a:bodyPr/>
        <a:lstStyle/>
        <a:p>
          <a:endParaRPr lang="es-CO"/>
        </a:p>
      </dgm:t>
    </dgm:pt>
    <dgm:pt modelId="{3574347E-0B79-4266-AF61-C74A68DC173C}">
      <dgm:prSet phldrT="[Texto]" custT="1"/>
      <dgm:spPr/>
      <dgm:t>
        <a:bodyPr/>
        <a:lstStyle/>
        <a:p>
          <a:pPr rtl="0"/>
          <a:r>
            <a:rPr lang="es-CO" sz="1600" b="0" i="0" u="none" dirty="0"/>
            <a:t>Prueba </a:t>
          </a:r>
          <a:r>
            <a:rPr lang="es-CO" sz="1600" b="0" i="0" u="none" dirty="0" err="1"/>
            <a:t>Psicometrica</a:t>
          </a:r>
          <a:endParaRPr lang="es-CO" sz="1600" dirty="0"/>
        </a:p>
      </dgm:t>
    </dgm:pt>
    <dgm:pt modelId="{4E70EF79-498A-4274-8B67-240FD6364C5B}" type="parTrans" cxnId="{5A2C5022-0BCA-40AD-B247-4AF03889E202}">
      <dgm:prSet/>
      <dgm:spPr/>
      <dgm:t>
        <a:bodyPr/>
        <a:lstStyle/>
        <a:p>
          <a:endParaRPr lang="es-CO"/>
        </a:p>
      </dgm:t>
    </dgm:pt>
    <dgm:pt modelId="{4EAD82C5-9440-46EE-9B35-322DEA58AB65}" type="sibTrans" cxnId="{5A2C5022-0BCA-40AD-B247-4AF03889E202}">
      <dgm:prSet/>
      <dgm:spPr/>
      <dgm:t>
        <a:bodyPr/>
        <a:lstStyle/>
        <a:p>
          <a:endParaRPr lang="es-CO"/>
        </a:p>
      </dgm:t>
    </dgm:pt>
    <dgm:pt modelId="{085F1DB7-7CEA-458D-B043-92DD20C763EC}">
      <dgm:prSet custT="1"/>
      <dgm:spPr/>
      <dgm:t>
        <a:bodyPr/>
        <a:lstStyle/>
        <a:p>
          <a:pPr rtl="0"/>
          <a:r>
            <a:rPr lang="es-CO" sz="1600" b="0" i="0" u="none" dirty="0"/>
            <a:t>Neurológico (pruebas de equilibrio: </a:t>
          </a:r>
          <a:r>
            <a:rPr lang="es-CO" sz="1600" b="0" i="0" u="none" dirty="0" err="1"/>
            <a:t>Romberg</a:t>
          </a:r>
          <a:r>
            <a:rPr lang="es-CO" sz="1600" b="0" i="0" u="none" dirty="0"/>
            <a:t>, </a:t>
          </a:r>
          <a:r>
            <a:rPr lang="es-CO" sz="1600" b="0" i="0" u="none" dirty="0" err="1"/>
            <a:t>barany</a:t>
          </a:r>
          <a:r>
            <a:rPr lang="es-CO" sz="1600" b="0" i="0" u="none" dirty="0"/>
            <a:t>, </a:t>
          </a:r>
          <a:r>
            <a:rPr lang="es-CO" sz="1600" b="0" i="0" u="none" dirty="0" err="1"/>
            <a:t>unterberger</a:t>
          </a:r>
          <a:r>
            <a:rPr lang="es-CO" sz="1600" b="0" i="0" u="none" dirty="0"/>
            <a:t>, </a:t>
          </a:r>
          <a:r>
            <a:rPr lang="es-CO" sz="1600" b="0" i="0" u="none" dirty="0" err="1"/>
            <a:t>babisnky-weil</a:t>
          </a:r>
          <a:r>
            <a:rPr lang="es-CO" sz="1600" b="0" i="0" u="none" dirty="0"/>
            <a:t>, dix- </a:t>
          </a:r>
          <a:r>
            <a:rPr lang="es-CO" sz="1600" b="0" i="0" u="none" dirty="0" err="1"/>
            <a:t>hallpike</a:t>
          </a:r>
          <a:endParaRPr lang="es-CO" sz="1600" dirty="0"/>
        </a:p>
      </dgm:t>
    </dgm:pt>
    <dgm:pt modelId="{C30F70D1-9B04-4A7F-BC1D-B449D83E8E0B}" type="parTrans" cxnId="{F147A5AD-0102-487A-82A3-D230338E12AA}">
      <dgm:prSet/>
      <dgm:spPr/>
      <dgm:t>
        <a:bodyPr/>
        <a:lstStyle/>
        <a:p>
          <a:endParaRPr lang="es-CO"/>
        </a:p>
      </dgm:t>
    </dgm:pt>
    <dgm:pt modelId="{56F3784C-8EA7-4171-B356-1E6BB2A71B90}" type="sibTrans" cxnId="{F147A5AD-0102-487A-82A3-D230338E12AA}">
      <dgm:prSet/>
      <dgm:spPr/>
      <dgm:t>
        <a:bodyPr/>
        <a:lstStyle/>
        <a:p>
          <a:endParaRPr lang="es-CO"/>
        </a:p>
      </dgm:t>
    </dgm:pt>
    <dgm:pt modelId="{0B32FB67-97A2-4DF6-B435-17611E093492}">
      <dgm:prSet phldrT="[Texto]" custT="1"/>
      <dgm:spPr/>
      <dgm:t>
        <a:bodyPr/>
        <a:lstStyle/>
        <a:p>
          <a:pPr rtl="0"/>
          <a:r>
            <a:rPr lang="es-CO" sz="1600" dirty="0"/>
            <a:t>NA</a:t>
          </a:r>
        </a:p>
      </dgm:t>
    </dgm:pt>
    <dgm:pt modelId="{434876C2-AFCD-4FF6-B15F-2EC67B67F0C1}" type="parTrans" cxnId="{10A3C363-0B37-40AD-B5C9-E5605BC1FECC}">
      <dgm:prSet/>
      <dgm:spPr/>
      <dgm:t>
        <a:bodyPr/>
        <a:lstStyle/>
        <a:p>
          <a:endParaRPr lang="es-CO"/>
        </a:p>
      </dgm:t>
    </dgm:pt>
    <dgm:pt modelId="{8CEBA464-B439-4D3F-8658-D0319F10459D}" type="sibTrans" cxnId="{10A3C363-0B37-40AD-B5C9-E5605BC1FECC}">
      <dgm:prSet/>
      <dgm:spPr/>
      <dgm:t>
        <a:bodyPr/>
        <a:lstStyle/>
        <a:p>
          <a:endParaRPr lang="es-CO"/>
        </a:p>
      </dgm:t>
    </dgm:pt>
    <dgm:pt modelId="{FE459BB3-227D-4AE1-B045-20842A16129B}">
      <dgm:prSet custT="1"/>
      <dgm:spPr/>
      <dgm:t>
        <a:bodyPr/>
        <a:lstStyle/>
        <a:p>
          <a:pPr rtl="0"/>
          <a:r>
            <a:rPr lang="es-CO" sz="1600" b="0" i="0" u="none" dirty="0"/>
            <a:t>Neurológico (pruebas de equilibrio</a:t>
          </a:r>
          <a:r>
            <a:rPr lang="es-CO" sz="1600" b="0" i="0" u="none"/>
            <a:t>: Romberg</a:t>
          </a:r>
          <a:r>
            <a:rPr lang="es-CO" sz="1600" b="0" i="0" u="none" dirty="0"/>
            <a:t>, </a:t>
          </a:r>
          <a:r>
            <a:rPr lang="es-CO" sz="1600" b="0" i="0" u="none" dirty="0" err="1"/>
            <a:t>barany</a:t>
          </a:r>
          <a:r>
            <a:rPr lang="es-CO" sz="1600" b="0" i="0" u="none" dirty="0"/>
            <a:t>, </a:t>
          </a:r>
          <a:r>
            <a:rPr lang="es-CO" sz="1600" b="0" i="0" u="none" dirty="0" err="1"/>
            <a:t>unterberger</a:t>
          </a:r>
          <a:r>
            <a:rPr lang="es-CO" sz="1600" b="0" i="0" u="none" dirty="0"/>
            <a:t>, </a:t>
          </a:r>
          <a:r>
            <a:rPr lang="es-CO" sz="1600" b="0" i="0" u="none" dirty="0" err="1"/>
            <a:t>babisnky-weil</a:t>
          </a:r>
          <a:r>
            <a:rPr lang="es-CO" sz="1600" b="0" i="0" u="none" dirty="0"/>
            <a:t>, dix- </a:t>
          </a:r>
          <a:r>
            <a:rPr lang="es-CO" sz="1600" b="0" i="0" u="none" dirty="0" err="1"/>
            <a:t>hallpike</a:t>
          </a:r>
          <a:r>
            <a:rPr lang="es-CO" sz="1600" b="0" i="0" u="none" dirty="0"/>
            <a:t>)</a:t>
          </a:r>
          <a:endParaRPr lang="es-CO" sz="1600" dirty="0"/>
        </a:p>
      </dgm:t>
    </dgm:pt>
    <dgm:pt modelId="{90908124-59AA-465A-B60E-9D591714A241}" type="sibTrans" cxnId="{50CC301B-9769-41B5-B782-720DED60A17C}">
      <dgm:prSet/>
      <dgm:spPr/>
      <dgm:t>
        <a:bodyPr/>
        <a:lstStyle/>
        <a:p>
          <a:endParaRPr lang="es-CO"/>
        </a:p>
      </dgm:t>
    </dgm:pt>
    <dgm:pt modelId="{CE086E7A-6AB5-401E-B891-389B3526F4EF}" type="parTrans" cxnId="{50CC301B-9769-41B5-B782-720DED60A17C}">
      <dgm:prSet/>
      <dgm:spPr/>
      <dgm:t>
        <a:bodyPr/>
        <a:lstStyle/>
        <a:p>
          <a:endParaRPr lang="es-CO"/>
        </a:p>
      </dgm:t>
    </dgm:pt>
    <dgm:pt modelId="{A6B7ACD4-BBD2-4924-B87C-1B901037E84C}" type="pres">
      <dgm:prSet presAssocID="{597183FD-FAB9-4A8B-A0CD-661F41360CC4}" presName="theList" presStyleCnt="0">
        <dgm:presLayoutVars>
          <dgm:dir/>
          <dgm:animLvl val="lvl"/>
          <dgm:resizeHandles val="exact"/>
        </dgm:presLayoutVars>
      </dgm:prSet>
      <dgm:spPr/>
      <dgm:t>
        <a:bodyPr/>
        <a:lstStyle/>
        <a:p>
          <a:endParaRPr lang="es-ES"/>
        </a:p>
      </dgm:t>
    </dgm:pt>
    <dgm:pt modelId="{16424DBE-6450-49E8-AD3E-4186892E8172}" type="pres">
      <dgm:prSet presAssocID="{D71BFC59-0A5E-4491-A3C4-DF161B50767C}" presName="compNode" presStyleCnt="0"/>
      <dgm:spPr/>
    </dgm:pt>
    <dgm:pt modelId="{D2274AAF-DFA1-4B83-ABA9-0FCD7073847B}" type="pres">
      <dgm:prSet presAssocID="{D71BFC59-0A5E-4491-A3C4-DF161B50767C}" presName="aNode" presStyleLbl="bgShp" presStyleIdx="0" presStyleCnt="3" custLinFactNeighborY="-1836"/>
      <dgm:spPr/>
      <dgm:t>
        <a:bodyPr/>
        <a:lstStyle/>
        <a:p>
          <a:endParaRPr lang="es-ES"/>
        </a:p>
      </dgm:t>
    </dgm:pt>
    <dgm:pt modelId="{216A1EEA-8D8E-4F2D-9C06-316C83A74390}" type="pres">
      <dgm:prSet presAssocID="{D71BFC59-0A5E-4491-A3C4-DF161B50767C}" presName="textNode" presStyleLbl="bgShp" presStyleIdx="0" presStyleCnt="3"/>
      <dgm:spPr/>
      <dgm:t>
        <a:bodyPr/>
        <a:lstStyle/>
        <a:p>
          <a:endParaRPr lang="es-ES"/>
        </a:p>
      </dgm:t>
    </dgm:pt>
    <dgm:pt modelId="{7DA493EF-55A9-48BC-84A9-E03A134B42DA}" type="pres">
      <dgm:prSet presAssocID="{D71BFC59-0A5E-4491-A3C4-DF161B50767C}" presName="compChildNode" presStyleCnt="0"/>
      <dgm:spPr/>
    </dgm:pt>
    <dgm:pt modelId="{13703914-55C6-4E19-9EAB-B672C9943DE4}" type="pres">
      <dgm:prSet presAssocID="{D71BFC59-0A5E-4491-A3C4-DF161B50767C}" presName="theInnerList" presStyleCnt="0"/>
      <dgm:spPr/>
    </dgm:pt>
    <dgm:pt modelId="{47608A10-A598-4880-AC7B-48F3050FFB35}" type="pres">
      <dgm:prSet presAssocID="{30590E15-1CFA-4035-A105-66043BB7CE4C}" presName="childNode" presStyleLbl="node1" presStyleIdx="0" presStyleCnt="11">
        <dgm:presLayoutVars>
          <dgm:bulletEnabled val="1"/>
        </dgm:presLayoutVars>
      </dgm:prSet>
      <dgm:spPr/>
      <dgm:t>
        <a:bodyPr/>
        <a:lstStyle/>
        <a:p>
          <a:endParaRPr lang="es-ES"/>
        </a:p>
      </dgm:t>
    </dgm:pt>
    <dgm:pt modelId="{E54A5E28-1B34-47F6-BF48-AE0B27ABA801}" type="pres">
      <dgm:prSet presAssocID="{30590E15-1CFA-4035-A105-66043BB7CE4C}" presName="aSpace2" presStyleCnt="0"/>
      <dgm:spPr/>
    </dgm:pt>
    <dgm:pt modelId="{6A136C22-670D-4205-938B-3C5AD50E2240}" type="pres">
      <dgm:prSet presAssocID="{0FF8FD29-6C45-4DC6-842E-4BFA19BD159A}" presName="childNode" presStyleLbl="node1" presStyleIdx="1" presStyleCnt="11">
        <dgm:presLayoutVars>
          <dgm:bulletEnabled val="1"/>
        </dgm:presLayoutVars>
      </dgm:prSet>
      <dgm:spPr/>
      <dgm:t>
        <a:bodyPr/>
        <a:lstStyle/>
        <a:p>
          <a:endParaRPr lang="es-ES"/>
        </a:p>
      </dgm:t>
    </dgm:pt>
    <dgm:pt modelId="{00673E29-690C-4627-BD1D-A4621882DD73}" type="pres">
      <dgm:prSet presAssocID="{0FF8FD29-6C45-4DC6-842E-4BFA19BD159A}" presName="aSpace2" presStyleCnt="0"/>
      <dgm:spPr/>
    </dgm:pt>
    <dgm:pt modelId="{94AE46FE-98E7-462C-8939-F8EF2F385C23}" type="pres">
      <dgm:prSet presAssocID="{E7AFB23C-D01D-4263-844E-27B741D1D7CF}" presName="childNode" presStyleLbl="node1" presStyleIdx="2" presStyleCnt="11">
        <dgm:presLayoutVars>
          <dgm:bulletEnabled val="1"/>
        </dgm:presLayoutVars>
      </dgm:prSet>
      <dgm:spPr/>
      <dgm:t>
        <a:bodyPr/>
        <a:lstStyle/>
        <a:p>
          <a:endParaRPr lang="es-ES"/>
        </a:p>
      </dgm:t>
    </dgm:pt>
    <dgm:pt modelId="{57B31170-73CD-4AF9-945C-B0B4E17A26EA}" type="pres">
      <dgm:prSet presAssocID="{E7AFB23C-D01D-4263-844E-27B741D1D7CF}" presName="aSpace2" presStyleCnt="0"/>
      <dgm:spPr/>
    </dgm:pt>
    <dgm:pt modelId="{03ACA17D-0C23-4C3E-842C-4143C77E2DE6}" type="pres">
      <dgm:prSet presAssocID="{FE459BB3-227D-4AE1-B045-20842A16129B}" presName="childNode" presStyleLbl="node1" presStyleIdx="3" presStyleCnt="11" custScaleY="132599">
        <dgm:presLayoutVars>
          <dgm:bulletEnabled val="1"/>
        </dgm:presLayoutVars>
      </dgm:prSet>
      <dgm:spPr/>
      <dgm:t>
        <a:bodyPr/>
        <a:lstStyle/>
        <a:p>
          <a:endParaRPr lang="es-ES"/>
        </a:p>
      </dgm:t>
    </dgm:pt>
    <dgm:pt modelId="{BC3BEF32-089A-49E6-8E73-6C3AD382EC29}" type="pres">
      <dgm:prSet presAssocID="{D71BFC59-0A5E-4491-A3C4-DF161B50767C}" presName="aSpace" presStyleCnt="0"/>
      <dgm:spPr/>
    </dgm:pt>
    <dgm:pt modelId="{0599DA1A-5623-46A2-8CC2-E2CDD17BEFB2}" type="pres">
      <dgm:prSet presAssocID="{3F7C8B90-F818-4C62-90B0-4754FED2F49D}" presName="compNode" presStyleCnt="0"/>
      <dgm:spPr/>
    </dgm:pt>
    <dgm:pt modelId="{60C30E05-267D-4E35-9CE4-BC2588BCEC17}" type="pres">
      <dgm:prSet presAssocID="{3F7C8B90-F818-4C62-90B0-4754FED2F49D}" presName="aNode" presStyleLbl="bgShp" presStyleIdx="1" presStyleCnt="3"/>
      <dgm:spPr/>
      <dgm:t>
        <a:bodyPr/>
        <a:lstStyle/>
        <a:p>
          <a:endParaRPr lang="es-ES"/>
        </a:p>
      </dgm:t>
    </dgm:pt>
    <dgm:pt modelId="{59671CE8-3860-48D9-B956-5F2FD6DA8BA3}" type="pres">
      <dgm:prSet presAssocID="{3F7C8B90-F818-4C62-90B0-4754FED2F49D}" presName="textNode" presStyleLbl="bgShp" presStyleIdx="1" presStyleCnt="3"/>
      <dgm:spPr/>
      <dgm:t>
        <a:bodyPr/>
        <a:lstStyle/>
        <a:p>
          <a:endParaRPr lang="es-ES"/>
        </a:p>
      </dgm:t>
    </dgm:pt>
    <dgm:pt modelId="{2A1619D3-CC51-4502-9F80-E75CF6CAFF48}" type="pres">
      <dgm:prSet presAssocID="{3F7C8B90-F818-4C62-90B0-4754FED2F49D}" presName="compChildNode" presStyleCnt="0"/>
      <dgm:spPr/>
    </dgm:pt>
    <dgm:pt modelId="{26941FF6-6139-4840-AFA6-E8C6BC7EAF8F}" type="pres">
      <dgm:prSet presAssocID="{3F7C8B90-F818-4C62-90B0-4754FED2F49D}" presName="theInnerList" presStyleCnt="0"/>
      <dgm:spPr/>
    </dgm:pt>
    <dgm:pt modelId="{155D05E0-4D86-4B47-A849-6BD54A340B13}" type="pres">
      <dgm:prSet presAssocID="{F676C214-2281-42E8-8239-6D4B8D949D5F}" presName="childNode" presStyleLbl="node1" presStyleIdx="4" presStyleCnt="11">
        <dgm:presLayoutVars>
          <dgm:bulletEnabled val="1"/>
        </dgm:presLayoutVars>
      </dgm:prSet>
      <dgm:spPr/>
      <dgm:t>
        <a:bodyPr/>
        <a:lstStyle/>
        <a:p>
          <a:endParaRPr lang="es-ES"/>
        </a:p>
      </dgm:t>
    </dgm:pt>
    <dgm:pt modelId="{32C8DA4B-584F-44CE-A6DB-A8C83D5A823F}" type="pres">
      <dgm:prSet presAssocID="{F676C214-2281-42E8-8239-6D4B8D949D5F}" presName="aSpace2" presStyleCnt="0"/>
      <dgm:spPr/>
    </dgm:pt>
    <dgm:pt modelId="{E74EE101-875D-48D8-B6FD-3872507A7B5E}" type="pres">
      <dgm:prSet presAssocID="{517CC774-B716-40F4-A3DE-EC2399F56C2D}" presName="childNode" presStyleLbl="node1" presStyleIdx="5" presStyleCnt="11">
        <dgm:presLayoutVars>
          <dgm:bulletEnabled val="1"/>
        </dgm:presLayoutVars>
      </dgm:prSet>
      <dgm:spPr/>
      <dgm:t>
        <a:bodyPr/>
        <a:lstStyle/>
        <a:p>
          <a:endParaRPr lang="es-ES"/>
        </a:p>
      </dgm:t>
    </dgm:pt>
    <dgm:pt modelId="{A9C9F842-7646-406C-B109-6465B08A195E}" type="pres">
      <dgm:prSet presAssocID="{517CC774-B716-40F4-A3DE-EC2399F56C2D}" presName="aSpace2" presStyleCnt="0"/>
      <dgm:spPr/>
    </dgm:pt>
    <dgm:pt modelId="{EB87FA5A-EC3A-4955-82AC-077E3B131177}" type="pres">
      <dgm:prSet presAssocID="{3574347E-0B79-4266-AF61-C74A68DC173C}" presName="childNode" presStyleLbl="node1" presStyleIdx="6" presStyleCnt="11">
        <dgm:presLayoutVars>
          <dgm:bulletEnabled val="1"/>
        </dgm:presLayoutVars>
      </dgm:prSet>
      <dgm:spPr/>
      <dgm:t>
        <a:bodyPr/>
        <a:lstStyle/>
        <a:p>
          <a:endParaRPr lang="es-ES"/>
        </a:p>
      </dgm:t>
    </dgm:pt>
    <dgm:pt modelId="{D4FFB92D-1A6E-4164-B86B-16F42075CA1F}" type="pres">
      <dgm:prSet presAssocID="{3574347E-0B79-4266-AF61-C74A68DC173C}" presName="aSpace2" presStyleCnt="0"/>
      <dgm:spPr/>
    </dgm:pt>
    <dgm:pt modelId="{8DFA0F79-723C-46CF-9F7C-E5EB76E2DEF3}" type="pres">
      <dgm:prSet presAssocID="{085F1DB7-7CEA-458D-B043-92DD20C763EC}" presName="childNode" presStyleLbl="node1" presStyleIdx="7" presStyleCnt="11" custScaleY="126752">
        <dgm:presLayoutVars>
          <dgm:bulletEnabled val="1"/>
        </dgm:presLayoutVars>
      </dgm:prSet>
      <dgm:spPr/>
      <dgm:t>
        <a:bodyPr/>
        <a:lstStyle/>
        <a:p>
          <a:endParaRPr lang="es-ES"/>
        </a:p>
      </dgm:t>
    </dgm:pt>
    <dgm:pt modelId="{7787D45D-4AA9-4E26-829C-3935DE047D45}" type="pres">
      <dgm:prSet presAssocID="{3F7C8B90-F818-4C62-90B0-4754FED2F49D}" presName="aSpace" presStyleCnt="0"/>
      <dgm:spPr/>
    </dgm:pt>
    <dgm:pt modelId="{54D86E40-D27C-4392-90AA-217866CC92E2}" type="pres">
      <dgm:prSet presAssocID="{C75F100B-8E14-4E52-96F8-EAF3D44D2359}" presName="compNode" presStyleCnt="0"/>
      <dgm:spPr/>
    </dgm:pt>
    <dgm:pt modelId="{A5681E09-92B6-4173-845F-0C9C1C5E6DD9}" type="pres">
      <dgm:prSet presAssocID="{C75F100B-8E14-4E52-96F8-EAF3D44D2359}" presName="aNode" presStyleLbl="bgShp" presStyleIdx="2" presStyleCnt="3"/>
      <dgm:spPr/>
      <dgm:t>
        <a:bodyPr/>
        <a:lstStyle/>
        <a:p>
          <a:endParaRPr lang="es-ES"/>
        </a:p>
      </dgm:t>
    </dgm:pt>
    <dgm:pt modelId="{CAB6F75E-BD3C-4CB4-BA4A-94CAD46C6C5C}" type="pres">
      <dgm:prSet presAssocID="{C75F100B-8E14-4E52-96F8-EAF3D44D2359}" presName="textNode" presStyleLbl="bgShp" presStyleIdx="2" presStyleCnt="3"/>
      <dgm:spPr/>
      <dgm:t>
        <a:bodyPr/>
        <a:lstStyle/>
        <a:p>
          <a:endParaRPr lang="es-ES"/>
        </a:p>
      </dgm:t>
    </dgm:pt>
    <dgm:pt modelId="{9CFD14E6-C8A3-45AD-BC3E-C4C026987BE5}" type="pres">
      <dgm:prSet presAssocID="{C75F100B-8E14-4E52-96F8-EAF3D44D2359}" presName="compChildNode" presStyleCnt="0"/>
      <dgm:spPr/>
    </dgm:pt>
    <dgm:pt modelId="{A53B4C20-656A-4C30-AF56-41F42F86ECC3}" type="pres">
      <dgm:prSet presAssocID="{C75F100B-8E14-4E52-96F8-EAF3D44D2359}" presName="theInnerList" presStyleCnt="0"/>
      <dgm:spPr/>
    </dgm:pt>
    <dgm:pt modelId="{44A317FB-9906-4539-9545-77FDA95097D3}" type="pres">
      <dgm:prSet presAssocID="{FE24BBEC-D364-45B8-B8F8-00878C8AB510}" presName="childNode" presStyleLbl="node1" presStyleIdx="8" presStyleCnt="11" custScaleY="56013">
        <dgm:presLayoutVars>
          <dgm:bulletEnabled val="1"/>
        </dgm:presLayoutVars>
      </dgm:prSet>
      <dgm:spPr/>
      <dgm:t>
        <a:bodyPr/>
        <a:lstStyle/>
        <a:p>
          <a:endParaRPr lang="es-ES"/>
        </a:p>
      </dgm:t>
    </dgm:pt>
    <dgm:pt modelId="{9F691729-30DA-4C24-A7E4-EAC30AC5F2E9}" type="pres">
      <dgm:prSet presAssocID="{FE24BBEC-D364-45B8-B8F8-00878C8AB510}" presName="aSpace2" presStyleCnt="0"/>
      <dgm:spPr/>
    </dgm:pt>
    <dgm:pt modelId="{D50C731C-7246-470B-95EA-2B380EEB713B}" type="pres">
      <dgm:prSet presAssocID="{66968AF1-4B03-49A6-83E6-DB7887033F87}" presName="childNode" presStyleLbl="node1" presStyleIdx="9" presStyleCnt="11" custScaleY="53926">
        <dgm:presLayoutVars>
          <dgm:bulletEnabled val="1"/>
        </dgm:presLayoutVars>
      </dgm:prSet>
      <dgm:spPr/>
      <dgm:t>
        <a:bodyPr/>
        <a:lstStyle/>
        <a:p>
          <a:endParaRPr lang="es-ES"/>
        </a:p>
      </dgm:t>
    </dgm:pt>
    <dgm:pt modelId="{580545AF-0991-4614-92CC-F028BF95910F}" type="pres">
      <dgm:prSet presAssocID="{66968AF1-4B03-49A6-83E6-DB7887033F87}" presName="aSpace2" presStyleCnt="0"/>
      <dgm:spPr/>
    </dgm:pt>
    <dgm:pt modelId="{D349A506-68BB-40EC-AB85-0314CE30BAB0}" type="pres">
      <dgm:prSet presAssocID="{0B32FB67-97A2-4DF6-B435-17611E093492}" presName="childNode" presStyleLbl="node1" presStyleIdx="10" presStyleCnt="11" custScaleY="147585">
        <dgm:presLayoutVars>
          <dgm:bulletEnabled val="1"/>
        </dgm:presLayoutVars>
      </dgm:prSet>
      <dgm:spPr/>
      <dgm:t>
        <a:bodyPr/>
        <a:lstStyle/>
        <a:p>
          <a:endParaRPr lang="es-ES"/>
        </a:p>
      </dgm:t>
    </dgm:pt>
  </dgm:ptLst>
  <dgm:cxnLst>
    <dgm:cxn modelId="{16DABA02-5473-441B-95B0-818D87E83ABE}" srcId="{D71BFC59-0A5E-4491-A3C4-DF161B50767C}" destId="{30590E15-1CFA-4035-A105-66043BB7CE4C}" srcOrd="0" destOrd="0" parTransId="{EAE7A64E-501E-4542-9D83-19ED5185C1BA}" sibTransId="{44840F09-B284-4945-83B4-3F0E70307865}"/>
    <dgm:cxn modelId="{8BBCFAFE-9E8E-4040-A5F0-E4E43A0044BA}" type="presOf" srcId="{0FF8FD29-6C45-4DC6-842E-4BFA19BD159A}" destId="{6A136C22-670D-4205-938B-3C5AD50E2240}" srcOrd="0" destOrd="0" presId="urn:microsoft.com/office/officeart/2005/8/layout/lProcess2"/>
    <dgm:cxn modelId="{60B1B177-DB07-471C-8F37-682C509BDFD9}" type="presOf" srcId="{3F7C8B90-F818-4C62-90B0-4754FED2F49D}" destId="{60C30E05-267D-4E35-9CE4-BC2588BCEC17}" srcOrd="0" destOrd="0" presId="urn:microsoft.com/office/officeart/2005/8/layout/lProcess2"/>
    <dgm:cxn modelId="{CCCF6064-DDF6-42F5-9815-D99291DFEBE2}" srcId="{C75F100B-8E14-4E52-96F8-EAF3D44D2359}" destId="{66968AF1-4B03-49A6-83E6-DB7887033F87}" srcOrd="1" destOrd="0" parTransId="{37B8BCA1-33CB-40FE-A16A-9E4C122E1AD7}" sibTransId="{9D2C0AFA-0867-4128-8A28-D2B43B989C7D}"/>
    <dgm:cxn modelId="{5A2C5022-0BCA-40AD-B247-4AF03889E202}" srcId="{3F7C8B90-F818-4C62-90B0-4754FED2F49D}" destId="{3574347E-0B79-4266-AF61-C74A68DC173C}" srcOrd="2" destOrd="0" parTransId="{4E70EF79-498A-4274-8B67-240FD6364C5B}" sibTransId="{4EAD82C5-9440-46EE-9B35-322DEA58AB65}"/>
    <dgm:cxn modelId="{BD19192F-0471-4435-9359-6E6703137317}" srcId="{D71BFC59-0A5E-4491-A3C4-DF161B50767C}" destId="{0FF8FD29-6C45-4DC6-842E-4BFA19BD159A}" srcOrd="1" destOrd="0" parTransId="{A2A35355-A2AA-477E-9C89-EDD9ED688C7A}" sibTransId="{D7A9EFCF-BBBF-4FC5-B15C-9713810CD875}"/>
    <dgm:cxn modelId="{5C5B1987-DFED-44E1-A08E-83A8B9E6A5E5}" type="presOf" srcId="{D71BFC59-0A5E-4491-A3C4-DF161B50767C}" destId="{216A1EEA-8D8E-4F2D-9C06-316C83A74390}" srcOrd="1" destOrd="0" presId="urn:microsoft.com/office/officeart/2005/8/layout/lProcess2"/>
    <dgm:cxn modelId="{50CC301B-9769-41B5-B782-720DED60A17C}" srcId="{D71BFC59-0A5E-4491-A3C4-DF161B50767C}" destId="{FE459BB3-227D-4AE1-B045-20842A16129B}" srcOrd="3" destOrd="0" parTransId="{CE086E7A-6AB5-401E-B891-389B3526F4EF}" sibTransId="{90908124-59AA-465A-B60E-9D591714A241}"/>
    <dgm:cxn modelId="{5A44B571-3C81-493B-89E5-9911E57ED2FC}" srcId="{597183FD-FAB9-4A8B-A0CD-661F41360CC4}" destId="{D71BFC59-0A5E-4491-A3C4-DF161B50767C}" srcOrd="0" destOrd="0" parTransId="{E0381BC3-40C7-40C4-97AD-78014995A098}" sibTransId="{02A33255-4519-49C8-BD34-EA15E08CF4AF}"/>
    <dgm:cxn modelId="{10A3C363-0B37-40AD-B5C9-E5605BC1FECC}" srcId="{C75F100B-8E14-4E52-96F8-EAF3D44D2359}" destId="{0B32FB67-97A2-4DF6-B435-17611E093492}" srcOrd="2" destOrd="0" parTransId="{434876C2-AFCD-4FF6-B15F-2EC67B67F0C1}" sibTransId="{8CEBA464-B439-4D3F-8658-D0319F10459D}"/>
    <dgm:cxn modelId="{05AA33A8-0225-400A-B9EF-C933A9495496}" srcId="{3F7C8B90-F818-4C62-90B0-4754FED2F49D}" destId="{517CC774-B716-40F4-A3DE-EC2399F56C2D}" srcOrd="1" destOrd="0" parTransId="{E63B09F1-903D-498E-A6D0-6A754F9AD9A2}" sibTransId="{3483ED89-B717-4B43-9041-31CA49031598}"/>
    <dgm:cxn modelId="{78DA28F4-8A34-4DE1-981B-8C1CDACD9CCF}" type="presOf" srcId="{3574347E-0B79-4266-AF61-C74A68DC173C}" destId="{EB87FA5A-EC3A-4955-82AC-077E3B131177}" srcOrd="0" destOrd="0" presId="urn:microsoft.com/office/officeart/2005/8/layout/lProcess2"/>
    <dgm:cxn modelId="{511E3618-4375-4180-8D9D-8621341E2890}" type="presOf" srcId="{0B32FB67-97A2-4DF6-B435-17611E093492}" destId="{D349A506-68BB-40EC-AB85-0314CE30BAB0}" srcOrd="0" destOrd="0" presId="urn:microsoft.com/office/officeart/2005/8/layout/lProcess2"/>
    <dgm:cxn modelId="{870E379F-0F38-4179-8540-AE71FE616F27}" type="presOf" srcId="{C75F100B-8E14-4E52-96F8-EAF3D44D2359}" destId="{CAB6F75E-BD3C-4CB4-BA4A-94CAD46C6C5C}" srcOrd="1" destOrd="0" presId="urn:microsoft.com/office/officeart/2005/8/layout/lProcess2"/>
    <dgm:cxn modelId="{899C7021-406F-4D48-9C6A-3056C1149787}" type="presOf" srcId="{C75F100B-8E14-4E52-96F8-EAF3D44D2359}" destId="{A5681E09-92B6-4173-845F-0C9C1C5E6DD9}" srcOrd="0" destOrd="0" presId="urn:microsoft.com/office/officeart/2005/8/layout/lProcess2"/>
    <dgm:cxn modelId="{7196E292-E1D8-48AE-BF13-65010B1EF45C}" type="presOf" srcId="{085F1DB7-7CEA-458D-B043-92DD20C763EC}" destId="{8DFA0F79-723C-46CF-9F7C-E5EB76E2DEF3}" srcOrd="0" destOrd="0" presId="urn:microsoft.com/office/officeart/2005/8/layout/lProcess2"/>
    <dgm:cxn modelId="{269A03C8-A23B-4EF2-B50A-6FCE2756C11D}" type="presOf" srcId="{FE459BB3-227D-4AE1-B045-20842A16129B}" destId="{03ACA17D-0C23-4C3E-842C-4143C77E2DE6}" srcOrd="0" destOrd="0" presId="urn:microsoft.com/office/officeart/2005/8/layout/lProcess2"/>
    <dgm:cxn modelId="{C0D38481-6606-4A19-B548-809A815FFD04}" srcId="{597183FD-FAB9-4A8B-A0CD-661F41360CC4}" destId="{3F7C8B90-F818-4C62-90B0-4754FED2F49D}" srcOrd="1" destOrd="0" parTransId="{974F5278-D142-49B7-9B16-789399EFDC42}" sibTransId="{788F015D-4C77-4BC3-9E6C-1BC83D38A5CB}"/>
    <dgm:cxn modelId="{76A6D625-2DE0-49DD-BA90-0CB64ADC9CF2}" type="presOf" srcId="{FE24BBEC-D364-45B8-B8F8-00878C8AB510}" destId="{44A317FB-9906-4539-9545-77FDA95097D3}" srcOrd="0" destOrd="0" presId="urn:microsoft.com/office/officeart/2005/8/layout/lProcess2"/>
    <dgm:cxn modelId="{9F984081-A224-4B2E-A2B8-920DCD169101}" type="presOf" srcId="{30590E15-1CFA-4035-A105-66043BB7CE4C}" destId="{47608A10-A598-4880-AC7B-48F3050FFB35}" srcOrd="0" destOrd="0" presId="urn:microsoft.com/office/officeart/2005/8/layout/lProcess2"/>
    <dgm:cxn modelId="{6C0F9596-4321-4042-92CF-AB436A4129C6}" type="presOf" srcId="{3F7C8B90-F818-4C62-90B0-4754FED2F49D}" destId="{59671CE8-3860-48D9-B956-5F2FD6DA8BA3}" srcOrd="1" destOrd="0" presId="urn:microsoft.com/office/officeart/2005/8/layout/lProcess2"/>
    <dgm:cxn modelId="{FBEEE771-8023-41C3-80F4-A5009759C82A}" type="presOf" srcId="{F676C214-2281-42E8-8239-6D4B8D949D5F}" destId="{155D05E0-4D86-4B47-A849-6BD54A340B13}" srcOrd="0" destOrd="0" presId="urn:microsoft.com/office/officeart/2005/8/layout/lProcess2"/>
    <dgm:cxn modelId="{872089C8-31F4-4FF4-9EE3-2EA524A3ED2F}" type="presOf" srcId="{597183FD-FAB9-4A8B-A0CD-661F41360CC4}" destId="{A6B7ACD4-BBD2-4924-B87C-1B901037E84C}" srcOrd="0" destOrd="0" presId="urn:microsoft.com/office/officeart/2005/8/layout/lProcess2"/>
    <dgm:cxn modelId="{1B994013-5011-4A48-BB5F-BAB7F7A469EC}" type="presOf" srcId="{517CC774-B716-40F4-A3DE-EC2399F56C2D}" destId="{E74EE101-875D-48D8-B6FD-3872507A7B5E}" srcOrd="0" destOrd="0" presId="urn:microsoft.com/office/officeart/2005/8/layout/lProcess2"/>
    <dgm:cxn modelId="{C7AF6299-0EAB-413C-BB99-D7BFE522545C}" srcId="{D71BFC59-0A5E-4491-A3C4-DF161B50767C}" destId="{E7AFB23C-D01D-4263-844E-27B741D1D7CF}" srcOrd="2" destOrd="0" parTransId="{21642BF2-7478-415F-814A-4D2A659954A1}" sibTransId="{B881032D-1078-4867-AE96-A2381098D2D2}"/>
    <dgm:cxn modelId="{7BCD39F6-310B-4BAF-AABD-A84281A7A2DD}" srcId="{597183FD-FAB9-4A8B-A0CD-661F41360CC4}" destId="{C75F100B-8E14-4E52-96F8-EAF3D44D2359}" srcOrd="2" destOrd="0" parTransId="{5A24D5A9-7935-40AA-BC18-48878C088946}" sibTransId="{C7A25041-F5A6-4694-8554-627AF38D9F99}"/>
    <dgm:cxn modelId="{70D15AD0-9024-4382-B846-1889C2F178F1}" type="presOf" srcId="{E7AFB23C-D01D-4263-844E-27B741D1D7CF}" destId="{94AE46FE-98E7-462C-8939-F8EF2F385C23}" srcOrd="0" destOrd="0" presId="urn:microsoft.com/office/officeart/2005/8/layout/lProcess2"/>
    <dgm:cxn modelId="{4511A034-5648-452E-BEC7-C5E059C92A42}" srcId="{C75F100B-8E14-4E52-96F8-EAF3D44D2359}" destId="{FE24BBEC-D364-45B8-B8F8-00878C8AB510}" srcOrd="0" destOrd="0" parTransId="{DADBA172-0BD8-4518-B15C-B045BF562A34}" sibTransId="{547B7AA9-6368-49D6-8430-44D924F1FAC2}"/>
    <dgm:cxn modelId="{F8671BF6-283C-46A4-B424-7A37E7F92955}" type="presOf" srcId="{D71BFC59-0A5E-4491-A3C4-DF161B50767C}" destId="{D2274AAF-DFA1-4B83-ABA9-0FCD7073847B}" srcOrd="0" destOrd="0" presId="urn:microsoft.com/office/officeart/2005/8/layout/lProcess2"/>
    <dgm:cxn modelId="{68696ED5-B80D-4C83-AE69-8DA39C058DE2}" type="presOf" srcId="{66968AF1-4B03-49A6-83E6-DB7887033F87}" destId="{D50C731C-7246-470B-95EA-2B380EEB713B}" srcOrd="0" destOrd="0" presId="urn:microsoft.com/office/officeart/2005/8/layout/lProcess2"/>
    <dgm:cxn modelId="{93398905-4A80-428A-AFA7-BB9A98F4FB36}" srcId="{3F7C8B90-F818-4C62-90B0-4754FED2F49D}" destId="{F676C214-2281-42E8-8239-6D4B8D949D5F}" srcOrd="0" destOrd="0" parTransId="{7B029C6C-EE22-49C5-8E1F-40582481F371}" sibTransId="{F78A6A35-3951-495D-9C38-3A173F22758D}"/>
    <dgm:cxn modelId="{F147A5AD-0102-487A-82A3-D230338E12AA}" srcId="{3F7C8B90-F818-4C62-90B0-4754FED2F49D}" destId="{085F1DB7-7CEA-458D-B043-92DD20C763EC}" srcOrd="3" destOrd="0" parTransId="{C30F70D1-9B04-4A7F-BC1D-B449D83E8E0B}" sibTransId="{56F3784C-8EA7-4171-B356-1E6BB2A71B90}"/>
    <dgm:cxn modelId="{7A2C5DEF-337D-4BFB-ABB3-83F2E504FBEF}" type="presParOf" srcId="{A6B7ACD4-BBD2-4924-B87C-1B901037E84C}" destId="{16424DBE-6450-49E8-AD3E-4186892E8172}" srcOrd="0" destOrd="0" presId="urn:microsoft.com/office/officeart/2005/8/layout/lProcess2"/>
    <dgm:cxn modelId="{347EF93C-99C4-460E-B7A6-D0C044265878}" type="presParOf" srcId="{16424DBE-6450-49E8-AD3E-4186892E8172}" destId="{D2274AAF-DFA1-4B83-ABA9-0FCD7073847B}" srcOrd="0" destOrd="0" presId="urn:microsoft.com/office/officeart/2005/8/layout/lProcess2"/>
    <dgm:cxn modelId="{CAD3B324-EC3C-4F5C-AD5B-855767B221BC}" type="presParOf" srcId="{16424DBE-6450-49E8-AD3E-4186892E8172}" destId="{216A1EEA-8D8E-4F2D-9C06-316C83A74390}" srcOrd="1" destOrd="0" presId="urn:microsoft.com/office/officeart/2005/8/layout/lProcess2"/>
    <dgm:cxn modelId="{0BDFD4DF-03F4-4AA0-BF90-D444980B49E6}" type="presParOf" srcId="{16424DBE-6450-49E8-AD3E-4186892E8172}" destId="{7DA493EF-55A9-48BC-84A9-E03A134B42DA}" srcOrd="2" destOrd="0" presId="urn:microsoft.com/office/officeart/2005/8/layout/lProcess2"/>
    <dgm:cxn modelId="{9C4F5945-2722-485C-91CD-DCAF0179046A}" type="presParOf" srcId="{7DA493EF-55A9-48BC-84A9-E03A134B42DA}" destId="{13703914-55C6-4E19-9EAB-B672C9943DE4}" srcOrd="0" destOrd="0" presId="urn:microsoft.com/office/officeart/2005/8/layout/lProcess2"/>
    <dgm:cxn modelId="{5B2E665D-1342-4A17-9329-09AB4E127102}" type="presParOf" srcId="{13703914-55C6-4E19-9EAB-B672C9943DE4}" destId="{47608A10-A598-4880-AC7B-48F3050FFB35}" srcOrd="0" destOrd="0" presId="urn:microsoft.com/office/officeart/2005/8/layout/lProcess2"/>
    <dgm:cxn modelId="{C22F6CA5-929F-4F3C-9FA7-B6963E64B32F}" type="presParOf" srcId="{13703914-55C6-4E19-9EAB-B672C9943DE4}" destId="{E54A5E28-1B34-47F6-BF48-AE0B27ABA801}" srcOrd="1" destOrd="0" presId="urn:microsoft.com/office/officeart/2005/8/layout/lProcess2"/>
    <dgm:cxn modelId="{9DE4D969-2A31-4C27-BF14-FD18B83B6C50}" type="presParOf" srcId="{13703914-55C6-4E19-9EAB-B672C9943DE4}" destId="{6A136C22-670D-4205-938B-3C5AD50E2240}" srcOrd="2" destOrd="0" presId="urn:microsoft.com/office/officeart/2005/8/layout/lProcess2"/>
    <dgm:cxn modelId="{6DB9E733-2044-4EB6-8575-701023A0833F}" type="presParOf" srcId="{13703914-55C6-4E19-9EAB-B672C9943DE4}" destId="{00673E29-690C-4627-BD1D-A4621882DD73}" srcOrd="3" destOrd="0" presId="urn:microsoft.com/office/officeart/2005/8/layout/lProcess2"/>
    <dgm:cxn modelId="{02FE368A-4EF5-4F02-B35E-D1972D0AFD74}" type="presParOf" srcId="{13703914-55C6-4E19-9EAB-B672C9943DE4}" destId="{94AE46FE-98E7-462C-8939-F8EF2F385C23}" srcOrd="4" destOrd="0" presId="urn:microsoft.com/office/officeart/2005/8/layout/lProcess2"/>
    <dgm:cxn modelId="{0FFE3CE3-A01A-4471-8C79-331B3D37EA99}" type="presParOf" srcId="{13703914-55C6-4E19-9EAB-B672C9943DE4}" destId="{57B31170-73CD-4AF9-945C-B0B4E17A26EA}" srcOrd="5" destOrd="0" presId="urn:microsoft.com/office/officeart/2005/8/layout/lProcess2"/>
    <dgm:cxn modelId="{1E3AA43E-DA15-45AD-B7FB-E3FA710331C7}" type="presParOf" srcId="{13703914-55C6-4E19-9EAB-B672C9943DE4}" destId="{03ACA17D-0C23-4C3E-842C-4143C77E2DE6}" srcOrd="6" destOrd="0" presId="urn:microsoft.com/office/officeart/2005/8/layout/lProcess2"/>
    <dgm:cxn modelId="{E4271AB5-5263-40B9-AA83-F15724C4B218}" type="presParOf" srcId="{A6B7ACD4-BBD2-4924-B87C-1B901037E84C}" destId="{BC3BEF32-089A-49E6-8E73-6C3AD382EC29}" srcOrd="1" destOrd="0" presId="urn:microsoft.com/office/officeart/2005/8/layout/lProcess2"/>
    <dgm:cxn modelId="{95B6CD9F-CC57-49DA-A91F-63BCC13ED122}" type="presParOf" srcId="{A6B7ACD4-BBD2-4924-B87C-1B901037E84C}" destId="{0599DA1A-5623-46A2-8CC2-E2CDD17BEFB2}" srcOrd="2" destOrd="0" presId="urn:microsoft.com/office/officeart/2005/8/layout/lProcess2"/>
    <dgm:cxn modelId="{5B2E06EF-9F4C-4BC3-832F-25C8DC94B815}" type="presParOf" srcId="{0599DA1A-5623-46A2-8CC2-E2CDD17BEFB2}" destId="{60C30E05-267D-4E35-9CE4-BC2588BCEC17}" srcOrd="0" destOrd="0" presId="urn:microsoft.com/office/officeart/2005/8/layout/lProcess2"/>
    <dgm:cxn modelId="{0931C8E0-98B2-47A8-8304-D7AF244B0FD0}" type="presParOf" srcId="{0599DA1A-5623-46A2-8CC2-E2CDD17BEFB2}" destId="{59671CE8-3860-48D9-B956-5F2FD6DA8BA3}" srcOrd="1" destOrd="0" presId="urn:microsoft.com/office/officeart/2005/8/layout/lProcess2"/>
    <dgm:cxn modelId="{BDB944C8-611A-4A96-860C-3CECADC6615D}" type="presParOf" srcId="{0599DA1A-5623-46A2-8CC2-E2CDD17BEFB2}" destId="{2A1619D3-CC51-4502-9F80-E75CF6CAFF48}" srcOrd="2" destOrd="0" presId="urn:microsoft.com/office/officeart/2005/8/layout/lProcess2"/>
    <dgm:cxn modelId="{4A357681-0E71-4474-9D38-0980C0C92590}" type="presParOf" srcId="{2A1619D3-CC51-4502-9F80-E75CF6CAFF48}" destId="{26941FF6-6139-4840-AFA6-E8C6BC7EAF8F}" srcOrd="0" destOrd="0" presId="urn:microsoft.com/office/officeart/2005/8/layout/lProcess2"/>
    <dgm:cxn modelId="{A3C1F787-CD68-4480-9B70-77C31F0F34FF}" type="presParOf" srcId="{26941FF6-6139-4840-AFA6-E8C6BC7EAF8F}" destId="{155D05E0-4D86-4B47-A849-6BD54A340B13}" srcOrd="0" destOrd="0" presId="urn:microsoft.com/office/officeart/2005/8/layout/lProcess2"/>
    <dgm:cxn modelId="{697AAD36-898F-4742-964B-1D10F6F95984}" type="presParOf" srcId="{26941FF6-6139-4840-AFA6-E8C6BC7EAF8F}" destId="{32C8DA4B-584F-44CE-A6DB-A8C83D5A823F}" srcOrd="1" destOrd="0" presId="urn:microsoft.com/office/officeart/2005/8/layout/lProcess2"/>
    <dgm:cxn modelId="{A8072B71-E136-4A26-B1DE-F543AFFD6060}" type="presParOf" srcId="{26941FF6-6139-4840-AFA6-E8C6BC7EAF8F}" destId="{E74EE101-875D-48D8-B6FD-3872507A7B5E}" srcOrd="2" destOrd="0" presId="urn:microsoft.com/office/officeart/2005/8/layout/lProcess2"/>
    <dgm:cxn modelId="{72E7117E-A47D-4819-AA15-40821E274075}" type="presParOf" srcId="{26941FF6-6139-4840-AFA6-E8C6BC7EAF8F}" destId="{A9C9F842-7646-406C-B109-6465B08A195E}" srcOrd="3" destOrd="0" presId="urn:microsoft.com/office/officeart/2005/8/layout/lProcess2"/>
    <dgm:cxn modelId="{F4D1AD84-B6E9-44AC-B98B-6757777F43D5}" type="presParOf" srcId="{26941FF6-6139-4840-AFA6-E8C6BC7EAF8F}" destId="{EB87FA5A-EC3A-4955-82AC-077E3B131177}" srcOrd="4" destOrd="0" presId="urn:microsoft.com/office/officeart/2005/8/layout/lProcess2"/>
    <dgm:cxn modelId="{5D77987B-DD54-493A-BA77-24835E875A4E}" type="presParOf" srcId="{26941FF6-6139-4840-AFA6-E8C6BC7EAF8F}" destId="{D4FFB92D-1A6E-4164-B86B-16F42075CA1F}" srcOrd="5" destOrd="0" presId="urn:microsoft.com/office/officeart/2005/8/layout/lProcess2"/>
    <dgm:cxn modelId="{BEEEE75D-AE57-48F5-BB77-16471CAE0CD0}" type="presParOf" srcId="{26941FF6-6139-4840-AFA6-E8C6BC7EAF8F}" destId="{8DFA0F79-723C-46CF-9F7C-E5EB76E2DEF3}" srcOrd="6" destOrd="0" presId="urn:microsoft.com/office/officeart/2005/8/layout/lProcess2"/>
    <dgm:cxn modelId="{4D09C0D0-8492-4AE6-8525-5E146A94E8E0}" type="presParOf" srcId="{A6B7ACD4-BBD2-4924-B87C-1B901037E84C}" destId="{7787D45D-4AA9-4E26-829C-3935DE047D45}" srcOrd="3" destOrd="0" presId="urn:microsoft.com/office/officeart/2005/8/layout/lProcess2"/>
    <dgm:cxn modelId="{71B40B71-A45C-4FE3-8239-C2E91D35B97E}" type="presParOf" srcId="{A6B7ACD4-BBD2-4924-B87C-1B901037E84C}" destId="{54D86E40-D27C-4392-90AA-217866CC92E2}" srcOrd="4" destOrd="0" presId="urn:microsoft.com/office/officeart/2005/8/layout/lProcess2"/>
    <dgm:cxn modelId="{04664BE5-BA99-401C-B1CD-507BF95D4A43}" type="presParOf" srcId="{54D86E40-D27C-4392-90AA-217866CC92E2}" destId="{A5681E09-92B6-4173-845F-0C9C1C5E6DD9}" srcOrd="0" destOrd="0" presId="urn:microsoft.com/office/officeart/2005/8/layout/lProcess2"/>
    <dgm:cxn modelId="{AF47EF40-60F9-44A6-AC88-8B4B0427A923}" type="presParOf" srcId="{54D86E40-D27C-4392-90AA-217866CC92E2}" destId="{CAB6F75E-BD3C-4CB4-BA4A-94CAD46C6C5C}" srcOrd="1" destOrd="0" presId="urn:microsoft.com/office/officeart/2005/8/layout/lProcess2"/>
    <dgm:cxn modelId="{9E5327E3-7E93-4CD0-B9AE-A3BD65E16C43}" type="presParOf" srcId="{54D86E40-D27C-4392-90AA-217866CC92E2}" destId="{9CFD14E6-C8A3-45AD-BC3E-C4C026987BE5}" srcOrd="2" destOrd="0" presId="urn:microsoft.com/office/officeart/2005/8/layout/lProcess2"/>
    <dgm:cxn modelId="{9E705170-8082-4117-96B9-44C86319129B}" type="presParOf" srcId="{9CFD14E6-C8A3-45AD-BC3E-C4C026987BE5}" destId="{A53B4C20-656A-4C30-AF56-41F42F86ECC3}" srcOrd="0" destOrd="0" presId="urn:microsoft.com/office/officeart/2005/8/layout/lProcess2"/>
    <dgm:cxn modelId="{D3B4ABDC-2B8B-4597-B541-149A8BD2B29D}" type="presParOf" srcId="{A53B4C20-656A-4C30-AF56-41F42F86ECC3}" destId="{44A317FB-9906-4539-9545-77FDA95097D3}" srcOrd="0" destOrd="0" presId="urn:microsoft.com/office/officeart/2005/8/layout/lProcess2"/>
    <dgm:cxn modelId="{0183F360-F058-45E7-A7E1-8F1668DC1C92}" type="presParOf" srcId="{A53B4C20-656A-4C30-AF56-41F42F86ECC3}" destId="{9F691729-30DA-4C24-A7E4-EAC30AC5F2E9}" srcOrd="1" destOrd="0" presId="urn:microsoft.com/office/officeart/2005/8/layout/lProcess2"/>
    <dgm:cxn modelId="{A1439D0E-2F94-4663-BB6A-A0FCA9AFFC93}" type="presParOf" srcId="{A53B4C20-656A-4C30-AF56-41F42F86ECC3}" destId="{D50C731C-7246-470B-95EA-2B380EEB713B}" srcOrd="2" destOrd="0" presId="urn:microsoft.com/office/officeart/2005/8/layout/lProcess2"/>
    <dgm:cxn modelId="{95BD2958-198C-44D2-B22D-B3F5924F5B04}" type="presParOf" srcId="{A53B4C20-656A-4C30-AF56-41F42F86ECC3}" destId="{580545AF-0991-4614-92CC-F028BF95910F}" srcOrd="3" destOrd="0" presId="urn:microsoft.com/office/officeart/2005/8/layout/lProcess2"/>
    <dgm:cxn modelId="{77E0FDF1-3DBE-44BB-A455-60E5B4705E39}" type="presParOf" srcId="{A53B4C20-656A-4C30-AF56-41F42F86ECC3}" destId="{D349A506-68BB-40EC-AB85-0314CE30BAB0}"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1BC50368-C246-8949-A9C3-0904E502FDB4}"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S"/>
        </a:p>
      </dgm:t>
    </dgm:pt>
    <dgm:pt modelId="{620B809B-D3D8-134F-ABD8-3B80719D5F7E}">
      <dgm:prSet/>
      <dgm:spPr/>
      <dgm:t>
        <a:bodyPr/>
        <a:lstStyle/>
        <a:p>
          <a:r>
            <a:rPr lang="es-CO" b="0" i="0" baseline="0" dirty="0"/>
            <a:t>Información que proviene del SVE o PVE del trabajador </a:t>
          </a:r>
          <a:endParaRPr lang="es-CO" dirty="0"/>
        </a:p>
      </dgm:t>
    </dgm:pt>
    <dgm:pt modelId="{25EAC7D5-2E47-9449-8803-A50B74203D75}" type="parTrans" cxnId="{2BE94A4F-17E1-0B44-9BE2-2BDE3A28A342}">
      <dgm:prSet/>
      <dgm:spPr/>
      <dgm:t>
        <a:bodyPr/>
        <a:lstStyle/>
        <a:p>
          <a:endParaRPr lang="es-ES"/>
        </a:p>
      </dgm:t>
    </dgm:pt>
    <dgm:pt modelId="{69105878-1766-2E4D-B5BC-7BB0F81FB478}" type="sibTrans" cxnId="{2BE94A4F-17E1-0B44-9BE2-2BDE3A28A342}">
      <dgm:prSet/>
      <dgm:spPr/>
      <dgm:t>
        <a:bodyPr/>
        <a:lstStyle/>
        <a:p>
          <a:endParaRPr lang="es-ES"/>
        </a:p>
      </dgm:t>
    </dgm:pt>
    <dgm:pt modelId="{B382FC8A-700D-794F-BA42-47D3BE10C1B2}">
      <dgm:prSet/>
      <dgm:spPr/>
      <dgm:t>
        <a:bodyPr/>
        <a:lstStyle/>
        <a:p>
          <a:r>
            <a:rPr lang="es-ES" dirty="0"/>
            <a:t>Antecedentes médicos y de exposición. </a:t>
          </a:r>
          <a:endParaRPr lang="es-CO" dirty="0"/>
        </a:p>
      </dgm:t>
    </dgm:pt>
    <dgm:pt modelId="{BAF32E36-D07F-054E-A5AA-9F1FAA2FD75F}" type="parTrans" cxnId="{3D7CD25E-832F-0C4F-9A26-DEA002ECEF14}">
      <dgm:prSet/>
      <dgm:spPr/>
      <dgm:t>
        <a:bodyPr/>
        <a:lstStyle/>
        <a:p>
          <a:endParaRPr lang="es-ES"/>
        </a:p>
      </dgm:t>
    </dgm:pt>
    <dgm:pt modelId="{8FCF1D2D-03CC-E640-B6E9-65B49ADA104C}" type="sibTrans" cxnId="{3D7CD25E-832F-0C4F-9A26-DEA002ECEF14}">
      <dgm:prSet/>
      <dgm:spPr/>
      <dgm:t>
        <a:bodyPr/>
        <a:lstStyle/>
        <a:p>
          <a:endParaRPr lang="es-ES"/>
        </a:p>
      </dgm:t>
    </dgm:pt>
    <dgm:pt modelId="{3B14CF41-9123-AD49-9C10-5C6A8930E745}">
      <dgm:prSet/>
      <dgm:spPr/>
      <dgm:t>
        <a:bodyPr/>
        <a:lstStyle/>
        <a:p>
          <a:r>
            <a:rPr lang="es-ES" dirty="0"/>
            <a:t>Examen físico </a:t>
          </a:r>
          <a:endParaRPr lang="es-CO" dirty="0"/>
        </a:p>
      </dgm:t>
    </dgm:pt>
    <dgm:pt modelId="{22C092DA-116D-8C47-A76B-8A6A653A1B92}" type="parTrans" cxnId="{5677E723-7D30-5143-88EE-83FA99CC8729}">
      <dgm:prSet/>
      <dgm:spPr/>
      <dgm:t>
        <a:bodyPr/>
        <a:lstStyle/>
        <a:p>
          <a:endParaRPr lang="es-ES"/>
        </a:p>
      </dgm:t>
    </dgm:pt>
    <dgm:pt modelId="{4C82DD1D-E017-0A4F-8942-4C1BE3315A88}" type="sibTrans" cxnId="{5677E723-7D30-5143-88EE-83FA99CC8729}">
      <dgm:prSet/>
      <dgm:spPr/>
      <dgm:t>
        <a:bodyPr/>
        <a:lstStyle/>
        <a:p>
          <a:endParaRPr lang="es-ES"/>
        </a:p>
      </dgm:t>
    </dgm:pt>
    <dgm:pt modelId="{55702740-C763-9842-9374-450B1EE59C24}">
      <dgm:prSet/>
      <dgm:spPr/>
      <dgm:t>
        <a:bodyPr/>
        <a:lstStyle/>
        <a:p>
          <a:r>
            <a:rPr lang="es-ES" dirty="0"/>
            <a:t>En exposición aguda (salpicadura contacto con la piel o membranas mucosas), enfoque del EF en las áreas expuestas y el signos clínicos de erupción o irritación en esas áreas. </a:t>
          </a:r>
          <a:endParaRPr lang="es-CO" dirty="0"/>
        </a:p>
      </dgm:t>
    </dgm:pt>
    <dgm:pt modelId="{9BD0C082-90A5-4A41-9FF1-8B024E2F41C1}" type="parTrans" cxnId="{ED598491-C6F7-0048-AF67-F0CDD2685410}">
      <dgm:prSet/>
      <dgm:spPr/>
      <dgm:t>
        <a:bodyPr/>
        <a:lstStyle/>
        <a:p>
          <a:endParaRPr lang="es-ES"/>
        </a:p>
      </dgm:t>
    </dgm:pt>
    <dgm:pt modelId="{0FC8E7E9-765F-8743-A95E-3598FA28CE2B}" type="sibTrans" cxnId="{ED598491-C6F7-0048-AF67-F0CDD2685410}">
      <dgm:prSet/>
      <dgm:spPr/>
      <dgm:t>
        <a:bodyPr/>
        <a:lstStyle/>
        <a:p>
          <a:endParaRPr lang="es-ES"/>
        </a:p>
      </dgm:t>
    </dgm:pt>
    <dgm:pt modelId="{B802F224-F245-BD45-BE33-16CF42610DD8}">
      <dgm:prSet/>
      <dgm:spPr/>
      <dgm:t>
        <a:bodyPr/>
        <a:lstStyle/>
        <a:p>
          <a:r>
            <a:rPr lang="es-ES"/>
            <a:t>Signos Patognomonicos de la patología.</a:t>
          </a:r>
          <a:endParaRPr lang="es-CO"/>
        </a:p>
      </dgm:t>
    </dgm:pt>
    <dgm:pt modelId="{E617BC9B-77B9-D746-9867-59568366B211}" type="parTrans" cxnId="{3EA754FA-F407-8640-B27B-2911986F0215}">
      <dgm:prSet/>
      <dgm:spPr/>
      <dgm:t>
        <a:bodyPr/>
        <a:lstStyle/>
        <a:p>
          <a:endParaRPr lang="es-ES"/>
        </a:p>
      </dgm:t>
    </dgm:pt>
    <dgm:pt modelId="{1E84C5CD-4A67-8B47-9E27-A00F4463ADFA}" type="sibTrans" cxnId="{3EA754FA-F407-8640-B27B-2911986F0215}">
      <dgm:prSet/>
      <dgm:spPr/>
      <dgm:t>
        <a:bodyPr/>
        <a:lstStyle/>
        <a:p>
          <a:endParaRPr lang="es-ES"/>
        </a:p>
      </dgm:t>
    </dgm:pt>
    <dgm:pt modelId="{2C546AC4-1D2F-8F48-A406-A49F684636F3}">
      <dgm:prSet/>
      <dgm:spPr/>
      <dgm:t>
        <a:bodyPr/>
        <a:lstStyle/>
        <a:p>
          <a:r>
            <a:rPr lang="es-ES" dirty="0"/>
            <a:t>Pruebas de laboratorio. </a:t>
          </a:r>
          <a:endParaRPr lang="es-CO" dirty="0"/>
        </a:p>
      </dgm:t>
    </dgm:pt>
    <dgm:pt modelId="{65CFD7E7-F31A-A244-B0FE-40CFB19710CD}" type="parTrans" cxnId="{3815F06B-C55E-8B4D-877E-469B8FCAD243}">
      <dgm:prSet/>
      <dgm:spPr/>
      <dgm:t>
        <a:bodyPr/>
        <a:lstStyle/>
        <a:p>
          <a:endParaRPr lang="es-ES"/>
        </a:p>
      </dgm:t>
    </dgm:pt>
    <dgm:pt modelId="{EC3C8900-46A9-8D49-8A1C-E7806A60A415}" type="sibTrans" cxnId="{3815F06B-C55E-8B4D-877E-469B8FCAD243}">
      <dgm:prSet/>
      <dgm:spPr/>
      <dgm:t>
        <a:bodyPr/>
        <a:lstStyle/>
        <a:p>
          <a:endParaRPr lang="es-ES"/>
        </a:p>
      </dgm:t>
    </dgm:pt>
    <dgm:pt modelId="{9B5EFDE1-9015-1441-A418-7BAF7E3868BD}">
      <dgm:prSet/>
      <dgm:spPr/>
      <dgm:t>
        <a:bodyPr/>
        <a:lstStyle/>
        <a:p>
          <a:r>
            <a:rPr lang="es-ES"/>
            <a:t>(hemograma completo con diferencial y un recuento de reticulocitos en el laboratorio de referencia y periódico pruebas). </a:t>
          </a:r>
          <a:endParaRPr lang="es-CO"/>
        </a:p>
      </dgm:t>
    </dgm:pt>
    <dgm:pt modelId="{5B320534-AC70-124D-B309-E3D71C5A4395}" type="parTrans" cxnId="{3E5455DA-BF74-0244-90B1-B7251CCBE69D}">
      <dgm:prSet/>
      <dgm:spPr/>
      <dgm:t>
        <a:bodyPr/>
        <a:lstStyle/>
        <a:p>
          <a:endParaRPr lang="es-ES"/>
        </a:p>
      </dgm:t>
    </dgm:pt>
    <dgm:pt modelId="{29D1E0B2-30F1-3B44-8B8E-E03993D9DF82}" type="sibTrans" cxnId="{3E5455DA-BF74-0244-90B1-B7251CCBE69D}">
      <dgm:prSet/>
      <dgm:spPr/>
      <dgm:t>
        <a:bodyPr/>
        <a:lstStyle/>
        <a:p>
          <a:endParaRPr lang="es-ES"/>
        </a:p>
      </dgm:t>
    </dgm:pt>
    <dgm:pt modelId="{BBDAD121-BB49-644D-89BD-E0ACB195B2DC}">
      <dgm:prSet/>
      <dgm:spPr/>
      <dgm:t>
        <a:bodyPr/>
        <a:lstStyle/>
        <a:p>
          <a:r>
            <a:rPr lang="es-ES" dirty="0"/>
            <a:t>Tira reactiva de orina o un examen microscópico de la orina para la sangre [Brown et al. 2001].</a:t>
          </a:r>
          <a:endParaRPr lang="es-CO" dirty="0"/>
        </a:p>
      </dgm:t>
    </dgm:pt>
    <dgm:pt modelId="{09F6E2B1-2CB0-8D46-9872-459A713B61F2}" type="parTrans" cxnId="{A84AC1D3-42ED-824A-8D25-A584F625DD6F}">
      <dgm:prSet/>
      <dgm:spPr/>
      <dgm:t>
        <a:bodyPr/>
        <a:lstStyle/>
        <a:p>
          <a:endParaRPr lang="es-ES"/>
        </a:p>
      </dgm:t>
    </dgm:pt>
    <dgm:pt modelId="{73289265-50F2-2D4A-8569-D02072E059D2}" type="sibTrans" cxnId="{A84AC1D3-42ED-824A-8D25-A584F625DD6F}">
      <dgm:prSet/>
      <dgm:spPr/>
      <dgm:t>
        <a:bodyPr/>
        <a:lstStyle/>
        <a:p>
          <a:endParaRPr lang="es-ES"/>
        </a:p>
      </dgm:t>
    </dgm:pt>
    <dgm:pt modelId="{07C3C6DF-43E4-264B-995C-21BD9A8FD080}">
      <dgm:prSet/>
      <dgm:spPr/>
      <dgm:t>
        <a:bodyPr/>
        <a:lstStyle/>
        <a:p>
          <a:r>
            <a:rPr lang="es-ES"/>
            <a:t>Realizar muestreos ambientales y / o monitoreo biológico cuando la exposición es sospecha o se han observado síntomas.</a:t>
          </a:r>
          <a:endParaRPr lang="es-CO"/>
        </a:p>
      </dgm:t>
    </dgm:pt>
    <dgm:pt modelId="{A8905909-FADC-C94B-B0D4-79C65C394C6D}" type="parTrans" cxnId="{EF662963-75DA-1F47-915F-40CF9CFF8A08}">
      <dgm:prSet/>
      <dgm:spPr/>
      <dgm:t>
        <a:bodyPr/>
        <a:lstStyle/>
        <a:p>
          <a:endParaRPr lang="es-ES"/>
        </a:p>
      </dgm:t>
    </dgm:pt>
    <dgm:pt modelId="{82B57E23-33BC-B042-A51A-668594592C0A}" type="sibTrans" cxnId="{EF662963-75DA-1F47-915F-40CF9CFF8A08}">
      <dgm:prSet/>
      <dgm:spPr/>
      <dgm:t>
        <a:bodyPr/>
        <a:lstStyle/>
        <a:p>
          <a:endParaRPr lang="es-ES"/>
        </a:p>
      </dgm:t>
    </dgm:pt>
    <dgm:pt modelId="{65731CCF-CC0B-7345-BD48-5A9F4E56173A}">
      <dgm:prSet/>
      <dgm:spPr/>
      <dgm:t>
        <a:bodyPr/>
        <a:lstStyle/>
        <a:p>
          <a:r>
            <a:rPr lang="es-ES"/>
            <a:t>Seguimiento de órganos blanco.</a:t>
          </a:r>
          <a:endParaRPr lang="es-CO"/>
        </a:p>
      </dgm:t>
    </dgm:pt>
    <dgm:pt modelId="{C0D89A6C-8AD3-CA4D-8CF1-AC8E8E672A46}" type="parTrans" cxnId="{A7487563-A77E-1343-A76C-CCF70C25E0A9}">
      <dgm:prSet/>
      <dgm:spPr/>
      <dgm:t>
        <a:bodyPr/>
        <a:lstStyle/>
        <a:p>
          <a:endParaRPr lang="es-ES"/>
        </a:p>
      </dgm:t>
    </dgm:pt>
    <dgm:pt modelId="{E81E9185-A9F8-B140-B6FE-8BEB340BDC60}" type="sibTrans" cxnId="{A7487563-A77E-1343-A76C-CCF70C25E0A9}">
      <dgm:prSet/>
      <dgm:spPr/>
      <dgm:t>
        <a:bodyPr/>
        <a:lstStyle/>
        <a:p>
          <a:endParaRPr lang="es-ES"/>
        </a:p>
      </dgm:t>
    </dgm:pt>
    <dgm:pt modelId="{29561ECC-44AA-F443-9FE5-337E80F0B479}">
      <dgm:prSet/>
      <dgm:spPr/>
      <dgm:t>
        <a:bodyPr/>
        <a:lstStyle/>
        <a:p>
          <a:r>
            <a:rPr lang="es-CO" dirty="0"/>
            <a:t>Signos y síntomas en los diferentes tipos de enfermedad pero sobre todo los mas tempranos.</a:t>
          </a:r>
        </a:p>
      </dgm:t>
    </dgm:pt>
    <dgm:pt modelId="{543878E7-E625-AF44-B5D8-E512B7BC886D}" type="parTrans" cxnId="{A7AA5D8C-EC73-0A4A-ABCD-705DC9E7F1DE}">
      <dgm:prSet/>
      <dgm:spPr/>
      <dgm:t>
        <a:bodyPr/>
        <a:lstStyle/>
        <a:p>
          <a:endParaRPr lang="es-ES"/>
        </a:p>
      </dgm:t>
    </dgm:pt>
    <dgm:pt modelId="{D4E1BF79-A445-6541-A667-35D3604D7136}" type="sibTrans" cxnId="{A7AA5D8C-EC73-0A4A-ABCD-705DC9E7F1DE}">
      <dgm:prSet/>
      <dgm:spPr/>
      <dgm:t>
        <a:bodyPr/>
        <a:lstStyle/>
        <a:p>
          <a:endParaRPr lang="es-ES"/>
        </a:p>
      </dgm:t>
    </dgm:pt>
    <dgm:pt modelId="{8F4D3917-4154-CF41-8BF8-7ABA4CC553ED}" type="pres">
      <dgm:prSet presAssocID="{1BC50368-C246-8949-A9C3-0904E502FDB4}" presName="linear" presStyleCnt="0">
        <dgm:presLayoutVars>
          <dgm:animLvl val="lvl"/>
          <dgm:resizeHandles val="exact"/>
        </dgm:presLayoutVars>
      </dgm:prSet>
      <dgm:spPr/>
      <dgm:t>
        <a:bodyPr/>
        <a:lstStyle/>
        <a:p>
          <a:endParaRPr lang="es-ES"/>
        </a:p>
      </dgm:t>
    </dgm:pt>
    <dgm:pt modelId="{88B1B62D-AD4B-5D4C-A0D7-3A252237B440}" type="pres">
      <dgm:prSet presAssocID="{620B809B-D3D8-134F-ABD8-3B80719D5F7E}" presName="parentText" presStyleLbl="node1" presStyleIdx="0" presStyleCnt="4">
        <dgm:presLayoutVars>
          <dgm:chMax val="0"/>
          <dgm:bulletEnabled val="1"/>
        </dgm:presLayoutVars>
      </dgm:prSet>
      <dgm:spPr/>
      <dgm:t>
        <a:bodyPr/>
        <a:lstStyle/>
        <a:p>
          <a:endParaRPr lang="es-ES"/>
        </a:p>
      </dgm:t>
    </dgm:pt>
    <dgm:pt modelId="{75388A3F-AB84-8A45-98CF-21A821B583A3}" type="pres">
      <dgm:prSet presAssocID="{69105878-1766-2E4D-B5BC-7BB0F81FB478}" presName="spacer" presStyleCnt="0"/>
      <dgm:spPr/>
    </dgm:pt>
    <dgm:pt modelId="{4D74B8EF-737E-BA48-8215-8510F435FF08}" type="pres">
      <dgm:prSet presAssocID="{B382FC8A-700D-794F-BA42-47D3BE10C1B2}" presName="parentText" presStyleLbl="node1" presStyleIdx="1" presStyleCnt="4">
        <dgm:presLayoutVars>
          <dgm:chMax val="0"/>
          <dgm:bulletEnabled val="1"/>
        </dgm:presLayoutVars>
      </dgm:prSet>
      <dgm:spPr/>
      <dgm:t>
        <a:bodyPr/>
        <a:lstStyle/>
        <a:p>
          <a:endParaRPr lang="es-ES"/>
        </a:p>
      </dgm:t>
    </dgm:pt>
    <dgm:pt modelId="{7533AA51-3D09-E04F-B586-1B6623A4F7C0}" type="pres">
      <dgm:prSet presAssocID="{8FCF1D2D-03CC-E640-B6E9-65B49ADA104C}" presName="spacer" presStyleCnt="0"/>
      <dgm:spPr/>
    </dgm:pt>
    <dgm:pt modelId="{39C779F5-FB62-524A-83CE-B66D77B214B7}" type="pres">
      <dgm:prSet presAssocID="{3B14CF41-9123-AD49-9C10-5C6A8930E745}" presName="parentText" presStyleLbl="node1" presStyleIdx="2" presStyleCnt="4">
        <dgm:presLayoutVars>
          <dgm:chMax val="0"/>
          <dgm:bulletEnabled val="1"/>
        </dgm:presLayoutVars>
      </dgm:prSet>
      <dgm:spPr/>
      <dgm:t>
        <a:bodyPr/>
        <a:lstStyle/>
        <a:p>
          <a:endParaRPr lang="es-ES"/>
        </a:p>
      </dgm:t>
    </dgm:pt>
    <dgm:pt modelId="{14E58DA7-6BB0-D34F-87CD-C59A6D0CDB23}" type="pres">
      <dgm:prSet presAssocID="{3B14CF41-9123-AD49-9C10-5C6A8930E745}" presName="childText" presStyleLbl="revTx" presStyleIdx="0" presStyleCnt="2">
        <dgm:presLayoutVars>
          <dgm:bulletEnabled val="1"/>
        </dgm:presLayoutVars>
      </dgm:prSet>
      <dgm:spPr/>
      <dgm:t>
        <a:bodyPr/>
        <a:lstStyle/>
        <a:p>
          <a:endParaRPr lang="es-ES"/>
        </a:p>
      </dgm:t>
    </dgm:pt>
    <dgm:pt modelId="{B41458A0-EE8F-8144-9D10-2CA2EB86B2BD}" type="pres">
      <dgm:prSet presAssocID="{2C546AC4-1D2F-8F48-A406-A49F684636F3}" presName="parentText" presStyleLbl="node1" presStyleIdx="3" presStyleCnt="4">
        <dgm:presLayoutVars>
          <dgm:chMax val="0"/>
          <dgm:bulletEnabled val="1"/>
        </dgm:presLayoutVars>
      </dgm:prSet>
      <dgm:spPr/>
      <dgm:t>
        <a:bodyPr/>
        <a:lstStyle/>
        <a:p>
          <a:endParaRPr lang="es-ES"/>
        </a:p>
      </dgm:t>
    </dgm:pt>
    <dgm:pt modelId="{46C14971-9010-5543-82B5-47459011F248}" type="pres">
      <dgm:prSet presAssocID="{2C546AC4-1D2F-8F48-A406-A49F684636F3}" presName="childText" presStyleLbl="revTx" presStyleIdx="1" presStyleCnt="2">
        <dgm:presLayoutVars>
          <dgm:bulletEnabled val="1"/>
        </dgm:presLayoutVars>
      </dgm:prSet>
      <dgm:spPr/>
      <dgm:t>
        <a:bodyPr/>
        <a:lstStyle/>
        <a:p>
          <a:endParaRPr lang="es-ES"/>
        </a:p>
      </dgm:t>
    </dgm:pt>
  </dgm:ptLst>
  <dgm:cxnLst>
    <dgm:cxn modelId="{87F11F87-79E9-C94E-A327-86186FC6C140}" type="presOf" srcId="{B382FC8A-700D-794F-BA42-47D3BE10C1B2}" destId="{4D74B8EF-737E-BA48-8215-8510F435FF08}" srcOrd="0" destOrd="0" presId="urn:microsoft.com/office/officeart/2005/8/layout/vList2"/>
    <dgm:cxn modelId="{2BE94A4F-17E1-0B44-9BE2-2BDE3A28A342}" srcId="{1BC50368-C246-8949-A9C3-0904E502FDB4}" destId="{620B809B-D3D8-134F-ABD8-3B80719D5F7E}" srcOrd="0" destOrd="0" parTransId="{25EAC7D5-2E47-9449-8803-A50B74203D75}" sibTransId="{69105878-1766-2E4D-B5BC-7BB0F81FB478}"/>
    <dgm:cxn modelId="{EC8EA310-BE05-3A4D-8D36-057681F09ED7}" type="presOf" srcId="{2C546AC4-1D2F-8F48-A406-A49F684636F3}" destId="{B41458A0-EE8F-8144-9D10-2CA2EB86B2BD}" srcOrd="0" destOrd="0" presId="urn:microsoft.com/office/officeart/2005/8/layout/vList2"/>
    <dgm:cxn modelId="{5677E723-7D30-5143-88EE-83FA99CC8729}" srcId="{1BC50368-C246-8949-A9C3-0904E502FDB4}" destId="{3B14CF41-9123-AD49-9C10-5C6A8930E745}" srcOrd="2" destOrd="0" parTransId="{22C092DA-116D-8C47-A76B-8A6A653A1B92}" sibTransId="{4C82DD1D-E017-0A4F-8942-4C1BE3315A88}"/>
    <dgm:cxn modelId="{240A13FF-4A52-5F46-B176-07514A1F4C8F}" type="presOf" srcId="{55702740-C763-9842-9374-450B1EE59C24}" destId="{14E58DA7-6BB0-D34F-87CD-C59A6D0CDB23}" srcOrd="0" destOrd="0" presId="urn:microsoft.com/office/officeart/2005/8/layout/vList2"/>
    <dgm:cxn modelId="{C45CF7F7-2DD9-454E-985B-A383B4349A15}" type="presOf" srcId="{3B14CF41-9123-AD49-9C10-5C6A8930E745}" destId="{39C779F5-FB62-524A-83CE-B66D77B214B7}" srcOrd="0" destOrd="0" presId="urn:microsoft.com/office/officeart/2005/8/layout/vList2"/>
    <dgm:cxn modelId="{3E5455DA-BF74-0244-90B1-B7251CCBE69D}" srcId="{2C546AC4-1D2F-8F48-A406-A49F684636F3}" destId="{9B5EFDE1-9015-1441-A418-7BAF7E3868BD}" srcOrd="0" destOrd="0" parTransId="{5B320534-AC70-124D-B309-E3D71C5A4395}" sibTransId="{29D1E0B2-30F1-3B44-8B8E-E03993D9DF82}"/>
    <dgm:cxn modelId="{EF662963-75DA-1F47-915F-40CF9CFF8A08}" srcId="{2C546AC4-1D2F-8F48-A406-A49F684636F3}" destId="{07C3C6DF-43E4-264B-995C-21BD9A8FD080}" srcOrd="2" destOrd="0" parTransId="{A8905909-FADC-C94B-B0D4-79C65C394C6D}" sibTransId="{82B57E23-33BC-B042-A51A-668594592C0A}"/>
    <dgm:cxn modelId="{E1B5DA6F-66C9-E147-B829-BECE7FF0C324}" type="presOf" srcId="{620B809B-D3D8-134F-ABD8-3B80719D5F7E}" destId="{88B1B62D-AD4B-5D4C-A0D7-3A252237B440}" srcOrd="0" destOrd="0" presId="urn:microsoft.com/office/officeart/2005/8/layout/vList2"/>
    <dgm:cxn modelId="{ED598491-C6F7-0048-AF67-F0CDD2685410}" srcId="{3B14CF41-9123-AD49-9C10-5C6A8930E745}" destId="{55702740-C763-9842-9374-450B1EE59C24}" srcOrd="0" destOrd="0" parTransId="{9BD0C082-90A5-4A41-9FF1-8B024E2F41C1}" sibTransId="{0FC8E7E9-765F-8743-A95E-3598FA28CE2B}"/>
    <dgm:cxn modelId="{BB3864F5-5B29-8547-B040-0125F595B4C2}" type="presOf" srcId="{65731CCF-CC0B-7345-BD48-5A9F4E56173A}" destId="{46C14971-9010-5543-82B5-47459011F248}" srcOrd="0" destOrd="3" presId="urn:microsoft.com/office/officeart/2005/8/layout/vList2"/>
    <dgm:cxn modelId="{A7487563-A77E-1343-A76C-CCF70C25E0A9}" srcId="{2C546AC4-1D2F-8F48-A406-A49F684636F3}" destId="{65731CCF-CC0B-7345-BD48-5A9F4E56173A}" srcOrd="3" destOrd="0" parTransId="{C0D89A6C-8AD3-CA4D-8CF1-AC8E8E672A46}" sibTransId="{E81E9185-A9F8-B140-B6FE-8BEB340BDC60}"/>
    <dgm:cxn modelId="{8B0C23A6-03E9-B049-93D2-D1DCB7DFE7E0}" type="presOf" srcId="{07C3C6DF-43E4-264B-995C-21BD9A8FD080}" destId="{46C14971-9010-5543-82B5-47459011F248}" srcOrd="0" destOrd="2" presId="urn:microsoft.com/office/officeart/2005/8/layout/vList2"/>
    <dgm:cxn modelId="{4AB1875A-D975-494A-BD89-BF935D3F4055}" type="presOf" srcId="{9B5EFDE1-9015-1441-A418-7BAF7E3868BD}" destId="{46C14971-9010-5543-82B5-47459011F248}" srcOrd="0" destOrd="0" presId="urn:microsoft.com/office/officeart/2005/8/layout/vList2"/>
    <dgm:cxn modelId="{0658B0F2-9F2B-1641-B18B-233FA0419D6A}" type="presOf" srcId="{1BC50368-C246-8949-A9C3-0904E502FDB4}" destId="{8F4D3917-4154-CF41-8BF8-7ABA4CC553ED}" srcOrd="0" destOrd="0" presId="urn:microsoft.com/office/officeart/2005/8/layout/vList2"/>
    <dgm:cxn modelId="{7EBF39A6-02AB-674C-B5B6-80A8BB71D84F}" type="presOf" srcId="{29561ECC-44AA-F443-9FE5-337E80F0B479}" destId="{46C14971-9010-5543-82B5-47459011F248}" srcOrd="0" destOrd="4" presId="urn:microsoft.com/office/officeart/2005/8/layout/vList2"/>
    <dgm:cxn modelId="{A84AC1D3-42ED-824A-8D25-A584F625DD6F}" srcId="{2C546AC4-1D2F-8F48-A406-A49F684636F3}" destId="{BBDAD121-BB49-644D-89BD-E0ACB195B2DC}" srcOrd="1" destOrd="0" parTransId="{09F6E2B1-2CB0-8D46-9872-459A713B61F2}" sibTransId="{73289265-50F2-2D4A-8569-D02072E059D2}"/>
    <dgm:cxn modelId="{3D7CD25E-832F-0C4F-9A26-DEA002ECEF14}" srcId="{1BC50368-C246-8949-A9C3-0904E502FDB4}" destId="{B382FC8A-700D-794F-BA42-47D3BE10C1B2}" srcOrd="1" destOrd="0" parTransId="{BAF32E36-D07F-054E-A5AA-9F1FAA2FD75F}" sibTransId="{8FCF1D2D-03CC-E640-B6E9-65B49ADA104C}"/>
    <dgm:cxn modelId="{D085BF23-7681-B644-95A8-10EC98024283}" type="presOf" srcId="{B802F224-F245-BD45-BE33-16CF42610DD8}" destId="{14E58DA7-6BB0-D34F-87CD-C59A6D0CDB23}" srcOrd="0" destOrd="1" presId="urn:microsoft.com/office/officeart/2005/8/layout/vList2"/>
    <dgm:cxn modelId="{A7AA5D8C-EC73-0A4A-ABCD-705DC9E7F1DE}" srcId="{2C546AC4-1D2F-8F48-A406-A49F684636F3}" destId="{29561ECC-44AA-F443-9FE5-337E80F0B479}" srcOrd="4" destOrd="0" parTransId="{543878E7-E625-AF44-B5D8-E512B7BC886D}" sibTransId="{D4E1BF79-A445-6541-A667-35D3604D7136}"/>
    <dgm:cxn modelId="{3815F06B-C55E-8B4D-877E-469B8FCAD243}" srcId="{1BC50368-C246-8949-A9C3-0904E502FDB4}" destId="{2C546AC4-1D2F-8F48-A406-A49F684636F3}" srcOrd="3" destOrd="0" parTransId="{65CFD7E7-F31A-A244-B0FE-40CFB19710CD}" sibTransId="{EC3C8900-46A9-8D49-8A1C-E7806A60A415}"/>
    <dgm:cxn modelId="{3EA754FA-F407-8640-B27B-2911986F0215}" srcId="{3B14CF41-9123-AD49-9C10-5C6A8930E745}" destId="{B802F224-F245-BD45-BE33-16CF42610DD8}" srcOrd="1" destOrd="0" parTransId="{E617BC9B-77B9-D746-9867-59568366B211}" sibTransId="{1E84C5CD-4A67-8B47-9E27-A00F4463ADFA}"/>
    <dgm:cxn modelId="{A69C94E1-4A59-B84B-96AE-AD1D1D57A892}" type="presOf" srcId="{BBDAD121-BB49-644D-89BD-E0ACB195B2DC}" destId="{46C14971-9010-5543-82B5-47459011F248}" srcOrd="0" destOrd="1" presId="urn:microsoft.com/office/officeart/2005/8/layout/vList2"/>
    <dgm:cxn modelId="{E92DA7AF-43B3-8B4B-9D51-5C7C321AFEE4}" type="presParOf" srcId="{8F4D3917-4154-CF41-8BF8-7ABA4CC553ED}" destId="{88B1B62D-AD4B-5D4C-A0D7-3A252237B440}" srcOrd="0" destOrd="0" presId="urn:microsoft.com/office/officeart/2005/8/layout/vList2"/>
    <dgm:cxn modelId="{27D90261-AA9A-C645-A42E-E27580FEA7D6}" type="presParOf" srcId="{8F4D3917-4154-CF41-8BF8-7ABA4CC553ED}" destId="{75388A3F-AB84-8A45-98CF-21A821B583A3}" srcOrd="1" destOrd="0" presId="urn:microsoft.com/office/officeart/2005/8/layout/vList2"/>
    <dgm:cxn modelId="{C078CA84-8428-BA41-B47E-16E93AC76372}" type="presParOf" srcId="{8F4D3917-4154-CF41-8BF8-7ABA4CC553ED}" destId="{4D74B8EF-737E-BA48-8215-8510F435FF08}" srcOrd="2" destOrd="0" presId="urn:microsoft.com/office/officeart/2005/8/layout/vList2"/>
    <dgm:cxn modelId="{4C66D500-0F9A-2B40-871F-D0E6D98F5B48}" type="presParOf" srcId="{8F4D3917-4154-CF41-8BF8-7ABA4CC553ED}" destId="{7533AA51-3D09-E04F-B586-1B6623A4F7C0}" srcOrd="3" destOrd="0" presId="urn:microsoft.com/office/officeart/2005/8/layout/vList2"/>
    <dgm:cxn modelId="{118883EA-E79C-5844-9DE6-80169FB0B292}" type="presParOf" srcId="{8F4D3917-4154-CF41-8BF8-7ABA4CC553ED}" destId="{39C779F5-FB62-524A-83CE-B66D77B214B7}" srcOrd="4" destOrd="0" presId="urn:microsoft.com/office/officeart/2005/8/layout/vList2"/>
    <dgm:cxn modelId="{531E3A93-BB4B-8A4E-B7DB-F8ED99E4820B}" type="presParOf" srcId="{8F4D3917-4154-CF41-8BF8-7ABA4CC553ED}" destId="{14E58DA7-6BB0-D34F-87CD-C59A6D0CDB23}" srcOrd="5" destOrd="0" presId="urn:microsoft.com/office/officeart/2005/8/layout/vList2"/>
    <dgm:cxn modelId="{67522E82-509A-BC43-94EB-E52B5029E40B}" type="presParOf" srcId="{8F4D3917-4154-CF41-8BF8-7ABA4CC553ED}" destId="{B41458A0-EE8F-8144-9D10-2CA2EB86B2BD}" srcOrd="6" destOrd="0" presId="urn:microsoft.com/office/officeart/2005/8/layout/vList2"/>
    <dgm:cxn modelId="{54DAE4A4-0272-1442-B799-E6FB18034D09}" type="presParOf" srcId="{8F4D3917-4154-CF41-8BF8-7ABA4CC553ED}" destId="{46C14971-9010-5543-82B5-47459011F24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CC818BB7-D5F2-A445-877E-E7ECBAB621E8}" type="doc">
      <dgm:prSet loTypeId="urn:microsoft.com/office/officeart/2005/8/layout/bList2" loCatId="" qsTypeId="urn:microsoft.com/office/officeart/2005/8/quickstyle/simple1" qsCatId="simple" csTypeId="urn:microsoft.com/office/officeart/2005/8/colors/colorful1" csCatId="colorful" phldr="1"/>
      <dgm:spPr/>
    </dgm:pt>
    <dgm:pt modelId="{57EC79F5-CAD5-384E-9D40-51B793EBEC3A}">
      <dgm:prSet phldrT="[Texto]"/>
      <dgm:spPr/>
      <dgm:t>
        <a:bodyPr/>
        <a:lstStyle/>
        <a:p>
          <a:r>
            <a:rPr lang="es-ES" dirty="0"/>
            <a:t>EPT</a:t>
          </a:r>
        </a:p>
      </dgm:t>
    </dgm:pt>
    <dgm:pt modelId="{E83305FF-8A8A-2840-9054-035ABB6B7126}" type="parTrans" cxnId="{7ADCE734-A834-F340-B074-B63D6ECE00B2}">
      <dgm:prSet/>
      <dgm:spPr/>
      <dgm:t>
        <a:bodyPr/>
        <a:lstStyle/>
        <a:p>
          <a:endParaRPr lang="es-ES"/>
        </a:p>
      </dgm:t>
    </dgm:pt>
    <dgm:pt modelId="{7A3F7463-C103-274A-ABE9-1FA8D1E39F20}" type="sibTrans" cxnId="{7ADCE734-A834-F340-B074-B63D6ECE00B2}">
      <dgm:prSet/>
      <dgm:spPr/>
      <dgm:t>
        <a:bodyPr/>
        <a:lstStyle/>
        <a:p>
          <a:endParaRPr lang="es-ES"/>
        </a:p>
      </dgm:t>
    </dgm:pt>
    <dgm:pt modelId="{586AD088-8928-584B-A07D-9E36D358AE44}">
      <dgm:prSet phldrT="[Texto]"/>
      <dgm:spPr/>
      <dgm:t>
        <a:bodyPr/>
        <a:lstStyle/>
        <a:p>
          <a:r>
            <a:rPr lang="es-ES" dirty="0"/>
            <a:t>AMBIENTAL</a:t>
          </a:r>
        </a:p>
      </dgm:t>
    </dgm:pt>
    <dgm:pt modelId="{20E0A469-F2BA-D44A-9919-165DE57055D2}" type="parTrans" cxnId="{AA6CFB19-D2F4-544C-ADF1-F5E344745D6D}">
      <dgm:prSet/>
      <dgm:spPr/>
      <dgm:t>
        <a:bodyPr/>
        <a:lstStyle/>
        <a:p>
          <a:endParaRPr lang="es-ES"/>
        </a:p>
      </dgm:t>
    </dgm:pt>
    <dgm:pt modelId="{9FF79C00-ED8B-6E43-A621-B864445C49C2}" type="sibTrans" cxnId="{AA6CFB19-D2F4-544C-ADF1-F5E344745D6D}">
      <dgm:prSet/>
      <dgm:spPr/>
      <dgm:t>
        <a:bodyPr/>
        <a:lstStyle/>
        <a:p>
          <a:endParaRPr lang="es-ES"/>
        </a:p>
      </dgm:t>
    </dgm:pt>
    <dgm:pt modelId="{FBAECC44-A840-1544-922C-1BDCA451030D}">
      <dgm:prSet custT="1"/>
      <dgm:spPr/>
      <dgm:t>
        <a:bodyPr/>
        <a:lstStyle/>
        <a:p>
          <a:r>
            <a:rPr lang="es-CO" sz="1600" dirty="0"/>
            <a:t>Evaluación de Puesto de Trabajo (Riesgo Biomecánico - patologías debidas a lesiones por trauma acumulativo-LTA, Desordenes Musculo Esqueléticos-DME), </a:t>
          </a:r>
          <a:endParaRPr lang="es-ES" sz="1600" dirty="0"/>
        </a:p>
      </dgm:t>
    </dgm:pt>
    <dgm:pt modelId="{40E58585-F97D-5F4F-8F95-B28A20CC672E}" type="parTrans" cxnId="{00B3452F-2324-124A-A452-36D85FA394E5}">
      <dgm:prSet/>
      <dgm:spPr/>
      <dgm:t>
        <a:bodyPr/>
        <a:lstStyle/>
        <a:p>
          <a:endParaRPr lang="es-ES"/>
        </a:p>
      </dgm:t>
    </dgm:pt>
    <dgm:pt modelId="{4669A1C1-D176-EE43-BA84-0A4DD833F25D}" type="sibTrans" cxnId="{00B3452F-2324-124A-A452-36D85FA394E5}">
      <dgm:prSet/>
      <dgm:spPr/>
      <dgm:t>
        <a:bodyPr/>
        <a:lstStyle/>
        <a:p>
          <a:endParaRPr lang="es-ES"/>
        </a:p>
      </dgm:t>
    </dgm:pt>
    <dgm:pt modelId="{28B27E1D-BC31-3144-B919-9D3BB089ACD0}">
      <dgm:prSet custT="1"/>
      <dgm:spPr/>
      <dgm:t>
        <a:bodyPr/>
        <a:lstStyle/>
        <a:p>
          <a:r>
            <a:rPr lang="es-CO" sz="2000" dirty="0"/>
            <a:t>Evaluaciones ambientales (ejemplo: sonometrías, iluminación, material </a:t>
          </a:r>
          <a:r>
            <a:rPr lang="es-CO" sz="2000" dirty="0" err="1"/>
            <a:t>particulado</a:t>
          </a:r>
          <a:r>
            <a:rPr lang="es-CO" sz="2000" dirty="0"/>
            <a:t>).</a:t>
          </a:r>
          <a:endParaRPr lang="es-ES" sz="2000" dirty="0"/>
        </a:p>
      </dgm:t>
    </dgm:pt>
    <dgm:pt modelId="{192BA734-A71B-1B4C-B8D3-5F7565B19D84}" type="parTrans" cxnId="{6E25417C-B92F-AA45-AB9E-4EAE51117DEF}">
      <dgm:prSet/>
      <dgm:spPr/>
      <dgm:t>
        <a:bodyPr/>
        <a:lstStyle/>
        <a:p>
          <a:endParaRPr lang="es-ES"/>
        </a:p>
      </dgm:t>
    </dgm:pt>
    <dgm:pt modelId="{027D441C-5E94-A741-B0AA-91982E0D5CAF}" type="sibTrans" cxnId="{6E25417C-B92F-AA45-AB9E-4EAE51117DEF}">
      <dgm:prSet/>
      <dgm:spPr/>
      <dgm:t>
        <a:bodyPr/>
        <a:lstStyle/>
        <a:p>
          <a:endParaRPr lang="es-ES"/>
        </a:p>
      </dgm:t>
    </dgm:pt>
    <dgm:pt modelId="{5648F0F9-4748-B64B-8371-FABF60D83AF5}">
      <dgm:prSet custT="1"/>
      <dgm:spPr/>
      <dgm:t>
        <a:bodyPr/>
        <a:lstStyle/>
        <a:p>
          <a:r>
            <a:rPr lang="es-ES" sz="2000" dirty="0"/>
            <a:t>PSICOSOCIAL</a:t>
          </a:r>
        </a:p>
      </dgm:t>
    </dgm:pt>
    <dgm:pt modelId="{52582F1E-F4A4-AF42-8F29-B2BF46A5DC58}" type="parTrans" cxnId="{077A6B60-0FA4-E045-88C0-1B4058C6ECFF}">
      <dgm:prSet/>
      <dgm:spPr/>
    </dgm:pt>
    <dgm:pt modelId="{4526196F-232B-A342-ADC3-50D511D3C0A1}" type="sibTrans" cxnId="{077A6B60-0FA4-E045-88C0-1B4058C6ECFF}">
      <dgm:prSet/>
      <dgm:spPr/>
    </dgm:pt>
    <dgm:pt modelId="{34167AB6-3476-CB41-BA56-C4CA54ECD4AA}">
      <dgm:prSet/>
      <dgm:spPr/>
      <dgm:t>
        <a:bodyPr/>
        <a:lstStyle/>
        <a:p>
          <a:r>
            <a:rPr lang="es-CO" b="1" i="0" dirty="0">
              <a:solidFill>
                <a:srgbClr val="FE7500"/>
              </a:solidFill>
              <a:effectLst/>
              <a:latin typeface="Lato" panose="020F0502020204030203" pitchFamily="34" charset="0"/>
            </a:rPr>
            <a:t>Resolución 2764 de </a:t>
          </a:r>
          <a:r>
            <a:rPr lang="es-CO" b="1" i="0" dirty="0">
              <a:solidFill>
                <a:schemeClr val="bg1"/>
              </a:solidFill>
              <a:effectLst/>
              <a:latin typeface="Lato" panose="020F0502020204030203" pitchFamily="34" charset="0"/>
            </a:rPr>
            <a:t>2022 </a:t>
          </a:r>
          <a:r>
            <a:rPr lang="es-CO" b="0" i="0" dirty="0">
              <a:solidFill>
                <a:schemeClr val="bg1"/>
              </a:solidFill>
              <a:effectLst/>
              <a:latin typeface="Roboto Slab" pitchFamily="2" charset="0"/>
            </a:rPr>
            <a:t>Batería de instrumentos para la evaluación de FR Psicosocial, la Guía Técnica General para la P y P e intervención de los FR y sus efectos en la población trabajadora y sus protocolos específicos</a:t>
          </a:r>
          <a:endParaRPr lang="es-MX" dirty="0">
            <a:solidFill>
              <a:schemeClr val="bg1"/>
            </a:solidFill>
          </a:endParaRPr>
        </a:p>
      </dgm:t>
    </dgm:pt>
    <dgm:pt modelId="{4DC49F22-9995-0344-9EDC-CF73E07D1A14}" type="parTrans" cxnId="{3D3DEC1C-CCDA-B94C-9E93-BB36670690E5}">
      <dgm:prSet/>
      <dgm:spPr/>
    </dgm:pt>
    <dgm:pt modelId="{72607783-B290-004F-AE02-0E372BEE7F22}" type="sibTrans" cxnId="{3D3DEC1C-CCDA-B94C-9E93-BB36670690E5}">
      <dgm:prSet/>
      <dgm:spPr/>
    </dgm:pt>
    <dgm:pt modelId="{0953F30C-E3FB-944A-A057-D71ABFB5A41C}">
      <dgm:prSet/>
      <dgm:spPr/>
      <dgm:t>
        <a:bodyPr/>
        <a:lstStyle/>
        <a:p>
          <a:r>
            <a:rPr lang="es-ES" dirty="0"/>
            <a:t>Protocolo para la determinación del origen de las patologías derivadas del estrés 2014</a:t>
          </a:r>
        </a:p>
      </dgm:t>
    </dgm:pt>
    <dgm:pt modelId="{41947703-FECC-EF43-8F1A-D164378CF7C4}" type="parTrans" cxnId="{9E998B4F-06C7-E949-85F9-83F37167D4C8}">
      <dgm:prSet/>
      <dgm:spPr/>
      <dgm:t>
        <a:bodyPr/>
        <a:lstStyle/>
        <a:p>
          <a:endParaRPr lang="es-MX"/>
        </a:p>
      </dgm:t>
    </dgm:pt>
    <dgm:pt modelId="{E25C4669-5270-E643-9B59-813546629D48}" type="sibTrans" cxnId="{9E998B4F-06C7-E949-85F9-83F37167D4C8}">
      <dgm:prSet/>
      <dgm:spPr/>
      <dgm:t>
        <a:bodyPr/>
        <a:lstStyle/>
        <a:p>
          <a:endParaRPr lang="es-MX"/>
        </a:p>
      </dgm:t>
    </dgm:pt>
    <dgm:pt modelId="{DA4C229A-E3F1-6740-9CC8-3EAE5F95FEA4}" type="pres">
      <dgm:prSet presAssocID="{CC818BB7-D5F2-A445-877E-E7ECBAB621E8}" presName="diagram" presStyleCnt="0">
        <dgm:presLayoutVars>
          <dgm:dir/>
          <dgm:animLvl val="lvl"/>
          <dgm:resizeHandles val="exact"/>
        </dgm:presLayoutVars>
      </dgm:prSet>
      <dgm:spPr/>
    </dgm:pt>
    <dgm:pt modelId="{5DB0547C-3AC8-9340-A508-F5CB33371496}" type="pres">
      <dgm:prSet presAssocID="{57EC79F5-CAD5-384E-9D40-51B793EBEC3A}" presName="compNode" presStyleCnt="0"/>
      <dgm:spPr/>
    </dgm:pt>
    <dgm:pt modelId="{B883C8F5-E9A2-5A47-B7EE-F05052510984}" type="pres">
      <dgm:prSet presAssocID="{57EC79F5-CAD5-384E-9D40-51B793EBEC3A}" presName="childRect" presStyleLbl="bgAcc1" presStyleIdx="0" presStyleCnt="3">
        <dgm:presLayoutVars>
          <dgm:bulletEnabled val="1"/>
        </dgm:presLayoutVars>
      </dgm:prSet>
      <dgm:spPr/>
      <dgm:t>
        <a:bodyPr/>
        <a:lstStyle/>
        <a:p>
          <a:endParaRPr lang="es-ES"/>
        </a:p>
      </dgm:t>
    </dgm:pt>
    <dgm:pt modelId="{59B0DFE0-68AE-FA4A-A963-9F92113DF608}" type="pres">
      <dgm:prSet presAssocID="{57EC79F5-CAD5-384E-9D40-51B793EBEC3A}" presName="parentText" presStyleLbl="node1" presStyleIdx="0" presStyleCnt="0">
        <dgm:presLayoutVars>
          <dgm:chMax val="0"/>
          <dgm:bulletEnabled val="1"/>
        </dgm:presLayoutVars>
      </dgm:prSet>
      <dgm:spPr/>
      <dgm:t>
        <a:bodyPr/>
        <a:lstStyle/>
        <a:p>
          <a:endParaRPr lang="es-ES"/>
        </a:p>
      </dgm:t>
    </dgm:pt>
    <dgm:pt modelId="{EB9808CE-EBE2-A544-9F8E-700187ACBBE3}" type="pres">
      <dgm:prSet presAssocID="{57EC79F5-CAD5-384E-9D40-51B793EBEC3A}" presName="parentRect" presStyleLbl="alignNode1" presStyleIdx="0" presStyleCnt="3"/>
      <dgm:spPr/>
      <dgm:t>
        <a:bodyPr/>
        <a:lstStyle/>
        <a:p>
          <a:endParaRPr lang="es-ES"/>
        </a:p>
      </dgm:t>
    </dgm:pt>
    <dgm:pt modelId="{26C2FDA6-B925-0E40-BF6A-C0833ABD5931}" type="pres">
      <dgm:prSet presAssocID="{57EC79F5-CAD5-384E-9D40-51B793EBEC3A}"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F564C0E4-FA35-094C-8623-ECEF0EBA5FB5}" type="pres">
      <dgm:prSet presAssocID="{7A3F7463-C103-274A-ABE9-1FA8D1E39F20}" presName="sibTrans" presStyleLbl="sibTrans2D1" presStyleIdx="0" presStyleCnt="0"/>
      <dgm:spPr/>
      <dgm:t>
        <a:bodyPr/>
        <a:lstStyle/>
        <a:p>
          <a:endParaRPr lang="es-ES"/>
        </a:p>
      </dgm:t>
    </dgm:pt>
    <dgm:pt modelId="{87AF4D53-465B-CC48-AE21-724D2F33433A}" type="pres">
      <dgm:prSet presAssocID="{586AD088-8928-584B-A07D-9E36D358AE44}" presName="compNode" presStyleCnt="0"/>
      <dgm:spPr/>
    </dgm:pt>
    <dgm:pt modelId="{F910C840-20F3-4F48-9F01-111AB2200EEE}" type="pres">
      <dgm:prSet presAssocID="{586AD088-8928-584B-A07D-9E36D358AE44}" presName="childRect" presStyleLbl="bgAcc1" presStyleIdx="1" presStyleCnt="3">
        <dgm:presLayoutVars>
          <dgm:bulletEnabled val="1"/>
        </dgm:presLayoutVars>
      </dgm:prSet>
      <dgm:spPr/>
      <dgm:t>
        <a:bodyPr/>
        <a:lstStyle/>
        <a:p>
          <a:endParaRPr lang="es-ES"/>
        </a:p>
      </dgm:t>
    </dgm:pt>
    <dgm:pt modelId="{78597152-4798-024C-AF84-D5A45A18AFC6}" type="pres">
      <dgm:prSet presAssocID="{586AD088-8928-584B-A07D-9E36D358AE44}" presName="parentText" presStyleLbl="node1" presStyleIdx="0" presStyleCnt="0">
        <dgm:presLayoutVars>
          <dgm:chMax val="0"/>
          <dgm:bulletEnabled val="1"/>
        </dgm:presLayoutVars>
      </dgm:prSet>
      <dgm:spPr/>
      <dgm:t>
        <a:bodyPr/>
        <a:lstStyle/>
        <a:p>
          <a:endParaRPr lang="es-ES"/>
        </a:p>
      </dgm:t>
    </dgm:pt>
    <dgm:pt modelId="{0AF08E6F-3B7B-2349-BD65-A76335611DA4}" type="pres">
      <dgm:prSet presAssocID="{586AD088-8928-584B-A07D-9E36D358AE44}" presName="parentRect" presStyleLbl="alignNode1" presStyleIdx="1" presStyleCnt="3"/>
      <dgm:spPr/>
      <dgm:t>
        <a:bodyPr/>
        <a:lstStyle/>
        <a:p>
          <a:endParaRPr lang="es-ES"/>
        </a:p>
      </dgm:t>
    </dgm:pt>
    <dgm:pt modelId="{30019309-9959-8F4C-BD86-71140263897D}" type="pres">
      <dgm:prSet presAssocID="{586AD088-8928-584B-A07D-9E36D358AE44}"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2F576424-C8F1-294E-A296-359EBFD7130A}" type="pres">
      <dgm:prSet presAssocID="{9FF79C00-ED8B-6E43-A621-B864445C49C2}" presName="sibTrans" presStyleLbl="sibTrans2D1" presStyleIdx="0" presStyleCnt="0"/>
      <dgm:spPr/>
      <dgm:t>
        <a:bodyPr/>
        <a:lstStyle/>
        <a:p>
          <a:endParaRPr lang="es-ES"/>
        </a:p>
      </dgm:t>
    </dgm:pt>
    <dgm:pt modelId="{BE0A3127-4C94-5D4E-896F-F3E948759F21}" type="pres">
      <dgm:prSet presAssocID="{5648F0F9-4748-B64B-8371-FABF60D83AF5}" presName="compNode" presStyleCnt="0"/>
      <dgm:spPr/>
    </dgm:pt>
    <dgm:pt modelId="{AABE808E-8B5E-7C4A-B88D-1A7A242CA468}" type="pres">
      <dgm:prSet presAssocID="{5648F0F9-4748-B64B-8371-FABF60D83AF5}" presName="childRect" presStyleLbl="bgAcc1" presStyleIdx="2" presStyleCnt="3">
        <dgm:presLayoutVars>
          <dgm:bulletEnabled val="1"/>
        </dgm:presLayoutVars>
      </dgm:prSet>
      <dgm:spPr/>
      <dgm:t>
        <a:bodyPr/>
        <a:lstStyle/>
        <a:p>
          <a:endParaRPr lang="es-ES"/>
        </a:p>
      </dgm:t>
    </dgm:pt>
    <dgm:pt modelId="{1A1AD09D-E763-2641-9AA9-58F70DEE9BDB}" type="pres">
      <dgm:prSet presAssocID="{5648F0F9-4748-B64B-8371-FABF60D83AF5}" presName="parentText" presStyleLbl="node1" presStyleIdx="0" presStyleCnt="0">
        <dgm:presLayoutVars>
          <dgm:chMax val="0"/>
          <dgm:bulletEnabled val="1"/>
        </dgm:presLayoutVars>
      </dgm:prSet>
      <dgm:spPr/>
      <dgm:t>
        <a:bodyPr/>
        <a:lstStyle/>
        <a:p>
          <a:endParaRPr lang="es-ES"/>
        </a:p>
      </dgm:t>
    </dgm:pt>
    <dgm:pt modelId="{B870EA93-F201-C84B-BFBA-70E0D8DE8C2F}" type="pres">
      <dgm:prSet presAssocID="{5648F0F9-4748-B64B-8371-FABF60D83AF5}" presName="parentRect" presStyleLbl="alignNode1" presStyleIdx="2" presStyleCnt="3"/>
      <dgm:spPr/>
      <dgm:t>
        <a:bodyPr/>
        <a:lstStyle/>
        <a:p>
          <a:endParaRPr lang="es-ES"/>
        </a:p>
      </dgm:t>
    </dgm:pt>
    <dgm:pt modelId="{9BFB5AF6-B9EB-5A4A-89B7-358290633C51}" type="pres">
      <dgm:prSet presAssocID="{5648F0F9-4748-B64B-8371-FABF60D83AF5}" presName="adorn" presStyleLbl="fgAccFollow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3D3DEC1C-CCDA-B94C-9E93-BB36670690E5}" srcId="{5648F0F9-4748-B64B-8371-FABF60D83AF5}" destId="{34167AB6-3476-CB41-BA56-C4CA54ECD4AA}" srcOrd="0" destOrd="0" parTransId="{4DC49F22-9995-0344-9EDC-CF73E07D1A14}" sibTransId="{72607783-B290-004F-AE02-0E372BEE7F22}"/>
    <dgm:cxn modelId="{45D404BC-66AC-D64D-AA38-2DEBC4B4C9FD}" type="presOf" srcId="{CC818BB7-D5F2-A445-877E-E7ECBAB621E8}" destId="{DA4C229A-E3F1-6740-9CC8-3EAE5F95FEA4}" srcOrd="0" destOrd="0" presId="urn:microsoft.com/office/officeart/2005/8/layout/bList2"/>
    <dgm:cxn modelId="{D46F5F71-818D-E143-B629-92A494E13861}" type="presOf" srcId="{28B27E1D-BC31-3144-B919-9D3BB089ACD0}" destId="{F910C840-20F3-4F48-9F01-111AB2200EEE}" srcOrd="0" destOrd="0" presId="urn:microsoft.com/office/officeart/2005/8/layout/bList2"/>
    <dgm:cxn modelId="{9E998B4F-06C7-E949-85F9-83F37167D4C8}" srcId="{5648F0F9-4748-B64B-8371-FABF60D83AF5}" destId="{0953F30C-E3FB-944A-A057-D71ABFB5A41C}" srcOrd="1" destOrd="0" parTransId="{41947703-FECC-EF43-8F1A-D164378CF7C4}" sibTransId="{E25C4669-5270-E643-9B59-813546629D48}"/>
    <dgm:cxn modelId="{7ADCE734-A834-F340-B074-B63D6ECE00B2}" srcId="{CC818BB7-D5F2-A445-877E-E7ECBAB621E8}" destId="{57EC79F5-CAD5-384E-9D40-51B793EBEC3A}" srcOrd="0" destOrd="0" parTransId="{E83305FF-8A8A-2840-9054-035ABB6B7126}" sibTransId="{7A3F7463-C103-274A-ABE9-1FA8D1E39F20}"/>
    <dgm:cxn modelId="{83C74916-4648-9D45-B1A7-4EAACE7AC51A}" type="presOf" srcId="{57EC79F5-CAD5-384E-9D40-51B793EBEC3A}" destId="{59B0DFE0-68AE-FA4A-A963-9F92113DF608}" srcOrd="0" destOrd="0" presId="urn:microsoft.com/office/officeart/2005/8/layout/bList2"/>
    <dgm:cxn modelId="{AFFCB4F7-7493-8A4A-9270-57954DE240B2}" type="presOf" srcId="{0953F30C-E3FB-944A-A057-D71ABFB5A41C}" destId="{AABE808E-8B5E-7C4A-B88D-1A7A242CA468}" srcOrd="0" destOrd="1" presId="urn:microsoft.com/office/officeart/2005/8/layout/bList2"/>
    <dgm:cxn modelId="{2089357E-401D-D046-9B78-5AD1AC3036E7}" type="presOf" srcId="{34167AB6-3476-CB41-BA56-C4CA54ECD4AA}" destId="{AABE808E-8B5E-7C4A-B88D-1A7A242CA468}" srcOrd="0" destOrd="0" presId="urn:microsoft.com/office/officeart/2005/8/layout/bList2"/>
    <dgm:cxn modelId="{A48C71AC-1FC2-E84F-A830-0F492F7EE823}" type="presOf" srcId="{FBAECC44-A840-1544-922C-1BDCA451030D}" destId="{B883C8F5-E9A2-5A47-B7EE-F05052510984}" srcOrd="0" destOrd="0" presId="urn:microsoft.com/office/officeart/2005/8/layout/bList2"/>
    <dgm:cxn modelId="{75653587-2DA5-3548-9CF0-88E7070BEFFF}" type="presOf" srcId="{586AD088-8928-584B-A07D-9E36D358AE44}" destId="{78597152-4798-024C-AF84-D5A45A18AFC6}" srcOrd="0" destOrd="0" presId="urn:microsoft.com/office/officeart/2005/8/layout/bList2"/>
    <dgm:cxn modelId="{077A6B60-0FA4-E045-88C0-1B4058C6ECFF}" srcId="{CC818BB7-D5F2-A445-877E-E7ECBAB621E8}" destId="{5648F0F9-4748-B64B-8371-FABF60D83AF5}" srcOrd="2" destOrd="0" parTransId="{52582F1E-F4A4-AF42-8F29-B2BF46A5DC58}" sibTransId="{4526196F-232B-A342-ADC3-50D511D3C0A1}"/>
    <dgm:cxn modelId="{AA6CFB19-D2F4-544C-ADF1-F5E344745D6D}" srcId="{CC818BB7-D5F2-A445-877E-E7ECBAB621E8}" destId="{586AD088-8928-584B-A07D-9E36D358AE44}" srcOrd="1" destOrd="0" parTransId="{20E0A469-F2BA-D44A-9919-165DE57055D2}" sibTransId="{9FF79C00-ED8B-6E43-A621-B864445C49C2}"/>
    <dgm:cxn modelId="{A055FCD7-A1DC-C445-B1BB-8F63EACAAAEE}" type="presOf" srcId="{57EC79F5-CAD5-384E-9D40-51B793EBEC3A}" destId="{EB9808CE-EBE2-A544-9F8E-700187ACBBE3}" srcOrd="1" destOrd="0" presId="urn:microsoft.com/office/officeart/2005/8/layout/bList2"/>
    <dgm:cxn modelId="{5A9317C6-93EE-244F-8C67-EB47D6EAECE7}" type="presOf" srcId="{5648F0F9-4748-B64B-8371-FABF60D83AF5}" destId="{B870EA93-F201-C84B-BFBA-70E0D8DE8C2F}" srcOrd="1" destOrd="0" presId="urn:microsoft.com/office/officeart/2005/8/layout/bList2"/>
    <dgm:cxn modelId="{00B3452F-2324-124A-A452-36D85FA394E5}" srcId="{57EC79F5-CAD5-384E-9D40-51B793EBEC3A}" destId="{FBAECC44-A840-1544-922C-1BDCA451030D}" srcOrd="0" destOrd="0" parTransId="{40E58585-F97D-5F4F-8F95-B28A20CC672E}" sibTransId="{4669A1C1-D176-EE43-BA84-0A4DD833F25D}"/>
    <dgm:cxn modelId="{B6AB8A54-E6AE-C045-A46E-E686D7CBE6A9}" type="presOf" srcId="{5648F0F9-4748-B64B-8371-FABF60D83AF5}" destId="{1A1AD09D-E763-2641-9AA9-58F70DEE9BDB}" srcOrd="0" destOrd="0" presId="urn:microsoft.com/office/officeart/2005/8/layout/bList2"/>
    <dgm:cxn modelId="{054A615C-A1FF-FF4D-8B46-565A89AD947F}" type="presOf" srcId="{9FF79C00-ED8B-6E43-A621-B864445C49C2}" destId="{2F576424-C8F1-294E-A296-359EBFD7130A}" srcOrd="0" destOrd="0" presId="urn:microsoft.com/office/officeart/2005/8/layout/bList2"/>
    <dgm:cxn modelId="{1FDF0889-52E2-EA40-9884-5F12E3250BA2}" type="presOf" srcId="{586AD088-8928-584B-A07D-9E36D358AE44}" destId="{0AF08E6F-3B7B-2349-BD65-A76335611DA4}" srcOrd="1" destOrd="0" presId="urn:microsoft.com/office/officeart/2005/8/layout/bList2"/>
    <dgm:cxn modelId="{6E25417C-B92F-AA45-AB9E-4EAE51117DEF}" srcId="{586AD088-8928-584B-A07D-9E36D358AE44}" destId="{28B27E1D-BC31-3144-B919-9D3BB089ACD0}" srcOrd="0" destOrd="0" parTransId="{192BA734-A71B-1B4C-B8D3-5F7565B19D84}" sibTransId="{027D441C-5E94-A741-B0AA-91982E0D5CAF}"/>
    <dgm:cxn modelId="{C3AE65F5-FCA2-C841-B695-F13C462B18B8}" type="presOf" srcId="{7A3F7463-C103-274A-ABE9-1FA8D1E39F20}" destId="{F564C0E4-FA35-094C-8623-ECEF0EBA5FB5}" srcOrd="0" destOrd="0" presId="urn:microsoft.com/office/officeart/2005/8/layout/bList2"/>
    <dgm:cxn modelId="{73C5BBE3-57F9-6F44-8A5C-82640849AC57}" type="presParOf" srcId="{DA4C229A-E3F1-6740-9CC8-3EAE5F95FEA4}" destId="{5DB0547C-3AC8-9340-A508-F5CB33371496}" srcOrd="0" destOrd="0" presId="urn:microsoft.com/office/officeart/2005/8/layout/bList2"/>
    <dgm:cxn modelId="{0A059997-E75A-C841-8D61-31D57F90C73B}" type="presParOf" srcId="{5DB0547C-3AC8-9340-A508-F5CB33371496}" destId="{B883C8F5-E9A2-5A47-B7EE-F05052510984}" srcOrd="0" destOrd="0" presId="urn:microsoft.com/office/officeart/2005/8/layout/bList2"/>
    <dgm:cxn modelId="{BA44DD5A-E776-9642-A343-DFC5807F3AA2}" type="presParOf" srcId="{5DB0547C-3AC8-9340-A508-F5CB33371496}" destId="{59B0DFE0-68AE-FA4A-A963-9F92113DF608}" srcOrd="1" destOrd="0" presId="urn:microsoft.com/office/officeart/2005/8/layout/bList2"/>
    <dgm:cxn modelId="{67F2B7A8-2660-A542-99BF-638188A62902}" type="presParOf" srcId="{5DB0547C-3AC8-9340-A508-F5CB33371496}" destId="{EB9808CE-EBE2-A544-9F8E-700187ACBBE3}" srcOrd="2" destOrd="0" presId="urn:microsoft.com/office/officeart/2005/8/layout/bList2"/>
    <dgm:cxn modelId="{3CE48CAD-701C-B743-97EA-FD49B1A57F7C}" type="presParOf" srcId="{5DB0547C-3AC8-9340-A508-F5CB33371496}" destId="{26C2FDA6-B925-0E40-BF6A-C0833ABD5931}" srcOrd="3" destOrd="0" presId="urn:microsoft.com/office/officeart/2005/8/layout/bList2"/>
    <dgm:cxn modelId="{66125F37-70B9-FE44-8029-461309D6F2C9}" type="presParOf" srcId="{DA4C229A-E3F1-6740-9CC8-3EAE5F95FEA4}" destId="{F564C0E4-FA35-094C-8623-ECEF0EBA5FB5}" srcOrd="1" destOrd="0" presId="urn:microsoft.com/office/officeart/2005/8/layout/bList2"/>
    <dgm:cxn modelId="{EBA6CB58-DA9A-2E4A-93F0-C7E50D317808}" type="presParOf" srcId="{DA4C229A-E3F1-6740-9CC8-3EAE5F95FEA4}" destId="{87AF4D53-465B-CC48-AE21-724D2F33433A}" srcOrd="2" destOrd="0" presId="urn:microsoft.com/office/officeart/2005/8/layout/bList2"/>
    <dgm:cxn modelId="{9C8A4238-61C8-994D-9B3A-6B27B755358F}" type="presParOf" srcId="{87AF4D53-465B-CC48-AE21-724D2F33433A}" destId="{F910C840-20F3-4F48-9F01-111AB2200EEE}" srcOrd="0" destOrd="0" presId="urn:microsoft.com/office/officeart/2005/8/layout/bList2"/>
    <dgm:cxn modelId="{8E4CEA63-B138-B644-B307-3278C857BE98}" type="presParOf" srcId="{87AF4D53-465B-CC48-AE21-724D2F33433A}" destId="{78597152-4798-024C-AF84-D5A45A18AFC6}" srcOrd="1" destOrd="0" presId="urn:microsoft.com/office/officeart/2005/8/layout/bList2"/>
    <dgm:cxn modelId="{B9B3A248-FD7E-7541-BC22-C78273EF213D}" type="presParOf" srcId="{87AF4D53-465B-CC48-AE21-724D2F33433A}" destId="{0AF08E6F-3B7B-2349-BD65-A76335611DA4}" srcOrd="2" destOrd="0" presId="urn:microsoft.com/office/officeart/2005/8/layout/bList2"/>
    <dgm:cxn modelId="{BBB41B41-631B-E448-B707-E6500D9F3B81}" type="presParOf" srcId="{87AF4D53-465B-CC48-AE21-724D2F33433A}" destId="{30019309-9959-8F4C-BD86-71140263897D}" srcOrd="3" destOrd="0" presId="urn:microsoft.com/office/officeart/2005/8/layout/bList2"/>
    <dgm:cxn modelId="{947CCF57-2C3D-5246-ABD1-DBC319DC27ED}" type="presParOf" srcId="{DA4C229A-E3F1-6740-9CC8-3EAE5F95FEA4}" destId="{2F576424-C8F1-294E-A296-359EBFD7130A}" srcOrd="3" destOrd="0" presId="urn:microsoft.com/office/officeart/2005/8/layout/bList2"/>
    <dgm:cxn modelId="{BAB7C9E1-F049-4B40-9027-B219EF6AD7A9}" type="presParOf" srcId="{DA4C229A-E3F1-6740-9CC8-3EAE5F95FEA4}" destId="{BE0A3127-4C94-5D4E-896F-F3E948759F21}" srcOrd="4" destOrd="0" presId="urn:microsoft.com/office/officeart/2005/8/layout/bList2"/>
    <dgm:cxn modelId="{5B3754E2-2082-D745-BC14-6D2707155AF7}" type="presParOf" srcId="{BE0A3127-4C94-5D4E-896F-F3E948759F21}" destId="{AABE808E-8B5E-7C4A-B88D-1A7A242CA468}" srcOrd="0" destOrd="0" presId="urn:microsoft.com/office/officeart/2005/8/layout/bList2"/>
    <dgm:cxn modelId="{21A13F0E-0EA9-EB42-92EA-14724CCE8FD2}" type="presParOf" srcId="{BE0A3127-4C94-5D4E-896F-F3E948759F21}" destId="{1A1AD09D-E763-2641-9AA9-58F70DEE9BDB}" srcOrd="1" destOrd="0" presId="urn:microsoft.com/office/officeart/2005/8/layout/bList2"/>
    <dgm:cxn modelId="{08FDD7F3-B433-C54B-944C-2E0FC29D5571}" type="presParOf" srcId="{BE0A3127-4C94-5D4E-896F-F3E948759F21}" destId="{B870EA93-F201-C84B-BFBA-70E0D8DE8C2F}" srcOrd="2" destOrd="0" presId="urn:microsoft.com/office/officeart/2005/8/layout/bList2"/>
    <dgm:cxn modelId="{AF053197-CBD9-3D46-8019-DA41D6CF651D}" type="presParOf" srcId="{BE0A3127-4C94-5D4E-896F-F3E948759F21}" destId="{9BFB5AF6-B9EB-5A4A-89B7-358290633C5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A1E7517B-C0F1-D64A-B1BC-E218EB21EE7E}" type="doc">
      <dgm:prSet loTypeId="urn:microsoft.com/office/officeart/2005/8/layout/pList2" loCatId="" qsTypeId="urn:microsoft.com/office/officeart/2005/8/quickstyle/simple1" qsCatId="simple" csTypeId="urn:microsoft.com/office/officeart/2005/8/colors/colorful1" csCatId="colorful" phldr="1"/>
      <dgm:spPr/>
    </dgm:pt>
    <dgm:pt modelId="{F9FBE527-6DDB-184C-82C9-C724D07652B4}">
      <dgm:prSet phldrT="[Texto]" custT="1"/>
      <dgm:spPr/>
      <dgm:t>
        <a:bodyPr/>
        <a:lstStyle/>
        <a:p>
          <a:r>
            <a:rPr lang="es-ES" sz="2000" dirty="0">
              <a:solidFill>
                <a:schemeClr val="tx1"/>
              </a:solidFill>
            </a:rPr>
            <a:t>Se analiza el área, el cargo u oficio desempeñado, el </a:t>
          </a:r>
          <a:r>
            <a:rPr lang="es-ES_tradnl" sz="2000" dirty="0">
              <a:solidFill>
                <a:schemeClr val="tx1"/>
              </a:solidFill>
            </a:rPr>
            <a:t>tiempo de exposición en los puestos de trabajo actuales o anteriores de otras empresas. </a:t>
          </a:r>
          <a:endParaRPr lang="es-ES" sz="2000" dirty="0">
            <a:solidFill>
              <a:schemeClr val="tx1"/>
            </a:solidFill>
          </a:endParaRPr>
        </a:p>
      </dgm:t>
    </dgm:pt>
    <dgm:pt modelId="{CFCAB73C-C5D1-394A-8618-3F605A7D4645}" type="parTrans" cxnId="{30415A3F-C00E-3641-832E-46231E697D6A}">
      <dgm:prSet/>
      <dgm:spPr/>
      <dgm:t>
        <a:bodyPr/>
        <a:lstStyle/>
        <a:p>
          <a:endParaRPr lang="es-ES">
            <a:solidFill>
              <a:schemeClr val="tx1"/>
            </a:solidFill>
          </a:endParaRPr>
        </a:p>
      </dgm:t>
    </dgm:pt>
    <dgm:pt modelId="{7407BBA4-3604-D645-A769-21393A3DA938}" type="sibTrans" cxnId="{30415A3F-C00E-3641-832E-46231E697D6A}">
      <dgm:prSet/>
      <dgm:spPr/>
      <dgm:t>
        <a:bodyPr/>
        <a:lstStyle/>
        <a:p>
          <a:endParaRPr lang="es-ES">
            <a:solidFill>
              <a:schemeClr val="tx1"/>
            </a:solidFill>
          </a:endParaRPr>
        </a:p>
      </dgm:t>
    </dgm:pt>
    <dgm:pt modelId="{DA402725-4581-6343-B9AB-69328FBFEE18}">
      <dgm:prSet phldrT="[Texto]" custT="1"/>
      <dgm:spPr/>
      <dgm:t>
        <a:bodyPr/>
        <a:lstStyle/>
        <a:p>
          <a:r>
            <a:rPr lang="es-ES_tradnl" sz="2000" dirty="0">
              <a:solidFill>
                <a:schemeClr val="tx1"/>
              </a:solidFill>
            </a:rPr>
            <a:t>Análisis los cargos y labores, jornada, materias primas (variedad de flor), materiales de trabajo, máquinas y equipos, EPP. </a:t>
          </a:r>
        </a:p>
        <a:p>
          <a:r>
            <a:rPr lang="es-ES_tradnl" sz="2000" dirty="0">
              <a:solidFill>
                <a:schemeClr val="tx1"/>
              </a:solidFill>
            </a:rPr>
            <a:t>GATISO. </a:t>
          </a:r>
          <a:endParaRPr lang="es-ES" sz="2000" dirty="0">
            <a:solidFill>
              <a:schemeClr val="tx1"/>
            </a:solidFill>
          </a:endParaRPr>
        </a:p>
      </dgm:t>
    </dgm:pt>
    <dgm:pt modelId="{84A03A49-12AA-7E4C-8BB6-2C41E467E67A}" type="parTrans" cxnId="{74DE0C52-CAD4-2F4F-9105-11C48659A005}">
      <dgm:prSet/>
      <dgm:spPr/>
      <dgm:t>
        <a:bodyPr/>
        <a:lstStyle/>
        <a:p>
          <a:endParaRPr lang="es-ES">
            <a:solidFill>
              <a:schemeClr val="tx1"/>
            </a:solidFill>
          </a:endParaRPr>
        </a:p>
      </dgm:t>
    </dgm:pt>
    <dgm:pt modelId="{E438A7A0-C56B-3440-864A-129F86383D21}" type="sibTrans" cxnId="{74DE0C52-CAD4-2F4F-9105-11C48659A005}">
      <dgm:prSet/>
      <dgm:spPr/>
      <dgm:t>
        <a:bodyPr/>
        <a:lstStyle/>
        <a:p>
          <a:endParaRPr lang="es-ES">
            <a:solidFill>
              <a:schemeClr val="tx1"/>
            </a:solidFill>
          </a:endParaRPr>
        </a:p>
      </dgm:t>
    </dgm:pt>
    <dgm:pt modelId="{0724668F-470C-DF4B-A5BC-A1A567009C35}">
      <dgm:prSet phldrT="[Texto]"/>
      <dgm:spPr/>
      <dgm:t>
        <a:bodyPr/>
        <a:lstStyle/>
        <a:p>
          <a:r>
            <a:rPr lang="es-ES_tradnl" dirty="0">
              <a:solidFill>
                <a:schemeClr val="tx1"/>
              </a:solidFill>
            </a:rPr>
            <a:t>(ambiental, puesto de trabajo o psicosocial), el método (OWAS, NIOSH…), el valor encontrado en el ambiente (resultados) y el estándar de comparación (TLV), </a:t>
          </a:r>
        </a:p>
        <a:p>
          <a:r>
            <a:rPr lang="es-ES_tradnl" dirty="0">
              <a:solidFill>
                <a:schemeClr val="tx1"/>
              </a:solidFill>
            </a:rPr>
            <a:t>Análisis: influencia de estos en la patología</a:t>
          </a:r>
          <a:endParaRPr lang="es-ES" dirty="0">
            <a:solidFill>
              <a:schemeClr val="tx1"/>
            </a:solidFill>
          </a:endParaRPr>
        </a:p>
      </dgm:t>
    </dgm:pt>
    <dgm:pt modelId="{77C9A05E-04FF-1A43-87D1-0C6480694BBD}" type="parTrans" cxnId="{608059E2-C25D-4D41-B1A5-38D6265206AF}">
      <dgm:prSet/>
      <dgm:spPr/>
      <dgm:t>
        <a:bodyPr/>
        <a:lstStyle/>
        <a:p>
          <a:endParaRPr lang="es-ES">
            <a:solidFill>
              <a:schemeClr val="tx1"/>
            </a:solidFill>
          </a:endParaRPr>
        </a:p>
      </dgm:t>
    </dgm:pt>
    <dgm:pt modelId="{42B2A950-CF7D-EE4B-BBCB-503F3235D084}" type="sibTrans" cxnId="{608059E2-C25D-4D41-B1A5-38D6265206AF}">
      <dgm:prSet/>
      <dgm:spPr/>
      <dgm:t>
        <a:bodyPr/>
        <a:lstStyle/>
        <a:p>
          <a:endParaRPr lang="es-ES">
            <a:solidFill>
              <a:schemeClr val="tx1"/>
            </a:solidFill>
          </a:endParaRPr>
        </a:p>
      </dgm:t>
    </dgm:pt>
    <dgm:pt modelId="{5BCE9D8F-553F-6447-A698-0677D84468E3}" type="pres">
      <dgm:prSet presAssocID="{A1E7517B-C0F1-D64A-B1BC-E218EB21EE7E}" presName="Name0" presStyleCnt="0">
        <dgm:presLayoutVars>
          <dgm:dir/>
          <dgm:resizeHandles val="exact"/>
        </dgm:presLayoutVars>
      </dgm:prSet>
      <dgm:spPr/>
    </dgm:pt>
    <dgm:pt modelId="{8907C3C7-75B7-0C4A-92A0-DC5D29A052EF}" type="pres">
      <dgm:prSet presAssocID="{A1E7517B-C0F1-D64A-B1BC-E218EB21EE7E}" presName="bkgdShp" presStyleLbl="alignAccFollowNode1" presStyleIdx="0" presStyleCnt="1"/>
      <dgm:spPr/>
    </dgm:pt>
    <dgm:pt modelId="{EFD50F48-A91F-C549-8935-E84BC57ED36F}" type="pres">
      <dgm:prSet presAssocID="{A1E7517B-C0F1-D64A-B1BC-E218EB21EE7E}" presName="linComp" presStyleCnt="0"/>
      <dgm:spPr/>
    </dgm:pt>
    <dgm:pt modelId="{87114160-AD03-DA46-BFF0-16F6A6632D95}" type="pres">
      <dgm:prSet presAssocID="{F9FBE527-6DDB-184C-82C9-C724D07652B4}" presName="compNode" presStyleCnt="0"/>
      <dgm:spPr/>
    </dgm:pt>
    <dgm:pt modelId="{C1F317C0-7B5B-F140-812D-E5ECC72E7EF6}" type="pres">
      <dgm:prSet presAssocID="{F9FBE527-6DDB-184C-82C9-C724D07652B4}" presName="node" presStyleLbl="node1" presStyleIdx="0" presStyleCnt="3">
        <dgm:presLayoutVars>
          <dgm:bulletEnabled val="1"/>
        </dgm:presLayoutVars>
      </dgm:prSet>
      <dgm:spPr/>
      <dgm:t>
        <a:bodyPr/>
        <a:lstStyle/>
        <a:p>
          <a:endParaRPr lang="es-ES"/>
        </a:p>
      </dgm:t>
    </dgm:pt>
    <dgm:pt modelId="{5E91DB1E-7635-074F-89A7-BD5A3E00FCDD}" type="pres">
      <dgm:prSet presAssocID="{F9FBE527-6DDB-184C-82C9-C724D07652B4}" presName="invisiNode" presStyleLbl="node1" presStyleIdx="0" presStyleCnt="3"/>
      <dgm:spPr/>
    </dgm:pt>
    <dgm:pt modelId="{FB491BD7-34CD-1E43-9A2E-47F87D557A7B}" type="pres">
      <dgm:prSet presAssocID="{F9FBE527-6DDB-184C-82C9-C724D07652B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D0E2FF28-9617-A642-A18A-DEED13FEEEC0}" type="pres">
      <dgm:prSet presAssocID="{7407BBA4-3604-D645-A769-21393A3DA938}" presName="sibTrans" presStyleLbl="sibTrans2D1" presStyleIdx="0" presStyleCnt="0"/>
      <dgm:spPr/>
      <dgm:t>
        <a:bodyPr/>
        <a:lstStyle/>
        <a:p>
          <a:endParaRPr lang="es-ES"/>
        </a:p>
      </dgm:t>
    </dgm:pt>
    <dgm:pt modelId="{8D8BE273-FDC9-BF44-A543-D7BFCB99F9CE}" type="pres">
      <dgm:prSet presAssocID="{DA402725-4581-6343-B9AB-69328FBFEE18}" presName="compNode" presStyleCnt="0"/>
      <dgm:spPr/>
    </dgm:pt>
    <dgm:pt modelId="{8C13823F-A6FA-1A4C-AB83-964021E0A8DF}" type="pres">
      <dgm:prSet presAssocID="{DA402725-4581-6343-B9AB-69328FBFEE18}" presName="node" presStyleLbl="node1" presStyleIdx="1" presStyleCnt="3">
        <dgm:presLayoutVars>
          <dgm:bulletEnabled val="1"/>
        </dgm:presLayoutVars>
      </dgm:prSet>
      <dgm:spPr/>
      <dgm:t>
        <a:bodyPr/>
        <a:lstStyle/>
        <a:p>
          <a:endParaRPr lang="es-ES"/>
        </a:p>
      </dgm:t>
    </dgm:pt>
    <dgm:pt modelId="{2B94ADFF-F938-CE43-A262-000E780CFBD3}" type="pres">
      <dgm:prSet presAssocID="{DA402725-4581-6343-B9AB-69328FBFEE18}" presName="invisiNode" presStyleLbl="node1" presStyleIdx="1" presStyleCnt="3"/>
      <dgm:spPr/>
    </dgm:pt>
    <dgm:pt modelId="{D4E3CECD-8CDD-0A47-A03A-28D2A2177CF6}" type="pres">
      <dgm:prSet presAssocID="{DA402725-4581-6343-B9AB-69328FBFEE1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2A56F5D9-6EB7-3A46-9ED2-B533220DE9FC}" type="pres">
      <dgm:prSet presAssocID="{E438A7A0-C56B-3440-864A-129F86383D21}" presName="sibTrans" presStyleLbl="sibTrans2D1" presStyleIdx="0" presStyleCnt="0"/>
      <dgm:spPr/>
      <dgm:t>
        <a:bodyPr/>
        <a:lstStyle/>
        <a:p>
          <a:endParaRPr lang="es-ES"/>
        </a:p>
      </dgm:t>
    </dgm:pt>
    <dgm:pt modelId="{C7AAA2AC-D6C7-134B-B323-0896F804C974}" type="pres">
      <dgm:prSet presAssocID="{0724668F-470C-DF4B-A5BC-A1A567009C35}" presName="compNode" presStyleCnt="0"/>
      <dgm:spPr/>
    </dgm:pt>
    <dgm:pt modelId="{760551B0-B27E-D245-A14B-FC15467EFEC5}" type="pres">
      <dgm:prSet presAssocID="{0724668F-470C-DF4B-A5BC-A1A567009C35}" presName="node" presStyleLbl="node1" presStyleIdx="2" presStyleCnt="3">
        <dgm:presLayoutVars>
          <dgm:bulletEnabled val="1"/>
        </dgm:presLayoutVars>
      </dgm:prSet>
      <dgm:spPr/>
      <dgm:t>
        <a:bodyPr/>
        <a:lstStyle/>
        <a:p>
          <a:endParaRPr lang="es-ES"/>
        </a:p>
      </dgm:t>
    </dgm:pt>
    <dgm:pt modelId="{6EF51D88-B024-5F49-8E1F-14CBEA5113F4}" type="pres">
      <dgm:prSet presAssocID="{0724668F-470C-DF4B-A5BC-A1A567009C35}" presName="invisiNode" presStyleLbl="node1" presStyleIdx="2" presStyleCnt="3"/>
      <dgm:spPr/>
    </dgm:pt>
    <dgm:pt modelId="{8C521909-AA3E-6A46-94F7-BDF7A35CC994}" type="pres">
      <dgm:prSet presAssocID="{0724668F-470C-DF4B-A5BC-A1A567009C35}"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6000" b="-36000"/>
          </a:stretch>
        </a:blipFill>
      </dgm:spPr>
    </dgm:pt>
  </dgm:ptLst>
  <dgm:cxnLst>
    <dgm:cxn modelId="{30415A3F-C00E-3641-832E-46231E697D6A}" srcId="{A1E7517B-C0F1-D64A-B1BC-E218EB21EE7E}" destId="{F9FBE527-6DDB-184C-82C9-C724D07652B4}" srcOrd="0" destOrd="0" parTransId="{CFCAB73C-C5D1-394A-8618-3F605A7D4645}" sibTransId="{7407BBA4-3604-D645-A769-21393A3DA938}"/>
    <dgm:cxn modelId="{74DE0C52-CAD4-2F4F-9105-11C48659A005}" srcId="{A1E7517B-C0F1-D64A-B1BC-E218EB21EE7E}" destId="{DA402725-4581-6343-B9AB-69328FBFEE18}" srcOrd="1" destOrd="0" parTransId="{84A03A49-12AA-7E4C-8BB6-2C41E467E67A}" sibTransId="{E438A7A0-C56B-3440-864A-129F86383D21}"/>
    <dgm:cxn modelId="{066CC965-5616-3A47-B474-A84F017F7F28}" type="presOf" srcId="{0724668F-470C-DF4B-A5BC-A1A567009C35}" destId="{760551B0-B27E-D245-A14B-FC15467EFEC5}" srcOrd="0" destOrd="0" presId="urn:microsoft.com/office/officeart/2005/8/layout/pList2"/>
    <dgm:cxn modelId="{608059E2-C25D-4D41-B1A5-38D6265206AF}" srcId="{A1E7517B-C0F1-D64A-B1BC-E218EB21EE7E}" destId="{0724668F-470C-DF4B-A5BC-A1A567009C35}" srcOrd="2" destOrd="0" parTransId="{77C9A05E-04FF-1A43-87D1-0C6480694BBD}" sibTransId="{42B2A950-CF7D-EE4B-BBCB-503F3235D084}"/>
    <dgm:cxn modelId="{6D4EB857-C8A3-504A-8627-6F95625D0C27}" type="presOf" srcId="{7407BBA4-3604-D645-A769-21393A3DA938}" destId="{D0E2FF28-9617-A642-A18A-DEED13FEEEC0}" srcOrd="0" destOrd="0" presId="urn:microsoft.com/office/officeart/2005/8/layout/pList2"/>
    <dgm:cxn modelId="{5DBB21EF-EB5B-4D4B-AFDE-3040E2D82B5D}" type="presOf" srcId="{F9FBE527-6DDB-184C-82C9-C724D07652B4}" destId="{C1F317C0-7B5B-F140-812D-E5ECC72E7EF6}" srcOrd="0" destOrd="0" presId="urn:microsoft.com/office/officeart/2005/8/layout/pList2"/>
    <dgm:cxn modelId="{55A15D51-0346-B145-AA8F-59AA8A7CFDA8}" type="presOf" srcId="{E438A7A0-C56B-3440-864A-129F86383D21}" destId="{2A56F5D9-6EB7-3A46-9ED2-B533220DE9FC}" srcOrd="0" destOrd="0" presId="urn:microsoft.com/office/officeart/2005/8/layout/pList2"/>
    <dgm:cxn modelId="{7D447F24-9B76-0D44-8AFE-6CADD51770D9}" type="presOf" srcId="{DA402725-4581-6343-B9AB-69328FBFEE18}" destId="{8C13823F-A6FA-1A4C-AB83-964021E0A8DF}" srcOrd="0" destOrd="0" presId="urn:microsoft.com/office/officeart/2005/8/layout/pList2"/>
    <dgm:cxn modelId="{5CB8EB64-56BF-0248-885E-24EB07304FCC}" type="presOf" srcId="{A1E7517B-C0F1-D64A-B1BC-E218EB21EE7E}" destId="{5BCE9D8F-553F-6447-A698-0677D84468E3}" srcOrd="0" destOrd="0" presId="urn:microsoft.com/office/officeart/2005/8/layout/pList2"/>
    <dgm:cxn modelId="{23375B78-2A1E-CB4C-98BF-A5B4581886A8}" type="presParOf" srcId="{5BCE9D8F-553F-6447-A698-0677D84468E3}" destId="{8907C3C7-75B7-0C4A-92A0-DC5D29A052EF}" srcOrd="0" destOrd="0" presId="urn:microsoft.com/office/officeart/2005/8/layout/pList2"/>
    <dgm:cxn modelId="{28E6C62A-3726-4945-B201-27491C207A8B}" type="presParOf" srcId="{5BCE9D8F-553F-6447-A698-0677D84468E3}" destId="{EFD50F48-A91F-C549-8935-E84BC57ED36F}" srcOrd="1" destOrd="0" presId="urn:microsoft.com/office/officeart/2005/8/layout/pList2"/>
    <dgm:cxn modelId="{D8F1273C-8543-EF40-AC32-85AC8D4DF339}" type="presParOf" srcId="{EFD50F48-A91F-C549-8935-E84BC57ED36F}" destId="{87114160-AD03-DA46-BFF0-16F6A6632D95}" srcOrd="0" destOrd="0" presId="urn:microsoft.com/office/officeart/2005/8/layout/pList2"/>
    <dgm:cxn modelId="{81F63D35-6C89-004D-B196-BED383F3615F}" type="presParOf" srcId="{87114160-AD03-DA46-BFF0-16F6A6632D95}" destId="{C1F317C0-7B5B-F140-812D-E5ECC72E7EF6}" srcOrd="0" destOrd="0" presId="urn:microsoft.com/office/officeart/2005/8/layout/pList2"/>
    <dgm:cxn modelId="{122F1C95-944E-EC44-86F2-4CE4941B44AE}" type="presParOf" srcId="{87114160-AD03-DA46-BFF0-16F6A6632D95}" destId="{5E91DB1E-7635-074F-89A7-BD5A3E00FCDD}" srcOrd="1" destOrd="0" presId="urn:microsoft.com/office/officeart/2005/8/layout/pList2"/>
    <dgm:cxn modelId="{8603099D-5E23-8549-B0E3-AE786B6B1D08}" type="presParOf" srcId="{87114160-AD03-DA46-BFF0-16F6A6632D95}" destId="{FB491BD7-34CD-1E43-9A2E-47F87D557A7B}" srcOrd="2" destOrd="0" presId="urn:microsoft.com/office/officeart/2005/8/layout/pList2"/>
    <dgm:cxn modelId="{1EDB2F39-D8E6-A444-B9FA-1846343A8B7E}" type="presParOf" srcId="{EFD50F48-A91F-C549-8935-E84BC57ED36F}" destId="{D0E2FF28-9617-A642-A18A-DEED13FEEEC0}" srcOrd="1" destOrd="0" presId="urn:microsoft.com/office/officeart/2005/8/layout/pList2"/>
    <dgm:cxn modelId="{0D95E550-43EE-3A44-9098-DD74AC1861E7}" type="presParOf" srcId="{EFD50F48-A91F-C549-8935-E84BC57ED36F}" destId="{8D8BE273-FDC9-BF44-A543-D7BFCB99F9CE}" srcOrd="2" destOrd="0" presId="urn:microsoft.com/office/officeart/2005/8/layout/pList2"/>
    <dgm:cxn modelId="{412E2FA4-6DA5-F64F-92BD-35ED3D1CBE88}" type="presParOf" srcId="{8D8BE273-FDC9-BF44-A543-D7BFCB99F9CE}" destId="{8C13823F-A6FA-1A4C-AB83-964021E0A8DF}" srcOrd="0" destOrd="0" presId="urn:microsoft.com/office/officeart/2005/8/layout/pList2"/>
    <dgm:cxn modelId="{CA858959-B8DB-9E4E-835C-82F92C0BC18A}" type="presParOf" srcId="{8D8BE273-FDC9-BF44-A543-D7BFCB99F9CE}" destId="{2B94ADFF-F938-CE43-A262-000E780CFBD3}" srcOrd="1" destOrd="0" presId="urn:microsoft.com/office/officeart/2005/8/layout/pList2"/>
    <dgm:cxn modelId="{2A96A4E9-E3EE-AB4C-83E3-2F616ED00DEB}" type="presParOf" srcId="{8D8BE273-FDC9-BF44-A543-D7BFCB99F9CE}" destId="{D4E3CECD-8CDD-0A47-A03A-28D2A2177CF6}" srcOrd="2" destOrd="0" presId="urn:microsoft.com/office/officeart/2005/8/layout/pList2"/>
    <dgm:cxn modelId="{A015882D-C48A-8C4C-A712-6D1209B7B9C9}" type="presParOf" srcId="{EFD50F48-A91F-C549-8935-E84BC57ED36F}" destId="{2A56F5D9-6EB7-3A46-9ED2-B533220DE9FC}" srcOrd="3" destOrd="0" presId="urn:microsoft.com/office/officeart/2005/8/layout/pList2"/>
    <dgm:cxn modelId="{35792418-7A55-904B-B375-626A54EF5505}" type="presParOf" srcId="{EFD50F48-A91F-C549-8935-E84BC57ED36F}" destId="{C7AAA2AC-D6C7-134B-B323-0896F804C974}" srcOrd="4" destOrd="0" presId="urn:microsoft.com/office/officeart/2005/8/layout/pList2"/>
    <dgm:cxn modelId="{1962A680-5CA3-1C4F-ACD8-6646FFA281A2}" type="presParOf" srcId="{C7AAA2AC-D6C7-134B-B323-0896F804C974}" destId="{760551B0-B27E-D245-A14B-FC15467EFEC5}" srcOrd="0" destOrd="0" presId="urn:microsoft.com/office/officeart/2005/8/layout/pList2"/>
    <dgm:cxn modelId="{9285A56C-3A7F-4A4C-A5EA-0AB2576F6AC1}" type="presParOf" srcId="{C7AAA2AC-D6C7-134B-B323-0896F804C974}" destId="{6EF51D88-B024-5F49-8E1F-14CBEA5113F4}" srcOrd="1" destOrd="0" presId="urn:microsoft.com/office/officeart/2005/8/layout/pList2"/>
    <dgm:cxn modelId="{BDDCCCC3-3373-6240-9FBC-DEC0EA8F4FCB}" type="presParOf" srcId="{C7AAA2AC-D6C7-134B-B323-0896F804C974}" destId="{8C521909-AA3E-6A46-94F7-BDF7A35CC994}"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85E85E5F-C277-FC4E-BA3D-D0670B3FB32F}" type="doc">
      <dgm:prSet loTypeId="urn:microsoft.com/office/officeart/2009/3/layout/StepUpProcess" loCatId="" qsTypeId="urn:microsoft.com/office/officeart/2005/8/quickstyle/simple1" qsCatId="simple" csTypeId="urn:microsoft.com/office/officeart/2005/8/colors/colorful1" csCatId="colorful" phldr="1"/>
      <dgm:spPr/>
      <dgm:t>
        <a:bodyPr/>
        <a:lstStyle/>
        <a:p>
          <a:endParaRPr lang="es-ES"/>
        </a:p>
      </dgm:t>
    </dgm:pt>
    <dgm:pt modelId="{CD6381E3-F4CF-544C-8869-15881269D6D1}">
      <dgm:prSet phldrT="[Texto]" custT="1"/>
      <dgm:spPr/>
      <dgm:t>
        <a:bodyPr/>
        <a:lstStyle/>
        <a:p>
          <a:r>
            <a:rPr lang="es-ES_tradnl" sz="2400" b="1" dirty="0"/>
            <a:t>Peligros físicos, químicos, biológicos</a:t>
          </a:r>
          <a:r>
            <a:rPr lang="es-ES_tradnl" sz="2400" dirty="0"/>
            <a:t> </a:t>
          </a:r>
          <a:endParaRPr lang="es-ES" sz="2400" dirty="0"/>
        </a:p>
      </dgm:t>
    </dgm:pt>
    <dgm:pt modelId="{DE78B973-703A-2C44-AB09-BDC7C6566DF9}" type="parTrans" cxnId="{F47773B4-421C-024B-ACA2-0B9B0E9D3326}">
      <dgm:prSet/>
      <dgm:spPr/>
      <dgm:t>
        <a:bodyPr/>
        <a:lstStyle/>
        <a:p>
          <a:endParaRPr lang="es-ES"/>
        </a:p>
      </dgm:t>
    </dgm:pt>
    <dgm:pt modelId="{FE6284EA-45FB-7940-8A34-0941027ED14D}" type="sibTrans" cxnId="{F47773B4-421C-024B-ACA2-0B9B0E9D3326}">
      <dgm:prSet/>
      <dgm:spPr/>
      <dgm:t>
        <a:bodyPr/>
        <a:lstStyle/>
        <a:p>
          <a:endParaRPr lang="es-ES"/>
        </a:p>
      </dgm:t>
    </dgm:pt>
    <dgm:pt modelId="{012D9C54-61F8-4540-9AA9-75F023A500FF}">
      <dgm:prSet phldrT="[Texto]"/>
      <dgm:spPr/>
      <dgm:t>
        <a:bodyPr/>
        <a:lstStyle/>
        <a:p>
          <a:r>
            <a:rPr lang="es-ES_tradnl" b="1" dirty="0"/>
            <a:t>Peligros biomecánicos</a:t>
          </a:r>
          <a:endParaRPr lang="es-ES" dirty="0"/>
        </a:p>
      </dgm:t>
    </dgm:pt>
    <dgm:pt modelId="{612BA2F1-4953-324B-960B-12F1059D19DB}" type="parTrans" cxnId="{600884E5-170C-1E46-AFEC-2733860736DB}">
      <dgm:prSet/>
      <dgm:spPr/>
      <dgm:t>
        <a:bodyPr/>
        <a:lstStyle/>
        <a:p>
          <a:endParaRPr lang="es-ES"/>
        </a:p>
      </dgm:t>
    </dgm:pt>
    <dgm:pt modelId="{67992D4E-8C64-F741-AB77-1FA57CB7A18A}" type="sibTrans" cxnId="{600884E5-170C-1E46-AFEC-2733860736DB}">
      <dgm:prSet/>
      <dgm:spPr/>
      <dgm:t>
        <a:bodyPr/>
        <a:lstStyle/>
        <a:p>
          <a:endParaRPr lang="es-ES"/>
        </a:p>
      </dgm:t>
    </dgm:pt>
    <dgm:pt modelId="{696B8F86-1E8D-1A41-B4C2-80F8DDC86B65}">
      <dgm:prSet phldrT="[Texto]"/>
      <dgm:spPr/>
      <dgm:t>
        <a:bodyPr/>
        <a:lstStyle/>
        <a:p>
          <a:r>
            <a:rPr lang="es-ES" dirty="0"/>
            <a:t>Psicosocial</a:t>
          </a:r>
        </a:p>
      </dgm:t>
    </dgm:pt>
    <dgm:pt modelId="{3499EB0D-CF97-6541-BF5F-E103F3DD60B3}" type="parTrans" cxnId="{3CE1D34F-27FD-6840-84A5-76374C431F02}">
      <dgm:prSet/>
      <dgm:spPr/>
      <dgm:t>
        <a:bodyPr/>
        <a:lstStyle/>
        <a:p>
          <a:endParaRPr lang="es-MX"/>
        </a:p>
      </dgm:t>
    </dgm:pt>
    <dgm:pt modelId="{8B1CCF63-599F-8D49-99D9-7A4E88E70FE2}" type="sibTrans" cxnId="{3CE1D34F-27FD-6840-84A5-76374C431F02}">
      <dgm:prSet/>
      <dgm:spPr/>
      <dgm:t>
        <a:bodyPr/>
        <a:lstStyle/>
        <a:p>
          <a:endParaRPr lang="es-MX"/>
        </a:p>
      </dgm:t>
    </dgm:pt>
    <dgm:pt modelId="{B81643A4-19DD-A74B-BF59-E2C9865EFF5D}" type="pres">
      <dgm:prSet presAssocID="{85E85E5F-C277-FC4E-BA3D-D0670B3FB32F}" presName="rootnode" presStyleCnt="0">
        <dgm:presLayoutVars>
          <dgm:chMax/>
          <dgm:chPref/>
          <dgm:dir/>
          <dgm:animLvl val="lvl"/>
        </dgm:presLayoutVars>
      </dgm:prSet>
      <dgm:spPr/>
      <dgm:t>
        <a:bodyPr/>
        <a:lstStyle/>
        <a:p>
          <a:endParaRPr lang="es-ES"/>
        </a:p>
      </dgm:t>
    </dgm:pt>
    <dgm:pt modelId="{93CB97A1-C0A7-6B4C-8506-CAA6671D9164}" type="pres">
      <dgm:prSet presAssocID="{CD6381E3-F4CF-544C-8869-15881269D6D1}" presName="composite" presStyleCnt="0"/>
      <dgm:spPr/>
    </dgm:pt>
    <dgm:pt modelId="{D24DFF44-762B-4B47-959F-B13261A86B2B}" type="pres">
      <dgm:prSet presAssocID="{CD6381E3-F4CF-544C-8869-15881269D6D1}" presName="LShape" presStyleLbl="alignNode1" presStyleIdx="0" presStyleCnt="5"/>
      <dgm:spPr/>
    </dgm:pt>
    <dgm:pt modelId="{0C51E38F-8680-3B4B-8DC2-C45AFC4FA45C}" type="pres">
      <dgm:prSet presAssocID="{CD6381E3-F4CF-544C-8869-15881269D6D1}" presName="ParentText" presStyleLbl="revTx" presStyleIdx="0" presStyleCnt="3">
        <dgm:presLayoutVars>
          <dgm:chMax val="0"/>
          <dgm:chPref val="0"/>
          <dgm:bulletEnabled val="1"/>
        </dgm:presLayoutVars>
      </dgm:prSet>
      <dgm:spPr/>
      <dgm:t>
        <a:bodyPr/>
        <a:lstStyle/>
        <a:p>
          <a:endParaRPr lang="es-ES"/>
        </a:p>
      </dgm:t>
    </dgm:pt>
    <dgm:pt modelId="{3380687F-41A8-B946-9FA5-0DA8617A2A0B}" type="pres">
      <dgm:prSet presAssocID="{CD6381E3-F4CF-544C-8869-15881269D6D1}" presName="Triangle" presStyleLbl="alignNode1" presStyleIdx="1" presStyleCnt="5"/>
      <dgm:spPr/>
    </dgm:pt>
    <dgm:pt modelId="{07F0C5B9-7212-6B40-B6F0-C4FAD7CB87B6}" type="pres">
      <dgm:prSet presAssocID="{FE6284EA-45FB-7940-8A34-0941027ED14D}" presName="sibTrans" presStyleCnt="0"/>
      <dgm:spPr/>
    </dgm:pt>
    <dgm:pt modelId="{BD3F3F23-DF56-024B-BED6-24A5D5A7B87E}" type="pres">
      <dgm:prSet presAssocID="{FE6284EA-45FB-7940-8A34-0941027ED14D}" presName="space" presStyleCnt="0"/>
      <dgm:spPr/>
    </dgm:pt>
    <dgm:pt modelId="{3B977ED9-80E5-EC4F-96E2-E5EDC34A6947}" type="pres">
      <dgm:prSet presAssocID="{012D9C54-61F8-4540-9AA9-75F023A500FF}" presName="composite" presStyleCnt="0"/>
      <dgm:spPr/>
    </dgm:pt>
    <dgm:pt modelId="{29151013-16DD-EA4C-9416-54086BFF1176}" type="pres">
      <dgm:prSet presAssocID="{012D9C54-61F8-4540-9AA9-75F023A500FF}" presName="LShape" presStyleLbl="alignNode1" presStyleIdx="2" presStyleCnt="5"/>
      <dgm:spPr/>
    </dgm:pt>
    <dgm:pt modelId="{508546AE-70E3-BB4A-BD0C-9BA41F413BC9}" type="pres">
      <dgm:prSet presAssocID="{012D9C54-61F8-4540-9AA9-75F023A500FF}" presName="ParentText" presStyleLbl="revTx" presStyleIdx="1" presStyleCnt="3">
        <dgm:presLayoutVars>
          <dgm:chMax val="0"/>
          <dgm:chPref val="0"/>
          <dgm:bulletEnabled val="1"/>
        </dgm:presLayoutVars>
      </dgm:prSet>
      <dgm:spPr/>
      <dgm:t>
        <a:bodyPr/>
        <a:lstStyle/>
        <a:p>
          <a:endParaRPr lang="es-ES"/>
        </a:p>
      </dgm:t>
    </dgm:pt>
    <dgm:pt modelId="{2ED5BAE3-E93A-A44C-9B11-1D6416DBB1DC}" type="pres">
      <dgm:prSet presAssocID="{012D9C54-61F8-4540-9AA9-75F023A500FF}" presName="Triangle" presStyleLbl="alignNode1" presStyleIdx="3" presStyleCnt="5"/>
      <dgm:spPr/>
    </dgm:pt>
    <dgm:pt modelId="{EBF22611-DF82-1944-8F21-047D4FF820C1}" type="pres">
      <dgm:prSet presAssocID="{67992D4E-8C64-F741-AB77-1FA57CB7A18A}" presName="sibTrans" presStyleCnt="0"/>
      <dgm:spPr/>
    </dgm:pt>
    <dgm:pt modelId="{314BA196-6D80-3C4A-B167-040BE79F0E9C}" type="pres">
      <dgm:prSet presAssocID="{67992D4E-8C64-F741-AB77-1FA57CB7A18A}" presName="space" presStyleCnt="0"/>
      <dgm:spPr/>
    </dgm:pt>
    <dgm:pt modelId="{2CD67969-51C9-2345-A917-0B4C63C17456}" type="pres">
      <dgm:prSet presAssocID="{696B8F86-1E8D-1A41-B4C2-80F8DDC86B65}" presName="composite" presStyleCnt="0"/>
      <dgm:spPr/>
    </dgm:pt>
    <dgm:pt modelId="{1C23E8CE-B4B8-334B-AB13-8DBEC6B44B22}" type="pres">
      <dgm:prSet presAssocID="{696B8F86-1E8D-1A41-B4C2-80F8DDC86B65}" presName="LShape" presStyleLbl="alignNode1" presStyleIdx="4" presStyleCnt="5"/>
      <dgm:spPr/>
    </dgm:pt>
    <dgm:pt modelId="{02AD33FE-958C-4746-93A3-60102B932722}" type="pres">
      <dgm:prSet presAssocID="{696B8F86-1E8D-1A41-B4C2-80F8DDC86B65}" presName="ParentText" presStyleLbl="revTx" presStyleIdx="2" presStyleCnt="3">
        <dgm:presLayoutVars>
          <dgm:chMax val="0"/>
          <dgm:chPref val="0"/>
          <dgm:bulletEnabled val="1"/>
        </dgm:presLayoutVars>
      </dgm:prSet>
      <dgm:spPr/>
      <dgm:t>
        <a:bodyPr/>
        <a:lstStyle/>
        <a:p>
          <a:endParaRPr lang="es-ES"/>
        </a:p>
      </dgm:t>
    </dgm:pt>
  </dgm:ptLst>
  <dgm:cxnLst>
    <dgm:cxn modelId="{3A0E16A7-4F36-8541-A3B8-856B5FDE9E1F}" type="presOf" srcId="{696B8F86-1E8D-1A41-B4C2-80F8DDC86B65}" destId="{02AD33FE-958C-4746-93A3-60102B932722}" srcOrd="0" destOrd="0" presId="urn:microsoft.com/office/officeart/2009/3/layout/StepUpProcess"/>
    <dgm:cxn modelId="{C9F6FBB6-0997-5048-9A86-14AAC77AABE4}" type="presOf" srcId="{85E85E5F-C277-FC4E-BA3D-D0670B3FB32F}" destId="{B81643A4-19DD-A74B-BF59-E2C9865EFF5D}" srcOrd="0" destOrd="0" presId="urn:microsoft.com/office/officeart/2009/3/layout/StepUpProcess"/>
    <dgm:cxn modelId="{3CE1D34F-27FD-6840-84A5-76374C431F02}" srcId="{85E85E5F-C277-FC4E-BA3D-D0670B3FB32F}" destId="{696B8F86-1E8D-1A41-B4C2-80F8DDC86B65}" srcOrd="2" destOrd="0" parTransId="{3499EB0D-CF97-6541-BF5F-E103F3DD60B3}" sibTransId="{8B1CCF63-599F-8D49-99D9-7A4E88E70FE2}"/>
    <dgm:cxn modelId="{F547C5DA-DE33-2E47-921F-173FA61B9394}" type="presOf" srcId="{012D9C54-61F8-4540-9AA9-75F023A500FF}" destId="{508546AE-70E3-BB4A-BD0C-9BA41F413BC9}" srcOrd="0" destOrd="0" presId="urn:microsoft.com/office/officeart/2009/3/layout/StepUpProcess"/>
    <dgm:cxn modelId="{F47773B4-421C-024B-ACA2-0B9B0E9D3326}" srcId="{85E85E5F-C277-FC4E-BA3D-D0670B3FB32F}" destId="{CD6381E3-F4CF-544C-8869-15881269D6D1}" srcOrd="0" destOrd="0" parTransId="{DE78B973-703A-2C44-AB09-BDC7C6566DF9}" sibTransId="{FE6284EA-45FB-7940-8A34-0941027ED14D}"/>
    <dgm:cxn modelId="{600884E5-170C-1E46-AFEC-2733860736DB}" srcId="{85E85E5F-C277-FC4E-BA3D-D0670B3FB32F}" destId="{012D9C54-61F8-4540-9AA9-75F023A500FF}" srcOrd="1" destOrd="0" parTransId="{612BA2F1-4953-324B-960B-12F1059D19DB}" sibTransId="{67992D4E-8C64-F741-AB77-1FA57CB7A18A}"/>
    <dgm:cxn modelId="{AA2A0F20-8AFD-1244-856B-B77C886CB8FE}" type="presOf" srcId="{CD6381E3-F4CF-544C-8869-15881269D6D1}" destId="{0C51E38F-8680-3B4B-8DC2-C45AFC4FA45C}" srcOrd="0" destOrd="0" presId="urn:microsoft.com/office/officeart/2009/3/layout/StepUpProcess"/>
    <dgm:cxn modelId="{133D46B0-0AD7-C041-A032-8A64B25578C6}" type="presParOf" srcId="{B81643A4-19DD-A74B-BF59-E2C9865EFF5D}" destId="{93CB97A1-C0A7-6B4C-8506-CAA6671D9164}" srcOrd="0" destOrd="0" presId="urn:microsoft.com/office/officeart/2009/3/layout/StepUpProcess"/>
    <dgm:cxn modelId="{4C7F12DD-AA0A-4240-8DBD-893BAD9633D6}" type="presParOf" srcId="{93CB97A1-C0A7-6B4C-8506-CAA6671D9164}" destId="{D24DFF44-762B-4B47-959F-B13261A86B2B}" srcOrd="0" destOrd="0" presId="urn:microsoft.com/office/officeart/2009/3/layout/StepUpProcess"/>
    <dgm:cxn modelId="{38485EC2-9D00-0344-8AB5-4CA66C46A6F5}" type="presParOf" srcId="{93CB97A1-C0A7-6B4C-8506-CAA6671D9164}" destId="{0C51E38F-8680-3B4B-8DC2-C45AFC4FA45C}" srcOrd="1" destOrd="0" presId="urn:microsoft.com/office/officeart/2009/3/layout/StepUpProcess"/>
    <dgm:cxn modelId="{3CA36CDD-3CFF-2148-8B12-474E3F96FB24}" type="presParOf" srcId="{93CB97A1-C0A7-6B4C-8506-CAA6671D9164}" destId="{3380687F-41A8-B946-9FA5-0DA8617A2A0B}" srcOrd="2" destOrd="0" presId="urn:microsoft.com/office/officeart/2009/3/layout/StepUpProcess"/>
    <dgm:cxn modelId="{F52F8257-B106-1D42-B467-6DA0BC0A1855}" type="presParOf" srcId="{B81643A4-19DD-A74B-BF59-E2C9865EFF5D}" destId="{07F0C5B9-7212-6B40-B6F0-C4FAD7CB87B6}" srcOrd="1" destOrd="0" presId="urn:microsoft.com/office/officeart/2009/3/layout/StepUpProcess"/>
    <dgm:cxn modelId="{D54E4C71-A137-B447-BD27-FB06D87A7115}" type="presParOf" srcId="{07F0C5B9-7212-6B40-B6F0-C4FAD7CB87B6}" destId="{BD3F3F23-DF56-024B-BED6-24A5D5A7B87E}" srcOrd="0" destOrd="0" presId="urn:microsoft.com/office/officeart/2009/3/layout/StepUpProcess"/>
    <dgm:cxn modelId="{F7A668DB-B8C9-C949-B3D6-6B3D476AC8CB}" type="presParOf" srcId="{B81643A4-19DD-A74B-BF59-E2C9865EFF5D}" destId="{3B977ED9-80E5-EC4F-96E2-E5EDC34A6947}" srcOrd="2" destOrd="0" presId="urn:microsoft.com/office/officeart/2009/3/layout/StepUpProcess"/>
    <dgm:cxn modelId="{9041DC68-2945-D046-AEC0-91DE77CCDD36}" type="presParOf" srcId="{3B977ED9-80E5-EC4F-96E2-E5EDC34A6947}" destId="{29151013-16DD-EA4C-9416-54086BFF1176}" srcOrd="0" destOrd="0" presId="urn:microsoft.com/office/officeart/2009/3/layout/StepUpProcess"/>
    <dgm:cxn modelId="{90C7716F-F428-4540-920E-03187D96F2FD}" type="presParOf" srcId="{3B977ED9-80E5-EC4F-96E2-E5EDC34A6947}" destId="{508546AE-70E3-BB4A-BD0C-9BA41F413BC9}" srcOrd="1" destOrd="0" presId="urn:microsoft.com/office/officeart/2009/3/layout/StepUpProcess"/>
    <dgm:cxn modelId="{B005A5A8-A28C-004E-8D03-E1C9B3EE4A33}" type="presParOf" srcId="{3B977ED9-80E5-EC4F-96E2-E5EDC34A6947}" destId="{2ED5BAE3-E93A-A44C-9B11-1D6416DBB1DC}" srcOrd="2" destOrd="0" presId="urn:microsoft.com/office/officeart/2009/3/layout/StepUpProcess"/>
    <dgm:cxn modelId="{D2D1E6E3-F740-FA43-A004-990F99B3BFC2}" type="presParOf" srcId="{B81643A4-19DD-A74B-BF59-E2C9865EFF5D}" destId="{EBF22611-DF82-1944-8F21-047D4FF820C1}" srcOrd="3" destOrd="0" presId="urn:microsoft.com/office/officeart/2009/3/layout/StepUpProcess"/>
    <dgm:cxn modelId="{A79108DD-CC62-E04C-95A4-51641DBFA99F}" type="presParOf" srcId="{EBF22611-DF82-1944-8F21-047D4FF820C1}" destId="{314BA196-6D80-3C4A-B167-040BE79F0E9C}" srcOrd="0" destOrd="0" presId="urn:microsoft.com/office/officeart/2009/3/layout/StepUpProcess"/>
    <dgm:cxn modelId="{CD223E36-56B7-7E4D-9264-C02B9EFEF803}" type="presParOf" srcId="{B81643A4-19DD-A74B-BF59-E2C9865EFF5D}" destId="{2CD67969-51C9-2345-A917-0B4C63C17456}" srcOrd="4" destOrd="0" presId="urn:microsoft.com/office/officeart/2009/3/layout/StepUpProcess"/>
    <dgm:cxn modelId="{EC1F468A-88EC-2A4A-8B8D-F0AA519504BA}" type="presParOf" srcId="{2CD67969-51C9-2345-A917-0B4C63C17456}" destId="{1C23E8CE-B4B8-334B-AB13-8DBEC6B44B22}" srcOrd="0" destOrd="0" presId="urn:microsoft.com/office/officeart/2009/3/layout/StepUpProcess"/>
    <dgm:cxn modelId="{B03AEF66-9884-CA46-8E6B-7016C3517917}" type="presParOf" srcId="{2CD67969-51C9-2345-A917-0B4C63C17456}" destId="{02AD33FE-958C-4746-93A3-60102B93272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31CE2830-7B6D-6C4A-B957-58D0E9DB3B19}" type="doc">
      <dgm:prSet loTypeId="urn:microsoft.com/office/officeart/2005/8/layout/radial4" loCatId="list" qsTypeId="urn:microsoft.com/office/officeart/2005/8/quickstyle/simple1" qsCatId="simple" csTypeId="urn:microsoft.com/office/officeart/2005/8/colors/colorful5" csCatId="colorful" phldr="1"/>
      <dgm:spPr/>
      <dgm:t>
        <a:bodyPr/>
        <a:lstStyle/>
        <a:p>
          <a:endParaRPr lang="es-MX"/>
        </a:p>
      </dgm:t>
    </dgm:pt>
    <dgm:pt modelId="{A6E3C1B8-7659-8243-B7EB-F5C664B3E5BB}">
      <dgm:prSet/>
      <dgm:spPr/>
      <dgm:t>
        <a:bodyPr/>
        <a:lstStyle/>
        <a:p>
          <a:r>
            <a:rPr lang="es-ES_tradnl" dirty="0"/>
            <a:t>Causalidad</a:t>
          </a:r>
          <a:endParaRPr lang="es-CO" dirty="0"/>
        </a:p>
      </dgm:t>
    </dgm:pt>
    <dgm:pt modelId="{BD1A3E91-C0BB-E945-B7D6-4BE23888097E}" type="parTrans" cxnId="{D39873E2-B409-504A-BF76-A2D4CD510CC7}">
      <dgm:prSet/>
      <dgm:spPr/>
      <dgm:t>
        <a:bodyPr/>
        <a:lstStyle/>
        <a:p>
          <a:endParaRPr lang="es-MX"/>
        </a:p>
      </dgm:t>
    </dgm:pt>
    <dgm:pt modelId="{24612A74-139D-A944-AD0D-FC580A74FD20}" type="sibTrans" cxnId="{D39873E2-B409-504A-BF76-A2D4CD510CC7}">
      <dgm:prSet/>
      <dgm:spPr/>
      <dgm:t>
        <a:bodyPr/>
        <a:lstStyle/>
        <a:p>
          <a:endParaRPr lang="es-MX"/>
        </a:p>
      </dgm:t>
    </dgm:pt>
    <dgm:pt modelId="{0A518821-A234-A844-88F3-33C70FE869DE}">
      <dgm:prSet/>
      <dgm:spPr/>
      <dgm:t>
        <a:bodyPr/>
        <a:lstStyle/>
        <a:p>
          <a:r>
            <a:rPr lang="es-ES_tradnl" dirty="0"/>
            <a:t>Extralaborales </a:t>
          </a:r>
          <a:endParaRPr lang="es-CO" dirty="0"/>
        </a:p>
      </dgm:t>
    </dgm:pt>
    <dgm:pt modelId="{4DD078F4-4FB9-BF4B-AE74-D1C495068059}" type="parTrans" cxnId="{FEB72317-0C2A-1A43-87B0-D968363D8C32}">
      <dgm:prSet/>
      <dgm:spPr/>
      <dgm:t>
        <a:bodyPr/>
        <a:lstStyle/>
        <a:p>
          <a:endParaRPr lang="es-MX"/>
        </a:p>
      </dgm:t>
    </dgm:pt>
    <dgm:pt modelId="{2250BC29-0D40-8D4F-A9EA-BDAAA4AE742B}" type="sibTrans" cxnId="{FEB72317-0C2A-1A43-87B0-D968363D8C32}">
      <dgm:prSet/>
      <dgm:spPr/>
      <dgm:t>
        <a:bodyPr/>
        <a:lstStyle/>
        <a:p>
          <a:endParaRPr lang="es-MX"/>
        </a:p>
      </dgm:t>
    </dgm:pt>
    <dgm:pt modelId="{A815DBD7-5186-2F40-97F7-D83BC2F4854C}">
      <dgm:prSet/>
      <dgm:spPr/>
      <dgm:t>
        <a:bodyPr/>
        <a:lstStyle/>
        <a:p>
          <a:r>
            <a:rPr lang="es-ES_tradnl" dirty="0"/>
            <a:t>Individuales.</a:t>
          </a:r>
          <a:endParaRPr lang="es-CO" dirty="0"/>
        </a:p>
      </dgm:t>
    </dgm:pt>
    <dgm:pt modelId="{7C576996-0A07-F346-8AA8-895FA9E39498}" type="parTrans" cxnId="{90FD3556-6EFD-CE40-AD0E-B136912A9CEF}">
      <dgm:prSet/>
      <dgm:spPr/>
      <dgm:t>
        <a:bodyPr/>
        <a:lstStyle/>
        <a:p>
          <a:endParaRPr lang="es-MX"/>
        </a:p>
      </dgm:t>
    </dgm:pt>
    <dgm:pt modelId="{713A56BB-2DB8-884E-B72C-89D111C9169A}" type="sibTrans" cxnId="{90FD3556-6EFD-CE40-AD0E-B136912A9CEF}">
      <dgm:prSet/>
      <dgm:spPr/>
      <dgm:t>
        <a:bodyPr/>
        <a:lstStyle/>
        <a:p>
          <a:endParaRPr lang="es-MX"/>
        </a:p>
      </dgm:t>
    </dgm:pt>
    <dgm:pt modelId="{EFD061A8-5204-124B-AFBC-0205E3E698D9}">
      <dgm:prSet/>
      <dgm:spPr/>
      <dgm:t>
        <a:bodyPr/>
        <a:lstStyle/>
        <a:p>
          <a:r>
            <a:rPr lang="es-ES_tradnl" dirty="0"/>
            <a:t>Intralaborales, </a:t>
          </a:r>
          <a:endParaRPr lang="es-CO" dirty="0"/>
        </a:p>
      </dgm:t>
    </dgm:pt>
    <dgm:pt modelId="{48A08EA5-67DB-A34A-86D7-80DB2F36F10B}" type="parTrans" cxnId="{9B09E07E-F42A-AE4C-B6F9-E0D8B5C210B1}">
      <dgm:prSet/>
      <dgm:spPr/>
      <dgm:t>
        <a:bodyPr/>
        <a:lstStyle/>
        <a:p>
          <a:endParaRPr lang="es-MX"/>
        </a:p>
      </dgm:t>
    </dgm:pt>
    <dgm:pt modelId="{52E25301-7E73-4543-8E0A-5696EE4629DC}" type="sibTrans" cxnId="{9B09E07E-F42A-AE4C-B6F9-E0D8B5C210B1}">
      <dgm:prSet/>
      <dgm:spPr/>
      <dgm:t>
        <a:bodyPr/>
        <a:lstStyle/>
        <a:p>
          <a:endParaRPr lang="es-MX"/>
        </a:p>
      </dgm:t>
    </dgm:pt>
    <dgm:pt modelId="{3FE5E29D-7BFB-7B41-8CAA-993204131B7F}" type="pres">
      <dgm:prSet presAssocID="{31CE2830-7B6D-6C4A-B957-58D0E9DB3B19}" presName="cycle" presStyleCnt="0">
        <dgm:presLayoutVars>
          <dgm:chMax val="1"/>
          <dgm:dir/>
          <dgm:animLvl val="ctr"/>
          <dgm:resizeHandles val="exact"/>
        </dgm:presLayoutVars>
      </dgm:prSet>
      <dgm:spPr/>
      <dgm:t>
        <a:bodyPr/>
        <a:lstStyle/>
        <a:p>
          <a:endParaRPr lang="es-ES"/>
        </a:p>
      </dgm:t>
    </dgm:pt>
    <dgm:pt modelId="{761180F8-CF39-5948-B40D-EB9B58563C04}" type="pres">
      <dgm:prSet presAssocID="{A6E3C1B8-7659-8243-B7EB-F5C664B3E5BB}" presName="centerShape" presStyleLbl="node0" presStyleIdx="0" presStyleCnt="1"/>
      <dgm:spPr/>
      <dgm:t>
        <a:bodyPr/>
        <a:lstStyle/>
        <a:p>
          <a:endParaRPr lang="es-ES"/>
        </a:p>
      </dgm:t>
    </dgm:pt>
    <dgm:pt modelId="{EB3FD36A-E82F-5D4D-ADA3-C2E9D6E1EE37}" type="pres">
      <dgm:prSet presAssocID="{48A08EA5-67DB-A34A-86D7-80DB2F36F10B}" presName="parTrans" presStyleLbl="bgSibTrans2D1" presStyleIdx="0" presStyleCnt="3"/>
      <dgm:spPr/>
      <dgm:t>
        <a:bodyPr/>
        <a:lstStyle/>
        <a:p>
          <a:endParaRPr lang="es-ES"/>
        </a:p>
      </dgm:t>
    </dgm:pt>
    <dgm:pt modelId="{EDA8E018-9DB3-E54C-A94F-B2A5C2DF538C}" type="pres">
      <dgm:prSet presAssocID="{EFD061A8-5204-124B-AFBC-0205E3E698D9}" presName="node" presStyleLbl="node1" presStyleIdx="0" presStyleCnt="3">
        <dgm:presLayoutVars>
          <dgm:bulletEnabled val="1"/>
        </dgm:presLayoutVars>
      </dgm:prSet>
      <dgm:spPr/>
      <dgm:t>
        <a:bodyPr/>
        <a:lstStyle/>
        <a:p>
          <a:endParaRPr lang="es-ES"/>
        </a:p>
      </dgm:t>
    </dgm:pt>
    <dgm:pt modelId="{B7ADE2D5-4B87-A344-9A20-F85AC78C418B}" type="pres">
      <dgm:prSet presAssocID="{4DD078F4-4FB9-BF4B-AE74-D1C495068059}" presName="parTrans" presStyleLbl="bgSibTrans2D1" presStyleIdx="1" presStyleCnt="3"/>
      <dgm:spPr/>
      <dgm:t>
        <a:bodyPr/>
        <a:lstStyle/>
        <a:p>
          <a:endParaRPr lang="es-ES"/>
        </a:p>
      </dgm:t>
    </dgm:pt>
    <dgm:pt modelId="{C9DFF4C4-DD92-754D-B9F3-36605D34BCAE}" type="pres">
      <dgm:prSet presAssocID="{0A518821-A234-A844-88F3-33C70FE869DE}" presName="node" presStyleLbl="node1" presStyleIdx="1" presStyleCnt="3">
        <dgm:presLayoutVars>
          <dgm:bulletEnabled val="1"/>
        </dgm:presLayoutVars>
      </dgm:prSet>
      <dgm:spPr/>
      <dgm:t>
        <a:bodyPr/>
        <a:lstStyle/>
        <a:p>
          <a:endParaRPr lang="es-ES"/>
        </a:p>
      </dgm:t>
    </dgm:pt>
    <dgm:pt modelId="{17BEBC0E-435E-254A-B539-B22FAD36EBCD}" type="pres">
      <dgm:prSet presAssocID="{7C576996-0A07-F346-8AA8-895FA9E39498}" presName="parTrans" presStyleLbl="bgSibTrans2D1" presStyleIdx="2" presStyleCnt="3"/>
      <dgm:spPr/>
      <dgm:t>
        <a:bodyPr/>
        <a:lstStyle/>
        <a:p>
          <a:endParaRPr lang="es-ES"/>
        </a:p>
      </dgm:t>
    </dgm:pt>
    <dgm:pt modelId="{79D8A7FA-90B8-354D-8A29-4BD9089CFF76}" type="pres">
      <dgm:prSet presAssocID="{A815DBD7-5186-2F40-97F7-D83BC2F4854C}" presName="node" presStyleLbl="node1" presStyleIdx="2" presStyleCnt="3">
        <dgm:presLayoutVars>
          <dgm:bulletEnabled val="1"/>
        </dgm:presLayoutVars>
      </dgm:prSet>
      <dgm:spPr/>
      <dgm:t>
        <a:bodyPr/>
        <a:lstStyle/>
        <a:p>
          <a:endParaRPr lang="es-ES"/>
        </a:p>
      </dgm:t>
    </dgm:pt>
  </dgm:ptLst>
  <dgm:cxnLst>
    <dgm:cxn modelId="{37373342-F971-C44F-A7BC-22FCE4DC62A4}" type="presOf" srcId="{EFD061A8-5204-124B-AFBC-0205E3E698D9}" destId="{EDA8E018-9DB3-E54C-A94F-B2A5C2DF538C}" srcOrd="0" destOrd="0" presId="urn:microsoft.com/office/officeart/2005/8/layout/radial4"/>
    <dgm:cxn modelId="{32392EE1-61AA-2249-A6B7-B0BA1B149268}" type="presOf" srcId="{31CE2830-7B6D-6C4A-B957-58D0E9DB3B19}" destId="{3FE5E29D-7BFB-7B41-8CAA-993204131B7F}" srcOrd="0" destOrd="0" presId="urn:microsoft.com/office/officeart/2005/8/layout/radial4"/>
    <dgm:cxn modelId="{90FD3556-6EFD-CE40-AD0E-B136912A9CEF}" srcId="{A6E3C1B8-7659-8243-B7EB-F5C664B3E5BB}" destId="{A815DBD7-5186-2F40-97F7-D83BC2F4854C}" srcOrd="2" destOrd="0" parTransId="{7C576996-0A07-F346-8AA8-895FA9E39498}" sibTransId="{713A56BB-2DB8-884E-B72C-89D111C9169A}"/>
    <dgm:cxn modelId="{9B09E07E-F42A-AE4C-B6F9-E0D8B5C210B1}" srcId="{A6E3C1B8-7659-8243-B7EB-F5C664B3E5BB}" destId="{EFD061A8-5204-124B-AFBC-0205E3E698D9}" srcOrd="0" destOrd="0" parTransId="{48A08EA5-67DB-A34A-86D7-80DB2F36F10B}" sibTransId="{52E25301-7E73-4543-8E0A-5696EE4629DC}"/>
    <dgm:cxn modelId="{0BE4285F-657E-794D-BEA0-EBA48DFE504C}" type="presOf" srcId="{0A518821-A234-A844-88F3-33C70FE869DE}" destId="{C9DFF4C4-DD92-754D-B9F3-36605D34BCAE}" srcOrd="0" destOrd="0" presId="urn:microsoft.com/office/officeart/2005/8/layout/radial4"/>
    <dgm:cxn modelId="{FEB72317-0C2A-1A43-87B0-D968363D8C32}" srcId="{A6E3C1B8-7659-8243-B7EB-F5C664B3E5BB}" destId="{0A518821-A234-A844-88F3-33C70FE869DE}" srcOrd="1" destOrd="0" parTransId="{4DD078F4-4FB9-BF4B-AE74-D1C495068059}" sibTransId="{2250BC29-0D40-8D4F-A9EA-BDAAA4AE742B}"/>
    <dgm:cxn modelId="{C603D990-1372-874D-8937-2228E2030916}" type="presOf" srcId="{7C576996-0A07-F346-8AA8-895FA9E39498}" destId="{17BEBC0E-435E-254A-B539-B22FAD36EBCD}" srcOrd="0" destOrd="0" presId="urn:microsoft.com/office/officeart/2005/8/layout/radial4"/>
    <dgm:cxn modelId="{C5AAF2CE-E78F-FD4A-A962-585AF7A41C7B}" type="presOf" srcId="{A815DBD7-5186-2F40-97F7-D83BC2F4854C}" destId="{79D8A7FA-90B8-354D-8A29-4BD9089CFF76}" srcOrd="0" destOrd="0" presId="urn:microsoft.com/office/officeart/2005/8/layout/radial4"/>
    <dgm:cxn modelId="{1C62DFE1-60C1-0C4A-83A9-0204E1024AA7}" type="presOf" srcId="{48A08EA5-67DB-A34A-86D7-80DB2F36F10B}" destId="{EB3FD36A-E82F-5D4D-ADA3-C2E9D6E1EE37}" srcOrd="0" destOrd="0" presId="urn:microsoft.com/office/officeart/2005/8/layout/radial4"/>
    <dgm:cxn modelId="{579022B2-24B6-1E4C-93D1-00B8C38B2800}" type="presOf" srcId="{A6E3C1B8-7659-8243-B7EB-F5C664B3E5BB}" destId="{761180F8-CF39-5948-B40D-EB9B58563C04}" srcOrd="0" destOrd="0" presId="urn:microsoft.com/office/officeart/2005/8/layout/radial4"/>
    <dgm:cxn modelId="{D39873E2-B409-504A-BF76-A2D4CD510CC7}" srcId="{31CE2830-7B6D-6C4A-B957-58D0E9DB3B19}" destId="{A6E3C1B8-7659-8243-B7EB-F5C664B3E5BB}" srcOrd="0" destOrd="0" parTransId="{BD1A3E91-C0BB-E945-B7D6-4BE23888097E}" sibTransId="{24612A74-139D-A944-AD0D-FC580A74FD20}"/>
    <dgm:cxn modelId="{D354CFAD-B468-0C4A-A6B2-2D0D4C171FD4}" type="presOf" srcId="{4DD078F4-4FB9-BF4B-AE74-D1C495068059}" destId="{B7ADE2D5-4B87-A344-9A20-F85AC78C418B}" srcOrd="0" destOrd="0" presId="urn:microsoft.com/office/officeart/2005/8/layout/radial4"/>
    <dgm:cxn modelId="{7E353B4B-DF89-2940-BDFC-8571AF9F5B95}" type="presParOf" srcId="{3FE5E29D-7BFB-7B41-8CAA-993204131B7F}" destId="{761180F8-CF39-5948-B40D-EB9B58563C04}" srcOrd="0" destOrd="0" presId="urn:microsoft.com/office/officeart/2005/8/layout/radial4"/>
    <dgm:cxn modelId="{468D6866-4AA2-364F-BAB6-F0974036107B}" type="presParOf" srcId="{3FE5E29D-7BFB-7B41-8CAA-993204131B7F}" destId="{EB3FD36A-E82F-5D4D-ADA3-C2E9D6E1EE37}" srcOrd="1" destOrd="0" presId="urn:microsoft.com/office/officeart/2005/8/layout/radial4"/>
    <dgm:cxn modelId="{D8DDEBCD-788B-4F42-A25C-EA65686A2A35}" type="presParOf" srcId="{3FE5E29D-7BFB-7B41-8CAA-993204131B7F}" destId="{EDA8E018-9DB3-E54C-A94F-B2A5C2DF538C}" srcOrd="2" destOrd="0" presId="urn:microsoft.com/office/officeart/2005/8/layout/radial4"/>
    <dgm:cxn modelId="{E6E54213-6CB4-E948-83E6-AE5EF6E9781D}" type="presParOf" srcId="{3FE5E29D-7BFB-7B41-8CAA-993204131B7F}" destId="{B7ADE2D5-4B87-A344-9A20-F85AC78C418B}" srcOrd="3" destOrd="0" presId="urn:microsoft.com/office/officeart/2005/8/layout/radial4"/>
    <dgm:cxn modelId="{1BD26E2A-5AD8-1043-AACB-D53D38F87ACD}" type="presParOf" srcId="{3FE5E29D-7BFB-7B41-8CAA-993204131B7F}" destId="{C9DFF4C4-DD92-754D-B9F3-36605D34BCAE}" srcOrd="4" destOrd="0" presId="urn:microsoft.com/office/officeart/2005/8/layout/radial4"/>
    <dgm:cxn modelId="{0DEAB01E-F17B-3B40-9CF1-F33343B930C5}" type="presParOf" srcId="{3FE5E29D-7BFB-7B41-8CAA-993204131B7F}" destId="{17BEBC0E-435E-254A-B539-B22FAD36EBCD}" srcOrd="5" destOrd="0" presId="urn:microsoft.com/office/officeart/2005/8/layout/radial4"/>
    <dgm:cxn modelId="{97402619-F55D-B244-998C-F089B9B65FDA}" type="presParOf" srcId="{3FE5E29D-7BFB-7B41-8CAA-993204131B7F}" destId="{79D8A7FA-90B8-354D-8A29-4BD9089CFF76}" srcOrd="6" destOrd="0" presId="urn:microsoft.com/office/officeart/2005/8/layout/radial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8D93416F-B198-FF4F-9D7F-56EB87899961}" type="doc">
      <dgm:prSet loTypeId="urn:microsoft.com/office/officeart/2005/8/layout/vList3" loCatId="list" qsTypeId="urn:microsoft.com/office/officeart/2005/8/quickstyle/simple1" qsCatId="simple" csTypeId="urn:microsoft.com/office/officeart/2005/8/colors/colorful5" csCatId="colorful"/>
      <dgm:spPr/>
      <dgm:t>
        <a:bodyPr/>
        <a:lstStyle/>
        <a:p>
          <a:endParaRPr lang="es-ES"/>
        </a:p>
      </dgm:t>
    </dgm:pt>
    <dgm:pt modelId="{55A21586-3250-084C-ABC8-0A42EF4783C7}">
      <dgm:prSet/>
      <dgm:spPr/>
      <dgm:t>
        <a:bodyPr/>
        <a:lstStyle/>
        <a:p>
          <a:r>
            <a:rPr lang="es-CO"/>
            <a:t>1930 a 1940 primeros estudios para determinar los limites máximos de exposición (Alemania URSS, USA)</a:t>
          </a:r>
        </a:p>
      </dgm:t>
    </dgm:pt>
    <dgm:pt modelId="{50BF2AB9-8783-6647-A417-E5E6DE2C23C5}" type="parTrans" cxnId="{8E523413-CAE0-3A4A-9C17-80AE6B481B3D}">
      <dgm:prSet/>
      <dgm:spPr/>
      <dgm:t>
        <a:bodyPr/>
        <a:lstStyle/>
        <a:p>
          <a:endParaRPr lang="es-ES"/>
        </a:p>
      </dgm:t>
    </dgm:pt>
    <dgm:pt modelId="{8702B0FA-7BF3-1C4F-B86F-F2CC0EEC5E97}" type="sibTrans" cxnId="{8E523413-CAE0-3A4A-9C17-80AE6B481B3D}">
      <dgm:prSet/>
      <dgm:spPr/>
      <dgm:t>
        <a:bodyPr/>
        <a:lstStyle/>
        <a:p>
          <a:endParaRPr lang="es-ES"/>
        </a:p>
      </dgm:t>
    </dgm:pt>
    <dgm:pt modelId="{EFE901E1-3217-6C4F-8AB2-EA418D1EB275}">
      <dgm:prSet/>
      <dgm:spPr/>
      <dgm:t>
        <a:bodyPr/>
        <a:lstStyle/>
        <a:p>
          <a:r>
            <a:rPr lang="es-CO"/>
            <a:t>1950 primera propuesta de TLV´s (Thershold Limit Value) por la American Conference of Governametal Industrial Hygienist (ACGIH).</a:t>
          </a:r>
        </a:p>
      </dgm:t>
    </dgm:pt>
    <dgm:pt modelId="{724078FC-84AD-394E-A6FC-DBFD974E1A93}" type="parTrans" cxnId="{F76382DD-F2A1-624C-86A1-53B2C83E9085}">
      <dgm:prSet/>
      <dgm:spPr/>
      <dgm:t>
        <a:bodyPr/>
        <a:lstStyle/>
        <a:p>
          <a:endParaRPr lang="es-ES"/>
        </a:p>
      </dgm:t>
    </dgm:pt>
    <dgm:pt modelId="{A0C9170D-B5DC-7241-B51A-2C64F1D75E3F}" type="sibTrans" cxnId="{F76382DD-F2A1-624C-86A1-53B2C83E9085}">
      <dgm:prSet/>
      <dgm:spPr/>
      <dgm:t>
        <a:bodyPr/>
        <a:lstStyle/>
        <a:p>
          <a:endParaRPr lang="es-ES"/>
        </a:p>
      </dgm:t>
    </dgm:pt>
    <dgm:pt modelId="{639388EE-92E6-5C4B-B5AD-817C097584DF}">
      <dgm:prSet/>
      <dgm:spPr/>
      <dgm:t>
        <a:bodyPr/>
        <a:lstStyle/>
        <a:p>
          <a:r>
            <a:rPr lang="es-CO"/>
            <a:t>Agosto 1971 La Occupational Safety and Health Administration (OSHA) adoptó los TLV´s como oficiales denominandolos PEL (Permisible Exposure Limits).</a:t>
          </a:r>
        </a:p>
      </dgm:t>
    </dgm:pt>
    <dgm:pt modelId="{4AC4D65A-E643-6F42-B4BA-0FAC5E992FA0}" type="parTrans" cxnId="{6E9D487F-672C-E144-AAAA-4973BC1875AE}">
      <dgm:prSet/>
      <dgm:spPr/>
      <dgm:t>
        <a:bodyPr/>
        <a:lstStyle/>
        <a:p>
          <a:endParaRPr lang="es-ES"/>
        </a:p>
      </dgm:t>
    </dgm:pt>
    <dgm:pt modelId="{65A71DF3-B108-8141-9918-2D20A385A816}" type="sibTrans" cxnId="{6E9D487F-672C-E144-AAAA-4973BC1875AE}">
      <dgm:prSet/>
      <dgm:spPr/>
      <dgm:t>
        <a:bodyPr/>
        <a:lstStyle/>
        <a:p>
          <a:endParaRPr lang="es-ES"/>
        </a:p>
      </dgm:t>
    </dgm:pt>
    <dgm:pt modelId="{0E56CD50-C685-F246-A1DE-5AD53435F926}">
      <dgm:prSet/>
      <dgm:spPr/>
      <dgm:t>
        <a:bodyPr/>
        <a:lstStyle/>
        <a:p>
          <a:r>
            <a:rPr lang="es-CO"/>
            <a:t>URSS (MAC) Concentración Máxima Permisible, Valores Techo. (norma GOST 12.1.005.76).</a:t>
          </a:r>
        </a:p>
      </dgm:t>
    </dgm:pt>
    <dgm:pt modelId="{1F272978-F6A2-F749-9D6A-B7917625745E}" type="parTrans" cxnId="{99E81A38-D7F1-6646-8CAF-3BC441DC9C62}">
      <dgm:prSet/>
      <dgm:spPr/>
      <dgm:t>
        <a:bodyPr/>
        <a:lstStyle/>
        <a:p>
          <a:endParaRPr lang="es-ES"/>
        </a:p>
      </dgm:t>
    </dgm:pt>
    <dgm:pt modelId="{C9700246-BBD6-C34A-96F1-4FD17E424D57}" type="sibTrans" cxnId="{99E81A38-D7F1-6646-8CAF-3BC441DC9C62}">
      <dgm:prSet/>
      <dgm:spPr/>
      <dgm:t>
        <a:bodyPr/>
        <a:lstStyle/>
        <a:p>
          <a:endParaRPr lang="es-ES"/>
        </a:p>
      </dgm:t>
    </dgm:pt>
    <dgm:pt modelId="{BD4D61B9-6406-6F44-B0FA-F590EC742CB8}">
      <dgm:prSet/>
      <dgm:spPr/>
      <dgm:t>
        <a:bodyPr/>
        <a:lstStyle/>
        <a:p>
          <a:r>
            <a:rPr lang="es-CO"/>
            <a:t>Europa sigue las directiva de la UE.</a:t>
          </a:r>
        </a:p>
      </dgm:t>
    </dgm:pt>
    <dgm:pt modelId="{F2AECDD2-2ED9-C941-84CF-29AF982783D2}" type="parTrans" cxnId="{9389C8A4-BC04-184A-89A9-55D9D669977A}">
      <dgm:prSet/>
      <dgm:spPr/>
      <dgm:t>
        <a:bodyPr/>
        <a:lstStyle/>
        <a:p>
          <a:endParaRPr lang="es-ES"/>
        </a:p>
      </dgm:t>
    </dgm:pt>
    <dgm:pt modelId="{47243E10-C62C-DF47-8E07-EBF44EF78981}" type="sibTrans" cxnId="{9389C8A4-BC04-184A-89A9-55D9D669977A}">
      <dgm:prSet/>
      <dgm:spPr/>
      <dgm:t>
        <a:bodyPr/>
        <a:lstStyle/>
        <a:p>
          <a:endParaRPr lang="es-ES"/>
        </a:p>
      </dgm:t>
    </dgm:pt>
    <dgm:pt modelId="{6CD45531-03E7-F24A-8E05-F3FFFBF35E33}">
      <dgm:prSet/>
      <dgm:spPr/>
      <dgm:t>
        <a:bodyPr/>
        <a:lstStyle/>
        <a:p>
          <a:r>
            <a:rPr lang="es-CO"/>
            <a:t>Colombia adoptó mediante la Resolución 2400 de mayo 22 de 1979 capítulo VIII articulo 154 la tabla de la ACGIH o los fijados por el MIN de Salud.</a:t>
          </a:r>
        </a:p>
      </dgm:t>
    </dgm:pt>
    <dgm:pt modelId="{98F66A3F-6D41-EF42-82A3-E971A43FDF56}" type="parTrans" cxnId="{F974D340-0404-8A48-95C0-BC827CFA2CC4}">
      <dgm:prSet/>
      <dgm:spPr/>
      <dgm:t>
        <a:bodyPr/>
        <a:lstStyle/>
        <a:p>
          <a:endParaRPr lang="es-ES"/>
        </a:p>
      </dgm:t>
    </dgm:pt>
    <dgm:pt modelId="{BE257FD6-8CA2-534A-B050-7656AB8BFEFB}" type="sibTrans" cxnId="{F974D340-0404-8A48-95C0-BC827CFA2CC4}">
      <dgm:prSet/>
      <dgm:spPr/>
      <dgm:t>
        <a:bodyPr/>
        <a:lstStyle/>
        <a:p>
          <a:endParaRPr lang="es-ES"/>
        </a:p>
      </dgm:t>
    </dgm:pt>
    <dgm:pt modelId="{5132D46D-0307-7241-AEBE-D887BD9AEC89}">
      <dgm:prSet/>
      <dgm:spPr/>
      <dgm:t>
        <a:bodyPr/>
        <a:lstStyle/>
        <a:p>
          <a:r>
            <a:rPr lang="es-CO"/>
            <a:t>Nivel de acción: concentración a la cual se deben tomar medidas de Higiene.</a:t>
          </a:r>
        </a:p>
      </dgm:t>
    </dgm:pt>
    <dgm:pt modelId="{542CFA21-2C10-184E-85C1-797FDA072908}" type="parTrans" cxnId="{9EE507AB-58A9-DC41-BD0E-F62058DC67B8}">
      <dgm:prSet/>
      <dgm:spPr/>
      <dgm:t>
        <a:bodyPr/>
        <a:lstStyle/>
        <a:p>
          <a:endParaRPr lang="es-ES"/>
        </a:p>
      </dgm:t>
    </dgm:pt>
    <dgm:pt modelId="{6F8847B6-ED25-BC4A-A7EA-F60C680A376B}" type="sibTrans" cxnId="{9EE507AB-58A9-DC41-BD0E-F62058DC67B8}">
      <dgm:prSet/>
      <dgm:spPr/>
      <dgm:t>
        <a:bodyPr/>
        <a:lstStyle/>
        <a:p>
          <a:endParaRPr lang="es-ES"/>
        </a:p>
      </dgm:t>
    </dgm:pt>
    <dgm:pt modelId="{E5969BF0-6E8B-984E-93B1-677071A6496E}" type="pres">
      <dgm:prSet presAssocID="{8D93416F-B198-FF4F-9D7F-56EB87899961}" presName="linearFlow" presStyleCnt="0">
        <dgm:presLayoutVars>
          <dgm:dir/>
          <dgm:resizeHandles val="exact"/>
        </dgm:presLayoutVars>
      </dgm:prSet>
      <dgm:spPr/>
      <dgm:t>
        <a:bodyPr/>
        <a:lstStyle/>
        <a:p>
          <a:endParaRPr lang="es-ES"/>
        </a:p>
      </dgm:t>
    </dgm:pt>
    <dgm:pt modelId="{50CE8D1A-6C69-C846-8053-EAEEDB1E3920}" type="pres">
      <dgm:prSet presAssocID="{55A21586-3250-084C-ABC8-0A42EF4783C7}" presName="composite" presStyleCnt="0"/>
      <dgm:spPr/>
    </dgm:pt>
    <dgm:pt modelId="{42177C9D-93B2-4E45-BB5A-41C483F34C81}" type="pres">
      <dgm:prSet presAssocID="{55A21586-3250-084C-ABC8-0A42EF4783C7}" presName="imgShp" presStyleLbl="fgImgPlace1" presStyleIdx="0" presStyleCnt="7"/>
      <dgm:spPr/>
    </dgm:pt>
    <dgm:pt modelId="{A8ACEC1B-BF1D-1A40-AC94-5E096A810D20}" type="pres">
      <dgm:prSet presAssocID="{55A21586-3250-084C-ABC8-0A42EF4783C7}" presName="txShp" presStyleLbl="node1" presStyleIdx="0" presStyleCnt="7">
        <dgm:presLayoutVars>
          <dgm:bulletEnabled val="1"/>
        </dgm:presLayoutVars>
      </dgm:prSet>
      <dgm:spPr/>
      <dgm:t>
        <a:bodyPr/>
        <a:lstStyle/>
        <a:p>
          <a:endParaRPr lang="es-ES"/>
        </a:p>
      </dgm:t>
    </dgm:pt>
    <dgm:pt modelId="{48DB7C3A-C95B-1F41-9CC2-C2128A943AA8}" type="pres">
      <dgm:prSet presAssocID="{8702B0FA-7BF3-1C4F-B86F-F2CC0EEC5E97}" presName="spacing" presStyleCnt="0"/>
      <dgm:spPr/>
    </dgm:pt>
    <dgm:pt modelId="{39FA0665-EE9B-6149-BD1F-96E5383878AE}" type="pres">
      <dgm:prSet presAssocID="{EFE901E1-3217-6C4F-8AB2-EA418D1EB275}" presName="composite" presStyleCnt="0"/>
      <dgm:spPr/>
    </dgm:pt>
    <dgm:pt modelId="{E41B1FAD-352E-6846-8A2D-6723A068BBD3}" type="pres">
      <dgm:prSet presAssocID="{EFE901E1-3217-6C4F-8AB2-EA418D1EB275}" presName="imgShp" presStyleLbl="fgImgPlace1" presStyleIdx="1" presStyleCnt="7"/>
      <dgm:spPr/>
    </dgm:pt>
    <dgm:pt modelId="{8CB2A4F5-6108-7F48-93B3-08E7C49D0FF7}" type="pres">
      <dgm:prSet presAssocID="{EFE901E1-3217-6C4F-8AB2-EA418D1EB275}" presName="txShp" presStyleLbl="node1" presStyleIdx="1" presStyleCnt="7">
        <dgm:presLayoutVars>
          <dgm:bulletEnabled val="1"/>
        </dgm:presLayoutVars>
      </dgm:prSet>
      <dgm:spPr/>
      <dgm:t>
        <a:bodyPr/>
        <a:lstStyle/>
        <a:p>
          <a:endParaRPr lang="es-ES"/>
        </a:p>
      </dgm:t>
    </dgm:pt>
    <dgm:pt modelId="{4A56DAEC-0073-1A43-A919-05A7A519F7AA}" type="pres">
      <dgm:prSet presAssocID="{A0C9170D-B5DC-7241-B51A-2C64F1D75E3F}" presName="spacing" presStyleCnt="0"/>
      <dgm:spPr/>
    </dgm:pt>
    <dgm:pt modelId="{71ACF537-AB4F-D84F-AB0C-6BDA4A1F3C16}" type="pres">
      <dgm:prSet presAssocID="{639388EE-92E6-5C4B-B5AD-817C097584DF}" presName="composite" presStyleCnt="0"/>
      <dgm:spPr/>
    </dgm:pt>
    <dgm:pt modelId="{12FA782B-7835-9B49-A8AF-4E8417C5CC38}" type="pres">
      <dgm:prSet presAssocID="{639388EE-92E6-5C4B-B5AD-817C097584DF}" presName="imgShp" presStyleLbl="fgImgPlace1" presStyleIdx="2" presStyleCnt="7"/>
      <dgm:spPr/>
    </dgm:pt>
    <dgm:pt modelId="{3961233D-CDFB-FE4B-B9DB-481F666AC410}" type="pres">
      <dgm:prSet presAssocID="{639388EE-92E6-5C4B-B5AD-817C097584DF}" presName="txShp" presStyleLbl="node1" presStyleIdx="2" presStyleCnt="7">
        <dgm:presLayoutVars>
          <dgm:bulletEnabled val="1"/>
        </dgm:presLayoutVars>
      </dgm:prSet>
      <dgm:spPr/>
      <dgm:t>
        <a:bodyPr/>
        <a:lstStyle/>
        <a:p>
          <a:endParaRPr lang="es-ES"/>
        </a:p>
      </dgm:t>
    </dgm:pt>
    <dgm:pt modelId="{DA11E6BD-DEAB-3A4D-8EF4-132C462A411C}" type="pres">
      <dgm:prSet presAssocID="{65A71DF3-B108-8141-9918-2D20A385A816}" presName="spacing" presStyleCnt="0"/>
      <dgm:spPr/>
    </dgm:pt>
    <dgm:pt modelId="{C3372F2A-6951-1546-8BEC-980BF1C91832}" type="pres">
      <dgm:prSet presAssocID="{0E56CD50-C685-F246-A1DE-5AD53435F926}" presName="composite" presStyleCnt="0"/>
      <dgm:spPr/>
    </dgm:pt>
    <dgm:pt modelId="{3B023863-C40D-1940-86B9-97F5C33E4DC5}" type="pres">
      <dgm:prSet presAssocID="{0E56CD50-C685-F246-A1DE-5AD53435F926}" presName="imgShp" presStyleLbl="fgImgPlace1" presStyleIdx="3" presStyleCnt="7"/>
      <dgm:spPr/>
    </dgm:pt>
    <dgm:pt modelId="{B7A8FF7A-8D1A-2045-BCEF-EDC9294C95AE}" type="pres">
      <dgm:prSet presAssocID="{0E56CD50-C685-F246-A1DE-5AD53435F926}" presName="txShp" presStyleLbl="node1" presStyleIdx="3" presStyleCnt="7">
        <dgm:presLayoutVars>
          <dgm:bulletEnabled val="1"/>
        </dgm:presLayoutVars>
      </dgm:prSet>
      <dgm:spPr/>
      <dgm:t>
        <a:bodyPr/>
        <a:lstStyle/>
        <a:p>
          <a:endParaRPr lang="es-ES"/>
        </a:p>
      </dgm:t>
    </dgm:pt>
    <dgm:pt modelId="{38011AC9-8823-3145-B72E-58184332E0BE}" type="pres">
      <dgm:prSet presAssocID="{C9700246-BBD6-C34A-96F1-4FD17E424D57}" presName="spacing" presStyleCnt="0"/>
      <dgm:spPr/>
    </dgm:pt>
    <dgm:pt modelId="{3FEB78B5-3A58-2246-9742-A1C1006427B9}" type="pres">
      <dgm:prSet presAssocID="{BD4D61B9-6406-6F44-B0FA-F590EC742CB8}" presName="composite" presStyleCnt="0"/>
      <dgm:spPr/>
    </dgm:pt>
    <dgm:pt modelId="{F7259471-25A1-1044-89BA-D6F8950EDE12}" type="pres">
      <dgm:prSet presAssocID="{BD4D61B9-6406-6F44-B0FA-F590EC742CB8}" presName="imgShp" presStyleLbl="fgImgPlace1" presStyleIdx="4" presStyleCnt="7"/>
      <dgm:spPr/>
    </dgm:pt>
    <dgm:pt modelId="{3EFCF62E-5B02-9F4E-B580-DF4F94C68073}" type="pres">
      <dgm:prSet presAssocID="{BD4D61B9-6406-6F44-B0FA-F590EC742CB8}" presName="txShp" presStyleLbl="node1" presStyleIdx="4" presStyleCnt="7">
        <dgm:presLayoutVars>
          <dgm:bulletEnabled val="1"/>
        </dgm:presLayoutVars>
      </dgm:prSet>
      <dgm:spPr/>
      <dgm:t>
        <a:bodyPr/>
        <a:lstStyle/>
        <a:p>
          <a:endParaRPr lang="es-ES"/>
        </a:p>
      </dgm:t>
    </dgm:pt>
    <dgm:pt modelId="{73D5CBF6-36C4-AB40-BF76-90819704958F}" type="pres">
      <dgm:prSet presAssocID="{47243E10-C62C-DF47-8E07-EBF44EF78981}" presName="spacing" presStyleCnt="0"/>
      <dgm:spPr/>
    </dgm:pt>
    <dgm:pt modelId="{BDA8412F-4769-884B-9624-77B041B9AA26}" type="pres">
      <dgm:prSet presAssocID="{6CD45531-03E7-F24A-8E05-F3FFFBF35E33}" presName="composite" presStyleCnt="0"/>
      <dgm:spPr/>
    </dgm:pt>
    <dgm:pt modelId="{367BBABB-B794-C241-A3B0-7641AF51EA13}" type="pres">
      <dgm:prSet presAssocID="{6CD45531-03E7-F24A-8E05-F3FFFBF35E33}" presName="imgShp" presStyleLbl="fgImgPlace1" presStyleIdx="5" presStyleCnt="7"/>
      <dgm:spPr/>
    </dgm:pt>
    <dgm:pt modelId="{327DBEB0-5B1B-A849-BA48-C48335A69C51}" type="pres">
      <dgm:prSet presAssocID="{6CD45531-03E7-F24A-8E05-F3FFFBF35E33}" presName="txShp" presStyleLbl="node1" presStyleIdx="5" presStyleCnt="7">
        <dgm:presLayoutVars>
          <dgm:bulletEnabled val="1"/>
        </dgm:presLayoutVars>
      </dgm:prSet>
      <dgm:spPr/>
      <dgm:t>
        <a:bodyPr/>
        <a:lstStyle/>
        <a:p>
          <a:endParaRPr lang="es-ES"/>
        </a:p>
      </dgm:t>
    </dgm:pt>
    <dgm:pt modelId="{D41FD597-B959-7F4D-863C-B2FA0B54B1E7}" type="pres">
      <dgm:prSet presAssocID="{BE257FD6-8CA2-534A-B050-7656AB8BFEFB}" presName="spacing" presStyleCnt="0"/>
      <dgm:spPr/>
    </dgm:pt>
    <dgm:pt modelId="{DE0EB750-17E5-334C-B2AB-0AF90F8A59A0}" type="pres">
      <dgm:prSet presAssocID="{5132D46D-0307-7241-AEBE-D887BD9AEC89}" presName="composite" presStyleCnt="0"/>
      <dgm:spPr/>
    </dgm:pt>
    <dgm:pt modelId="{8443A52B-A70F-F647-AEE5-C2B108622CEB}" type="pres">
      <dgm:prSet presAssocID="{5132D46D-0307-7241-AEBE-D887BD9AEC89}" presName="imgShp" presStyleLbl="fgImgPlace1" presStyleIdx="6" presStyleCnt="7"/>
      <dgm:spPr/>
    </dgm:pt>
    <dgm:pt modelId="{118F52F4-B5CA-D340-8098-747E326CDB25}" type="pres">
      <dgm:prSet presAssocID="{5132D46D-0307-7241-AEBE-D887BD9AEC89}" presName="txShp" presStyleLbl="node1" presStyleIdx="6" presStyleCnt="7">
        <dgm:presLayoutVars>
          <dgm:bulletEnabled val="1"/>
        </dgm:presLayoutVars>
      </dgm:prSet>
      <dgm:spPr/>
      <dgm:t>
        <a:bodyPr/>
        <a:lstStyle/>
        <a:p>
          <a:endParaRPr lang="es-ES"/>
        </a:p>
      </dgm:t>
    </dgm:pt>
  </dgm:ptLst>
  <dgm:cxnLst>
    <dgm:cxn modelId="{6DC161D1-EFD6-FC46-AD6F-71D382448ECC}" type="presOf" srcId="{EFE901E1-3217-6C4F-8AB2-EA418D1EB275}" destId="{8CB2A4F5-6108-7F48-93B3-08E7C49D0FF7}" srcOrd="0" destOrd="0" presId="urn:microsoft.com/office/officeart/2005/8/layout/vList3"/>
    <dgm:cxn modelId="{2B27CE2B-B0E0-B149-8483-0100F1CAE70A}" type="presOf" srcId="{5132D46D-0307-7241-AEBE-D887BD9AEC89}" destId="{118F52F4-B5CA-D340-8098-747E326CDB25}" srcOrd="0" destOrd="0" presId="urn:microsoft.com/office/officeart/2005/8/layout/vList3"/>
    <dgm:cxn modelId="{F974D340-0404-8A48-95C0-BC827CFA2CC4}" srcId="{8D93416F-B198-FF4F-9D7F-56EB87899961}" destId="{6CD45531-03E7-F24A-8E05-F3FFFBF35E33}" srcOrd="5" destOrd="0" parTransId="{98F66A3F-6D41-EF42-82A3-E971A43FDF56}" sibTransId="{BE257FD6-8CA2-534A-B050-7656AB8BFEFB}"/>
    <dgm:cxn modelId="{99E81A38-D7F1-6646-8CAF-3BC441DC9C62}" srcId="{8D93416F-B198-FF4F-9D7F-56EB87899961}" destId="{0E56CD50-C685-F246-A1DE-5AD53435F926}" srcOrd="3" destOrd="0" parTransId="{1F272978-F6A2-F749-9D6A-B7917625745E}" sibTransId="{C9700246-BBD6-C34A-96F1-4FD17E424D57}"/>
    <dgm:cxn modelId="{8E523413-CAE0-3A4A-9C17-80AE6B481B3D}" srcId="{8D93416F-B198-FF4F-9D7F-56EB87899961}" destId="{55A21586-3250-084C-ABC8-0A42EF4783C7}" srcOrd="0" destOrd="0" parTransId="{50BF2AB9-8783-6647-A417-E5E6DE2C23C5}" sibTransId="{8702B0FA-7BF3-1C4F-B86F-F2CC0EEC5E97}"/>
    <dgm:cxn modelId="{35B12817-F19C-4F47-8358-7F6C2228CAD9}" type="presOf" srcId="{8D93416F-B198-FF4F-9D7F-56EB87899961}" destId="{E5969BF0-6E8B-984E-93B1-677071A6496E}" srcOrd="0" destOrd="0" presId="urn:microsoft.com/office/officeart/2005/8/layout/vList3"/>
    <dgm:cxn modelId="{FC7894AA-A880-C34D-B31F-B2DAFEB29FD8}" type="presOf" srcId="{55A21586-3250-084C-ABC8-0A42EF4783C7}" destId="{A8ACEC1B-BF1D-1A40-AC94-5E096A810D20}" srcOrd="0" destOrd="0" presId="urn:microsoft.com/office/officeart/2005/8/layout/vList3"/>
    <dgm:cxn modelId="{F76382DD-F2A1-624C-86A1-53B2C83E9085}" srcId="{8D93416F-B198-FF4F-9D7F-56EB87899961}" destId="{EFE901E1-3217-6C4F-8AB2-EA418D1EB275}" srcOrd="1" destOrd="0" parTransId="{724078FC-84AD-394E-A6FC-DBFD974E1A93}" sibTransId="{A0C9170D-B5DC-7241-B51A-2C64F1D75E3F}"/>
    <dgm:cxn modelId="{5250BE03-AA5E-2F48-96DE-17C9FE0480AD}" type="presOf" srcId="{639388EE-92E6-5C4B-B5AD-817C097584DF}" destId="{3961233D-CDFB-FE4B-B9DB-481F666AC410}" srcOrd="0" destOrd="0" presId="urn:microsoft.com/office/officeart/2005/8/layout/vList3"/>
    <dgm:cxn modelId="{140D6926-CD38-E04D-9518-B7CEED10B1B4}" type="presOf" srcId="{0E56CD50-C685-F246-A1DE-5AD53435F926}" destId="{B7A8FF7A-8D1A-2045-BCEF-EDC9294C95AE}" srcOrd="0" destOrd="0" presId="urn:microsoft.com/office/officeart/2005/8/layout/vList3"/>
    <dgm:cxn modelId="{F940DAAE-06C6-B342-AAB5-EAFB46D1AE39}" type="presOf" srcId="{6CD45531-03E7-F24A-8E05-F3FFFBF35E33}" destId="{327DBEB0-5B1B-A849-BA48-C48335A69C51}" srcOrd="0" destOrd="0" presId="urn:microsoft.com/office/officeart/2005/8/layout/vList3"/>
    <dgm:cxn modelId="{9EE507AB-58A9-DC41-BD0E-F62058DC67B8}" srcId="{8D93416F-B198-FF4F-9D7F-56EB87899961}" destId="{5132D46D-0307-7241-AEBE-D887BD9AEC89}" srcOrd="6" destOrd="0" parTransId="{542CFA21-2C10-184E-85C1-797FDA072908}" sibTransId="{6F8847B6-ED25-BC4A-A7EA-F60C680A376B}"/>
    <dgm:cxn modelId="{218DF383-7E96-F74E-8AB3-B1417FCF04C1}" type="presOf" srcId="{BD4D61B9-6406-6F44-B0FA-F590EC742CB8}" destId="{3EFCF62E-5B02-9F4E-B580-DF4F94C68073}" srcOrd="0" destOrd="0" presId="urn:microsoft.com/office/officeart/2005/8/layout/vList3"/>
    <dgm:cxn modelId="{6E9D487F-672C-E144-AAAA-4973BC1875AE}" srcId="{8D93416F-B198-FF4F-9D7F-56EB87899961}" destId="{639388EE-92E6-5C4B-B5AD-817C097584DF}" srcOrd="2" destOrd="0" parTransId="{4AC4D65A-E643-6F42-B4BA-0FAC5E992FA0}" sibTransId="{65A71DF3-B108-8141-9918-2D20A385A816}"/>
    <dgm:cxn modelId="{9389C8A4-BC04-184A-89A9-55D9D669977A}" srcId="{8D93416F-B198-FF4F-9D7F-56EB87899961}" destId="{BD4D61B9-6406-6F44-B0FA-F590EC742CB8}" srcOrd="4" destOrd="0" parTransId="{F2AECDD2-2ED9-C941-84CF-29AF982783D2}" sibTransId="{47243E10-C62C-DF47-8E07-EBF44EF78981}"/>
    <dgm:cxn modelId="{64087DA6-40AD-0D44-A4F8-99BD90FF84EE}" type="presParOf" srcId="{E5969BF0-6E8B-984E-93B1-677071A6496E}" destId="{50CE8D1A-6C69-C846-8053-EAEEDB1E3920}" srcOrd="0" destOrd="0" presId="urn:microsoft.com/office/officeart/2005/8/layout/vList3"/>
    <dgm:cxn modelId="{7C82E5BA-1A9E-A442-BF20-16F41B6650D3}" type="presParOf" srcId="{50CE8D1A-6C69-C846-8053-EAEEDB1E3920}" destId="{42177C9D-93B2-4E45-BB5A-41C483F34C81}" srcOrd="0" destOrd="0" presId="urn:microsoft.com/office/officeart/2005/8/layout/vList3"/>
    <dgm:cxn modelId="{AE9DFF0A-EF3A-F748-A820-1836645F0392}" type="presParOf" srcId="{50CE8D1A-6C69-C846-8053-EAEEDB1E3920}" destId="{A8ACEC1B-BF1D-1A40-AC94-5E096A810D20}" srcOrd="1" destOrd="0" presId="urn:microsoft.com/office/officeart/2005/8/layout/vList3"/>
    <dgm:cxn modelId="{BD3F130C-4A1F-B941-B268-1FBFD606FB2B}" type="presParOf" srcId="{E5969BF0-6E8B-984E-93B1-677071A6496E}" destId="{48DB7C3A-C95B-1F41-9CC2-C2128A943AA8}" srcOrd="1" destOrd="0" presId="urn:microsoft.com/office/officeart/2005/8/layout/vList3"/>
    <dgm:cxn modelId="{EBCF7343-B66A-0242-B486-83CD1ADB7E62}" type="presParOf" srcId="{E5969BF0-6E8B-984E-93B1-677071A6496E}" destId="{39FA0665-EE9B-6149-BD1F-96E5383878AE}" srcOrd="2" destOrd="0" presId="urn:microsoft.com/office/officeart/2005/8/layout/vList3"/>
    <dgm:cxn modelId="{54269764-1C00-224E-B93D-BBDF7066C422}" type="presParOf" srcId="{39FA0665-EE9B-6149-BD1F-96E5383878AE}" destId="{E41B1FAD-352E-6846-8A2D-6723A068BBD3}" srcOrd="0" destOrd="0" presId="urn:microsoft.com/office/officeart/2005/8/layout/vList3"/>
    <dgm:cxn modelId="{887FE8E6-4DF1-6D4E-98CA-A9FFA4623992}" type="presParOf" srcId="{39FA0665-EE9B-6149-BD1F-96E5383878AE}" destId="{8CB2A4F5-6108-7F48-93B3-08E7C49D0FF7}" srcOrd="1" destOrd="0" presId="urn:microsoft.com/office/officeart/2005/8/layout/vList3"/>
    <dgm:cxn modelId="{30C311F9-0181-1146-BA75-0F39E0C7E746}" type="presParOf" srcId="{E5969BF0-6E8B-984E-93B1-677071A6496E}" destId="{4A56DAEC-0073-1A43-A919-05A7A519F7AA}" srcOrd="3" destOrd="0" presId="urn:microsoft.com/office/officeart/2005/8/layout/vList3"/>
    <dgm:cxn modelId="{D1B1C049-02E2-E047-B204-FC6796EB2EE1}" type="presParOf" srcId="{E5969BF0-6E8B-984E-93B1-677071A6496E}" destId="{71ACF537-AB4F-D84F-AB0C-6BDA4A1F3C16}" srcOrd="4" destOrd="0" presId="urn:microsoft.com/office/officeart/2005/8/layout/vList3"/>
    <dgm:cxn modelId="{2E29847A-C6AA-C24F-9D7D-E4DC1938096C}" type="presParOf" srcId="{71ACF537-AB4F-D84F-AB0C-6BDA4A1F3C16}" destId="{12FA782B-7835-9B49-A8AF-4E8417C5CC38}" srcOrd="0" destOrd="0" presId="urn:microsoft.com/office/officeart/2005/8/layout/vList3"/>
    <dgm:cxn modelId="{DF9FF58C-A051-0241-9044-580DCB449FBC}" type="presParOf" srcId="{71ACF537-AB4F-D84F-AB0C-6BDA4A1F3C16}" destId="{3961233D-CDFB-FE4B-B9DB-481F666AC410}" srcOrd="1" destOrd="0" presId="urn:microsoft.com/office/officeart/2005/8/layout/vList3"/>
    <dgm:cxn modelId="{7235EE1C-A2B3-9647-A960-DC853959279F}" type="presParOf" srcId="{E5969BF0-6E8B-984E-93B1-677071A6496E}" destId="{DA11E6BD-DEAB-3A4D-8EF4-132C462A411C}" srcOrd="5" destOrd="0" presId="urn:microsoft.com/office/officeart/2005/8/layout/vList3"/>
    <dgm:cxn modelId="{75522D2F-0659-D140-A634-18B2579E739D}" type="presParOf" srcId="{E5969BF0-6E8B-984E-93B1-677071A6496E}" destId="{C3372F2A-6951-1546-8BEC-980BF1C91832}" srcOrd="6" destOrd="0" presId="urn:microsoft.com/office/officeart/2005/8/layout/vList3"/>
    <dgm:cxn modelId="{8F3F8C29-81AA-5341-98D3-362A745DFF84}" type="presParOf" srcId="{C3372F2A-6951-1546-8BEC-980BF1C91832}" destId="{3B023863-C40D-1940-86B9-97F5C33E4DC5}" srcOrd="0" destOrd="0" presId="urn:microsoft.com/office/officeart/2005/8/layout/vList3"/>
    <dgm:cxn modelId="{282F2755-E19E-BC4D-B0B7-94C422C3EA16}" type="presParOf" srcId="{C3372F2A-6951-1546-8BEC-980BF1C91832}" destId="{B7A8FF7A-8D1A-2045-BCEF-EDC9294C95AE}" srcOrd="1" destOrd="0" presId="urn:microsoft.com/office/officeart/2005/8/layout/vList3"/>
    <dgm:cxn modelId="{4815D670-83D8-E84B-A5BE-3871890228D3}" type="presParOf" srcId="{E5969BF0-6E8B-984E-93B1-677071A6496E}" destId="{38011AC9-8823-3145-B72E-58184332E0BE}" srcOrd="7" destOrd="0" presId="urn:microsoft.com/office/officeart/2005/8/layout/vList3"/>
    <dgm:cxn modelId="{D889B94B-3FF4-114B-9635-C3D73DE87BFF}" type="presParOf" srcId="{E5969BF0-6E8B-984E-93B1-677071A6496E}" destId="{3FEB78B5-3A58-2246-9742-A1C1006427B9}" srcOrd="8" destOrd="0" presId="urn:microsoft.com/office/officeart/2005/8/layout/vList3"/>
    <dgm:cxn modelId="{92771721-5C5A-C043-9570-C1F448503E47}" type="presParOf" srcId="{3FEB78B5-3A58-2246-9742-A1C1006427B9}" destId="{F7259471-25A1-1044-89BA-D6F8950EDE12}" srcOrd="0" destOrd="0" presId="urn:microsoft.com/office/officeart/2005/8/layout/vList3"/>
    <dgm:cxn modelId="{AFEE7BC7-01AF-D846-944E-998A630B47CE}" type="presParOf" srcId="{3FEB78B5-3A58-2246-9742-A1C1006427B9}" destId="{3EFCF62E-5B02-9F4E-B580-DF4F94C68073}" srcOrd="1" destOrd="0" presId="urn:microsoft.com/office/officeart/2005/8/layout/vList3"/>
    <dgm:cxn modelId="{85D46414-7946-194F-B8B2-4A5EA83B6D21}" type="presParOf" srcId="{E5969BF0-6E8B-984E-93B1-677071A6496E}" destId="{73D5CBF6-36C4-AB40-BF76-90819704958F}" srcOrd="9" destOrd="0" presId="urn:microsoft.com/office/officeart/2005/8/layout/vList3"/>
    <dgm:cxn modelId="{B9B20626-F7E7-DC4E-9D3E-E4FA9AC8354F}" type="presParOf" srcId="{E5969BF0-6E8B-984E-93B1-677071A6496E}" destId="{BDA8412F-4769-884B-9624-77B041B9AA26}" srcOrd="10" destOrd="0" presId="urn:microsoft.com/office/officeart/2005/8/layout/vList3"/>
    <dgm:cxn modelId="{1F6961F2-2004-E34A-8933-C3C34A71F02C}" type="presParOf" srcId="{BDA8412F-4769-884B-9624-77B041B9AA26}" destId="{367BBABB-B794-C241-A3B0-7641AF51EA13}" srcOrd="0" destOrd="0" presId="urn:microsoft.com/office/officeart/2005/8/layout/vList3"/>
    <dgm:cxn modelId="{4DFA74B4-7528-EE4D-A7D3-80CA38D0C4D6}" type="presParOf" srcId="{BDA8412F-4769-884B-9624-77B041B9AA26}" destId="{327DBEB0-5B1B-A849-BA48-C48335A69C51}" srcOrd="1" destOrd="0" presId="urn:microsoft.com/office/officeart/2005/8/layout/vList3"/>
    <dgm:cxn modelId="{D2C70313-CD13-E341-81C8-1441515E2BA6}" type="presParOf" srcId="{E5969BF0-6E8B-984E-93B1-677071A6496E}" destId="{D41FD597-B959-7F4D-863C-B2FA0B54B1E7}" srcOrd="11" destOrd="0" presId="urn:microsoft.com/office/officeart/2005/8/layout/vList3"/>
    <dgm:cxn modelId="{D8194174-B5BC-7D47-B0F3-ED041EAB6DE6}" type="presParOf" srcId="{E5969BF0-6E8B-984E-93B1-677071A6496E}" destId="{DE0EB750-17E5-334C-B2AB-0AF90F8A59A0}" srcOrd="12" destOrd="0" presId="urn:microsoft.com/office/officeart/2005/8/layout/vList3"/>
    <dgm:cxn modelId="{5266E5A5-F189-2F41-A304-EDF6DC0962F1}" type="presParOf" srcId="{DE0EB750-17E5-334C-B2AB-0AF90F8A59A0}" destId="{8443A52B-A70F-F647-AEE5-C2B108622CEB}" srcOrd="0" destOrd="0" presId="urn:microsoft.com/office/officeart/2005/8/layout/vList3"/>
    <dgm:cxn modelId="{DA92F2E0-691D-2B4B-849E-35675B93A798}" type="presParOf" srcId="{DE0EB750-17E5-334C-B2AB-0AF90F8A59A0}" destId="{118F52F4-B5CA-D340-8098-747E326CDB2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D9934916-8595-1648-8EB0-20C9F5556557}" type="doc">
      <dgm:prSet loTypeId="urn:microsoft.com/office/officeart/2008/layout/VerticalCurvedList" loCatId="" qsTypeId="urn:microsoft.com/office/officeart/2005/8/quickstyle/simple1" qsCatId="simple" csTypeId="urn:microsoft.com/office/officeart/2005/8/colors/colorful5" csCatId="colorful"/>
      <dgm:spPr/>
      <dgm:t>
        <a:bodyPr/>
        <a:lstStyle/>
        <a:p>
          <a:endParaRPr lang="es-ES"/>
        </a:p>
      </dgm:t>
    </dgm:pt>
    <dgm:pt modelId="{54D7CF5B-EC40-004F-82B7-34C68C69CC00}">
      <dgm:prSet/>
      <dgm:spPr/>
      <dgm:t>
        <a:bodyPr/>
        <a:lstStyle/>
        <a:p>
          <a:r>
            <a:rPr lang="es-ES"/>
            <a:t>Los niveles TLVs publicados anualmente por la ACGIH en el texto TLVs and BEIs</a:t>
          </a:r>
          <a:endParaRPr lang="es-CO"/>
        </a:p>
      </dgm:t>
    </dgm:pt>
    <dgm:pt modelId="{2996F53E-B170-0240-A88B-F20D38F77AD2}" type="parTrans" cxnId="{4B45D3C8-5019-7249-8177-F6D022DEED66}">
      <dgm:prSet/>
      <dgm:spPr/>
      <dgm:t>
        <a:bodyPr/>
        <a:lstStyle/>
        <a:p>
          <a:endParaRPr lang="es-ES"/>
        </a:p>
      </dgm:t>
    </dgm:pt>
    <dgm:pt modelId="{E334684C-01CB-6345-9E95-35931D030C74}" type="sibTrans" cxnId="{4B45D3C8-5019-7249-8177-F6D022DEED66}">
      <dgm:prSet/>
      <dgm:spPr/>
      <dgm:t>
        <a:bodyPr/>
        <a:lstStyle/>
        <a:p>
          <a:endParaRPr lang="es-ES"/>
        </a:p>
      </dgm:t>
    </dgm:pt>
    <dgm:pt modelId="{DBA0D1FD-294F-EE46-B49E-169208D4C94B}">
      <dgm:prSet/>
      <dgm:spPr/>
      <dgm:t>
        <a:bodyPr/>
        <a:lstStyle/>
        <a:p>
          <a:r>
            <a:rPr lang="es-ES"/>
            <a:t>Los niveles REL (Recommended Exposure Limits) publicados por NIOSH</a:t>
          </a:r>
          <a:endParaRPr lang="es-CO"/>
        </a:p>
      </dgm:t>
    </dgm:pt>
    <dgm:pt modelId="{3D18ADE7-D99F-C24D-9792-774F690EEA38}" type="parTrans" cxnId="{5A0B700E-CD12-1342-A6EE-A1A785984644}">
      <dgm:prSet/>
      <dgm:spPr/>
      <dgm:t>
        <a:bodyPr/>
        <a:lstStyle/>
        <a:p>
          <a:endParaRPr lang="es-ES"/>
        </a:p>
      </dgm:t>
    </dgm:pt>
    <dgm:pt modelId="{E8EF85D6-4D23-5348-A2C1-A621B2CC545D}" type="sibTrans" cxnId="{5A0B700E-CD12-1342-A6EE-A1A785984644}">
      <dgm:prSet/>
      <dgm:spPr/>
      <dgm:t>
        <a:bodyPr/>
        <a:lstStyle/>
        <a:p>
          <a:endParaRPr lang="es-ES"/>
        </a:p>
      </dgm:t>
    </dgm:pt>
    <dgm:pt modelId="{B728232A-13C0-0F4F-8DC5-3DA2E345CC0C}">
      <dgm:prSet/>
      <dgm:spPr/>
      <dgm:t>
        <a:bodyPr/>
        <a:lstStyle/>
        <a:p>
          <a:r>
            <a:rPr lang="es-ES"/>
            <a:t>Los niveles PEL (Permisible Exposure Limits) publicados por OSHA</a:t>
          </a:r>
          <a:endParaRPr lang="es-CO"/>
        </a:p>
      </dgm:t>
    </dgm:pt>
    <dgm:pt modelId="{F7568019-ADDC-8A46-9AC2-B916F66AE901}" type="parTrans" cxnId="{422D732A-F152-FE4B-AFF7-FE0037C8A665}">
      <dgm:prSet/>
      <dgm:spPr/>
      <dgm:t>
        <a:bodyPr/>
        <a:lstStyle/>
        <a:p>
          <a:endParaRPr lang="es-ES"/>
        </a:p>
      </dgm:t>
    </dgm:pt>
    <dgm:pt modelId="{266A9569-2E72-EB48-AB56-8FEC2FC0F7EC}" type="sibTrans" cxnId="{422D732A-F152-FE4B-AFF7-FE0037C8A665}">
      <dgm:prSet/>
      <dgm:spPr/>
      <dgm:t>
        <a:bodyPr/>
        <a:lstStyle/>
        <a:p>
          <a:endParaRPr lang="es-ES"/>
        </a:p>
      </dgm:t>
    </dgm:pt>
    <dgm:pt modelId="{DC0E6B68-FBAD-0F49-89C1-087603CA83C5}">
      <dgm:prSet/>
      <dgm:spPr/>
      <dgm:t>
        <a:bodyPr/>
        <a:lstStyle/>
        <a:p>
          <a:r>
            <a:rPr lang="es-ES"/>
            <a:t>Los niveles MAK (Maximum Concentration Values) publicados por la República Federal de Alemania.</a:t>
          </a:r>
          <a:endParaRPr lang="es-CO"/>
        </a:p>
      </dgm:t>
    </dgm:pt>
    <dgm:pt modelId="{9BCCF166-D646-754B-AEC4-E158D8D05287}" type="parTrans" cxnId="{8188869C-84DB-534C-9DAB-5F323632CB66}">
      <dgm:prSet/>
      <dgm:spPr/>
      <dgm:t>
        <a:bodyPr/>
        <a:lstStyle/>
        <a:p>
          <a:endParaRPr lang="es-ES"/>
        </a:p>
      </dgm:t>
    </dgm:pt>
    <dgm:pt modelId="{01BD30F2-A761-924D-85CC-4A354EAE87DD}" type="sibTrans" cxnId="{8188869C-84DB-534C-9DAB-5F323632CB66}">
      <dgm:prSet/>
      <dgm:spPr/>
      <dgm:t>
        <a:bodyPr/>
        <a:lstStyle/>
        <a:p>
          <a:endParaRPr lang="es-ES"/>
        </a:p>
      </dgm:t>
    </dgm:pt>
    <dgm:pt modelId="{90323ABE-D500-1843-86FD-4D263D76B87F}" type="pres">
      <dgm:prSet presAssocID="{D9934916-8595-1648-8EB0-20C9F5556557}" presName="Name0" presStyleCnt="0">
        <dgm:presLayoutVars>
          <dgm:chMax val="7"/>
          <dgm:chPref val="7"/>
          <dgm:dir/>
        </dgm:presLayoutVars>
      </dgm:prSet>
      <dgm:spPr/>
      <dgm:t>
        <a:bodyPr/>
        <a:lstStyle/>
        <a:p>
          <a:endParaRPr lang="es-ES"/>
        </a:p>
      </dgm:t>
    </dgm:pt>
    <dgm:pt modelId="{391288D5-118C-6C4B-8C89-7551C63871E8}" type="pres">
      <dgm:prSet presAssocID="{D9934916-8595-1648-8EB0-20C9F5556557}" presName="Name1" presStyleCnt="0"/>
      <dgm:spPr/>
    </dgm:pt>
    <dgm:pt modelId="{8265289E-9F11-9049-B844-03BA5184675C}" type="pres">
      <dgm:prSet presAssocID="{D9934916-8595-1648-8EB0-20C9F5556557}" presName="cycle" presStyleCnt="0"/>
      <dgm:spPr/>
    </dgm:pt>
    <dgm:pt modelId="{BF5F9834-7925-FF45-9716-C1F08EBCD201}" type="pres">
      <dgm:prSet presAssocID="{D9934916-8595-1648-8EB0-20C9F5556557}" presName="srcNode" presStyleLbl="node1" presStyleIdx="0" presStyleCnt="4"/>
      <dgm:spPr/>
    </dgm:pt>
    <dgm:pt modelId="{4B8B6F4E-824F-2044-B07E-9284F3B03442}" type="pres">
      <dgm:prSet presAssocID="{D9934916-8595-1648-8EB0-20C9F5556557}" presName="conn" presStyleLbl="parChTrans1D2" presStyleIdx="0" presStyleCnt="1"/>
      <dgm:spPr/>
      <dgm:t>
        <a:bodyPr/>
        <a:lstStyle/>
        <a:p>
          <a:endParaRPr lang="es-ES"/>
        </a:p>
      </dgm:t>
    </dgm:pt>
    <dgm:pt modelId="{C5D966AD-7D02-E04D-9582-4BF7C08521A1}" type="pres">
      <dgm:prSet presAssocID="{D9934916-8595-1648-8EB0-20C9F5556557}" presName="extraNode" presStyleLbl="node1" presStyleIdx="0" presStyleCnt="4"/>
      <dgm:spPr/>
    </dgm:pt>
    <dgm:pt modelId="{20F57584-F6C9-5B4A-A65C-536431E00AB9}" type="pres">
      <dgm:prSet presAssocID="{D9934916-8595-1648-8EB0-20C9F5556557}" presName="dstNode" presStyleLbl="node1" presStyleIdx="0" presStyleCnt="4"/>
      <dgm:spPr/>
    </dgm:pt>
    <dgm:pt modelId="{ED28C6B8-8BF9-3441-B6D3-4AA1931795AC}" type="pres">
      <dgm:prSet presAssocID="{54D7CF5B-EC40-004F-82B7-34C68C69CC00}" presName="text_1" presStyleLbl="node1" presStyleIdx="0" presStyleCnt="4">
        <dgm:presLayoutVars>
          <dgm:bulletEnabled val="1"/>
        </dgm:presLayoutVars>
      </dgm:prSet>
      <dgm:spPr/>
      <dgm:t>
        <a:bodyPr/>
        <a:lstStyle/>
        <a:p>
          <a:endParaRPr lang="es-ES"/>
        </a:p>
      </dgm:t>
    </dgm:pt>
    <dgm:pt modelId="{829205B8-CBDC-1942-AB68-0C647A3BE5AB}" type="pres">
      <dgm:prSet presAssocID="{54D7CF5B-EC40-004F-82B7-34C68C69CC00}" presName="accent_1" presStyleCnt="0"/>
      <dgm:spPr/>
    </dgm:pt>
    <dgm:pt modelId="{4BE72947-62A0-E547-A5C7-B4A96586D76E}" type="pres">
      <dgm:prSet presAssocID="{54D7CF5B-EC40-004F-82B7-34C68C69CC00}" presName="accentRepeatNode" presStyleLbl="solidFgAcc1" presStyleIdx="0" presStyleCnt="4"/>
      <dgm:spPr/>
    </dgm:pt>
    <dgm:pt modelId="{328C02B3-EC37-C747-B51E-D87E7FA91265}" type="pres">
      <dgm:prSet presAssocID="{DBA0D1FD-294F-EE46-B49E-169208D4C94B}" presName="text_2" presStyleLbl="node1" presStyleIdx="1" presStyleCnt="4">
        <dgm:presLayoutVars>
          <dgm:bulletEnabled val="1"/>
        </dgm:presLayoutVars>
      </dgm:prSet>
      <dgm:spPr/>
      <dgm:t>
        <a:bodyPr/>
        <a:lstStyle/>
        <a:p>
          <a:endParaRPr lang="es-ES"/>
        </a:p>
      </dgm:t>
    </dgm:pt>
    <dgm:pt modelId="{6F647896-6686-3049-8AA2-2AE5141C5C79}" type="pres">
      <dgm:prSet presAssocID="{DBA0D1FD-294F-EE46-B49E-169208D4C94B}" presName="accent_2" presStyleCnt="0"/>
      <dgm:spPr/>
    </dgm:pt>
    <dgm:pt modelId="{AE174069-87DC-434A-BB5D-6E2737CE01F4}" type="pres">
      <dgm:prSet presAssocID="{DBA0D1FD-294F-EE46-B49E-169208D4C94B}" presName="accentRepeatNode" presStyleLbl="solidFgAcc1" presStyleIdx="1" presStyleCnt="4"/>
      <dgm:spPr/>
    </dgm:pt>
    <dgm:pt modelId="{8540D02D-24EC-684C-9F2B-F8B8800CCB4B}" type="pres">
      <dgm:prSet presAssocID="{B728232A-13C0-0F4F-8DC5-3DA2E345CC0C}" presName="text_3" presStyleLbl="node1" presStyleIdx="2" presStyleCnt="4">
        <dgm:presLayoutVars>
          <dgm:bulletEnabled val="1"/>
        </dgm:presLayoutVars>
      </dgm:prSet>
      <dgm:spPr/>
      <dgm:t>
        <a:bodyPr/>
        <a:lstStyle/>
        <a:p>
          <a:endParaRPr lang="es-ES"/>
        </a:p>
      </dgm:t>
    </dgm:pt>
    <dgm:pt modelId="{159EDD56-93A0-8340-BE0F-009A8F4EE719}" type="pres">
      <dgm:prSet presAssocID="{B728232A-13C0-0F4F-8DC5-3DA2E345CC0C}" presName="accent_3" presStyleCnt="0"/>
      <dgm:spPr/>
    </dgm:pt>
    <dgm:pt modelId="{C7811FD8-56DD-6048-8744-10DE4D7B18F6}" type="pres">
      <dgm:prSet presAssocID="{B728232A-13C0-0F4F-8DC5-3DA2E345CC0C}" presName="accentRepeatNode" presStyleLbl="solidFgAcc1" presStyleIdx="2" presStyleCnt="4"/>
      <dgm:spPr/>
    </dgm:pt>
    <dgm:pt modelId="{00C5FC11-0BC2-E74C-9E35-7E193DCC64CA}" type="pres">
      <dgm:prSet presAssocID="{DC0E6B68-FBAD-0F49-89C1-087603CA83C5}" presName="text_4" presStyleLbl="node1" presStyleIdx="3" presStyleCnt="4">
        <dgm:presLayoutVars>
          <dgm:bulletEnabled val="1"/>
        </dgm:presLayoutVars>
      </dgm:prSet>
      <dgm:spPr/>
      <dgm:t>
        <a:bodyPr/>
        <a:lstStyle/>
        <a:p>
          <a:endParaRPr lang="es-ES"/>
        </a:p>
      </dgm:t>
    </dgm:pt>
    <dgm:pt modelId="{24FAFB5C-8FC2-214C-ABE3-5F994CE61A4B}" type="pres">
      <dgm:prSet presAssocID="{DC0E6B68-FBAD-0F49-89C1-087603CA83C5}" presName="accent_4" presStyleCnt="0"/>
      <dgm:spPr/>
    </dgm:pt>
    <dgm:pt modelId="{DD51DE69-A52D-514E-9F97-09A3782460AB}" type="pres">
      <dgm:prSet presAssocID="{DC0E6B68-FBAD-0F49-89C1-087603CA83C5}" presName="accentRepeatNode" presStyleLbl="solidFgAcc1" presStyleIdx="3" presStyleCnt="4"/>
      <dgm:spPr/>
    </dgm:pt>
  </dgm:ptLst>
  <dgm:cxnLst>
    <dgm:cxn modelId="{BE34DCB2-0698-5148-B5DD-C06CC48BFF1C}" type="presOf" srcId="{D9934916-8595-1648-8EB0-20C9F5556557}" destId="{90323ABE-D500-1843-86FD-4D263D76B87F}" srcOrd="0" destOrd="0" presId="urn:microsoft.com/office/officeart/2008/layout/VerticalCurvedList"/>
    <dgm:cxn modelId="{51B38014-B292-BF4F-AE3A-540A355479B0}" type="presOf" srcId="{E334684C-01CB-6345-9E95-35931D030C74}" destId="{4B8B6F4E-824F-2044-B07E-9284F3B03442}" srcOrd="0" destOrd="0" presId="urn:microsoft.com/office/officeart/2008/layout/VerticalCurvedList"/>
    <dgm:cxn modelId="{DA6E3550-D72B-0648-84C0-0A6E003B4DBC}" type="presOf" srcId="{54D7CF5B-EC40-004F-82B7-34C68C69CC00}" destId="{ED28C6B8-8BF9-3441-B6D3-4AA1931795AC}" srcOrd="0" destOrd="0" presId="urn:microsoft.com/office/officeart/2008/layout/VerticalCurvedList"/>
    <dgm:cxn modelId="{B6ED5E40-C968-504B-A300-86B3A86F6201}" type="presOf" srcId="{B728232A-13C0-0F4F-8DC5-3DA2E345CC0C}" destId="{8540D02D-24EC-684C-9F2B-F8B8800CCB4B}" srcOrd="0" destOrd="0" presId="urn:microsoft.com/office/officeart/2008/layout/VerticalCurvedList"/>
    <dgm:cxn modelId="{5A0B700E-CD12-1342-A6EE-A1A785984644}" srcId="{D9934916-8595-1648-8EB0-20C9F5556557}" destId="{DBA0D1FD-294F-EE46-B49E-169208D4C94B}" srcOrd="1" destOrd="0" parTransId="{3D18ADE7-D99F-C24D-9792-774F690EEA38}" sibTransId="{E8EF85D6-4D23-5348-A2C1-A621B2CC545D}"/>
    <dgm:cxn modelId="{8E493634-1F37-A54B-A917-22D3BDB3D28C}" type="presOf" srcId="{DBA0D1FD-294F-EE46-B49E-169208D4C94B}" destId="{328C02B3-EC37-C747-B51E-D87E7FA91265}" srcOrd="0" destOrd="0" presId="urn:microsoft.com/office/officeart/2008/layout/VerticalCurvedList"/>
    <dgm:cxn modelId="{422D732A-F152-FE4B-AFF7-FE0037C8A665}" srcId="{D9934916-8595-1648-8EB0-20C9F5556557}" destId="{B728232A-13C0-0F4F-8DC5-3DA2E345CC0C}" srcOrd="2" destOrd="0" parTransId="{F7568019-ADDC-8A46-9AC2-B916F66AE901}" sibTransId="{266A9569-2E72-EB48-AB56-8FEC2FC0F7EC}"/>
    <dgm:cxn modelId="{8188869C-84DB-534C-9DAB-5F323632CB66}" srcId="{D9934916-8595-1648-8EB0-20C9F5556557}" destId="{DC0E6B68-FBAD-0F49-89C1-087603CA83C5}" srcOrd="3" destOrd="0" parTransId="{9BCCF166-D646-754B-AEC4-E158D8D05287}" sibTransId="{01BD30F2-A761-924D-85CC-4A354EAE87DD}"/>
    <dgm:cxn modelId="{F3CA22DD-081B-A548-9A97-4B00488393A1}" type="presOf" srcId="{DC0E6B68-FBAD-0F49-89C1-087603CA83C5}" destId="{00C5FC11-0BC2-E74C-9E35-7E193DCC64CA}" srcOrd="0" destOrd="0" presId="urn:microsoft.com/office/officeart/2008/layout/VerticalCurvedList"/>
    <dgm:cxn modelId="{4B45D3C8-5019-7249-8177-F6D022DEED66}" srcId="{D9934916-8595-1648-8EB0-20C9F5556557}" destId="{54D7CF5B-EC40-004F-82B7-34C68C69CC00}" srcOrd="0" destOrd="0" parTransId="{2996F53E-B170-0240-A88B-F20D38F77AD2}" sibTransId="{E334684C-01CB-6345-9E95-35931D030C74}"/>
    <dgm:cxn modelId="{BEC4F058-CC46-C543-8EF2-06590D1A8E61}" type="presParOf" srcId="{90323ABE-D500-1843-86FD-4D263D76B87F}" destId="{391288D5-118C-6C4B-8C89-7551C63871E8}" srcOrd="0" destOrd="0" presId="urn:microsoft.com/office/officeart/2008/layout/VerticalCurvedList"/>
    <dgm:cxn modelId="{BF6C19CD-C6A6-3345-94A6-F82D9B0D533D}" type="presParOf" srcId="{391288D5-118C-6C4B-8C89-7551C63871E8}" destId="{8265289E-9F11-9049-B844-03BA5184675C}" srcOrd="0" destOrd="0" presId="urn:microsoft.com/office/officeart/2008/layout/VerticalCurvedList"/>
    <dgm:cxn modelId="{FD747A97-8240-994E-B7CE-AC44E6B471F7}" type="presParOf" srcId="{8265289E-9F11-9049-B844-03BA5184675C}" destId="{BF5F9834-7925-FF45-9716-C1F08EBCD201}" srcOrd="0" destOrd="0" presId="urn:microsoft.com/office/officeart/2008/layout/VerticalCurvedList"/>
    <dgm:cxn modelId="{6AB9DF45-DD64-4240-92A1-06756E32A552}" type="presParOf" srcId="{8265289E-9F11-9049-B844-03BA5184675C}" destId="{4B8B6F4E-824F-2044-B07E-9284F3B03442}" srcOrd="1" destOrd="0" presId="urn:microsoft.com/office/officeart/2008/layout/VerticalCurvedList"/>
    <dgm:cxn modelId="{C45528EB-9985-6A43-B2F4-5FC9D17DB998}" type="presParOf" srcId="{8265289E-9F11-9049-B844-03BA5184675C}" destId="{C5D966AD-7D02-E04D-9582-4BF7C08521A1}" srcOrd="2" destOrd="0" presId="urn:microsoft.com/office/officeart/2008/layout/VerticalCurvedList"/>
    <dgm:cxn modelId="{DA97F2C2-2F3F-4A48-8FA1-A4E1174960C6}" type="presParOf" srcId="{8265289E-9F11-9049-B844-03BA5184675C}" destId="{20F57584-F6C9-5B4A-A65C-536431E00AB9}" srcOrd="3" destOrd="0" presId="urn:microsoft.com/office/officeart/2008/layout/VerticalCurvedList"/>
    <dgm:cxn modelId="{7585F5D9-5BC8-714F-B9EF-DCE40BC00E62}" type="presParOf" srcId="{391288D5-118C-6C4B-8C89-7551C63871E8}" destId="{ED28C6B8-8BF9-3441-B6D3-4AA1931795AC}" srcOrd="1" destOrd="0" presId="urn:microsoft.com/office/officeart/2008/layout/VerticalCurvedList"/>
    <dgm:cxn modelId="{75C9F379-7B25-BD4D-8439-E6F69EB91193}" type="presParOf" srcId="{391288D5-118C-6C4B-8C89-7551C63871E8}" destId="{829205B8-CBDC-1942-AB68-0C647A3BE5AB}" srcOrd="2" destOrd="0" presId="urn:microsoft.com/office/officeart/2008/layout/VerticalCurvedList"/>
    <dgm:cxn modelId="{9E97BA08-0A17-B142-A637-71375D45A379}" type="presParOf" srcId="{829205B8-CBDC-1942-AB68-0C647A3BE5AB}" destId="{4BE72947-62A0-E547-A5C7-B4A96586D76E}" srcOrd="0" destOrd="0" presId="urn:microsoft.com/office/officeart/2008/layout/VerticalCurvedList"/>
    <dgm:cxn modelId="{211BB22C-1AD6-DF4D-87D6-1B76D4951695}" type="presParOf" srcId="{391288D5-118C-6C4B-8C89-7551C63871E8}" destId="{328C02B3-EC37-C747-B51E-D87E7FA91265}" srcOrd="3" destOrd="0" presId="urn:microsoft.com/office/officeart/2008/layout/VerticalCurvedList"/>
    <dgm:cxn modelId="{EB6F0372-3F08-8A4C-A5D8-FD01292EE693}" type="presParOf" srcId="{391288D5-118C-6C4B-8C89-7551C63871E8}" destId="{6F647896-6686-3049-8AA2-2AE5141C5C79}" srcOrd="4" destOrd="0" presId="urn:microsoft.com/office/officeart/2008/layout/VerticalCurvedList"/>
    <dgm:cxn modelId="{71A2472E-2DCF-D743-884A-AEF94D8793A7}" type="presParOf" srcId="{6F647896-6686-3049-8AA2-2AE5141C5C79}" destId="{AE174069-87DC-434A-BB5D-6E2737CE01F4}" srcOrd="0" destOrd="0" presId="urn:microsoft.com/office/officeart/2008/layout/VerticalCurvedList"/>
    <dgm:cxn modelId="{44011337-B421-1E46-84CB-0277FFC310F5}" type="presParOf" srcId="{391288D5-118C-6C4B-8C89-7551C63871E8}" destId="{8540D02D-24EC-684C-9F2B-F8B8800CCB4B}" srcOrd="5" destOrd="0" presId="urn:microsoft.com/office/officeart/2008/layout/VerticalCurvedList"/>
    <dgm:cxn modelId="{098FDDDE-E916-3D4F-801D-4A729B62C9FB}" type="presParOf" srcId="{391288D5-118C-6C4B-8C89-7551C63871E8}" destId="{159EDD56-93A0-8340-BE0F-009A8F4EE719}" srcOrd="6" destOrd="0" presId="urn:microsoft.com/office/officeart/2008/layout/VerticalCurvedList"/>
    <dgm:cxn modelId="{7530F0A0-CD92-564D-9DF0-56D5FFD453BA}" type="presParOf" srcId="{159EDD56-93A0-8340-BE0F-009A8F4EE719}" destId="{C7811FD8-56DD-6048-8744-10DE4D7B18F6}" srcOrd="0" destOrd="0" presId="urn:microsoft.com/office/officeart/2008/layout/VerticalCurvedList"/>
    <dgm:cxn modelId="{02E60B71-B4AC-064F-8815-31F5A12BE1B5}" type="presParOf" srcId="{391288D5-118C-6C4B-8C89-7551C63871E8}" destId="{00C5FC11-0BC2-E74C-9E35-7E193DCC64CA}" srcOrd="7" destOrd="0" presId="urn:microsoft.com/office/officeart/2008/layout/VerticalCurvedList"/>
    <dgm:cxn modelId="{69C64186-76CD-D749-9271-D7B6DE37F005}" type="presParOf" srcId="{391288D5-118C-6C4B-8C89-7551C63871E8}" destId="{24FAFB5C-8FC2-214C-ABE3-5F994CE61A4B}" srcOrd="8" destOrd="0" presId="urn:microsoft.com/office/officeart/2008/layout/VerticalCurvedList"/>
    <dgm:cxn modelId="{8BD8F780-D9EB-3041-8E36-1E6C9417707D}" type="presParOf" srcId="{24FAFB5C-8FC2-214C-ABE3-5F994CE61A4B}" destId="{DD51DE69-A52D-514E-9F97-09A3782460A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B3A5814B-5BC9-574D-B23C-3D1806FBBA01}" type="doc">
      <dgm:prSet loTypeId="urn:microsoft.com/office/officeart/2005/8/layout/hList7" loCatId="" qsTypeId="urn:microsoft.com/office/officeart/2005/8/quickstyle/simple1" qsCatId="simple" csTypeId="urn:microsoft.com/office/officeart/2005/8/colors/colorful5" csCatId="colorful" phldr="1"/>
      <dgm:spPr/>
    </dgm:pt>
    <dgm:pt modelId="{0DD9F4E6-A4E1-3F4B-A009-9EC0FB5ED7FB}">
      <dgm:prSet phldrT="[Texto]"/>
      <dgm:spPr/>
      <dgm:t>
        <a:bodyPr/>
        <a:lstStyle/>
        <a:p>
          <a:r>
            <a:rPr lang="es-ES">
              <a:latin typeface="Arial" charset="0"/>
              <a:ea typeface="ＭＳ Ｐゴシック"/>
              <a:cs typeface="Arial" charset="0"/>
            </a:rPr>
            <a:t>TLV-TWA</a:t>
          </a:r>
          <a:endParaRPr lang="es-ES" dirty="0"/>
        </a:p>
      </dgm:t>
    </dgm:pt>
    <dgm:pt modelId="{4651E2AC-2B77-814A-BBE9-F81A74ECE57B}" type="parTrans" cxnId="{22464CDA-0D09-B34F-80BA-55859805BC3D}">
      <dgm:prSet/>
      <dgm:spPr/>
      <dgm:t>
        <a:bodyPr/>
        <a:lstStyle/>
        <a:p>
          <a:endParaRPr lang="es-ES"/>
        </a:p>
      </dgm:t>
    </dgm:pt>
    <dgm:pt modelId="{824F153F-7753-1246-B397-7C0ED91F0023}" type="sibTrans" cxnId="{22464CDA-0D09-B34F-80BA-55859805BC3D}">
      <dgm:prSet/>
      <dgm:spPr/>
      <dgm:t>
        <a:bodyPr/>
        <a:lstStyle/>
        <a:p>
          <a:endParaRPr lang="es-ES"/>
        </a:p>
      </dgm:t>
    </dgm:pt>
    <dgm:pt modelId="{90090BC5-5840-2B44-84DA-5713C5BE340E}">
      <dgm:prSet phldrT="[Texto]"/>
      <dgm:spPr/>
      <dgm:t>
        <a:bodyPr/>
        <a:lstStyle/>
        <a:p>
          <a:r>
            <a:rPr lang="es-ES" altLang="es-CO">
              <a:cs typeface="Arial" panose="020B0604020202020204" pitchFamily="34" charset="0"/>
            </a:rPr>
            <a:t>TLV - STEL</a:t>
          </a:r>
          <a:endParaRPr lang="es-ES" dirty="0">
            <a:latin typeface="Arial" charset="0"/>
            <a:ea typeface="ＭＳ Ｐゴシック"/>
            <a:cs typeface="Arial" charset="0"/>
          </a:endParaRPr>
        </a:p>
      </dgm:t>
    </dgm:pt>
    <dgm:pt modelId="{2AA9C398-F567-8546-AC5C-C196A1B9A09A}" type="parTrans" cxnId="{BAEBA42D-2393-5248-BFB0-FECE906FBF24}">
      <dgm:prSet/>
      <dgm:spPr/>
      <dgm:t>
        <a:bodyPr/>
        <a:lstStyle/>
        <a:p>
          <a:endParaRPr lang="es-ES"/>
        </a:p>
      </dgm:t>
    </dgm:pt>
    <dgm:pt modelId="{D090A6B6-172D-3A48-9A53-C693116215C7}" type="sibTrans" cxnId="{BAEBA42D-2393-5248-BFB0-FECE906FBF24}">
      <dgm:prSet/>
      <dgm:spPr/>
      <dgm:t>
        <a:bodyPr/>
        <a:lstStyle/>
        <a:p>
          <a:endParaRPr lang="es-ES"/>
        </a:p>
      </dgm:t>
    </dgm:pt>
    <dgm:pt modelId="{ACB62A9E-8659-C644-9F1E-878512E1E7CC}">
      <dgm:prSet phldrT="[Texto]"/>
      <dgm:spPr/>
      <dgm:t>
        <a:bodyPr/>
        <a:lstStyle/>
        <a:p>
          <a:r>
            <a:rPr lang="es-ES" b="1">
              <a:latin typeface="Arial" charset="0"/>
              <a:ea typeface="ＭＳ Ｐゴシック"/>
              <a:cs typeface="Arial" charset="0"/>
            </a:rPr>
            <a:t>TLV - C</a:t>
          </a:r>
          <a:endParaRPr lang="es-ES" b="1" dirty="0"/>
        </a:p>
      </dgm:t>
    </dgm:pt>
    <dgm:pt modelId="{8F801E30-01B0-3841-9273-8BEF9E795DFF}" type="parTrans" cxnId="{ED8A9CF4-1531-B749-8038-7C851CD749CB}">
      <dgm:prSet/>
      <dgm:spPr/>
      <dgm:t>
        <a:bodyPr/>
        <a:lstStyle/>
        <a:p>
          <a:endParaRPr lang="es-ES"/>
        </a:p>
      </dgm:t>
    </dgm:pt>
    <dgm:pt modelId="{A168E134-95A2-D245-BE80-7F031D1B30B9}" type="sibTrans" cxnId="{ED8A9CF4-1531-B749-8038-7C851CD749CB}">
      <dgm:prSet/>
      <dgm:spPr/>
      <dgm:t>
        <a:bodyPr/>
        <a:lstStyle/>
        <a:p>
          <a:endParaRPr lang="es-ES"/>
        </a:p>
      </dgm:t>
    </dgm:pt>
    <dgm:pt modelId="{450DD8C4-0DF2-474F-AEC3-FEF26E100F59}" type="pres">
      <dgm:prSet presAssocID="{B3A5814B-5BC9-574D-B23C-3D1806FBBA01}" presName="Name0" presStyleCnt="0">
        <dgm:presLayoutVars>
          <dgm:dir/>
          <dgm:resizeHandles val="exact"/>
        </dgm:presLayoutVars>
      </dgm:prSet>
      <dgm:spPr/>
    </dgm:pt>
    <dgm:pt modelId="{E72C1B5C-401F-6F4E-B4EF-7689AB65EBC9}" type="pres">
      <dgm:prSet presAssocID="{B3A5814B-5BC9-574D-B23C-3D1806FBBA01}" presName="fgShape" presStyleLbl="fgShp" presStyleIdx="0" presStyleCnt="1"/>
      <dgm:spPr/>
    </dgm:pt>
    <dgm:pt modelId="{2319931E-75F9-A84E-8325-17A0B34004B5}" type="pres">
      <dgm:prSet presAssocID="{B3A5814B-5BC9-574D-B23C-3D1806FBBA01}" presName="linComp" presStyleCnt="0"/>
      <dgm:spPr/>
    </dgm:pt>
    <dgm:pt modelId="{232B8273-A35C-954E-B7FD-E83419647BF4}" type="pres">
      <dgm:prSet presAssocID="{0DD9F4E6-A4E1-3F4B-A009-9EC0FB5ED7FB}" presName="compNode" presStyleCnt="0"/>
      <dgm:spPr/>
    </dgm:pt>
    <dgm:pt modelId="{2352F22A-F585-EB4B-9B46-F34218F16F5E}" type="pres">
      <dgm:prSet presAssocID="{0DD9F4E6-A4E1-3F4B-A009-9EC0FB5ED7FB}" presName="bkgdShape" presStyleLbl="node1" presStyleIdx="0" presStyleCnt="3"/>
      <dgm:spPr/>
      <dgm:t>
        <a:bodyPr/>
        <a:lstStyle/>
        <a:p>
          <a:endParaRPr lang="es-ES"/>
        </a:p>
      </dgm:t>
    </dgm:pt>
    <dgm:pt modelId="{03152099-6418-5B4E-B134-B0205FD58EEC}" type="pres">
      <dgm:prSet presAssocID="{0DD9F4E6-A4E1-3F4B-A009-9EC0FB5ED7FB}" presName="nodeTx" presStyleLbl="node1" presStyleIdx="0" presStyleCnt="3">
        <dgm:presLayoutVars>
          <dgm:bulletEnabled val="1"/>
        </dgm:presLayoutVars>
      </dgm:prSet>
      <dgm:spPr/>
      <dgm:t>
        <a:bodyPr/>
        <a:lstStyle/>
        <a:p>
          <a:endParaRPr lang="es-ES"/>
        </a:p>
      </dgm:t>
    </dgm:pt>
    <dgm:pt modelId="{8214B3D2-01DC-D44E-8E2A-279704C8FB3C}" type="pres">
      <dgm:prSet presAssocID="{0DD9F4E6-A4E1-3F4B-A009-9EC0FB5ED7FB}" presName="invisiNode" presStyleLbl="node1" presStyleIdx="0" presStyleCnt="3"/>
      <dgm:spPr/>
    </dgm:pt>
    <dgm:pt modelId="{7637C958-9ED6-C642-BBE6-5718949CD5A9}" type="pres">
      <dgm:prSet presAssocID="{0DD9F4E6-A4E1-3F4B-A009-9EC0FB5ED7FB}" presName="imagNode" presStyleLbl="fgImgPlace1" presStyleIdx="0" presStyleCnt="3"/>
      <dgm:spPr/>
    </dgm:pt>
    <dgm:pt modelId="{156B3E5C-CDF2-244C-A1AD-06C37D385286}" type="pres">
      <dgm:prSet presAssocID="{824F153F-7753-1246-B397-7C0ED91F0023}" presName="sibTrans" presStyleLbl="sibTrans2D1" presStyleIdx="0" presStyleCnt="0"/>
      <dgm:spPr/>
      <dgm:t>
        <a:bodyPr/>
        <a:lstStyle/>
        <a:p>
          <a:endParaRPr lang="es-ES"/>
        </a:p>
      </dgm:t>
    </dgm:pt>
    <dgm:pt modelId="{72657208-F1F4-2E4B-9BA9-C4815BE90B5E}" type="pres">
      <dgm:prSet presAssocID="{90090BC5-5840-2B44-84DA-5713C5BE340E}" presName="compNode" presStyleCnt="0"/>
      <dgm:spPr/>
    </dgm:pt>
    <dgm:pt modelId="{27B95941-268C-5443-8A26-3BC18FB7AE35}" type="pres">
      <dgm:prSet presAssocID="{90090BC5-5840-2B44-84DA-5713C5BE340E}" presName="bkgdShape" presStyleLbl="node1" presStyleIdx="1" presStyleCnt="3" custLinFactNeighborX="-503"/>
      <dgm:spPr/>
      <dgm:t>
        <a:bodyPr/>
        <a:lstStyle/>
        <a:p>
          <a:endParaRPr lang="es-ES"/>
        </a:p>
      </dgm:t>
    </dgm:pt>
    <dgm:pt modelId="{B40303DA-6EB6-894E-BA29-ACF3C4E26DCE}" type="pres">
      <dgm:prSet presAssocID="{90090BC5-5840-2B44-84DA-5713C5BE340E}" presName="nodeTx" presStyleLbl="node1" presStyleIdx="1" presStyleCnt="3">
        <dgm:presLayoutVars>
          <dgm:bulletEnabled val="1"/>
        </dgm:presLayoutVars>
      </dgm:prSet>
      <dgm:spPr/>
      <dgm:t>
        <a:bodyPr/>
        <a:lstStyle/>
        <a:p>
          <a:endParaRPr lang="es-ES"/>
        </a:p>
      </dgm:t>
    </dgm:pt>
    <dgm:pt modelId="{7F6E146B-C629-2848-8BE0-4539189D5313}" type="pres">
      <dgm:prSet presAssocID="{90090BC5-5840-2B44-84DA-5713C5BE340E}" presName="invisiNode" presStyleLbl="node1" presStyleIdx="1" presStyleCnt="3"/>
      <dgm:spPr/>
    </dgm:pt>
    <dgm:pt modelId="{2494A3B2-61C9-A24D-84DE-547AAC081635}" type="pres">
      <dgm:prSet presAssocID="{90090BC5-5840-2B44-84DA-5713C5BE340E}" presName="imagNode" presStyleLbl="fgImgPlace1" presStyleIdx="1" presStyleCnt="3"/>
      <dgm:spPr/>
    </dgm:pt>
    <dgm:pt modelId="{26994BA2-65FB-9A48-A4F4-AD889D6AE4B2}" type="pres">
      <dgm:prSet presAssocID="{D090A6B6-172D-3A48-9A53-C693116215C7}" presName="sibTrans" presStyleLbl="sibTrans2D1" presStyleIdx="0" presStyleCnt="0"/>
      <dgm:spPr/>
      <dgm:t>
        <a:bodyPr/>
        <a:lstStyle/>
        <a:p>
          <a:endParaRPr lang="es-ES"/>
        </a:p>
      </dgm:t>
    </dgm:pt>
    <dgm:pt modelId="{24E25159-36C1-D444-B1EA-B12C0C89E9DA}" type="pres">
      <dgm:prSet presAssocID="{ACB62A9E-8659-C644-9F1E-878512E1E7CC}" presName="compNode" presStyleCnt="0"/>
      <dgm:spPr/>
    </dgm:pt>
    <dgm:pt modelId="{8ED39426-E734-0A44-ABE8-458139B109C7}" type="pres">
      <dgm:prSet presAssocID="{ACB62A9E-8659-C644-9F1E-878512E1E7CC}" presName="bkgdShape" presStyleLbl="node1" presStyleIdx="2" presStyleCnt="3"/>
      <dgm:spPr/>
      <dgm:t>
        <a:bodyPr/>
        <a:lstStyle/>
        <a:p>
          <a:endParaRPr lang="es-ES"/>
        </a:p>
      </dgm:t>
    </dgm:pt>
    <dgm:pt modelId="{248B56F5-492C-D449-A9FC-4581591F19B2}" type="pres">
      <dgm:prSet presAssocID="{ACB62A9E-8659-C644-9F1E-878512E1E7CC}" presName="nodeTx" presStyleLbl="node1" presStyleIdx="2" presStyleCnt="3">
        <dgm:presLayoutVars>
          <dgm:bulletEnabled val="1"/>
        </dgm:presLayoutVars>
      </dgm:prSet>
      <dgm:spPr/>
      <dgm:t>
        <a:bodyPr/>
        <a:lstStyle/>
        <a:p>
          <a:endParaRPr lang="es-ES"/>
        </a:p>
      </dgm:t>
    </dgm:pt>
    <dgm:pt modelId="{DCE648D7-E7EC-CC4F-A06A-8034A9B3B08E}" type="pres">
      <dgm:prSet presAssocID="{ACB62A9E-8659-C644-9F1E-878512E1E7CC}" presName="invisiNode" presStyleLbl="node1" presStyleIdx="2" presStyleCnt="3"/>
      <dgm:spPr/>
    </dgm:pt>
    <dgm:pt modelId="{97C9F3DF-9B40-D348-9037-9D59B3ADA778}" type="pres">
      <dgm:prSet presAssocID="{ACB62A9E-8659-C644-9F1E-878512E1E7CC}" presName="imagNode" presStyleLbl="fgImgPlace1" presStyleIdx="2" presStyleCnt="3"/>
      <dgm:spPr/>
    </dgm:pt>
  </dgm:ptLst>
  <dgm:cxnLst>
    <dgm:cxn modelId="{98051B89-C72A-6342-8A74-F9341E1BDE42}" type="presOf" srcId="{0DD9F4E6-A4E1-3F4B-A009-9EC0FB5ED7FB}" destId="{03152099-6418-5B4E-B134-B0205FD58EEC}" srcOrd="1" destOrd="0" presId="urn:microsoft.com/office/officeart/2005/8/layout/hList7"/>
    <dgm:cxn modelId="{275ADE65-4C3B-DD47-ACC8-D545FBA25DA1}" type="presOf" srcId="{B3A5814B-5BC9-574D-B23C-3D1806FBBA01}" destId="{450DD8C4-0DF2-474F-AEC3-FEF26E100F59}" srcOrd="0" destOrd="0" presId="urn:microsoft.com/office/officeart/2005/8/layout/hList7"/>
    <dgm:cxn modelId="{ED8A9CF4-1531-B749-8038-7C851CD749CB}" srcId="{B3A5814B-5BC9-574D-B23C-3D1806FBBA01}" destId="{ACB62A9E-8659-C644-9F1E-878512E1E7CC}" srcOrd="2" destOrd="0" parTransId="{8F801E30-01B0-3841-9273-8BEF9E795DFF}" sibTransId="{A168E134-95A2-D245-BE80-7F031D1B30B9}"/>
    <dgm:cxn modelId="{1753109C-0F22-EE44-8E01-50A5596BB447}" type="presOf" srcId="{90090BC5-5840-2B44-84DA-5713C5BE340E}" destId="{B40303DA-6EB6-894E-BA29-ACF3C4E26DCE}" srcOrd="1" destOrd="0" presId="urn:microsoft.com/office/officeart/2005/8/layout/hList7"/>
    <dgm:cxn modelId="{9F18D320-0A6A-DD49-A2D8-725265F0EB86}" type="presOf" srcId="{90090BC5-5840-2B44-84DA-5713C5BE340E}" destId="{27B95941-268C-5443-8A26-3BC18FB7AE35}" srcOrd="0" destOrd="0" presId="urn:microsoft.com/office/officeart/2005/8/layout/hList7"/>
    <dgm:cxn modelId="{F1AE428E-8D0E-9643-8422-440A0D4B8E9C}" type="presOf" srcId="{D090A6B6-172D-3A48-9A53-C693116215C7}" destId="{26994BA2-65FB-9A48-A4F4-AD889D6AE4B2}" srcOrd="0" destOrd="0" presId="urn:microsoft.com/office/officeart/2005/8/layout/hList7"/>
    <dgm:cxn modelId="{F13F9F58-C193-7C45-83C2-E3544943DC98}" type="presOf" srcId="{0DD9F4E6-A4E1-3F4B-A009-9EC0FB5ED7FB}" destId="{2352F22A-F585-EB4B-9B46-F34218F16F5E}" srcOrd="0" destOrd="0" presId="urn:microsoft.com/office/officeart/2005/8/layout/hList7"/>
    <dgm:cxn modelId="{BAEBA42D-2393-5248-BFB0-FECE906FBF24}" srcId="{B3A5814B-5BC9-574D-B23C-3D1806FBBA01}" destId="{90090BC5-5840-2B44-84DA-5713C5BE340E}" srcOrd="1" destOrd="0" parTransId="{2AA9C398-F567-8546-AC5C-C196A1B9A09A}" sibTransId="{D090A6B6-172D-3A48-9A53-C693116215C7}"/>
    <dgm:cxn modelId="{20D42E03-33A7-3B4B-84DA-8D41083F562A}" type="presOf" srcId="{824F153F-7753-1246-B397-7C0ED91F0023}" destId="{156B3E5C-CDF2-244C-A1AD-06C37D385286}" srcOrd="0" destOrd="0" presId="urn:microsoft.com/office/officeart/2005/8/layout/hList7"/>
    <dgm:cxn modelId="{22464CDA-0D09-B34F-80BA-55859805BC3D}" srcId="{B3A5814B-5BC9-574D-B23C-3D1806FBBA01}" destId="{0DD9F4E6-A4E1-3F4B-A009-9EC0FB5ED7FB}" srcOrd="0" destOrd="0" parTransId="{4651E2AC-2B77-814A-BBE9-F81A74ECE57B}" sibTransId="{824F153F-7753-1246-B397-7C0ED91F0023}"/>
    <dgm:cxn modelId="{135D1D03-0686-8041-8A73-77324985A3B7}" type="presOf" srcId="{ACB62A9E-8659-C644-9F1E-878512E1E7CC}" destId="{248B56F5-492C-D449-A9FC-4581591F19B2}" srcOrd="1" destOrd="0" presId="urn:microsoft.com/office/officeart/2005/8/layout/hList7"/>
    <dgm:cxn modelId="{3213E503-9748-BD49-A6DD-73B39E89CE92}" type="presOf" srcId="{ACB62A9E-8659-C644-9F1E-878512E1E7CC}" destId="{8ED39426-E734-0A44-ABE8-458139B109C7}" srcOrd="0" destOrd="0" presId="urn:microsoft.com/office/officeart/2005/8/layout/hList7"/>
    <dgm:cxn modelId="{96507C0B-42EA-6247-B04A-B1A127CC3BC5}" type="presParOf" srcId="{450DD8C4-0DF2-474F-AEC3-FEF26E100F59}" destId="{E72C1B5C-401F-6F4E-B4EF-7689AB65EBC9}" srcOrd="0" destOrd="0" presId="urn:microsoft.com/office/officeart/2005/8/layout/hList7"/>
    <dgm:cxn modelId="{72AF994C-89B3-BE45-A31D-55A88C098349}" type="presParOf" srcId="{450DD8C4-0DF2-474F-AEC3-FEF26E100F59}" destId="{2319931E-75F9-A84E-8325-17A0B34004B5}" srcOrd="1" destOrd="0" presId="urn:microsoft.com/office/officeart/2005/8/layout/hList7"/>
    <dgm:cxn modelId="{BF4A55EA-4070-4A4E-BFB5-6EABD70160B0}" type="presParOf" srcId="{2319931E-75F9-A84E-8325-17A0B34004B5}" destId="{232B8273-A35C-954E-B7FD-E83419647BF4}" srcOrd="0" destOrd="0" presId="urn:microsoft.com/office/officeart/2005/8/layout/hList7"/>
    <dgm:cxn modelId="{5FD837A4-5E2C-134F-A3EB-42356CBCD52E}" type="presParOf" srcId="{232B8273-A35C-954E-B7FD-E83419647BF4}" destId="{2352F22A-F585-EB4B-9B46-F34218F16F5E}" srcOrd="0" destOrd="0" presId="urn:microsoft.com/office/officeart/2005/8/layout/hList7"/>
    <dgm:cxn modelId="{B7E1F301-FDA5-134D-8D28-19B571D69689}" type="presParOf" srcId="{232B8273-A35C-954E-B7FD-E83419647BF4}" destId="{03152099-6418-5B4E-B134-B0205FD58EEC}" srcOrd="1" destOrd="0" presId="urn:microsoft.com/office/officeart/2005/8/layout/hList7"/>
    <dgm:cxn modelId="{80A73730-A20A-714B-98CD-EF1C3288BBA1}" type="presParOf" srcId="{232B8273-A35C-954E-B7FD-E83419647BF4}" destId="{8214B3D2-01DC-D44E-8E2A-279704C8FB3C}" srcOrd="2" destOrd="0" presId="urn:microsoft.com/office/officeart/2005/8/layout/hList7"/>
    <dgm:cxn modelId="{6C3C4B2C-B901-E945-8A6E-4D4B38435EFA}" type="presParOf" srcId="{232B8273-A35C-954E-B7FD-E83419647BF4}" destId="{7637C958-9ED6-C642-BBE6-5718949CD5A9}" srcOrd="3" destOrd="0" presId="urn:microsoft.com/office/officeart/2005/8/layout/hList7"/>
    <dgm:cxn modelId="{6690F6A1-10E0-2445-BA3A-A19144E3140D}" type="presParOf" srcId="{2319931E-75F9-A84E-8325-17A0B34004B5}" destId="{156B3E5C-CDF2-244C-A1AD-06C37D385286}" srcOrd="1" destOrd="0" presId="urn:microsoft.com/office/officeart/2005/8/layout/hList7"/>
    <dgm:cxn modelId="{EDBE4352-9FE2-C14B-BAB6-BB82F2A924DA}" type="presParOf" srcId="{2319931E-75F9-A84E-8325-17A0B34004B5}" destId="{72657208-F1F4-2E4B-9BA9-C4815BE90B5E}" srcOrd="2" destOrd="0" presId="urn:microsoft.com/office/officeart/2005/8/layout/hList7"/>
    <dgm:cxn modelId="{1696B9C4-A86B-C848-AFA1-F825D16F96A8}" type="presParOf" srcId="{72657208-F1F4-2E4B-9BA9-C4815BE90B5E}" destId="{27B95941-268C-5443-8A26-3BC18FB7AE35}" srcOrd="0" destOrd="0" presId="urn:microsoft.com/office/officeart/2005/8/layout/hList7"/>
    <dgm:cxn modelId="{D373AE3C-B418-DB43-9A94-455413EDE6F4}" type="presParOf" srcId="{72657208-F1F4-2E4B-9BA9-C4815BE90B5E}" destId="{B40303DA-6EB6-894E-BA29-ACF3C4E26DCE}" srcOrd="1" destOrd="0" presId="urn:microsoft.com/office/officeart/2005/8/layout/hList7"/>
    <dgm:cxn modelId="{95EA14E8-1066-1E43-8F27-15073CF87D5A}" type="presParOf" srcId="{72657208-F1F4-2E4B-9BA9-C4815BE90B5E}" destId="{7F6E146B-C629-2848-8BE0-4539189D5313}" srcOrd="2" destOrd="0" presId="urn:microsoft.com/office/officeart/2005/8/layout/hList7"/>
    <dgm:cxn modelId="{BB7BBBD4-7443-864C-A4FC-96726E591B1F}" type="presParOf" srcId="{72657208-F1F4-2E4B-9BA9-C4815BE90B5E}" destId="{2494A3B2-61C9-A24D-84DE-547AAC081635}" srcOrd="3" destOrd="0" presId="urn:microsoft.com/office/officeart/2005/8/layout/hList7"/>
    <dgm:cxn modelId="{74D20E7C-EB6D-0D41-8170-407E158CC359}" type="presParOf" srcId="{2319931E-75F9-A84E-8325-17A0B34004B5}" destId="{26994BA2-65FB-9A48-A4F4-AD889D6AE4B2}" srcOrd="3" destOrd="0" presId="urn:microsoft.com/office/officeart/2005/8/layout/hList7"/>
    <dgm:cxn modelId="{64263784-8338-AD4C-9E9A-83E090311331}" type="presParOf" srcId="{2319931E-75F9-A84E-8325-17A0B34004B5}" destId="{24E25159-36C1-D444-B1EA-B12C0C89E9DA}" srcOrd="4" destOrd="0" presId="urn:microsoft.com/office/officeart/2005/8/layout/hList7"/>
    <dgm:cxn modelId="{A9AAC956-A8F8-4444-8CD7-D09E91436F46}" type="presParOf" srcId="{24E25159-36C1-D444-B1EA-B12C0C89E9DA}" destId="{8ED39426-E734-0A44-ABE8-458139B109C7}" srcOrd="0" destOrd="0" presId="urn:microsoft.com/office/officeart/2005/8/layout/hList7"/>
    <dgm:cxn modelId="{7D1C0D8B-FE1C-BC4C-BC88-6667082466D4}" type="presParOf" srcId="{24E25159-36C1-D444-B1EA-B12C0C89E9DA}" destId="{248B56F5-492C-D449-A9FC-4581591F19B2}" srcOrd="1" destOrd="0" presId="urn:microsoft.com/office/officeart/2005/8/layout/hList7"/>
    <dgm:cxn modelId="{43AC9316-8D16-0B44-801F-2A5C3F686335}" type="presParOf" srcId="{24E25159-36C1-D444-B1EA-B12C0C89E9DA}" destId="{DCE648D7-E7EC-CC4F-A06A-8034A9B3B08E}" srcOrd="2" destOrd="0" presId="urn:microsoft.com/office/officeart/2005/8/layout/hList7"/>
    <dgm:cxn modelId="{C4A1E42D-336B-DA43-8ACE-46926BB6174D}" type="presParOf" srcId="{24E25159-36C1-D444-B1EA-B12C0C89E9DA}" destId="{97C9F3DF-9B40-D348-9037-9D59B3ADA77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77AF90-1E7A-654A-A400-58570E5557F6}" type="doc">
      <dgm:prSet loTypeId="urn:microsoft.com/office/officeart/2005/8/layout/radial4" loCatId="list" qsTypeId="urn:microsoft.com/office/officeart/2005/8/quickstyle/simple4" qsCatId="simple" csTypeId="urn:microsoft.com/office/officeart/2005/8/colors/colorful2" csCatId="colorful" phldr="1"/>
      <dgm:spPr/>
      <dgm:t>
        <a:bodyPr/>
        <a:lstStyle/>
        <a:p>
          <a:endParaRPr lang="es-MX"/>
        </a:p>
      </dgm:t>
    </dgm:pt>
    <dgm:pt modelId="{89ADEC49-A051-6346-84C4-6B0F76EBB5D0}">
      <dgm:prSet custT="1"/>
      <dgm:spPr/>
      <dgm:t>
        <a:bodyPr/>
        <a:lstStyle/>
        <a:p>
          <a:r>
            <a:rPr lang="es-CO" sz="2000" b="0" i="0" dirty="0"/>
            <a:t>Responsabilidad</a:t>
          </a:r>
          <a:endParaRPr lang="es-CO" sz="2000" dirty="0"/>
        </a:p>
      </dgm:t>
    </dgm:pt>
    <dgm:pt modelId="{C0FDBB37-CB3C-3149-9662-D7E9522AAD00}" type="parTrans" cxnId="{A2B33434-2C59-A345-B378-45DCB46784B5}">
      <dgm:prSet/>
      <dgm:spPr/>
      <dgm:t>
        <a:bodyPr/>
        <a:lstStyle/>
        <a:p>
          <a:endParaRPr lang="es-MX" sz="2800"/>
        </a:p>
      </dgm:t>
    </dgm:pt>
    <dgm:pt modelId="{295E0D06-D0DF-AC4F-AE6B-3CBE00D0D2F5}" type="sibTrans" cxnId="{A2B33434-2C59-A345-B378-45DCB46784B5}">
      <dgm:prSet/>
      <dgm:spPr/>
      <dgm:t>
        <a:bodyPr/>
        <a:lstStyle/>
        <a:p>
          <a:endParaRPr lang="es-MX"/>
        </a:p>
      </dgm:t>
    </dgm:pt>
    <dgm:pt modelId="{090ACEE5-A606-B840-A99A-D41120390181}">
      <dgm:prSet/>
      <dgm:spPr/>
      <dgm:t>
        <a:bodyPr/>
        <a:lstStyle/>
        <a:p>
          <a:r>
            <a:rPr lang="es-CO" b="0" i="0"/>
            <a:t>Ética</a:t>
          </a:r>
          <a:endParaRPr lang="es-CO"/>
        </a:p>
      </dgm:t>
    </dgm:pt>
    <dgm:pt modelId="{2C5E48B2-2D67-3E4C-A4E5-0AAF1017361B}" type="parTrans" cxnId="{181D04D1-44AA-E642-9F1E-60DABD2094E4}">
      <dgm:prSet/>
      <dgm:spPr/>
      <dgm:t>
        <a:bodyPr/>
        <a:lstStyle/>
        <a:p>
          <a:endParaRPr lang="es-MX" sz="2800"/>
        </a:p>
      </dgm:t>
    </dgm:pt>
    <dgm:pt modelId="{87C603F1-578F-C949-8627-FA230BDA91B5}" type="sibTrans" cxnId="{181D04D1-44AA-E642-9F1E-60DABD2094E4}">
      <dgm:prSet/>
      <dgm:spPr/>
      <dgm:t>
        <a:bodyPr/>
        <a:lstStyle/>
        <a:p>
          <a:endParaRPr lang="es-MX"/>
        </a:p>
      </dgm:t>
    </dgm:pt>
    <dgm:pt modelId="{D0550164-4E38-A646-A638-18A79B933126}">
      <dgm:prSet/>
      <dgm:spPr/>
      <dgm:t>
        <a:bodyPr/>
        <a:lstStyle/>
        <a:p>
          <a:r>
            <a:rPr lang="es-CO" b="0" i="0" dirty="0"/>
            <a:t>Deontológica</a:t>
          </a:r>
          <a:endParaRPr lang="es-CO" dirty="0"/>
        </a:p>
      </dgm:t>
    </dgm:pt>
    <dgm:pt modelId="{7766A09C-28AF-6646-A8EB-C714E2051A9A}" type="parTrans" cxnId="{B5B5DFFB-E8AE-1143-9E40-8FAE43E8EF53}">
      <dgm:prSet/>
      <dgm:spPr/>
      <dgm:t>
        <a:bodyPr/>
        <a:lstStyle/>
        <a:p>
          <a:endParaRPr lang="es-MX" sz="2800"/>
        </a:p>
      </dgm:t>
    </dgm:pt>
    <dgm:pt modelId="{6E9FC571-A98D-7D40-B565-B9076752B4FD}" type="sibTrans" cxnId="{B5B5DFFB-E8AE-1143-9E40-8FAE43E8EF53}">
      <dgm:prSet/>
      <dgm:spPr/>
      <dgm:t>
        <a:bodyPr/>
        <a:lstStyle/>
        <a:p>
          <a:endParaRPr lang="es-MX"/>
        </a:p>
      </dgm:t>
    </dgm:pt>
    <dgm:pt modelId="{78141D07-4FA4-6A4A-968B-DAA959C35119}">
      <dgm:prSet/>
      <dgm:spPr/>
      <dgm:t>
        <a:bodyPr/>
        <a:lstStyle/>
        <a:p>
          <a:r>
            <a:rPr lang="es-CO" b="0" i="0"/>
            <a:t>Legal</a:t>
          </a:r>
          <a:endParaRPr lang="es-CO"/>
        </a:p>
      </dgm:t>
    </dgm:pt>
    <dgm:pt modelId="{E751DDFA-1552-C54F-8E53-4492DCAA85E1}" type="parTrans" cxnId="{22D0C90F-2719-D449-BAA5-0DE0AEFDE459}">
      <dgm:prSet/>
      <dgm:spPr/>
      <dgm:t>
        <a:bodyPr/>
        <a:lstStyle/>
        <a:p>
          <a:endParaRPr lang="es-MX" sz="2800"/>
        </a:p>
      </dgm:t>
    </dgm:pt>
    <dgm:pt modelId="{EB7C7F33-F946-C147-A9E1-D9F38EB60624}" type="sibTrans" cxnId="{22D0C90F-2719-D449-BAA5-0DE0AEFDE459}">
      <dgm:prSet/>
      <dgm:spPr/>
      <dgm:t>
        <a:bodyPr/>
        <a:lstStyle/>
        <a:p>
          <a:endParaRPr lang="es-MX"/>
        </a:p>
      </dgm:t>
    </dgm:pt>
    <dgm:pt modelId="{5F48EFAF-0770-2B47-97A4-BD7626B52E4B}" type="pres">
      <dgm:prSet presAssocID="{7177AF90-1E7A-654A-A400-58570E5557F6}" presName="cycle" presStyleCnt="0">
        <dgm:presLayoutVars>
          <dgm:chMax val="1"/>
          <dgm:dir/>
          <dgm:animLvl val="ctr"/>
          <dgm:resizeHandles val="exact"/>
        </dgm:presLayoutVars>
      </dgm:prSet>
      <dgm:spPr/>
      <dgm:t>
        <a:bodyPr/>
        <a:lstStyle/>
        <a:p>
          <a:endParaRPr lang="es-ES"/>
        </a:p>
      </dgm:t>
    </dgm:pt>
    <dgm:pt modelId="{112A75A6-BA8D-0E45-8595-9027BE9289E0}" type="pres">
      <dgm:prSet presAssocID="{89ADEC49-A051-6346-84C4-6B0F76EBB5D0}" presName="centerShape" presStyleLbl="node0" presStyleIdx="0" presStyleCnt="1"/>
      <dgm:spPr/>
      <dgm:t>
        <a:bodyPr/>
        <a:lstStyle/>
        <a:p>
          <a:endParaRPr lang="es-ES"/>
        </a:p>
      </dgm:t>
    </dgm:pt>
    <dgm:pt modelId="{3794D716-4956-3744-832A-D6E149A8D754}" type="pres">
      <dgm:prSet presAssocID="{2C5E48B2-2D67-3E4C-A4E5-0AAF1017361B}" presName="parTrans" presStyleLbl="bgSibTrans2D1" presStyleIdx="0" presStyleCnt="3"/>
      <dgm:spPr/>
      <dgm:t>
        <a:bodyPr/>
        <a:lstStyle/>
        <a:p>
          <a:endParaRPr lang="es-ES"/>
        </a:p>
      </dgm:t>
    </dgm:pt>
    <dgm:pt modelId="{887B67B7-AF31-FA49-8D76-A47305A542A9}" type="pres">
      <dgm:prSet presAssocID="{090ACEE5-A606-B840-A99A-D41120390181}" presName="node" presStyleLbl="node1" presStyleIdx="0" presStyleCnt="3">
        <dgm:presLayoutVars>
          <dgm:bulletEnabled val="1"/>
        </dgm:presLayoutVars>
      </dgm:prSet>
      <dgm:spPr/>
      <dgm:t>
        <a:bodyPr/>
        <a:lstStyle/>
        <a:p>
          <a:endParaRPr lang="es-ES"/>
        </a:p>
      </dgm:t>
    </dgm:pt>
    <dgm:pt modelId="{DE2DC9A1-8360-4645-98D8-226339760198}" type="pres">
      <dgm:prSet presAssocID="{7766A09C-28AF-6646-A8EB-C714E2051A9A}" presName="parTrans" presStyleLbl="bgSibTrans2D1" presStyleIdx="1" presStyleCnt="3"/>
      <dgm:spPr/>
      <dgm:t>
        <a:bodyPr/>
        <a:lstStyle/>
        <a:p>
          <a:endParaRPr lang="es-ES"/>
        </a:p>
      </dgm:t>
    </dgm:pt>
    <dgm:pt modelId="{E9C72860-A3C4-F84C-9B6A-24081A9D7B18}" type="pres">
      <dgm:prSet presAssocID="{D0550164-4E38-A646-A638-18A79B933126}" presName="node" presStyleLbl="node1" presStyleIdx="1" presStyleCnt="3">
        <dgm:presLayoutVars>
          <dgm:bulletEnabled val="1"/>
        </dgm:presLayoutVars>
      </dgm:prSet>
      <dgm:spPr/>
      <dgm:t>
        <a:bodyPr/>
        <a:lstStyle/>
        <a:p>
          <a:endParaRPr lang="es-ES"/>
        </a:p>
      </dgm:t>
    </dgm:pt>
    <dgm:pt modelId="{58EE17D0-F38E-5B4C-A8CC-8485C1031F28}" type="pres">
      <dgm:prSet presAssocID="{E751DDFA-1552-C54F-8E53-4492DCAA85E1}" presName="parTrans" presStyleLbl="bgSibTrans2D1" presStyleIdx="2" presStyleCnt="3"/>
      <dgm:spPr/>
      <dgm:t>
        <a:bodyPr/>
        <a:lstStyle/>
        <a:p>
          <a:endParaRPr lang="es-ES"/>
        </a:p>
      </dgm:t>
    </dgm:pt>
    <dgm:pt modelId="{386D8214-0B02-A74B-A2D3-10D4584DD6FC}" type="pres">
      <dgm:prSet presAssocID="{78141D07-4FA4-6A4A-968B-DAA959C35119}" presName="node" presStyleLbl="node1" presStyleIdx="2" presStyleCnt="3">
        <dgm:presLayoutVars>
          <dgm:bulletEnabled val="1"/>
        </dgm:presLayoutVars>
      </dgm:prSet>
      <dgm:spPr/>
      <dgm:t>
        <a:bodyPr/>
        <a:lstStyle/>
        <a:p>
          <a:endParaRPr lang="es-ES"/>
        </a:p>
      </dgm:t>
    </dgm:pt>
  </dgm:ptLst>
  <dgm:cxnLst>
    <dgm:cxn modelId="{B212C820-7505-2343-B945-5850EDADB7DE}" type="presOf" srcId="{7177AF90-1E7A-654A-A400-58570E5557F6}" destId="{5F48EFAF-0770-2B47-97A4-BD7626B52E4B}" srcOrd="0" destOrd="0" presId="urn:microsoft.com/office/officeart/2005/8/layout/radial4"/>
    <dgm:cxn modelId="{489357A3-2CC8-184E-A552-CA99E3E776E2}" type="presOf" srcId="{E751DDFA-1552-C54F-8E53-4492DCAA85E1}" destId="{58EE17D0-F38E-5B4C-A8CC-8485C1031F28}" srcOrd="0" destOrd="0" presId="urn:microsoft.com/office/officeart/2005/8/layout/radial4"/>
    <dgm:cxn modelId="{22D0C90F-2719-D449-BAA5-0DE0AEFDE459}" srcId="{89ADEC49-A051-6346-84C4-6B0F76EBB5D0}" destId="{78141D07-4FA4-6A4A-968B-DAA959C35119}" srcOrd="2" destOrd="0" parTransId="{E751DDFA-1552-C54F-8E53-4492DCAA85E1}" sibTransId="{EB7C7F33-F946-C147-A9E1-D9F38EB60624}"/>
    <dgm:cxn modelId="{5ED44EC1-177D-9247-A8B0-045D17CA8F48}" type="presOf" srcId="{78141D07-4FA4-6A4A-968B-DAA959C35119}" destId="{386D8214-0B02-A74B-A2D3-10D4584DD6FC}" srcOrd="0" destOrd="0" presId="urn:microsoft.com/office/officeart/2005/8/layout/radial4"/>
    <dgm:cxn modelId="{217A0D1A-1D8A-E143-9513-8B542E1E4A7D}" type="presOf" srcId="{090ACEE5-A606-B840-A99A-D41120390181}" destId="{887B67B7-AF31-FA49-8D76-A47305A542A9}" srcOrd="0" destOrd="0" presId="urn:microsoft.com/office/officeart/2005/8/layout/radial4"/>
    <dgm:cxn modelId="{574B851D-217D-F743-81B9-98EFBBFD791F}" type="presOf" srcId="{D0550164-4E38-A646-A638-18A79B933126}" destId="{E9C72860-A3C4-F84C-9B6A-24081A9D7B18}" srcOrd="0" destOrd="0" presId="urn:microsoft.com/office/officeart/2005/8/layout/radial4"/>
    <dgm:cxn modelId="{A2B33434-2C59-A345-B378-45DCB46784B5}" srcId="{7177AF90-1E7A-654A-A400-58570E5557F6}" destId="{89ADEC49-A051-6346-84C4-6B0F76EBB5D0}" srcOrd="0" destOrd="0" parTransId="{C0FDBB37-CB3C-3149-9662-D7E9522AAD00}" sibTransId="{295E0D06-D0DF-AC4F-AE6B-3CBE00D0D2F5}"/>
    <dgm:cxn modelId="{BD08F8C4-4DCF-454E-8187-AC8140694618}" type="presOf" srcId="{2C5E48B2-2D67-3E4C-A4E5-0AAF1017361B}" destId="{3794D716-4956-3744-832A-D6E149A8D754}" srcOrd="0" destOrd="0" presId="urn:microsoft.com/office/officeart/2005/8/layout/radial4"/>
    <dgm:cxn modelId="{07F463CF-DEFB-FA4F-B42D-CFED37D2EEE3}" type="presOf" srcId="{7766A09C-28AF-6646-A8EB-C714E2051A9A}" destId="{DE2DC9A1-8360-4645-98D8-226339760198}" srcOrd="0" destOrd="0" presId="urn:microsoft.com/office/officeart/2005/8/layout/radial4"/>
    <dgm:cxn modelId="{B5B5DFFB-E8AE-1143-9E40-8FAE43E8EF53}" srcId="{89ADEC49-A051-6346-84C4-6B0F76EBB5D0}" destId="{D0550164-4E38-A646-A638-18A79B933126}" srcOrd="1" destOrd="0" parTransId="{7766A09C-28AF-6646-A8EB-C714E2051A9A}" sibTransId="{6E9FC571-A98D-7D40-B565-B9076752B4FD}"/>
    <dgm:cxn modelId="{0F69F560-E2E1-A441-ADAB-B04ED588D84E}" type="presOf" srcId="{89ADEC49-A051-6346-84C4-6B0F76EBB5D0}" destId="{112A75A6-BA8D-0E45-8595-9027BE9289E0}" srcOrd="0" destOrd="0" presId="urn:microsoft.com/office/officeart/2005/8/layout/radial4"/>
    <dgm:cxn modelId="{181D04D1-44AA-E642-9F1E-60DABD2094E4}" srcId="{89ADEC49-A051-6346-84C4-6B0F76EBB5D0}" destId="{090ACEE5-A606-B840-A99A-D41120390181}" srcOrd="0" destOrd="0" parTransId="{2C5E48B2-2D67-3E4C-A4E5-0AAF1017361B}" sibTransId="{87C603F1-578F-C949-8627-FA230BDA91B5}"/>
    <dgm:cxn modelId="{525B5369-E32A-524D-8D32-7B7F2F6EA706}" type="presParOf" srcId="{5F48EFAF-0770-2B47-97A4-BD7626B52E4B}" destId="{112A75A6-BA8D-0E45-8595-9027BE9289E0}" srcOrd="0" destOrd="0" presId="urn:microsoft.com/office/officeart/2005/8/layout/radial4"/>
    <dgm:cxn modelId="{75BD2BC6-2444-C54C-AF02-68087297329C}" type="presParOf" srcId="{5F48EFAF-0770-2B47-97A4-BD7626B52E4B}" destId="{3794D716-4956-3744-832A-D6E149A8D754}" srcOrd="1" destOrd="0" presId="urn:microsoft.com/office/officeart/2005/8/layout/radial4"/>
    <dgm:cxn modelId="{0B1308D7-CBF3-3B44-9E30-A4FCFE122D5B}" type="presParOf" srcId="{5F48EFAF-0770-2B47-97A4-BD7626B52E4B}" destId="{887B67B7-AF31-FA49-8D76-A47305A542A9}" srcOrd="2" destOrd="0" presId="urn:microsoft.com/office/officeart/2005/8/layout/radial4"/>
    <dgm:cxn modelId="{D28F9400-F11E-1443-BCD2-50688FE04E99}" type="presParOf" srcId="{5F48EFAF-0770-2B47-97A4-BD7626B52E4B}" destId="{DE2DC9A1-8360-4645-98D8-226339760198}" srcOrd="3" destOrd="0" presId="urn:microsoft.com/office/officeart/2005/8/layout/radial4"/>
    <dgm:cxn modelId="{E0B16833-A97D-6245-83DD-00AA08C3D964}" type="presParOf" srcId="{5F48EFAF-0770-2B47-97A4-BD7626B52E4B}" destId="{E9C72860-A3C4-F84C-9B6A-24081A9D7B18}" srcOrd="4" destOrd="0" presId="urn:microsoft.com/office/officeart/2005/8/layout/radial4"/>
    <dgm:cxn modelId="{8173B1BB-6057-EB42-B7F3-7B14E457D38D}" type="presParOf" srcId="{5F48EFAF-0770-2B47-97A4-BD7626B52E4B}" destId="{58EE17D0-F38E-5B4C-A8CC-8485C1031F28}" srcOrd="5" destOrd="0" presId="urn:microsoft.com/office/officeart/2005/8/layout/radial4"/>
    <dgm:cxn modelId="{599F3321-0D59-8241-9025-35B55259B499}" type="presParOf" srcId="{5F48EFAF-0770-2B47-97A4-BD7626B52E4B}" destId="{386D8214-0B02-A74B-A2D3-10D4584DD6FC}"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C443A52C-74F7-1245-A966-24D85AF0CBFA}"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9E34D483-C9FC-664C-BB38-0ECFC5025B46}">
      <dgm:prSet/>
      <dgm:spPr/>
      <dgm:t>
        <a:bodyPr/>
        <a:lstStyle/>
        <a:p>
          <a:r>
            <a:rPr lang="es-ES" b="1"/>
            <a:t>(Valor Limite Umbral-Media ponderada en el tiempo)  </a:t>
          </a:r>
          <a:r>
            <a:rPr lang="es-ES"/>
            <a:t>Concentración media ponderada en el tiempo, para una jornada normal de trabajo de 8 horas y una semana laboral de 40 horas, a la que pueden estar expuestos casi todos los trabajadores repetidamente día tras día, sin efectos adversos.</a:t>
          </a:r>
          <a:endParaRPr lang="es-CO" dirty="0"/>
        </a:p>
      </dgm:t>
    </dgm:pt>
    <dgm:pt modelId="{CD6B99F4-7E45-7249-B098-D8EF686E28DB}" type="parTrans" cxnId="{F3E03789-1048-8042-BBA7-624D08E0D942}">
      <dgm:prSet/>
      <dgm:spPr/>
      <dgm:t>
        <a:bodyPr/>
        <a:lstStyle/>
        <a:p>
          <a:endParaRPr lang="es-MX"/>
        </a:p>
      </dgm:t>
    </dgm:pt>
    <dgm:pt modelId="{63D58925-AE7E-464A-AFB6-CBF4A97EC6F7}" type="sibTrans" cxnId="{F3E03789-1048-8042-BBA7-624D08E0D942}">
      <dgm:prSet/>
      <dgm:spPr/>
      <dgm:t>
        <a:bodyPr/>
        <a:lstStyle/>
        <a:p>
          <a:endParaRPr lang="es-MX"/>
        </a:p>
      </dgm:t>
    </dgm:pt>
    <dgm:pt modelId="{55E2C4FF-DA1D-7F45-AD78-B5FC353E383F}" type="pres">
      <dgm:prSet presAssocID="{C443A52C-74F7-1245-A966-24D85AF0CBFA}" presName="linear" presStyleCnt="0">
        <dgm:presLayoutVars>
          <dgm:animLvl val="lvl"/>
          <dgm:resizeHandles val="exact"/>
        </dgm:presLayoutVars>
      </dgm:prSet>
      <dgm:spPr/>
      <dgm:t>
        <a:bodyPr/>
        <a:lstStyle/>
        <a:p>
          <a:endParaRPr lang="es-ES"/>
        </a:p>
      </dgm:t>
    </dgm:pt>
    <dgm:pt modelId="{282F8F9F-563B-4A48-B0B8-88AE41182BA8}" type="pres">
      <dgm:prSet presAssocID="{9E34D483-C9FC-664C-BB38-0ECFC5025B46}" presName="parentText" presStyleLbl="node1" presStyleIdx="0" presStyleCnt="1">
        <dgm:presLayoutVars>
          <dgm:chMax val="0"/>
          <dgm:bulletEnabled val="1"/>
        </dgm:presLayoutVars>
      </dgm:prSet>
      <dgm:spPr/>
      <dgm:t>
        <a:bodyPr/>
        <a:lstStyle/>
        <a:p>
          <a:endParaRPr lang="es-ES"/>
        </a:p>
      </dgm:t>
    </dgm:pt>
  </dgm:ptLst>
  <dgm:cxnLst>
    <dgm:cxn modelId="{82961759-D569-0748-8817-A8D6123056E9}" type="presOf" srcId="{9E34D483-C9FC-664C-BB38-0ECFC5025B46}" destId="{282F8F9F-563B-4A48-B0B8-88AE41182BA8}" srcOrd="0" destOrd="0" presId="urn:microsoft.com/office/officeart/2005/8/layout/vList2"/>
    <dgm:cxn modelId="{326AA3F4-65EC-B343-B1F8-7DC2706788B9}" type="presOf" srcId="{C443A52C-74F7-1245-A966-24D85AF0CBFA}" destId="{55E2C4FF-DA1D-7F45-AD78-B5FC353E383F}" srcOrd="0" destOrd="0" presId="urn:microsoft.com/office/officeart/2005/8/layout/vList2"/>
    <dgm:cxn modelId="{F3E03789-1048-8042-BBA7-624D08E0D942}" srcId="{C443A52C-74F7-1245-A966-24D85AF0CBFA}" destId="{9E34D483-C9FC-664C-BB38-0ECFC5025B46}" srcOrd="0" destOrd="0" parTransId="{CD6B99F4-7E45-7249-B098-D8EF686E28DB}" sibTransId="{63D58925-AE7E-464A-AFB6-CBF4A97EC6F7}"/>
    <dgm:cxn modelId="{ACB6A84B-CA27-2445-8A65-170153983B35}" type="presParOf" srcId="{55E2C4FF-DA1D-7F45-AD78-B5FC353E383F}" destId="{282F8F9F-563B-4A48-B0B8-88AE41182BA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6120BB6B-CDC4-0A4B-B0C6-BCB04EBCEBEA}"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75AED675-6475-7D4D-9D28-D3655B3B4746}">
      <dgm:prSet/>
      <dgm:spPr/>
      <dgm:t>
        <a:bodyPr/>
        <a:lstStyle/>
        <a:p>
          <a:r>
            <a:rPr lang="es-ES" b="1"/>
            <a:t>Concentración a la que los trabajadores pueden estar expuestos, no mas de 15 minutos, (y no repetirse más de cuatro veces en una jornada). (4/15/60) </a:t>
          </a:r>
          <a:endParaRPr lang="es-CO"/>
        </a:p>
      </dgm:t>
    </dgm:pt>
    <dgm:pt modelId="{C4B94491-419E-CE46-B46D-59E20CAB7480}" type="parTrans" cxnId="{9A5C20EB-64D4-D045-A69B-F52E1BEB3A1F}">
      <dgm:prSet/>
      <dgm:spPr/>
      <dgm:t>
        <a:bodyPr/>
        <a:lstStyle/>
        <a:p>
          <a:endParaRPr lang="es-MX"/>
        </a:p>
      </dgm:t>
    </dgm:pt>
    <dgm:pt modelId="{758B42FB-98A3-5A47-9318-97DE3E4049B0}" type="sibTrans" cxnId="{9A5C20EB-64D4-D045-A69B-F52E1BEB3A1F}">
      <dgm:prSet/>
      <dgm:spPr/>
      <dgm:t>
        <a:bodyPr/>
        <a:lstStyle/>
        <a:p>
          <a:endParaRPr lang="es-MX"/>
        </a:p>
      </dgm:t>
    </dgm:pt>
    <dgm:pt modelId="{C04E5ADA-C320-FF46-BEB5-BDA4BB94B55B}" type="pres">
      <dgm:prSet presAssocID="{6120BB6B-CDC4-0A4B-B0C6-BCB04EBCEBEA}" presName="linear" presStyleCnt="0">
        <dgm:presLayoutVars>
          <dgm:animLvl val="lvl"/>
          <dgm:resizeHandles val="exact"/>
        </dgm:presLayoutVars>
      </dgm:prSet>
      <dgm:spPr/>
      <dgm:t>
        <a:bodyPr/>
        <a:lstStyle/>
        <a:p>
          <a:endParaRPr lang="es-ES"/>
        </a:p>
      </dgm:t>
    </dgm:pt>
    <dgm:pt modelId="{94D08798-7566-5746-90C2-797DA0DCFD81}" type="pres">
      <dgm:prSet presAssocID="{75AED675-6475-7D4D-9D28-D3655B3B4746}" presName="parentText" presStyleLbl="node1" presStyleIdx="0" presStyleCnt="1">
        <dgm:presLayoutVars>
          <dgm:chMax val="0"/>
          <dgm:bulletEnabled val="1"/>
        </dgm:presLayoutVars>
      </dgm:prSet>
      <dgm:spPr/>
      <dgm:t>
        <a:bodyPr/>
        <a:lstStyle/>
        <a:p>
          <a:endParaRPr lang="es-ES"/>
        </a:p>
      </dgm:t>
    </dgm:pt>
  </dgm:ptLst>
  <dgm:cxnLst>
    <dgm:cxn modelId="{9A5C20EB-64D4-D045-A69B-F52E1BEB3A1F}" srcId="{6120BB6B-CDC4-0A4B-B0C6-BCB04EBCEBEA}" destId="{75AED675-6475-7D4D-9D28-D3655B3B4746}" srcOrd="0" destOrd="0" parTransId="{C4B94491-419E-CE46-B46D-59E20CAB7480}" sibTransId="{758B42FB-98A3-5A47-9318-97DE3E4049B0}"/>
    <dgm:cxn modelId="{E57D61CA-9FCB-4B45-A6B2-8752A8DEA5A9}" type="presOf" srcId="{6120BB6B-CDC4-0A4B-B0C6-BCB04EBCEBEA}" destId="{C04E5ADA-C320-FF46-BEB5-BDA4BB94B55B}" srcOrd="0" destOrd="0" presId="urn:microsoft.com/office/officeart/2005/8/layout/vList2"/>
    <dgm:cxn modelId="{F8F150AE-5540-1843-BFEC-458C2D94D590}" type="presOf" srcId="{75AED675-6475-7D4D-9D28-D3655B3B4746}" destId="{94D08798-7566-5746-90C2-797DA0DCFD81}" srcOrd="0" destOrd="0" presId="urn:microsoft.com/office/officeart/2005/8/layout/vList2"/>
    <dgm:cxn modelId="{D00C1310-9DB7-8041-9E0A-71519C5B692E}" type="presParOf" srcId="{C04E5ADA-C320-FF46-BEB5-BDA4BB94B55B}" destId="{94D08798-7566-5746-90C2-797DA0DCFD8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7D51EB0E-F113-654D-A7D7-39DEAB1FA072}"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A8F8CF8E-ABFF-7544-B8C4-D68A553054B8}">
      <dgm:prSet/>
      <dgm:spPr/>
      <dgm:t>
        <a:bodyPr/>
        <a:lstStyle/>
        <a:p>
          <a:r>
            <a:rPr lang="es-ES" b="1"/>
            <a:t>Es la concentración que no se debe sobrepasar en ningún momento de la exposición durante el trabajo. Para su valoración se admiten muestreos de 15 minutos, excepto para aquellas sustancias que puedan causar irritación inmediata con exposiciones muy cortas.</a:t>
          </a:r>
          <a:endParaRPr lang="es-CO"/>
        </a:p>
      </dgm:t>
    </dgm:pt>
    <dgm:pt modelId="{CB5490DB-F6B3-214D-A6D8-7451F31CAC68}" type="parTrans" cxnId="{C60232D2-ADE6-1F42-BED7-43356B0137C0}">
      <dgm:prSet/>
      <dgm:spPr/>
      <dgm:t>
        <a:bodyPr/>
        <a:lstStyle/>
        <a:p>
          <a:endParaRPr lang="es-MX"/>
        </a:p>
      </dgm:t>
    </dgm:pt>
    <dgm:pt modelId="{AF64282D-FD85-4847-9E90-E580DC831EDE}" type="sibTrans" cxnId="{C60232D2-ADE6-1F42-BED7-43356B0137C0}">
      <dgm:prSet/>
      <dgm:spPr/>
      <dgm:t>
        <a:bodyPr/>
        <a:lstStyle/>
        <a:p>
          <a:endParaRPr lang="es-MX"/>
        </a:p>
      </dgm:t>
    </dgm:pt>
    <dgm:pt modelId="{B8103AFE-0CCB-924D-B758-3D362545E6E8}" type="pres">
      <dgm:prSet presAssocID="{7D51EB0E-F113-654D-A7D7-39DEAB1FA072}" presName="linear" presStyleCnt="0">
        <dgm:presLayoutVars>
          <dgm:animLvl val="lvl"/>
          <dgm:resizeHandles val="exact"/>
        </dgm:presLayoutVars>
      </dgm:prSet>
      <dgm:spPr/>
      <dgm:t>
        <a:bodyPr/>
        <a:lstStyle/>
        <a:p>
          <a:endParaRPr lang="es-ES"/>
        </a:p>
      </dgm:t>
    </dgm:pt>
    <dgm:pt modelId="{6FA51405-0FC3-5A4D-A96E-4013F1E92DC0}" type="pres">
      <dgm:prSet presAssocID="{A8F8CF8E-ABFF-7544-B8C4-D68A553054B8}" presName="parentText" presStyleLbl="node1" presStyleIdx="0" presStyleCnt="1">
        <dgm:presLayoutVars>
          <dgm:chMax val="0"/>
          <dgm:bulletEnabled val="1"/>
        </dgm:presLayoutVars>
      </dgm:prSet>
      <dgm:spPr/>
      <dgm:t>
        <a:bodyPr/>
        <a:lstStyle/>
        <a:p>
          <a:endParaRPr lang="es-ES"/>
        </a:p>
      </dgm:t>
    </dgm:pt>
  </dgm:ptLst>
  <dgm:cxnLst>
    <dgm:cxn modelId="{2A2BC581-4B32-E244-8E1A-4FE73763684E}" type="presOf" srcId="{A8F8CF8E-ABFF-7544-B8C4-D68A553054B8}" destId="{6FA51405-0FC3-5A4D-A96E-4013F1E92DC0}" srcOrd="0" destOrd="0" presId="urn:microsoft.com/office/officeart/2005/8/layout/vList2"/>
    <dgm:cxn modelId="{C60232D2-ADE6-1F42-BED7-43356B0137C0}" srcId="{7D51EB0E-F113-654D-A7D7-39DEAB1FA072}" destId="{A8F8CF8E-ABFF-7544-B8C4-D68A553054B8}" srcOrd="0" destOrd="0" parTransId="{CB5490DB-F6B3-214D-A6D8-7451F31CAC68}" sibTransId="{AF64282D-FD85-4847-9E90-E580DC831EDE}"/>
    <dgm:cxn modelId="{DB158939-E18C-D640-A93E-F8FC05739630}" type="presOf" srcId="{7D51EB0E-F113-654D-A7D7-39DEAB1FA072}" destId="{B8103AFE-0CCB-924D-B758-3D362545E6E8}" srcOrd="0" destOrd="0" presId="urn:microsoft.com/office/officeart/2005/8/layout/vList2"/>
    <dgm:cxn modelId="{013D0536-C115-9444-8808-C4917AE9BF84}" type="presParOf" srcId="{B8103AFE-0CCB-924D-B758-3D362545E6E8}" destId="{6FA51405-0FC3-5A4D-A96E-4013F1E92DC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A5766050-61BD-FA4F-9017-BBB041BA6DD1}"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153B2DBC-15FF-F74B-99D8-BC473373EE00}">
      <dgm:prSet/>
      <dgm:spPr/>
      <dgm:t>
        <a:bodyPr/>
        <a:lstStyle/>
        <a:p>
          <a:r>
            <a:rPr lang="es-ES"/>
            <a:t>Riesgos para la salud no existen y se toma como referencia para definir el concepto de calidad de aire. </a:t>
          </a:r>
          <a:endParaRPr lang="es-CO"/>
        </a:p>
      </dgm:t>
    </dgm:pt>
    <dgm:pt modelId="{58497C27-B95B-6844-8BBA-DC3B853845EC}" type="parTrans" cxnId="{0EE8E377-EED5-2D46-B7B5-317E00499B5C}">
      <dgm:prSet/>
      <dgm:spPr/>
      <dgm:t>
        <a:bodyPr/>
        <a:lstStyle/>
        <a:p>
          <a:endParaRPr lang="es-MX"/>
        </a:p>
      </dgm:t>
    </dgm:pt>
    <dgm:pt modelId="{2D7C59BA-71AA-DF49-B208-09CC6942BEED}" type="sibTrans" cxnId="{0EE8E377-EED5-2D46-B7B5-317E00499B5C}">
      <dgm:prSet/>
      <dgm:spPr/>
      <dgm:t>
        <a:bodyPr/>
        <a:lstStyle/>
        <a:p>
          <a:endParaRPr lang="es-MX"/>
        </a:p>
      </dgm:t>
    </dgm:pt>
    <dgm:pt modelId="{0FCB4C25-0269-6B42-A002-D4F2B4B3249D}" type="pres">
      <dgm:prSet presAssocID="{A5766050-61BD-FA4F-9017-BBB041BA6DD1}" presName="linear" presStyleCnt="0">
        <dgm:presLayoutVars>
          <dgm:animLvl val="lvl"/>
          <dgm:resizeHandles val="exact"/>
        </dgm:presLayoutVars>
      </dgm:prSet>
      <dgm:spPr/>
      <dgm:t>
        <a:bodyPr/>
        <a:lstStyle/>
        <a:p>
          <a:endParaRPr lang="es-ES"/>
        </a:p>
      </dgm:t>
    </dgm:pt>
    <dgm:pt modelId="{2180CDFD-8C79-E741-9352-FFC694470CD8}" type="pres">
      <dgm:prSet presAssocID="{153B2DBC-15FF-F74B-99D8-BC473373EE00}" presName="parentText" presStyleLbl="node1" presStyleIdx="0" presStyleCnt="1">
        <dgm:presLayoutVars>
          <dgm:chMax val="0"/>
          <dgm:bulletEnabled val="1"/>
        </dgm:presLayoutVars>
      </dgm:prSet>
      <dgm:spPr/>
      <dgm:t>
        <a:bodyPr/>
        <a:lstStyle/>
        <a:p>
          <a:endParaRPr lang="es-ES"/>
        </a:p>
      </dgm:t>
    </dgm:pt>
  </dgm:ptLst>
  <dgm:cxnLst>
    <dgm:cxn modelId="{0EE8E377-EED5-2D46-B7B5-317E00499B5C}" srcId="{A5766050-61BD-FA4F-9017-BBB041BA6DD1}" destId="{153B2DBC-15FF-F74B-99D8-BC473373EE00}" srcOrd="0" destOrd="0" parTransId="{58497C27-B95B-6844-8BBA-DC3B853845EC}" sibTransId="{2D7C59BA-71AA-DF49-B208-09CC6942BEED}"/>
    <dgm:cxn modelId="{6D698AC1-1B76-AB4A-9E20-AD011EF12F4F}" type="presOf" srcId="{A5766050-61BD-FA4F-9017-BBB041BA6DD1}" destId="{0FCB4C25-0269-6B42-A002-D4F2B4B3249D}" srcOrd="0" destOrd="0" presId="urn:microsoft.com/office/officeart/2005/8/layout/vList2"/>
    <dgm:cxn modelId="{7E3505A0-9E6F-4947-8B09-643EE51DE8B5}" type="presOf" srcId="{153B2DBC-15FF-F74B-99D8-BC473373EE00}" destId="{2180CDFD-8C79-E741-9352-FFC694470CD8}" srcOrd="0" destOrd="0" presId="urn:microsoft.com/office/officeart/2005/8/layout/vList2"/>
    <dgm:cxn modelId="{70A28479-F146-A448-908F-61FDFABC56C0}" type="presParOf" srcId="{0FCB4C25-0269-6B42-A002-D4F2B4B3249D}" destId="{2180CDFD-8C79-E741-9352-FFC694470CD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F13813FB-D218-8546-A83C-BF9188A06262}"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s-MX"/>
        </a:p>
      </dgm:t>
    </dgm:pt>
    <dgm:pt modelId="{500827A3-EBC8-164C-BC47-340B611A9B3D}">
      <dgm:prSet/>
      <dgm:spPr/>
      <dgm:t>
        <a:bodyPr/>
        <a:lstStyle/>
        <a:p>
          <a:r>
            <a:rPr lang="es-CO" dirty="0"/>
            <a:t>Debe quedar evidencia de entrega y recibido, (constatar que el médico ocupacional la conoce y el empleador la ha entregado oportunamente).</a:t>
          </a:r>
          <a:r>
            <a:rPr lang="es-CO" b="1" dirty="0"/>
            <a:t> (Parágrafo 1)</a:t>
          </a:r>
          <a:endParaRPr lang="es-CO" dirty="0"/>
        </a:p>
      </dgm:t>
    </dgm:pt>
    <dgm:pt modelId="{04271A5A-70E7-9641-86D4-B41C1D5EE486}" type="parTrans" cxnId="{879C2034-1683-EB48-A0AC-5CAAD92DEE9E}">
      <dgm:prSet/>
      <dgm:spPr/>
      <dgm:t>
        <a:bodyPr/>
        <a:lstStyle/>
        <a:p>
          <a:endParaRPr lang="es-MX"/>
        </a:p>
      </dgm:t>
    </dgm:pt>
    <dgm:pt modelId="{3FDCB527-4918-6C41-807C-1F5FD7F80760}" type="sibTrans" cxnId="{879C2034-1683-EB48-A0AC-5CAAD92DEE9E}">
      <dgm:prSet/>
      <dgm:spPr/>
      <dgm:t>
        <a:bodyPr/>
        <a:lstStyle/>
        <a:p>
          <a:endParaRPr lang="es-MX"/>
        </a:p>
      </dgm:t>
    </dgm:pt>
    <dgm:pt modelId="{35AAD3D9-33A9-F74B-A11A-7A7DA295AFAA}">
      <dgm:prSet/>
      <dgm:spPr/>
      <dgm:t>
        <a:bodyPr/>
        <a:lstStyle/>
        <a:p>
          <a:r>
            <a:rPr lang="es-CO" dirty="0"/>
            <a:t>Si el médico especialista que realiza las EMO considera información insuficiente, podrá solicitar ampliación.</a:t>
          </a:r>
          <a:r>
            <a:rPr lang="es-CO" b="1" dirty="0"/>
            <a:t> (Parágrafo 2)</a:t>
          </a:r>
          <a:endParaRPr lang="es-CO" dirty="0"/>
        </a:p>
      </dgm:t>
    </dgm:pt>
    <dgm:pt modelId="{467BD4FB-D0A1-5643-A826-7B5C01B34FA9}" type="parTrans" cxnId="{0F7C6473-E1DB-4B46-A128-B9693B31E222}">
      <dgm:prSet/>
      <dgm:spPr/>
      <dgm:t>
        <a:bodyPr/>
        <a:lstStyle/>
        <a:p>
          <a:endParaRPr lang="es-MX"/>
        </a:p>
      </dgm:t>
    </dgm:pt>
    <dgm:pt modelId="{AD2A270F-5FB2-6749-9E30-F6E1770065C0}" type="sibTrans" cxnId="{0F7C6473-E1DB-4B46-A128-B9693B31E222}">
      <dgm:prSet/>
      <dgm:spPr/>
      <dgm:t>
        <a:bodyPr/>
        <a:lstStyle/>
        <a:p>
          <a:endParaRPr lang="es-MX"/>
        </a:p>
      </dgm:t>
    </dgm:pt>
    <dgm:pt modelId="{06E570AF-C119-7345-94BD-16996AF975D7}" type="pres">
      <dgm:prSet presAssocID="{F13813FB-D218-8546-A83C-BF9188A06262}" presName="linear" presStyleCnt="0">
        <dgm:presLayoutVars>
          <dgm:animLvl val="lvl"/>
          <dgm:resizeHandles val="exact"/>
        </dgm:presLayoutVars>
      </dgm:prSet>
      <dgm:spPr/>
      <dgm:t>
        <a:bodyPr/>
        <a:lstStyle/>
        <a:p>
          <a:endParaRPr lang="es-ES"/>
        </a:p>
      </dgm:t>
    </dgm:pt>
    <dgm:pt modelId="{42C9975C-C84B-EC45-AE46-7624B2615D8C}" type="pres">
      <dgm:prSet presAssocID="{500827A3-EBC8-164C-BC47-340B611A9B3D}" presName="parentText" presStyleLbl="node1" presStyleIdx="0" presStyleCnt="2">
        <dgm:presLayoutVars>
          <dgm:chMax val="0"/>
          <dgm:bulletEnabled val="1"/>
        </dgm:presLayoutVars>
      </dgm:prSet>
      <dgm:spPr/>
      <dgm:t>
        <a:bodyPr/>
        <a:lstStyle/>
        <a:p>
          <a:endParaRPr lang="es-ES"/>
        </a:p>
      </dgm:t>
    </dgm:pt>
    <dgm:pt modelId="{5983DFE8-01CC-D44C-BFA9-F72926E4C595}" type="pres">
      <dgm:prSet presAssocID="{3FDCB527-4918-6C41-807C-1F5FD7F80760}" presName="spacer" presStyleCnt="0"/>
      <dgm:spPr/>
    </dgm:pt>
    <dgm:pt modelId="{3404728D-DBEE-9744-8FDB-B1906658997F}" type="pres">
      <dgm:prSet presAssocID="{35AAD3D9-33A9-F74B-A11A-7A7DA295AFAA}" presName="parentText" presStyleLbl="node1" presStyleIdx="1" presStyleCnt="2">
        <dgm:presLayoutVars>
          <dgm:chMax val="0"/>
          <dgm:bulletEnabled val="1"/>
        </dgm:presLayoutVars>
      </dgm:prSet>
      <dgm:spPr/>
      <dgm:t>
        <a:bodyPr/>
        <a:lstStyle/>
        <a:p>
          <a:endParaRPr lang="es-ES"/>
        </a:p>
      </dgm:t>
    </dgm:pt>
  </dgm:ptLst>
  <dgm:cxnLst>
    <dgm:cxn modelId="{EEEFA5FF-AF5F-1040-B883-6C6A1A30B440}" type="presOf" srcId="{35AAD3D9-33A9-F74B-A11A-7A7DA295AFAA}" destId="{3404728D-DBEE-9744-8FDB-B1906658997F}" srcOrd="0" destOrd="0" presId="urn:microsoft.com/office/officeart/2005/8/layout/vList2"/>
    <dgm:cxn modelId="{0F7C6473-E1DB-4B46-A128-B9693B31E222}" srcId="{F13813FB-D218-8546-A83C-BF9188A06262}" destId="{35AAD3D9-33A9-F74B-A11A-7A7DA295AFAA}" srcOrd="1" destOrd="0" parTransId="{467BD4FB-D0A1-5643-A826-7B5C01B34FA9}" sibTransId="{AD2A270F-5FB2-6749-9E30-F6E1770065C0}"/>
    <dgm:cxn modelId="{0ED26184-2217-2C46-B9DF-28F97460DECB}" type="presOf" srcId="{500827A3-EBC8-164C-BC47-340B611A9B3D}" destId="{42C9975C-C84B-EC45-AE46-7624B2615D8C}" srcOrd="0" destOrd="0" presId="urn:microsoft.com/office/officeart/2005/8/layout/vList2"/>
    <dgm:cxn modelId="{879C2034-1683-EB48-A0AC-5CAAD92DEE9E}" srcId="{F13813FB-D218-8546-A83C-BF9188A06262}" destId="{500827A3-EBC8-164C-BC47-340B611A9B3D}" srcOrd="0" destOrd="0" parTransId="{04271A5A-70E7-9641-86D4-B41C1D5EE486}" sibTransId="{3FDCB527-4918-6C41-807C-1F5FD7F80760}"/>
    <dgm:cxn modelId="{84372D82-6131-3845-A505-AEDD0A5DD81E}" type="presOf" srcId="{F13813FB-D218-8546-A83C-BF9188A06262}" destId="{06E570AF-C119-7345-94BD-16996AF975D7}" srcOrd="0" destOrd="0" presId="urn:microsoft.com/office/officeart/2005/8/layout/vList2"/>
    <dgm:cxn modelId="{F39EF5A4-7B49-C94F-9F7A-DD390D2A03CB}" type="presParOf" srcId="{06E570AF-C119-7345-94BD-16996AF975D7}" destId="{42C9975C-C84B-EC45-AE46-7624B2615D8C}" srcOrd="0" destOrd="0" presId="urn:microsoft.com/office/officeart/2005/8/layout/vList2"/>
    <dgm:cxn modelId="{8C17D69A-A864-9140-AFD9-D7DA9623C1A5}" type="presParOf" srcId="{06E570AF-C119-7345-94BD-16996AF975D7}" destId="{5983DFE8-01CC-D44C-BFA9-F72926E4C595}" srcOrd="1" destOrd="0" presId="urn:microsoft.com/office/officeart/2005/8/layout/vList2"/>
    <dgm:cxn modelId="{C9AE1F7E-50F6-D343-AD9F-B5CAD7A265AC}" type="presParOf" srcId="{06E570AF-C119-7345-94BD-16996AF975D7}" destId="{3404728D-DBEE-9744-8FDB-B1906658997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6F1BE819-445A-FF47-8670-8725297FE634}" type="doc">
      <dgm:prSet loTypeId="urn:microsoft.com/office/officeart/2005/8/layout/hList7" loCatId="list" qsTypeId="urn:microsoft.com/office/officeart/2005/8/quickstyle/simple1" qsCatId="simple" csTypeId="urn:microsoft.com/office/officeart/2005/8/colors/accent1_1" csCatId="accent1" phldr="1"/>
      <dgm:spPr/>
      <dgm:t>
        <a:bodyPr/>
        <a:lstStyle/>
        <a:p>
          <a:endParaRPr lang="es-MX"/>
        </a:p>
      </dgm:t>
    </dgm:pt>
    <dgm:pt modelId="{EC9DF65F-F1A1-FB47-93E0-EBD61CFC8E8E}">
      <dgm:prSet/>
      <dgm:spPr/>
      <dgm:t>
        <a:bodyPr/>
        <a:lstStyle/>
        <a:p>
          <a:r>
            <a:rPr lang="es-CO"/>
            <a:t>k) Número de identificación CAS: Corresponde al número de identificación de una sustancia química, asignado por Chemical Abstrac Service.</a:t>
          </a:r>
        </a:p>
      </dgm:t>
    </dgm:pt>
    <dgm:pt modelId="{1C0DC04B-49B3-AB43-BA1A-8E5C3FE3BDE1}" type="parTrans" cxnId="{148C682A-BC60-7F47-AFC7-2CA555AE7BB2}">
      <dgm:prSet/>
      <dgm:spPr/>
      <dgm:t>
        <a:bodyPr/>
        <a:lstStyle/>
        <a:p>
          <a:endParaRPr lang="es-MX"/>
        </a:p>
      </dgm:t>
    </dgm:pt>
    <dgm:pt modelId="{D81BAE97-FB0E-0249-8344-B838A13BC897}" type="sibTrans" cxnId="{148C682A-BC60-7F47-AFC7-2CA555AE7BB2}">
      <dgm:prSet/>
      <dgm:spPr/>
      <dgm:t>
        <a:bodyPr/>
        <a:lstStyle/>
        <a:p>
          <a:endParaRPr lang="es-MX"/>
        </a:p>
      </dgm:t>
    </dgm:pt>
    <dgm:pt modelId="{269F6942-D931-514F-9C66-D00356362D58}">
      <dgm:prSet/>
      <dgm:spPr/>
      <dgm:t>
        <a:bodyPr/>
        <a:lstStyle/>
        <a:p>
          <a:r>
            <a:rPr lang="es-CO"/>
            <a:t>1) Órgano blanco: Órgano al cual tiene afinidad un determinado elemento o sustancia y que es susceptible de daño o afección.</a:t>
          </a:r>
        </a:p>
      </dgm:t>
    </dgm:pt>
    <dgm:pt modelId="{5D114249-EECB-CF48-B466-0E74B2578502}" type="parTrans" cxnId="{6C7DD753-9524-ED42-9722-051755E2637E}">
      <dgm:prSet/>
      <dgm:spPr/>
      <dgm:t>
        <a:bodyPr/>
        <a:lstStyle/>
        <a:p>
          <a:endParaRPr lang="es-MX"/>
        </a:p>
      </dgm:t>
    </dgm:pt>
    <dgm:pt modelId="{8679C660-7F09-C144-A8AD-82B85D0D9F53}" type="sibTrans" cxnId="{6C7DD753-9524-ED42-9722-051755E2637E}">
      <dgm:prSet/>
      <dgm:spPr/>
      <dgm:t>
        <a:bodyPr/>
        <a:lstStyle/>
        <a:p>
          <a:endParaRPr lang="es-MX"/>
        </a:p>
      </dgm:t>
    </dgm:pt>
    <dgm:pt modelId="{928EB925-A1E6-E94F-8EB3-404CDF3835ED}" type="pres">
      <dgm:prSet presAssocID="{6F1BE819-445A-FF47-8670-8725297FE634}" presName="Name0" presStyleCnt="0">
        <dgm:presLayoutVars>
          <dgm:dir/>
          <dgm:resizeHandles val="exact"/>
        </dgm:presLayoutVars>
      </dgm:prSet>
      <dgm:spPr/>
      <dgm:t>
        <a:bodyPr/>
        <a:lstStyle/>
        <a:p>
          <a:endParaRPr lang="es-ES"/>
        </a:p>
      </dgm:t>
    </dgm:pt>
    <dgm:pt modelId="{E95F09F7-97A3-4B45-A5D8-0D3113C18E36}" type="pres">
      <dgm:prSet presAssocID="{6F1BE819-445A-FF47-8670-8725297FE634}" presName="fgShape" presStyleLbl="fgShp" presStyleIdx="0" presStyleCnt="1"/>
      <dgm:spPr/>
    </dgm:pt>
    <dgm:pt modelId="{2CC9E5A0-631B-5645-B575-09A8CBCD8E6A}" type="pres">
      <dgm:prSet presAssocID="{6F1BE819-445A-FF47-8670-8725297FE634}" presName="linComp" presStyleCnt="0"/>
      <dgm:spPr/>
    </dgm:pt>
    <dgm:pt modelId="{EEF04925-77EC-244E-8024-A74C0748DB75}" type="pres">
      <dgm:prSet presAssocID="{EC9DF65F-F1A1-FB47-93E0-EBD61CFC8E8E}" presName="compNode" presStyleCnt="0"/>
      <dgm:spPr/>
    </dgm:pt>
    <dgm:pt modelId="{33146409-CBB5-AE4F-8974-734F24A043B8}" type="pres">
      <dgm:prSet presAssocID="{EC9DF65F-F1A1-FB47-93E0-EBD61CFC8E8E}" presName="bkgdShape" presStyleLbl="node1" presStyleIdx="0" presStyleCnt="2"/>
      <dgm:spPr/>
      <dgm:t>
        <a:bodyPr/>
        <a:lstStyle/>
        <a:p>
          <a:endParaRPr lang="es-ES"/>
        </a:p>
      </dgm:t>
    </dgm:pt>
    <dgm:pt modelId="{9779BB73-B84D-6940-9617-A6AEC1886CFD}" type="pres">
      <dgm:prSet presAssocID="{EC9DF65F-F1A1-FB47-93E0-EBD61CFC8E8E}" presName="nodeTx" presStyleLbl="node1" presStyleIdx="0" presStyleCnt="2">
        <dgm:presLayoutVars>
          <dgm:bulletEnabled val="1"/>
        </dgm:presLayoutVars>
      </dgm:prSet>
      <dgm:spPr/>
      <dgm:t>
        <a:bodyPr/>
        <a:lstStyle/>
        <a:p>
          <a:endParaRPr lang="es-ES"/>
        </a:p>
      </dgm:t>
    </dgm:pt>
    <dgm:pt modelId="{36954376-D2E2-084D-977F-443EAF6C4146}" type="pres">
      <dgm:prSet presAssocID="{EC9DF65F-F1A1-FB47-93E0-EBD61CFC8E8E}" presName="invisiNode" presStyleLbl="node1" presStyleIdx="0" presStyleCnt="2"/>
      <dgm:spPr/>
    </dgm:pt>
    <dgm:pt modelId="{74E72EE6-280C-9347-95E6-D4C85E7AAB4D}" type="pres">
      <dgm:prSet presAssocID="{EC9DF65F-F1A1-FB47-93E0-EBD61CFC8E8E}" presName="imagNode" presStyleLbl="fgImgPlac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65AB7C7F-A157-B544-946B-77A439C40FF9}" type="pres">
      <dgm:prSet presAssocID="{D81BAE97-FB0E-0249-8344-B838A13BC897}" presName="sibTrans" presStyleLbl="sibTrans2D1" presStyleIdx="0" presStyleCnt="0"/>
      <dgm:spPr/>
      <dgm:t>
        <a:bodyPr/>
        <a:lstStyle/>
        <a:p>
          <a:endParaRPr lang="es-ES"/>
        </a:p>
      </dgm:t>
    </dgm:pt>
    <dgm:pt modelId="{ACD6965F-6B26-AA42-A37D-84832EAEC39C}" type="pres">
      <dgm:prSet presAssocID="{269F6942-D931-514F-9C66-D00356362D58}" presName="compNode" presStyleCnt="0"/>
      <dgm:spPr/>
    </dgm:pt>
    <dgm:pt modelId="{E61A4D0E-A45F-5040-A992-0545B1012C12}" type="pres">
      <dgm:prSet presAssocID="{269F6942-D931-514F-9C66-D00356362D58}" presName="bkgdShape" presStyleLbl="node1" presStyleIdx="1" presStyleCnt="2"/>
      <dgm:spPr/>
      <dgm:t>
        <a:bodyPr/>
        <a:lstStyle/>
        <a:p>
          <a:endParaRPr lang="es-ES"/>
        </a:p>
      </dgm:t>
    </dgm:pt>
    <dgm:pt modelId="{CC44100D-7C69-544C-91DF-17141EF43A50}" type="pres">
      <dgm:prSet presAssocID="{269F6942-D931-514F-9C66-D00356362D58}" presName="nodeTx" presStyleLbl="node1" presStyleIdx="1" presStyleCnt="2">
        <dgm:presLayoutVars>
          <dgm:bulletEnabled val="1"/>
        </dgm:presLayoutVars>
      </dgm:prSet>
      <dgm:spPr/>
      <dgm:t>
        <a:bodyPr/>
        <a:lstStyle/>
        <a:p>
          <a:endParaRPr lang="es-ES"/>
        </a:p>
      </dgm:t>
    </dgm:pt>
    <dgm:pt modelId="{DBBDC83D-2105-F040-87FB-1EBCFF85AA49}" type="pres">
      <dgm:prSet presAssocID="{269F6942-D931-514F-9C66-D00356362D58}" presName="invisiNode" presStyleLbl="node1" presStyleIdx="1" presStyleCnt="2"/>
      <dgm:spPr/>
    </dgm:pt>
    <dgm:pt modelId="{5519F753-35D2-F746-BCD3-B7D93689B099}" type="pres">
      <dgm:prSet presAssocID="{269F6942-D931-514F-9C66-D00356362D58}" presName="imagNode" presStyleLbl="fgImgPlace1" presStyleIdx="1" presStyleCnt="2" custLinFactNeighborY="-177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Lst>
  <dgm:cxnLst>
    <dgm:cxn modelId="{CE41CFD6-150F-E843-89F7-8B4E2B5BE5E2}" type="presOf" srcId="{EC9DF65F-F1A1-FB47-93E0-EBD61CFC8E8E}" destId="{9779BB73-B84D-6940-9617-A6AEC1886CFD}" srcOrd="1" destOrd="0" presId="urn:microsoft.com/office/officeart/2005/8/layout/hList7"/>
    <dgm:cxn modelId="{148C682A-BC60-7F47-AFC7-2CA555AE7BB2}" srcId="{6F1BE819-445A-FF47-8670-8725297FE634}" destId="{EC9DF65F-F1A1-FB47-93E0-EBD61CFC8E8E}" srcOrd="0" destOrd="0" parTransId="{1C0DC04B-49B3-AB43-BA1A-8E5C3FE3BDE1}" sibTransId="{D81BAE97-FB0E-0249-8344-B838A13BC897}"/>
    <dgm:cxn modelId="{905710FD-6D39-1B41-9402-1FE4478CC895}" type="presOf" srcId="{D81BAE97-FB0E-0249-8344-B838A13BC897}" destId="{65AB7C7F-A157-B544-946B-77A439C40FF9}" srcOrd="0" destOrd="0" presId="urn:microsoft.com/office/officeart/2005/8/layout/hList7"/>
    <dgm:cxn modelId="{6C7DD753-9524-ED42-9722-051755E2637E}" srcId="{6F1BE819-445A-FF47-8670-8725297FE634}" destId="{269F6942-D931-514F-9C66-D00356362D58}" srcOrd="1" destOrd="0" parTransId="{5D114249-EECB-CF48-B466-0E74B2578502}" sibTransId="{8679C660-7F09-C144-A8AD-82B85D0D9F53}"/>
    <dgm:cxn modelId="{E6710767-1CCE-7E45-8E76-3F09BA6DAF37}" type="presOf" srcId="{EC9DF65F-F1A1-FB47-93E0-EBD61CFC8E8E}" destId="{33146409-CBB5-AE4F-8974-734F24A043B8}" srcOrd="0" destOrd="0" presId="urn:microsoft.com/office/officeart/2005/8/layout/hList7"/>
    <dgm:cxn modelId="{4DAE92F8-20C9-894E-8F2D-6FFAD6FEA2A2}" type="presOf" srcId="{269F6942-D931-514F-9C66-D00356362D58}" destId="{E61A4D0E-A45F-5040-A992-0545B1012C12}" srcOrd="0" destOrd="0" presId="urn:microsoft.com/office/officeart/2005/8/layout/hList7"/>
    <dgm:cxn modelId="{938ACF00-0F85-E642-A520-201AB17B0DC0}" type="presOf" srcId="{6F1BE819-445A-FF47-8670-8725297FE634}" destId="{928EB925-A1E6-E94F-8EB3-404CDF3835ED}" srcOrd="0" destOrd="0" presId="urn:microsoft.com/office/officeart/2005/8/layout/hList7"/>
    <dgm:cxn modelId="{9D851B02-9B0F-9F42-B85C-BE5A62B6571C}" type="presOf" srcId="{269F6942-D931-514F-9C66-D00356362D58}" destId="{CC44100D-7C69-544C-91DF-17141EF43A50}" srcOrd="1" destOrd="0" presId="urn:microsoft.com/office/officeart/2005/8/layout/hList7"/>
    <dgm:cxn modelId="{3175E241-7989-DA43-A983-2DF4D84F7D7A}" type="presParOf" srcId="{928EB925-A1E6-E94F-8EB3-404CDF3835ED}" destId="{E95F09F7-97A3-4B45-A5D8-0D3113C18E36}" srcOrd="0" destOrd="0" presId="urn:microsoft.com/office/officeart/2005/8/layout/hList7"/>
    <dgm:cxn modelId="{8376CB4E-72AD-B24B-86B0-6C54DE7AD60C}" type="presParOf" srcId="{928EB925-A1E6-E94F-8EB3-404CDF3835ED}" destId="{2CC9E5A0-631B-5645-B575-09A8CBCD8E6A}" srcOrd="1" destOrd="0" presId="urn:microsoft.com/office/officeart/2005/8/layout/hList7"/>
    <dgm:cxn modelId="{6B7769D4-79A6-F54F-84C8-8F6FCCC493DD}" type="presParOf" srcId="{2CC9E5A0-631B-5645-B575-09A8CBCD8E6A}" destId="{EEF04925-77EC-244E-8024-A74C0748DB75}" srcOrd="0" destOrd="0" presId="urn:microsoft.com/office/officeart/2005/8/layout/hList7"/>
    <dgm:cxn modelId="{8BF19D1A-8ED7-6A41-9426-2613DF293226}" type="presParOf" srcId="{EEF04925-77EC-244E-8024-A74C0748DB75}" destId="{33146409-CBB5-AE4F-8974-734F24A043B8}" srcOrd="0" destOrd="0" presId="urn:microsoft.com/office/officeart/2005/8/layout/hList7"/>
    <dgm:cxn modelId="{904AF0F2-DA86-D541-92B8-FFAED51C0DA2}" type="presParOf" srcId="{EEF04925-77EC-244E-8024-A74C0748DB75}" destId="{9779BB73-B84D-6940-9617-A6AEC1886CFD}" srcOrd="1" destOrd="0" presId="urn:microsoft.com/office/officeart/2005/8/layout/hList7"/>
    <dgm:cxn modelId="{602208EC-5D0D-8249-A84E-948D18C1A59E}" type="presParOf" srcId="{EEF04925-77EC-244E-8024-A74C0748DB75}" destId="{36954376-D2E2-084D-977F-443EAF6C4146}" srcOrd="2" destOrd="0" presId="urn:microsoft.com/office/officeart/2005/8/layout/hList7"/>
    <dgm:cxn modelId="{B8AAAEE3-DE50-9E4F-BDCD-7ADF7C604004}" type="presParOf" srcId="{EEF04925-77EC-244E-8024-A74C0748DB75}" destId="{74E72EE6-280C-9347-95E6-D4C85E7AAB4D}" srcOrd="3" destOrd="0" presId="urn:microsoft.com/office/officeart/2005/8/layout/hList7"/>
    <dgm:cxn modelId="{79A739AB-4890-4D4A-8958-3C30D59EF9E1}" type="presParOf" srcId="{2CC9E5A0-631B-5645-B575-09A8CBCD8E6A}" destId="{65AB7C7F-A157-B544-946B-77A439C40FF9}" srcOrd="1" destOrd="0" presId="urn:microsoft.com/office/officeart/2005/8/layout/hList7"/>
    <dgm:cxn modelId="{BF86462A-D01B-D84B-9834-24BC1CA4047A}" type="presParOf" srcId="{2CC9E5A0-631B-5645-B575-09A8CBCD8E6A}" destId="{ACD6965F-6B26-AA42-A37D-84832EAEC39C}" srcOrd="2" destOrd="0" presId="urn:microsoft.com/office/officeart/2005/8/layout/hList7"/>
    <dgm:cxn modelId="{15738074-448D-6140-B005-1A1EA0EF84C9}" type="presParOf" srcId="{ACD6965F-6B26-AA42-A37D-84832EAEC39C}" destId="{E61A4D0E-A45F-5040-A992-0545B1012C12}" srcOrd="0" destOrd="0" presId="urn:microsoft.com/office/officeart/2005/8/layout/hList7"/>
    <dgm:cxn modelId="{9461944F-A757-4645-B704-1BDEF5A4885F}" type="presParOf" srcId="{ACD6965F-6B26-AA42-A37D-84832EAEC39C}" destId="{CC44100D-7C69-544C-91DF-17141EF43A50}" srcOrd="1" destOrd="0" presId="urn:microsoft.com/office/officeart/2005/8/layout/hList7"/>
    <dgm:cxn modelId="{7C7FFFB0-5DA1-6840-8CD9-576BC3C92CFA}" type="presParOf" srcId="{ACD6965F-6B26-AA42-A37D-84832EAEC39C}" destId="{DBBDC83D-2105-F040-87FB-1EBCFF85AA49}" srcOrd="2" destOrd="0" presId="urn:microsoft.com/office/officeart/2005/8/layout/hList7"/>
    <dgm:cxn modelId="{033E9E9F-6781-5B45-86A1-722B6FC718A3}" type="presParOf" srcId="{ACD6965F-6B26-AA42-A37D-84832EAEC39C}" destId="{5519F753-35D2-F746-BCD3-B7D93689B09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1726FE11-E9E8-1347-9D21-C14D2CB7D66E}"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MX"/>
        </a:p>
      </dgm:t>
    </dgm:pt>
    <dgm:pt modelId="{4EE59CD2-15A9-9A47-A4DC-7904B8FA14CB}">
      <dgm:prSet/>
      <dgm:spPr/>
      <dgm:t>
        <a:bodyPr/>
        <a:lstStyle/>
        <a:p>
          <a:pPr algn="l"/>
          <a:r>
            <a:rPr lang="es-CO" dirty="0"/>
            <a:t>Es un documento que describe las funciones, responsabilidades, habilidades, competencias y requisitos físicos, mentales y técnicos que debe cumplir una persona para desempeñar un cargo, también contempla los riesgos laborales asociados a las tareas asignadas, así como las medidas preventivas necesarias para garantizar la salud y seguridad del trabajador, este perfil es fundamental para orientar las EMO.</a:t>
          </a:r>
        </a:p>
      </dgm:t>
    </dgm:pt>
    <dgm:pt modelId="{AF2E078E-33AF-8D42-A0CC-A2B7275AC441}" type="parTrans" cxnId="{B850542E-6725-7B44-A91B-E3215E525CA9}">
      <dgm:prSet/>
      <dgm:spPr/>
      <dgm:t>
        <a:bodyPr/>
        <a:lstStyle/>
        <a:p>
          <a:endParaRPr lang="es-MX"/>
        </a:p>
      </dgm:t>
    </dgm:pt>
    <dgm:pt modelId="{27FC1BF8-FE23-2E43-ABB1-A5DF286CB4C2}" type="sibTrans" cxnId="{B850542E-6725-7B44-A91B-E3215E525CA9}">
      <dgm:prSet/>
      <dgm:spPr/>
      <dgm:t>
        <a:bodyPr/>
        <a:lstStyle/>
        <a:p>
          <a:endParaRPr lang="es-MX"/>
        </a:p>
      </dgm:t>
    </dgm:pt>
    <dgm:pt modelId="{21FFA2F2-6E2D-0D4D-8819-113FC2ECC5F5}" type="pres">
      <dgm:prSet presAssocID="{1726FE11-E9E8-1347-9D21-C14D2CB7D66E}" presName="Name0" presStyleCnt="0">
        <dgm:presLayoutVars>
          <dgm:chMax/>
          <dgm:chPref/>
          <dgm:dir/>
        </dgm:presLayoutVars>
      </dgm:prSet>
      <dgm:spPr/>
      <dgm:t>
        <a:bodyPr/>
        <a:lstStyle/>
        <a:p>
          <a:endParaRPr lang="es-ES"/>
        </a:p>
      </dgm:t>
    </dgm:pt>
    <dgm:pt modelId="{0AC91189-D964-8D4B-BA70-404654E3F786}" type="pres">
      <dgm:prSet presAssocID="{4EE59CD2-15A9-9A47-A4DC-7904B8FA14CB}" presName="composite" presStyleCnt="0">
        <dgm:presLayoutVars>
          <dgm:chMax/>
          <dgm:chPref/>
        </dgm:presLayoutVars>
      </dgm:prSet>
      <dgm:spPr/>
    </dgm:pt>
    <dgm:pt modelId="{1B5A3C9E-2B15-BC45-A3F6-3B246FB4FE04}" type="pres">
      <dgm:prSet presAssocID="{4EE59CD2-15A9-9A47-A4DC-7904B8FA14CB}" presName="Image" presStyleLbl="bgImgPlace1" presStyleIdx="0" presStyleCnt="1" custLinFactNeighborX="-130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946EBF46-4A3B-4547-A72E-C9E6550EF655}" type="pres">
      <dgm:prSet presAssocID="{4EE59CD2-15A9-9A47-A4DC-7904B8FA14CB}" presName="ParentText" presStyleLbl="revTx" presStyleIdx="0" presStyleCnt="1">
        <dgm:presLayoutVars>
          <dgm:chMax val="0"/>
          <dgm:chPref val="0"/>
          <dgm:bulletEnabled val="1"/>
        </dgm:presLayoutVars>
      </dgm:prSet>
      <dgm:spPr/>
      <dgm:t>
        <a:bodyPr/>
        <a:lstStyle/>
        <a:p>
          <a:endParaRPr lang="es-ES"/>
        </a:p>
      </dgm:t>
    </dgm:pt>
    <dgm:pt modelId="{6DC4E348-BD1D-B54D-A43B-573CB1285D66}" type="pres">
      <dgm:prSet presAssocID="{4EE59CD2-15A9-9A47-A4DC-7904B8FA14CB}" presName="tlFrame" presStyleLbl="node1" presStyleIdx="0" presStyleCnt="4"/>
      <dgm:spPr/>
    </dgm:pt>
    <dgm:pt modelId="{4CBFB7CF-02AF-4449-807E-8C129C16CE1D}" type="pres">
      <dgm:prSet presAssocID="{4EE59CD2-15A9-9A47-A4DC-7904B8FA14CB}" presName="trFrame" presStyleLbl="node1" presStyleIdx="1" presStyleCnt="4"/>
      <dgm:spPr/>
    </dgm:pt>
    <dgm:pt modelId="{C507E5D2-A976-994A-B998-87F3EAE4226A}" type="pres">
      <dgm:prSet presAssocID="{4EE59CD2-15A9-9A47-A4DC-7904B8FA14CB}" presName="blFrame" presStyleLbl="node1" presStyleIdx="2" presStyleCnt="4"/>
      <dgm:spPr/>
    </dgm:pt>
    <dgm:pt modelId="{611C78C5-4F7E-9045-9F27-4E047407333A}" type="pres">
      <dgm:prSet presAssocID="{4EE59CD2-15A9-9A47-A4DC-7904B8FA14CB}" presName="brFrame" presStyleLbl="node1" presStyleIdx="3" presStyleCnt="4"/>
      <dgm:spPr/>
    </dgm:pt>
  </dgm:ptLst>
  <dgm:cxnLst>
    <dgm:cxn modelId="{A52BB973-373A-D54B-9400-72A3C217C67C}" type="presOf" srcId="{1726FE11-E9E8-1347-9D21-C14D2CB7D66E}" destId="{21FFA2F2-6E2D-0D4D-8819-113FC2ECC5F5}" srcOrd="0" destOrd="0" presId="urn:microsoft.com/office/officeart/2009/3/layout/FramedTextPicture"/>
    <dgm:cxn modelId="{3C61DDD6-6168-5846-83B9-48C9E4032937}" type="presOf" srcId="{4EE59CD2-15A9-9A47-A4DC-7904B8FA14CB}" destId="{946EBF46-4A3B-4547-A72E-C9E6550EF655}" srcOrd="0" destOrd="0" presId="urn:microsoft.com/office/officeart/2009/3/layout/FramedTextPicture"/>
    <dgm:cxn modelId="{B850542E-6725-7B44-A91B-E3215E525CA9}" srcId="{1726FE11-E9E8-1347-9D21-C14D2CB7D66E}" destId="{4EE59CD2-15A9-9A47-A4DC-7904B8FA14CB}" srcOrd="0" destOrd="0" parTransId="{AF2E078E-33AF-8D42-A0CC-A2B7275AC441}" sibTransId="{27FC1BF8-FE23-2E43-ABB1-A5DF286CB4C2}"/>
    <dgm:cxn modelId="{91AC1826-9674-524A-BC7B-1554FE467752}" type="presParOf" srcId="{21FFA2F2-6E2D-0D4D-8819-113FC2ECC5F5}" destId="{0AC91189-D964-8D4B-BA70-404654E3F786}" srcOrd="0" destOrd="0" presId="urn:microsoft.com/office/officeart/2009/3/layout/FramedTextPicture"/>
    <dgm:cxn modelId="{B4340EE2-87AD-1946-A8E7-20A72697ADF1}" type="presParOf" srcId="{0AC91189-D964-8D4B-BA70-404654E3F786}" destId="{1B5A3C9E-2B15-BC45-A3F6-3B246FB4FE04}" srcOrd="0" destOrd="0" presId="urn:microsoft.com/office/officeart/2009/3/layout/FramedTextPicture"/>
    <dgm:cxn modelId="{6951A6C8-5501-D544-BA17-4CA7D2A91343}" type="presParOf" srcId="{0AC91189-D964-8D4B-BA70-404654E3F786}" destId="{946EBF46-4A3B-4547-A72E-C9E6550EF655}" srcOrd="1" destOrd="0" presId="urn:microsoft.com/office/officeart/2009/3/layout/FramedTextPicture"/>
    <dgm:cxn modelId="{EA87F18E-1D7B-0545-BA95-71E7FCEF6759}" type="presParOf" srcId="{0AC91189-D964-8D4B-BA70-404654E3F786}" destId="{6DC4E348-BD1D-B54D-A43B-573CB1285D66}" srcOrd="2" destOrd="0" presId="urn:microsoft.com/office/officeart/2009/3/layout/FramedTextPicture"/>
    <dgm:cxn modelId="{CB78F02F-392B-714C-8136-9F143BB59674}" type="presParOf" srcId="{0AC91189-D964-8D4B-BA70-404654E3F786}" destId="{4CBFB7CF-02AF-4449-807E-8C129C16CE1D}" srcOrd="3" destOrd="0" presId="urn:microsoft.com/office/officeart/2009/3/layout/FramedTextPicture"/>
    <dgm:cxn modelId="{625E9264-3455-E743-AFDE-DC06BCC2E273}" type="presParOf" srcId="{0AC91189-D964-8D4B-BA70-404654E3F786}" destId="{C507E5D2-A976-994A-B998-87F3EAE4226A}" srcOrd="4" destOrd="0" presId="urn:microsoft.com/office/officeart/2009/3/layout/FramedTextPicture"/>
    <dgm:cxn modelId="{55F981BA-A522-B142-AD4F-100E3331BF46}" type="presParOf" srcId="{0AC91189-D964-8D4B-BA70-404654E3F786}" destId="{611C78C5-4F7E-9045-9F27-4E047407333A}"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CEDE7869-B448-6B43-BD15-A6666F89E663}" type="doc">
      <dgm:prSet loTypeId="urn:microsoft.com/office/officeart/2005/8/layout/radial4" loCatId="list" qsTypeId="urn:microsoft.com/office/officeart/2005/8/quickstyle/simple1" qsCatId="simple" csTypeId="urn:microsoft.com/office/officeart/2005/8/colors/accent2_1" csCatId="accent2" phldr="1"/>
      <dgm:spPr/>
      <dgm:t>
        <a:bodyPr/>
        <a:lstStyle/>
        <a:p>
          <a:endParaRPr lang="es-MX"/>
        </a:p>
      </dgm:t>
    </dgm:pt>
    <dgm:pt modelId="{B0D6DA59-B04C-7A47-A0BA-1F17DDCCCCBB}">
      <dgm:prSet custT="1"/>
      <dgm:spPr/>
      <dgm:t>
        <a:bodyPr/>
        <a:lstStyle/>
        <a:p>
          <a:r>
            <a:rPr lang="es-CO" sz="2800" dirty="0"/>
            <a:t>o) Recomendaciones médico-laborales:</a:t>
          </a:r>
        </a:p>
      </dgm:t>
    </dgm:pt>
    <dgm:pt modelId="{EB43B034-D19D-5544-9FB8-75B5DE74C09C}" type="parTrans" cxnId="{17F60506-2C5B-B14F-936F-E6F520E2C38A}">
      <dgm:prSet/>
      <dgm:spPr/>
      <dgm:t>
        <a:bodyPr/>
        <a:lstStyle/>
        <a:p>
          <a:endParaRPr lang="es-MX" sz="2800"/>
        </a:p>
      </dgm:t>
    </dgm:pt>
    <dgm:pt modelId="{987514E0-A27B-9E45-9F6E-B5F0E2F29821}" type="sibTrans" cxnId="{17F60506-2C5B-B14F-936F-E6F520E2C38A}">
      <dgm:prSet/>
      <dgm:spPr/>
      <dgm:t>
        <a:bodyPr/>
        <a:lstStyle/>
        <a:p>
          <a:endParaRPr lang="es-MX" sz="2800"/>
        </a:p>
      </dgm:t>
    </dgm:pt>
    <dgm:pt modelId="{398C2FAE-AE57-064B-980C-313926FA6F41}">
      <dgm:prSet custT="1"/>
      <dgm:spPr/>
      <dgm:t>
        <a:bodyPr/>
        <a:lstStyle/>
        <a:p>
          <a:r>
            <a:rPr lang="es-CO" sz="2800" dirty="0"/>
            <a:t>P) Recomendaciones médicas y terapéuticas:</a:t>
          </a:r>
        </a:p>
      </dgm:t>
    </dgm:pt>
    <dgm:pt modelId="{DD8E5C80-85EE-1F43-A206-E230AFEE298B}" type="parTrans" cxnId="{55D7D153-96A4-D043-BD4A-4A3E02AADDD3}">
      <dgm:prSet/>
      <dgm:spPr/>
      <dgm:t>
        <a:bodyPr/>
        <a:lstStyle/>
        <a:p>
          <a:endParaRPr lang="es-MX" sz="2800"/>
        </a:p>
      </dgm:t>
    </dgm:pt>
    <dgm:pt modelId="{86DF6891-D9B9-8142-ABE6-637D48BB4E40}" type="sibTrans" cxnId="{55D7D153-96A4-D043-BD4A-4A3E02AADDD3}">
      <dgm:prSet/>
      <dgm:spPr/>
      <dgm:t>
        <a:bodyPr/>
        <a:lstStyle/>
        <a:p>
          <a:endParaRPr lang="es-MX" sz="2800"/>
        </a:p>
      </dgm:t>
    </dgm:pt>
    <dgm:pt modelId="{E50B168C-D6E5-B34B-AB0A-917311B61918}">
      <dgm:prSet custT="1"/>
      <dgm:spPr/>
      <dgm:t>
        <a:bodyPr/>
        <a:lstStyle/>
        <a:p>
          <a:r>
            <a:rPr lang="es-CO" sz="2800" dirty="0"/>
            <a:t>Restricciones y Recomendaciones</a:t>
          </a:r>
        </a:p>
      </dgm:t>
    </dgm:pt>
    <dgm:pt modelId="{4253267E-112A-B449-A7AE-6413E4F304D7}" type="parTrans" cxnId="{8B8E7488-9FD0-F446-A8DB-D440AB1E690E}">
      <dgm:prSet/>
      <dgm:spPr/>
      <dgm:t>
        <a:bodyPr/>
        <a:lstStyle/>
        <a:p>
          <a:endParaRPr lang="es-MX" sz="2800"/>
        </a:p>
      </dgm:t>
    </dgm:pt>
    <dgm:pt modelId="{F9B1ED6B-BB99-7640-8BF2-ED954725EACD}" type="sibTrans" cxnId="{8B8E7488-9FD0-F446-A8DB-D440AB1E690E}">
      <dgm:prSet/>
      <dgm:spPr/>
      <dgm:t>
        <a:bodyPr/>
        <a:lstStyle/>
        <a:p>
          <a:endParaRPr lang="es-MX" sz="2800"/>
        </a:p>
      </dgm:t>
    </dgm:pt>
    <dgm:pt modelId="{237A9BE4-0DF4-9E4C-B34B-9F8B1D8E0B27}">
      <dgm:prSet custT="1"/>
      <dgm:spPr/>
      <dgm:t>
        <a:bodyPr/>
        <a:lstStyle/>
        <a:p>
          <a:r>
            <a:rPr lang="es-CO" sz="2800" dirty="0"/>
            <a:t>n) Restricciones laborales:</a:t>
          </a:r>
        </a:p>
      </dgm:t>
    </dgm:pt>
    <dgm:pt modelId="{12AD7FE5-05D9-6B4C-AF4F-5C4C4B78DC1C}" type="parTrans" cxnId="{460D174D-4BF8-5D42-B3BE-92ED7D23D906}">
      <dgm:prSet/>
      <dgm:spPr/>
      <dgm:t>
        <a:bodyPr/>
        <a:lstStyle/>
        <a:p>
          <a:endParaRPr lang="es-MX" sz="2800"/>
        </a:p>
      </dgm:t>
    </dgm:pt>
    <dgm:pt modelId="{F8BCB950-90E5-1D4A-99F7-2AD2A048972E}" type="sibTrans" cxnId="{460D174D-4BF8-5D42-B3BE-92ED7D23D906}">
      <dgm:prSet/>
      <dgm:spPr/>
      <dgm:t>
        <a:bodyPr/>
        <a:lstStyle/>
        <a:p>
          <a:endParaRPr lang="es-MX" sz="2800"/>
        </a:p>
      </dgm:t>
    </dgm:pt>
    <dgm:pt modelId="{8FDD5205-7227-6940-9AF8-B6C8AC86D74B}" type="pres">
      <dgm:prSet presAssocID="{CEDE7869-B448-6B43-BD15-A6666F89E663}" presName="cycle" presStyleCnt="0">
        <dgm:presLayoutVars>
          <dgm:chMax val="1"/>
          <dgm:dir/>
          <dgm:animLvl val="ctr"/>
          <dgm:resizeHandles val="exact"/>
        </dgm:presLayoutVars>
      </dgm:prSet>
      <dgm:spPr/>
      <dgm:t>
        <a:bodyPr/>
        <a:lstStyle/>
        <a:p>
          <a:endParaRPr lang="es-ES"/>
        </a:p>
      </dgm:t>
    </dgm:pt>
    <dgm:pt modelId="{223EB496-D341-7E4D-985B-CB944FC4944D}" type="pres">
      <dgm:prSet presAssocID="{E50B168C-D6E5-B34B-AB0A-917311B61918}" presName="centerShape" presStyleLbl="node0" presStyleIdx="0" presStyleCnt="1"/>
      <dgm:spPr/>
      <dgm:t>
        <a:bodyPr/>
        <a:lstStyle/>
        <a:p>
          <a:endParaRPr lang="es-ES"/>
        </a:p>
      </dgm:t>
    </dgm:pt>
    <dgm:pt modelId="{6DA15BE7-6183-E84D-A9BF-49CE296BD6C7}" type="pres">
      <dgm:prSet presAssocID="{12AD7FE5-05D9-6B4C-AF4F-5C4C4B78DC1C}" presName="parTrans" presStyleLbl="bgSibTrans2D1" presStyleIdx="0" presStyleCnt="3"/>
      <dgm:spPr/>
      <dgm:t>
        <a:bodyPr/>
        <a:lstStyle/>
        <a:p>
          <a:endParaRPr lang="es-ES"/>
        </a:p>
      </dgm:t>
    </dgm:pt>
    <dgm:pt modelId="{2608FC60-F94C-8247-A5EC-4841B8208B0E}" type="pres">
      <dgm:prSet presAssocID="{237A9BE4-0DF4-9E4C-B34B-9F8B1D8E0B27}" presName="node" presStyleLbl="node1" presStyleIdx="0" presStyleCnt="3">
        <dgm:presLayoutVars>
          <dgm:bulletEnabled val="1"/>
        </dgm:presLayoutVars>
      </dgm:prSet>
      <dgm:spPr/>
      <dgm:t>
        <a:bodyPr/>
        <a:lstStyle/>
        <a:p>
          <a:endParaRPr lang="es-ES"/>
        </a:p>
      </dgm:t>
    </dgm:pt>
    <dgm:pt modelId="{75156E71-4BC3-814C-86E9-1344FE950AF8}" type="pres">
      <dgm:prSet presAssocID="{EB43B034-D19D-5544-9FB8-75B5DE74C09C}" presName="parTrans" presStyleLbl="bgSibTrans2D1" presStyleIdx="1" presStyleCnt="3"/>
      <dgm:spPr/>
      <dgm:t>
        <a:bodyPr/>
        <a:lstStyle/>
        <a:p>
          <a:endParaRPr lang="es-ES"/>
        </a:p>
      </dgm:t>
    </dgm:pt>
    <dgm:pt modelId="{81DE94B2-3D87-5445-A5A9-E9EC450B12A7}" type="pres">
      <dgm:prSet presAssocID="{B0D6DA59-B04C-7A47-A0BA-1F17DDCCCCBB}" presName="node" presStyleLbl="node1" presStyleIdx="1" presStyleCnt="3">
        <dgm:presLayoutVars>
          <dgm:bulletEnabled val="1"/>
        </dgm:presLayoutVars>
      </dgm:prSet>
      <dgm:spPr/>
      <dgm:t>
        <a:bodyPr/>
        <a:lstStyle/>
        <a:p>
          <a:endParaRPr lang="es-ES"/>
        </a:p>
      </dgm:t>
    </dgm:pt>
    <dgm:pt modelId="{E6844C41-6C47-C541-9CD8-18DDE5291FF2}" type="pres">
      <dgm:prSet presAssocID="{DD8E5C80-85EE-1F43-A206-E230AFEE298B}" presName="parTrans" presStyleLbl="bgSibTrans2D1" presStyleIdx="2" presStyleCnt="3"/>
      <dgm:spPr/>
      <dgm:t>
        <a:bodyPr/>
        <a:lstStyle/>
        <a:p>
          <a:endParaRPr lang="es-ES"/>
        </a:p>
      </dgm:t>
    </dgm:pt>
    <dgm:pt modelId="{708A0A8E-2FA0-4948-84CE-5E7BB3E09EAD}" type="pres">
      <dgm:prSet presAssocID="{398C2FAE-AE57-064B-980C-313926FA6F41}" presName="node" presStyleLbl="node1" presStyleIdx="2" presStyleCnt="3">
        <dgm:presLayoutVars>
          <dgm:bulletEnabled val="1"/>
        </dgm:presLayoutVars>
      </dgm:prSet>
      <dgm:spPr/>
      <dgm:t>
        <a:bodyPr/>
        <a:lstStyle/>
        <a:p>
          <a:endParaRPr lang="es-ES"/>
        </a:p>
      </dgm:t>
    </dgm:pt>
  </dgm:ptLst>
  <dgm:cxnLst>
    <dgm:cxn modelId="{F421E0CC-9296-D647-A474-23B48CF17E83}" type="presOf" srcId="{E50B168C-D6E5-B34B-AB0A-917311B61918}" destId="{223EB496-D341-7E4D-985B-CB944FC4944D}" srcOrd="0" destOrd="0" presId="urn:microsoft.com/office/officeart/2005/8/layout/radial4"/>
    <dgm:cxn modelId="{7708E1FF-8163-4346-982E-8C4C86B4C972}" type="presOf" srcId="{CEDE7869-B448-6B43-BD15-A6666F89E663}" destId="{8FDD5205-7227-6940-9AF8-B6C8AC86D74B}" srcOrd="0" destOrd="0" presId="urn:microsoft.com/office/officeart/2005/8/layout/radial4"/>
    <dgm:cxn modelId="{8B8E7488-9FD0-F446-A8DB-D440AB1E690E}" srcId="{CEDE7869-B448-6B43-BD15-A6666F89E663}" destId="{E50B168C-D6E5-B34B-AB0A-917311B61918}" srcOrd="0" destOrd="0" parTransId="{4253267E-112A-B449-A7AE-6413E4F304D7}" sibTransId="{F9B1ED6B-BB99-7640-8BF2-ED954725EACD}"/>
    <dgm:cxn modelId="{22725B06-3C9E-2E4E-8181-D1F484487A08}" type="presOf" srcId="{12AD7FE5-05D9-6B4C-AF4F-5C4C4B78DC1C}" destId="{6DA15BE7-6183-E84D-A9BF-49CE296BD6C7}" srcOrd="0" destOrd="0" presId="urn:microsoft.com/office/officeart/2005/8/layout/radial4"/>
    <dgm:cxn modelId="{C9DDF9C9-015E-034A-BC6B-9A85EFED046B}" type="presOf" srcId="{237A9BE4-0DF4-9E4C-B34B-9F8B1D8E0B27}" destId="{2608FC60-F94C-8247-A5EC-4841B8208B0E}" srcOrd="0" destOrd="0" presId="urn:microsoft.com/office/officeart/2005/8/layout/radial4"/>
    <dgm:cxn modelId="{82582BBC-AEB2-9944-A125-DB360FAC768A}" type="presOf" srcId="{EB43B034-D19D-5544-9FB8-75B5DE74C09C}" destId="{75156E71-4BC3-814C-86E9-1344FE950AF8}" srcOrd="0" destOrd="0" presId="urn:microsoft.com/office/officeart/2005/8/layout/radial4"/>
    <dgm:cxn modelId="{A70C1335-A62B-9046-BC54-9831A5EB8B4E}" type="presOf" srcId="{B0D6DA59-B04C-7A47-A0BA-1F17DDCCCCBB}" destId="{81DE94B2-3D87-5445-A5A9-E9EC450B12A7}" srcOrd="0" destOrd="0" presId="urn:microsoft.com/office/officeart/2005/8/layout/radial4"/>
    <dgm:cxn modelId="{55D7D153-96A4-D043-BD4A-4A3E02AADDD3}" srcId="{E50B168C-D6E5-B34B-AB0A-917311B61918}" destId="{398C2FAE-AE57-064B-980C-313926FA6F41}" srcOrd="2" destOrd="0" parTransId="{DD8E5C80-85EE-1F43-A206-E230AFEE298B}" sibTransId="{86DF6891-D9B9-8142-ABE6-637D48BB4E40}"/>
    <dgm:cxn modelId="{306B7524-A904-D24B-8B74-A10F3A7599D9}" type="presOf" srcId="{DD8E5C80-85EE-1F43-A206-E230AFEE298B}" destId="{E6844C41-6C47-C541-9CD8-18DDE5291FF2}" srcOrd="0" destOrd="0" presId="urn:microsoft.com/office/officeart/2005/8/layout/radial4"/>
    <dgm:cxn modelId="{17F60506-2C5B-B14F-936F-E6F520E2C38A}" srcId="{E50B168C-D6E5-B34B-AB0A-917311B61918}" destId="{B0D6DA59-B04C-7A47-A0BA-1F17DDCCCCBB}" srcOrd="1" destOrd="0" parTransId="{EB43B034-D19D-5544-9FB8-75B5DE74C09C}" sibTransId="{987514E0-A27B-9E45-9F6E-B5F0E2F29821}"/>
    <dgm:cxn modelId="{92E41C7B-6037-E441-BCC6-2E973E2F8FC8}" type="presOf" srcId="{398C2FAE-AE57-064B-980C-313926FA6F41}" destId="{708A0A8E-2FA0-4948-84CE-5E7BB3E09EAD}" srcOrd="0" destOrd="0" presId="urn:microsoft.com/office/officeart/2005/8/layout/radial4"/>
    <dgm:cxn modelId="{460D174D-4BF8-5D42-B3BE-92ED7D23D906}" srcId="{E50B168C-D6E5-B34B-AB0A-917311B61918}" destId="{237A9BE4-0DF4-9E4C-B34B-9F8B1D8E0B27}" srcOrd="0" destOrd="0" parTransId="{12AD7FE5-05D9-6B4C-AF4F-5C4C4B78DC1C}" sibTransId="{F8BCB950-90E5-1D4A-99F7-2AD2A048972E}"/>
    <dgm:cxn modelId="{3F6350AC-F7C8-B84F-9F6C-FED684F4AA11}" type="presParOf" srcId="{8FDD5205-7227-6940-9AF8-B6C8AC86D74B}" destId="{223EB496-D341-7E4D-985B-CB944FC4944D}" srcOrd="0" destOrd="0" presId="urn:microsoft.com/office/officeart/2005/8/layout/radial4"/>
    <dgm:cxn modelId="{0E500916-EF4A-0C49-9361-EC695283ED28}" type="presParOf" srcId="{8FDD5205-7227-6940-9AF8-B6C8AC86D74B}" destId="{6DA15BE7-6183-E84D-A9BF-49CE296BD6C7}" srcOrd="1" destOrd="0" presId="urn:microsoft.com/office/officeart/2005/8/layout/radial4"/>
    <dgm:cxn modelId="{CA3E60AF-C3DB-E94A-A766-610342A9A31C}" type="presParOf" srcId="{8FDD5205-7227-6940-9AF8-B6C8AC86D74B}" destId="{2608FC60-F94C-8247-A5EC-4841B8208B0E}" srcOrd="2" destOrd="0" presId="urn:microsoft.com/office/officeart/2005/8/layout/radial4"/>
    <dgm:cxn modelId="{6C49ECE3-EECE-7144-B081-2982CD448E5E}" type="presParOf" srcId="{8FDD5205-7227-6940-9AF8-B6C8AC86D74B}" destId="{75156E71-4BC3-814C-86E9-1344FE950AF8}" srcOrd="3" destOrd="0" presId="urn:microsoft.com/office/officeart/2005/8/layout/radial4"/>
    <dgm:cxn modelId="{2E923DCC-9DE6-2247-95BA-23DEF4E67CF0}" type="presParOf" srcId="{8FDD5205-7227-6940-9AF8-B6C8AC86D74B}" destId="{81DE94B2-3D87-5445-A5A9-E9EC450B12A7}" srcOrd="4" destOrd="0" presId="urn:microsoft.com/office/officeart/2005/8/layout/radial4"/>
    <dgm:cxn modelId="{997E8F11-5880-984F-BB2E-263378CFDB0B}" type="presParOf" srcId="{8FDD5205-7227-6940-9AF8-B6C8AC86D74B}" destId="{E6844C41-6C47-C541-9CD8-18DDE5291FF2}" srcOrd="5" destOrd="0" presId="urn:microsoft.com/office/officeart/2005/8/layout/radial4"/>
    <dgm:cxn modelId="{607917BA-83BF-474C-B7DB-0BB9C60B5F47}" type="presParOf" srcId="{8FDD5205-7227-6940-9AF8-B6C8AC86D74B}" destId="{708A0A8E-2FA0-4948-84CE-5E7BB3E09EA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CEDE7869-B448-6B43-BD15-A6666F89E663}" type="doc">
      <dgm:prSet loTypeId="urn:microsoft.com/office/officeart/2005/8/layout/hierarchy6" loCatId="list" qsTypeId="urn:microsoft.com/office/officeart/2005/8/quickstyle/simple1" qsCatId="simple" csTypeId="urn:microsoft.com/office/officeart/2005/8/colors/accent1_1" csCatId="accent1" phldr="1"/>
      <dgm:spPr/>
      <dgm:t>
        <a:bodyPr/>
        <a:lstStyle/>
        <a:p>
          <a:endParaRPr lang="es-MX"/>
        </a:p>
      </dgm:t>
    </dgm:pt>
    <dgm:pt modelId="{286D9F3C-E67E-EC4A-A623-4D0ECC59222A}">
      <dgm:prSet/>
      <dgm:spPr/>
      <dgm:t>
        <a:bodyPr/>
        <a:lstStyle/>
        <a:p>
          <a:pPr algn="l"/>
          <a:r>
            <a:rPr lang="es-CO" dirty="0"/>
            <a:t>Respetar principios de confidencialidad, ajuste razonable, no discriminación y accesibilidad, su </a:t>
          </a:r>
          <a:r>
            <a:rPr lang="es-CO" b="1" i="1" dirty="0"/>
            <a:t>vigencia en el tiempo </a:t>
          </a:r>
          <a:r>
            <a:rPr lang="es-CO" dirty="0"/>
            <a:t>deberá ser determinada, estas restricciones pueden ser </a:t>
          </a:r>
          <a:r>
            <a:rPr lang="es-CO" b="1" i="1" dirty="0"/>
            <a:t>temporales o permanentes </a:t>
          </a:r>
          <a:r>
            <a:rPr lang="es-CO" dirty="0"/>
            <a:t>y buscan proteger la salud del trabajador, evitando tareas que puedan agravar su condición de salud.</a:t>
          </a:r>
        </a:p>
      </dgm:t>
    </dgm:pt>
    <dgm:pt modelId="{4663BD09-F35A-9540-BF2A-B08310F681DE}" type="parTrans" cxnId="{DA063F57-E767-C24A-99C4-10B191728822}">
      <dgm:prSet/>
      <dgm:spPr/>
      <dgm:t>
        <a:bodyPr/>
        <a:lstStyle/>
        <a:p>
          <a:endParaRPr lang="es-MX"/>
        </a:p>
      </dgm:t>
    </dgm:pt>
    <dgm:pt modelId="{C317F2EA-8719-D747-B3B8-7B9D304ED530}" type="sibTrans" cxnId="{DA063F57-E767-C24A-99C4-10B191728822}">
      <dgm:prSet/>
      <dgm:spPr/>
      <dgm:t>
        <a:bodyPr/>
        <a:lstStyle/>
        <a:p>
          <a:endParaRPr lang="es-MX"/>
        </a:p>
      </dgm:t>
    </dgm:pt>
    <dgm:pt modelId="{237A9BE4-0DF4-9E4C-B34B-9F8B1D8E0B27}">
      <dgm:prSet custT="1"/>
      <dgm:spPr/>
      <dgm:t>
        <a:bodyPr/>
        <a:lstStyle/>
        <a:p>
          <a:r>
            <a:rPr lang="es-CO" sz="1800" dirty="0"/>
            <a:t>n) Restricciones laborales:</a:t>
          </a:r>
        </a:p>
      </dgm:t>
    </dgm:pt>
    <dgm:pt modelId="{12AD7FE5-05D9-6B4C-AF4F-5C4C4B78DC1C}" type="parTrans" cxnId="{460D174D-4BF8-5D42-B3BE-92ED7D23D906}">
      <dgm:prSet/>
      <dgm:spPr/>
      <dgm:t>
        <a:bodyPr/>
        <a:lstStyle/>
        <a:p>
          <a:endParaRPr lang="es-MX"/>
        </a:p>
      </dgm:t>
    </dgm:pt>
    <dgm:pt modelId="{F8BCB950-90E5-1D4A-99F7-2AD2A048972E}" type="sibTrans" cxnId="{460D174D-4BF8-5D42-B3BE-92ED7D23D906}">
      <dgm:prSet/>
      <dgm:spPr/>
      <dgm:t>
        <a:bodyPr/>
        <a:lstStyle/>
        <a:p>
          <a:endParaRPr lang="es-MX"/>
        </a:p>
      </dgm:t>
    </dgm:pt>
    <dgm:pt modelId="{0BD67AAA-9EF8-BD49-835B-882DB9CFC880}">
      <dgm:prSet/>
      <dgm:spPr/>
      <dgm:t>
        <a:bodyPr/>
        <a:lstStyle/>
        <a:p>
          <a:pPr algn="l"/>
          <a:r>
            <a:rPr lang="es-CO" dirty="0"/>
            <a:t>Medida protectora establecida por un Médico con licencia vigente en SST en el marco de su competencia y autonomía profesional, que impide o condiciona al trabajador el desarrollo de ciertas actividades dentro de su entorno laboral debido a una condición médica, enfermedad o situación de discapacidad. </a:t>
          </a:r>
        </a:p>
        <a:p>
          <a:pPr algn="l"/>
          <a:r>
            <a:rPr lang="es-CO" dirty="0"/>
            <a:t>Construirlas teniendo en cuenta, las orientaciones de profesionales de la salud de apoyo y las pruebas complementarias, así como, las </a:t>
          </a:r>
          <a:r>
            <a:rPr lang="es-CO" b="1" i="1" dirty="0"/>
            <a:t>restricciones médicas y terapéuticas de los profesionales tratantes</a:t>
          </a:r>
          <a:r>
            <a:rPr lang="es-CO" dirty="0"/>
            <a:t>, sin que ello implique discriminación y garantizando el derecho al trabajo en condiciones dignas y seguras.</a:t>
          </a:r>
        </a:p>
      </dgm:t>
    </dgm:pt>
    <dgm:pt modelId="{6E53DB5B-684C-C446-915E-93BC2B400211}" type="parTrans" cxnId="{AED11ED5-3986-564A-9E6D-043D49B67510}">
      <dgm:prSet/>
      <dgm:spPr/>
      <dgm:t>
        <a:bodyPr/>
        <a:lstStyle/>
        <a:p>
          <a:endParaRPr lang="es-MX"/>
        </a:p>
      </dgm:t>
    </dgm:pt>
    <dgm:pt modelId="{8C47957F-ABB6-034A-B2ED-2C0A86E44AEC}" type="sibTrans" cxnId="{AED11ED5-3986-564A-9E6D-043D49B67510}">
      <dgm:prSet/>
      <dgm:spPr/>
      <dgm:t>
        <a:bodyPr/>
        <a:lstStyle/>
        <a:p>
          <a:endParaRPr lang="es-MX"/>
        </a:p>
      </dgm:t>
    </dgm:pt>
    <dgm:pt modelId="{6A0532B1-875B-2448-A059-279099C6A99D}" type="pres">
      <dgm:prSet presAssocID="{CEDE7869-B448-6B43-BD15-A6666F89E663}" presName="mainComposite" presStyleCnt="0">
        <dgm:presLayoutVars>
          <dgm:chPref val="1"/>
          <dgm:dir/>
          <dgm:animOne val="branch"/>
          <dgm:animLvl val="lvl"/>
          <dgm:resizeHandles val="exact"/>
        </dgm:presLayoutVars>
      </dgm:prSet>
      <dgm:spPr/>
      <dgm:t>
        <a:bodyPr/>
        <a:lstStyle/>
        <a:p>
          <a:endParaRPr lang="es-ES"/>
        </a:p>
      </dgm:t>
    </dgm:pt>
    <dgm:pt modelId="{3B567AB1-C3E6-264C-ADA4-B27E10FCB9F5}" type="pres">
      <dgm:prSet presAssocID="{CEDE7869-B448-6B43-BD15-A6666F89E663}" presName="hierFlow" presStyleCnt="0"/>
      <dgm:spPr/>
    </dgm:pt>
    <dgm:pt modelId="{C19EB32F-2CA4-7342-99DB-1346AF78A7C1}" type="pres">
      <dgm:prSet presAssocID="{CEDE7869-B448-6B43-BD15-A6666F89E663}" presName="hierChild1" presStyleCnt="0">
        <dgm:presLayoutVars>
          <dgm:chPref val="1"/>
          <dgm:animOne val="branch"/>
          <dgm:animLvl val="lvl"/>
        </dgm:presLayoutVars>
      </dgm:prSet>
      <dgm:spPr/>
    </dgm:pt>
    <dgm:pt modelId="{0F5AE7F6-8C65-5B42-9F07-A0121743B601}" type="pres">
      <dgm:prSet presAssocID="{237A9BE4-0DF4-9E4C-B34B-9F8B1D8E0B27}" presName="Name14" presStyleCnt="0"/>
      <dgm:spPr/>
    </dgm:pt>
    <dgm:pt modelId="{0DA73B00-688A-B84F-A49B-AED87E09ECED}" type="pres">
      <dgm:prSet presAssocID="{237A9BE4-0DF4-9E4C-B34B-9F8B1D8E0B27}" presName="level1Shape" presStyleLbl="node0" presStyleIdx="0" presStyleCnt="1" custScaleX="91648" custScaleY="37016">
        <dgm:presLayoutVars>
          <dgm:chPref val="3"/>
        </dgm:presLayoutVars>
      </dgm:prSet>
      <dgm:spPr/>
      <dgm:t>
        <a:bodyPr/>
        <a:lstStyle/>
        <a:p>
          <a:endParaRPr lang="es-ES"/>
        </a:p>
      </dgm:t>
    </dgm:pt>
    <dgm:pt modelId="{EB9D82E1-E328-E346-84B7-1469409D2AD3}" type="pres">
      <dgm:prSet presAssocID="{237A9BE4-0DF4-9E4C-B34B-9F8B1D8E0B27}" presName="hierChild2" presStyleCnt="0"/>
      <dgm:spPr/>
    </dgm:pt>
    <dgm:pt modelId="{1B6FCBE9-279D-664E-959D-D5267D2E7871}" type="pres">
      <dgm:prSet presAssocID="{6E53DB5B-684C-C446-915E-93BC2B400211}" presName="Name19" presStyleLbl="parChTrans1D2" presStyleIdx="0" presStyleCnt="2"/>
      <dgm:spPr/>
      <dgm:t>
        <a:bodyPr/>
        <a:lstStyle/>
        <a:p>
          <a:endParaRPr lang="es-ES"/>
        </a:p>
      </dgm:t>
    </dgm:pt>
    <dgm:pt modelId="{F9042AB0-AED1-484A-9A1A-9136666D9C9B}" type="pres">
      <dgm:prSet presAssocID="{0BD67AAA-9EF8-BD49-835B-882DB9CFC880}" presName="Name21" presStyleCnt="0"/>
      <dgm:spPr/>
    </dgm:pt>
    <dgm:pt modelId="{23346D8C-F234-E340-9B1D-C709815CDD81}" type="pres">
      <dgm:prSet presAssocID="{0BD67AAA-9EF8-BD49-835B-882DB9CFC880}" presName="level2Shape" presStyleLbl="node2" presStyleIdx="0" presStyleCnt="2" custScaleX="166069" custScaleY="173808"/>
      <dgm:spPr/>
      <dgm:t>
        <a:bodyPr/>
        <a:lstStyle/>
        <a:p>
          <a:endParaRPr lang="es-ES"/>
        </a:p>
      </dgm:t>
    </dgm:pt>
    <dgm:pt modelId="{BB9182DF-FC43-9E49-BC78-C0869C6E6EFF}" type="pres">
      <dgm:prSet presAssocID="{0BD67AAA-9EF8-BD49-835B-882DB9CFC880}" presName="hierChild3" presStyleCnt="0"/>
      <dgm:spPr/>
    </dgm:pt>
    <dgm:pt modelId="{C167F2FE-37DA-1E42-B6B9-1EDC99E0A09F}" type="pres">
      <dgm:prSet presAssocID="{4663BD09-F35A-9540-BF2A-B08310F681DE}" presName="Name19" presStyleLbl="parChTrans1D2" presStyleIdx="1" presStyleCnt="2"/>
      <dgm:spPr/>
      <dgm:t>
        <a:bodyPr/>
        <a:lstStyle/>
        <a:p>
          <a:endParaRPr lang="es-ES"/>
        </a:p>
      </dgm:t>
    </dgm:pt>
    <dgm:pt modelId="{2A1B3DCF-6620-D744-9470-372FB5F165A1}" type="pres">
      <dgm:prSet presAssocID="{286D9F3C-E67E-EC4A-A623-4D0ECC59222A}" presName="Name21" presStyleCnt="0"/>
      <dgm:spPr/>
    </dgm:pt>
    <dgm:pt modelId="{9332086A-E91E-D04F-B80C-293266577CAB}" type="pres">
      <dgm:prSet presAssocID="{286D9F3C-E67E-EC4A-A623-4D0ECC59222A}" presName="level2Shape" presStyleLbl="node2" presStyleIdx="1" presStyleCnt="2" custScaleX="166069" custScaleY="173808"/>
      <dgm:spPr/>
      <dgm:t>
        <a:bodyPr/>
        <a:lstStyle/>
        <a:p>
          <a:endParaRPr lang="es-ES"/>
        </a:p>
      </dgm:t>
    </dgm:pt>
    <dgm:pt modelId="{278C3BDC-9B18-9948-B639-3D2FCF7D457E}" type="pres">
      <dgm:prSet presAssocID="{286D9F3C-E67E-EC4A-A623-4D0ECC59222A}" presName="hierChild3" presStyleCnt="0"/>
      <dgm:spPr/>
    </dgm:pt>
    <dgm:pt modelId="{DFDD8C61-0256-9A48-85A7-E9352A097B32}" type="pres">
      <dgm:prSet presAssocID="{CEDE7869-B448-6B43-BD15-A6666F89E663}" presName="bgShapesFlow" presStyleCnt="0"/>
      <dgm:spPr/>
    </dgm:pt>
  </dgm:ptLst>
  <dgm:cxnLst>
    <dgm:cxn modelId="{DA063F57-E767-C24A-99C4-10B191728822}" srcId="{237A9BE4-0DF4-9E4C-B34B-9F8B1D8E0B27}" destId="{286D9F3C-E67E-EC4A-A623-4D0ECC59222A}" srcOrd="1" destOrd="0" parTransId="{4663BD09-F35A-9540-BF2A-B08310F681DE}" sibTransId="{C317F2EA-8719-D747-B3B8-7B9D304ED530}"/>
    <dgm:cxn modelId="{D7167A52-CE2A-6348-896E-07B85379F5C2}" type="presOf" srcId="{237A9BE4-0DF4-9E4C-B34B-9F8B1D8E0B27}" destId="{0DA73B00-688A-B84F-A49B-AED87E09ECED}" srcOrd="0" destOrd="0" presId="urn:microsoft.com/office/officeart/2005/8/layout/hierarchy6"/>
    <dgm:cxn modelId="{6508354D-96A4-7245-8781-BB9ECB2ED71B}" type="presOf" srcId="{0BD67AAA-9EF8-BD49-835B-882DB9CFC880}" destId="{23346D8C-F234-E340-9B1D-C709815CDD81}" srcOrd="0" destOrd="0" presId="urn:microsoft.com/office/officeart/2005/8/layout/hierarchy6"/>
    <dgm:cxn modelId="{39BAC625-6D99-444A-A29A-7E2D17EB5017}" type="presOf" srcId="{286D9F3C-E67E-EC4A-A623-4D0ECC59222A}" destId="{9332086A-E91E-D04F-B80C-293266577CAB}" srcOrd="0" destOrd="0" presId="urn:microsoft.com/office/officeart/2005/8/layout/hierarchy6"/>
    <dgm:cxn modelId="{E3907EDD-0478-B744-B3C6-EC13C1250B0D}" type="presOf" srcId="{CEDE7869-B448-6B43-BD15-A6666F89E663}" destId="{6A0532B1-875B-2448-A059-279099C6A99D}" srcOrd="0" destOrd="0" presId="urn:microsoft.com/office/officeart/2005/8/layout/hierarchy6"/>
    <dgm:cxn modelId="{AED11ED5-3986-564A-9E6D-043D49B67510}" srcId="{237A9BE4-0DF4-9E4C-B34B-9F8B1D8E0B27}" destId="{0BD67AAA-9EF8-BD49-835B-882DB9CFC880}" srcOrd="0" destOrd="0" parTransId="{6E53DB5B-684C-C446-915E-93BC2B400211}" sibTransId="{8C47957F-ABB6-034A-B2ED-2C0A86E44AEC}"/>
    <dgm:cxn modelId="{F3963519-5C2D-3C4A-BDF6-A0FCBDEF2BE9}" type="presOf" srcId="{4663BD09-F35A-9540-BF2A-B08310F681DE}" destId="{C167F2FE-37DA-1E42-B6B9-1EDC99E0A09F}" srcOrd="0" destOrd="0" presId="urn:microsoft.com/office/officeart/2005/8/layout/hierarchy6"/>
    <dgm:cxn modelId="{460D174D-4BF8-5D42-B3BE-92ED7D23D906}" srcId="{CEDE7869-B448-6B43-BD15-A6666F89E663}" destId="{237A9BE4-0DF4-9E4C-B34B-9F8B1D8E0B27}" srcOrd="0" destOrd="0" parTransId="{12AD7FE5-05D9-6B4C-AF4F-5C4C4B78DC1C}" sibTransId="{F8BCB950-90E5-1D4A-99F7-2AD2A048972E}"/>
    <dgm:cxn modelId="{0D7A4BEE-DB51-7B43-8B35-C145E8C9D5D6}" type="presOf" srcId="{6E53DB5B-684C-C446-915E-93BC2B400211}" destId="{1B6FCBE9-279D-664E-959D-D5267D2E7871}" srcOrd="0" destOrd="0" presId="urn:microsoft.com/office/officeart/2005/8/layout/hierarchy6"/>
    <dgm:cxn modelId="{E18D129B-EA5E-BC48-B1F8-96D22891FCD6}" type="presParOf" srcId="{6A0532B1-875B-2448-A059-279099C6A99D}" destId="{3B567AB1-C3E6-264C-ADA4-B27E10FCB9F5}" srcOrd="0" destOrd="0" presId="urn:microsoft.com/office/officeart/2005/8/layout/hierarchy6"/>
    <dgm:cxn modelId="{A0FC16F4-329C-9947-B5EB-BE0163AAFC8F}" type="presParOf" srcId="{3B567AB1-C3E6-264C-ADA4-B27E10FCB9F5}" destId="{C19EB32F-2CA4-7342-99DB-1346AF78A7C1}" srcOrd="0" destOrd="0" presId="urn:microsoft.com/office/officeart/2005/8/layout/hierarchy6"/>
    <dgm:cxn modelId="{91882E1F-E2A3-5544-BEEC-36A87E93D088}" type="presParOf" srcId="{C19EB32F-2CA4-7342-99DB-1346AF78A7C1}" destId="{0F5AE7F6-8C65-5B42-9F07-A0121743B601}" srcOrd="0" destOrd="0" presId="urn:microsoft.com/office/officeart/2005/8/layout/hierarchy6"/>
    <dgm:cxn modelId="{90B05821-7F2E-0049-AD83-1FE2382E11E2}" type="presParOf" srcId="{0F5AE7F6-8C65-5B42-9F07-A0121743B601}" destId="{0DA73B00-688A-B84F-A49B-AED87E09ECED}" srcOrd="0" destOrd="0" presId="urn:microsoft.com/office/officeart/2005/8/layout/hierarchy6"/>
    <dgm:cxn modelId="{CABF8EF2-24F8-EF44-9F17-D038C7145729}" type="presParOf" srcId="{0F5AE7F6-8C65-5B42-9F07-A0121743B601}" destId="{EB9D82E1-E328-E346-84B7-1469409D2AD3}" srcOrd="1" destOrd="0" presId="urn:microsoft.com/office/officeart/2005/8/layout/hierarchy6"/>
    <dgm:cxn modelId="{462A5BF1-F9E4-8C4A-AF79-9C886920DA0F}" type="presParOf" srcId="{EB9D82E1-E328-E346-84B7-1469409D2AD3}" destId="{1B6FCBE9-279D-664E-959D-D5267D2E7871}" srcOrd="0" destOrd="0" presId="urn:microsoft.com/office/officeart/2005/8/layout/hierarchy6"/>
    <dgm:cxn modelId="{8520B526-1B1D-B941-8F26-BD15388A7E75}" type="presParOf" srcId="{EB9D82E1-E328-E346-84B7-1469409D2AD3}" destId="{F9042AB0-AED1-484A-9A1A-9136666D9C9B}" srcOrd="1" destOrd="0" presId="urn:microsoft.com/office/officeart/2005/8/layout/hierarchy6"/>
    <dgm:cxn modelId="{C535EEC5-56C5-7346-9390-0FAB93BD6CE2}" type="presParOf" srcId="{F9042AB0-AED1-484A-9A1A-9136666D9C9B}" destId="{23346D8C-F234-E340-9B1D-C709815CDD81}" srcOrd="0" destOrd="0" presId="urn:microsoft.com/office/officeart/2005/8/layout/hierarchy6"/>
    <dgm:cxn modelId="{4EE351D3-4EC6-164F-800B-97D954D477DE}" type="presParOf" srcId="{F9042AB0-AED1-484A-9A1A-9136666D9C9B}" destId="{BB9182DF-FC43-9E49-BC78-C0869C6E6EFF}" srcOrd="1" destOrd="0" presId="urn:microsoft.com/office/officeart/2005/8/layout/hierarchy6"/>
    <dgm:cxn modelId="{8E0F4623-CE11-6C4D-9BDE-39CECD729CED}" type="presParOf" srcId="{EB9D82E1-E328-E346-84B7-1469409D2AD3}" destId="{C167F2FE-37DA-1E42-B6B9-1EDC99E0A09F}" srcOrd="2" destOrd="0" presId="urn:microsoft.com/office/officeart/2005/8/layout/hierarchy6"/>
    <dgm:cxn modelId="{9A1913C9-DE25-8C45-9680-898C804A1C16}" type="presParOf" srcId="{EB9D82E1-E328-E346-84B7-1469409D2AD3}" destId="{2A1B3DCF-6620-D744-9470-372FB5F165A1}" srcOrd="3" destOrd="0" presId="urn:microsoft.com/office/officeart/2005/8/layout/hierarchy6"/>
    <dgm:cxn modelId="{BECA88DE-8C55-9E42-A925-99AF40B30501}" type="presParOf" srcId="{2A1B3DCF-6620-D744-9470-372FB5F165A1}" destId="{9332086A-E91E-D04F-B80C-293266577CAB}" srcOrd="0" destOrd="0" presId="urn:microsoft.com/office/officeart/2005/8/layout/hierarchy6"/>
    <dgm:cxn modelId="{58F0751F-69DA-6940-AC6E-FE749BB4939E}" type="presParOf" srcId="{2A1B3DCF-6620-D744-9470-372FB5F165A1}" destId="{278C3BDC-9B18-9948-B639-3D2FCF7D457E}" srcOrd="1" destOrd="0" presId="urn:microsoft.com/office/officeart/2005/8/layout/hierarchy6"/>
    <dgm:cxn modelId="{93D98D21-9DC9-6348-81D6-036B6D2D14B2}" type="presParOf" srcId="{6A0532B1-875B-2448-A059-279099C6A99D}" destId="{DFDD8C61-0256-9A48-85A7-E9352A097B32}"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CEDE7869-B448-6B43-BD15-A6666F89E663}"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s-MX"/>
        </a:p>
      </dgm:t>
    </dgm:pt>
    <dgm:pt modelId="{7DDF9CFB-A381-0645-8C8D-EA10244B6F45}">
      <dgm:prSet/>
      <dgm:spPr/>
      <dgm:t>
        <a:bodyPr/>
        <a:lstStyle/>
        <a:p>
          <a:pPr algn="l"/>
          <a:r>
            <a:rPr lang="es-CO" dirty="0"/>
            <a:t>Es una sugerencia no restrictiva emitida por un </a:t>
          </a:r>
          <a:r>
            <a:rPr lang="es-CO" b="1" dirty="0">
              <a:solidFill>
                <a:schemeClr val="bg1"/>
              </a:solidFill>
            </a:rPr>
            <a:t>médico especialista en SST, MT o similares con licencia vigente en SST</a:t>
          </a:r>
          <a:r>
            <a:rPr lang="es-CO" dirty="0"/>
            <a:t>, basada en una EMO y en los conceptos otorgados por los diferentes profesionales de la salud, con el objetivo de proteger la salud del trabajador y garantizar su adecuado desempeño en el entorno laboral:</a:t>
          </a:r>
        </a:p>
      </dgm:t>
    </dgm:pt>
    <dgm:pt modelId="{EF4943BC-0212-934D-ACEC-41A49EA731AD}" type="parTrans" cxnId="{0C783C37-0037-DA46-80DD-C5832F97ABE9}">
      <dgm:prSet/>
      <dgm:spPr/>
      <dgm:t>
        <a:bodyPr/>
        <a:lstStyle/>
        <a:p>
          <a:endParaRPr lang="es-MX"/>
        </a:p>
      </dgm:t>
    </dgm:pt>
    <dgm:pt modelId="{C5906773-6700-CE4B-873C-F808353284A5}" type="sibTrans" cxnId="{0C783C37-0037-DA46-80DD-C5832F97ABE9}">
      <dgm:prSet/>
      <dgm:spPr/>
      <dgm:t>
        <a:bodyPr/>
        <a:lstStyle/>
        <a:p>
          <a:endParaRPr lang="es-MX"/>
        </a:p>
      </dgm:t>
    </dgm:pt>
    <dgm:pt modelId="{470FC08D-8EE8-774A-8717-A37C66AAAED4}" type="pres">
      <dgm:prSet presAssocID="{CEDE7869-B448-6B43-BD15-A6666F89E663}" presName="linearFlow" presStyleCnt="0">
        <dgm:presLayoutVars>
          <dgm:dir/>
          <dgm:resizeHandles val="exact"/>
        </dgm:presLayoutVars>
      </dgm:prSet>
      <dgm:spPr/>
      <dgm:t>
        <a:bodyPr/>
        <a:lstStyle/>
        <a:p>
          <a:endParaRPr lang="es-ES"/>
        </a:p>
      </dgm:t>
    </dgm:pt>
    <dgm:pt modelId="{39DD4491-180C-F940-AACE-0F1AC506D113}" type="pres">
      <dgm:prSet presAssocID="{7DDF9CFB-A381-0645-8C8D-EA10244B6F45}" presName="composite" presStyleCnt="0"/>
      <dgm:spPr/>
    </dgm:pt>
    <dgm:pt modelId="{11E62FD1-4126-C14D-8946-0BA50F541919}" type="pres">
      <dgm:prSet presAssocID="{7DDF9CFB-A381-0645-8C8D-EA10244B6F45}" presName="imgShp" presStyleLbl="fgImgPlace1" presStyleIdx="0" presStyleCnt="1" custLinFactNeighborY="29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8B8439A4-EE14-904C-AF1F-25714633932C}" type="pres">
      <dgm:prSet presAssocID="{7DDF9CFB-A381-0645-8C8D-EA10244B6F45}" presName="txShp" presStyleLbl="node1" presStyleIdx="0" presStyleCnt="1" custLinFactNeighborX="-148">
        <dgm:presLayoutVars>
          <dgm:bulletEnabled val="1"/>
        </dgm:presLayoutVars>
      </dgm:prSet>
      <dgm:spPr/>
      <dgm:t>
        <a:bodyPr/>
        <a:lstStyle/>
        <a:p>
          <a:endParaRPr lang="es-ES"/>
        </a:p>
      </dgm:t>
    </dgm:pt>
  </dgm:ptLst>
  <dgm:cxnLst>
    <dgm:cxn modelId="{0C783C37-0037-DA46-80DD-C5832F97ABE9}" srcId="{CEDE7869-B448-6B43-BD15-A6666F89E663}" destId="{7DDF9CFB-A381-0645-8C8D-EA10244B6F45}" srcOrd="0" destOrd="0" parTransId="{EF4943BC-0212-934D-ACEC-41A49EA731AD}" sibTransId="{C5906773-6700-CE4B-873C-F808353284A5}"/>
    <dgm:cxn modelId="{538C52BA-4B8E-0144-A572-635DD65333C0}" type="presOf" srcId="{7DDF9CFB-A381-0645-8C8D-EA10244B6F45}" destId="{8B8439A4-EE14-904C-AF1F-25714633932C}" srcOrd="0" destOrd="0" presId="urn:microsoft.com/office/officeart/2005/8/layout/vList3"/>
    <dgm:cxn modelId="{0DC64014-4619-7045-969F-B590E6F5C12B}" type="presOf" srcId="{CEDE7869-B448-6B43-BD15-A6666F89E663}" destId="{470FC08D-8EE8-774A-8717-A37C66AAAED4}" srcOrd="0" destOrd="0" presId="urn:microsoft.com/office/officeart/2005/8/layout/vList3"/>
    <dgm:cxn modelId="{12FE820C-1863-1B44-8CCD-8ECEF0410383}" type="presParOf" srcId="{470FC08D-8EE8-774A-8717-A37C66AAAED4}" destId="{39DD4491-180C-F940-AACE-0F1AC506D113}" srcOrd="0" destOrd="0" presId="urn:microsoft.com/office/officeart/2005/8/layout/vList3"/>
    <dgm:cxn modelId="{FB766268-DB0B-E24E-A286-2DD0C4D48DA4}" type="presParOf" srcId="{39DD4491-180C-F940-AACE-0F1AC506D113}" destId="{11E62FD1-4126-C14D-8946-0BA50F541919}" srcOrd="0" destOrd="0" presId="urn:microsoft.com/office/officeart/2005/8/layout/vList3"/>
    <dgm:cxn modelId="{D2EE9E4B-7F40-F941-8AE1-923ED7A3581A}" type="presParOf" srcId="{39DD4491-180C-F940-AACE-0F1AC506D113}" destId="{8B8439A4-EE14-904C-AF1F-25714633932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E2620C-C86D-0648-8D0C-9E5E99CAFCDF}" type="doc">
      <dgm:prSet loTypeId="urn:microsoft.com/office/officeart/2005/8/layout/hList7" loCatId="list" qsTypeId="urn:microsoft.com/office/officeart/2005/8/quickstyle/simple1" qsCatId="simple" csTypeId="urn:microsoft.com/office/officeart/2005/8/colors/accent1_1" csCatId="accent1" phldr="1"/>
      <dgm:spPr/>
      <dgm:t>
        <a:bodyPr/>
        <a:lstStyle/>
        <a:p>
          <a:endParaRPr lang="es-MX"/>
        </a:p>
      </dgm:t>
    </dgm:pt>
    <dgm:pt modelId="{63689285-CB8E-244A-89AB-A2F7D30DA9EB}">
      <dgm:prSet custT="1"/>
      <dgm:spPr/>
      <dgm:t>
        <a:bodyPr/>
        <a:lstStyle/>
        <a:p>
          <a:pPr algn="ctr"/>
          <a:r>
            <a:rPr lang="es-CO" sz="1800" b="1" i="0" dirty="0"/>
            <a:t>Responsabilidad Deontológica</a:t>
          </a:r>
          <a:endParaRPr lang="es-CO" sz="1800" b="1" dirty="0"/>
        </a:p>
      </dgm:t>
    </dgm:pt>
    <dgm:pt modelId="{103FF381-A0C0-2342-9287-B05C379409B4}" type="parTrans" cxnId="{DE5C8957-6878-1C4A-9505-4D3DC94A9E90}">
      <dgm:prSet/>
      <dgm:spPr/>
      <dgm:t>
        <a:bodyPr/>
        <a:lstStyle/>
        <a:p>
          <a:endParaRPr lang="es-MX"/>
        </a:p>
      </dgm:t>
    </dgm:pt>
    <dgm:pt modelId="{F0E01D2A-2FFE-0C47-88B3-DE6503D18FA1}" type="sibTrans" cxnId="{DE5C8957-6878-1C4A-9505-4D3DC94A9E90}">
      <dgm:prSet/>
      <dgm:spPr/>
      <dgm:t>
        <a:bodyPr/>
        <a:lstStyle/>
        <a:p>
          <a:endParaRPr lang="es-MX"/>
        </a:p>
      </dgm:t>
    </dgm:pt>
    <dgm:pt modelId="{F6835BB9-46C0-7645-908C-21BE12894891}">
      <dgm:prSet custT="1"/>
      <dgm:spPr/>
      <dgm:t>
        <a:bodyPr/>
        <a:lstStyle/>
        <a:p>
          <a:pPr algn="just"/>
          <a:r>
            <a:rPr lang="es-CO" sz="1400" b="1" i="0" dirty="0"/>
            <a:t>Código de ética médica </a:t>
          </a:r>
          <a:r>
            <a:rPr lang="es-CO" sz="1400" b="0" i="0" dirty="0"/>
            <a:t>y las normas de la profesión para asegurar una práctica honesta y honorable. </a:t>
          </a:r>
          <a:endParaRPr lang="es-CO" sz="1400" dirty="0"/>
        </a:p>
      </dgm:t>
    </dgm:pt>
    <dgm:pt modelId="{5C616BE4-697E-1F4B-9625-425A8C1DA586}" type="parTrans" cxnId="{DDABEDFB-A1D9-AD4D-8064-01ED424BB894}">
      <dgm:prSet/>
      <dgm:spPr/>
      <dgm:t>
        <a:bodyPr/>
        <a:lstStyle/>
        <a:p>
          <a:endParaRPr lang="es-MX"/>
        </a:p>
      </dgm:t>
    </dgm:pt>
    <dgm:pt modelId="{08F671D4-756A-9D47-8465-2A01513EC423}" type="sibTrans" cxnId="{DDABEDFB-A1D9-AD4D-8064-01ED424BB894}">
      <dgm:prSet/>
      <dgm:spPr/>
      <dgm:t>
        <a:bodyPr/>
        <a:lstStyle/>
        <a:p>
          <a:endParaRPr lang="es-MX"/>
        </a:p>
      </dgm:t>
    </dgm:pt>
    <dgm:pt modelId="{2D3B6B59-1B9F-1047-B597-6196F3358316}">
      <dgm:prSet custT="1"/>
      <dgm:spPr/>
      <dgm:t>
        <a:bodyPr/>
        <a:lstStyle/>
        <a:p>
          <a:pPr algn="just"/>
          <a:r>
            <a:rPr lang="es-CO" sz="1400" b="0" i="0" dirty="0"/>
            <a:t>Incluye deberes hacia el paciente (respeto a su dignidad y autonomía), y deberes hacia otros profesionales y la sociedad. </a:t>
          </a:r>
          <a:endParaRPr lang="es-CO" sz="1400" dirty="0"/>
        </a:p>
      </dgm:t>
    </dgm:pt>
    <dgm:pt modelId="{E2D2D450-E416-864B-A483-93AAC4FB3A29}" type="parTrans" cxnId="{B2EFF818-681A-C844-B5D9-52070B132A38}">
      <dgm:prSet/>
      <dgm:spPr/>
      <dgm:t>
        <a:bodyPr/>
        <a:lstStyle/>
        <a:p>
          <a:endParaRPr lang="es-MX"/>
        </a:p>
      </dgm:t>
    </dgm:pt>
    <dgm:pt modelId="{8F4AFADE-F660-EF4C-9C11-26F2041BA2B6}" type="sibTrans" cxnId="{B2EFF818-681A-C844-B5D9-52070B132A38}">
      <dgm:prSet/>
      <dgm:spPr/>
      <dgm:t>
        <a:bodyPr/>
        <a:lstStyle/>
        <a:p>
          <a:endParaRPr lang="es-MX"/>
        </a:p>
      </dgm:t>
    </dgm:pt>
    <dgm:pt modelId="{CE1536E1-7925-3640-BCE6-698477079817}">
      <dgm:prSet custT="1"/>
      <dgm:spPr/>
      <dgm:t>
        <a:bodyPr/>
        <a:lstStyle/>
        <a:p>
          <a:pPr algn="just"/>
          <a:r>
            <a:rPr lang="es-CO" sz="1400" b="0" i="0" dirty="0"/>
            <a:t>Se manifiesta en la obligación de actuar con competencia, diligencia y respeto a los principios éticos. </a:t>
          </a:r>
          <a:endParaRPr lang="es-CO" sz="1400" dirty="0"/>
        </a:p>
      </dgm:t>
    </dgm:pt>
    <dgm:pt modelId="{B96D3BA8-F7E4-0148-9AB4-23469F0773F5}" type="parTrans" cxnId="{7EE258B0-D426-F34B-85EF-1CA27BCC9EEF}">
      <dgm:prSet/>
      <dgm:spPr/>
      <dgm:t>
        <a:bodyPr/>
        <a:lstStyle/>
        <a:p>
          <a:endParaRPr lang="es-MX"/>
        </a:p>
      </dgm:t>
    </dgm:pt>
    <dgm:pt modelId="{6B353A24-9BB7-184E-95D0-437F7D032341}" type="sibTrans" cxnId="{7EE258B0-D426-F34B-85EF-1CA27BCC9EEF}">
      <dgm:prSet/>
      <dgm:spPr/>
      <dgm:t>
        <a:bodyPr/>
        <a:lstStyle/>
        <a:p>
          <a:endParaRPr lang="es-MX"/>
        </a:p>
      </dgm:t>
    </dgm:pt>
    <dgm:pt modelId="{9857268D-B082-8C46-8960-B3647E368BEA}">
      <dgm:prSet custT="1"/>
      <dgm:spPr/>
      <dgm:t>
        <a:bodyPr/>
        <a:lstStyle/>
        <a:p>
          <a:pPr algn="just"/>
          <a:r>
            <a:rPr lang="es-CO" sz="1400" b="0" i="0" dirty="0"/>
            <a:t>Acarrear sanciones disciplinarias por parte de los tribunales éticos o colegios médicos.</a:t>
          </a:r>
          <a:endParaRPr lang="es-CO" sz="1400" dirty="0"/>
        </a:p>
      </dgm:t>
    </dgm:pt>
    <dgm:pt modelId="{5835DB09-BDD2-8F4F-84BF-003FC81C15BF}" type="parTrans" cxnId="{DAB49F52-73B1-3A4B-90C0-370CEE713B23}">
      <dgm:prSet/>
      <dgm:spPr/>
      <dgm:t>
        <a:bodyPr/>
        <a:lstStyle/>
        <a:p>
          <a:endParaRPr lang="es-MX"/>
        </a:p>
      </dgm:t>
    </dgm:pt>
    <dgm:pt modelId="{48B0FF77-2C38-F84B-8243-1C8DF4CCE91D}" type="sibTrans" cxnId="{DAB49F52-73B1-3A4B-90C0-370CEE713B23}">
      <dgm:prSet/>
      <dgm:spPr/>
      <dgm:t>
        <a:bodyPr/>
        <a:lstStyle/>
        <a:p>
          <a:endParaRPr lang="es-MX"/>
        </a:p>
      </dgm:t>
    </dgm:pt>
    <dgm:pt modelId="{D5981D09-6355-074E-8CFE-F29DA82F0D93}">
      <dgm:prSet custT="1"/>
      <dgm:spPr/>
      <dgm:t>
        <a:bodyPr/>
        <a:lstStyle/>
        <a:p>
          <a:pPr algn="ctr"/>
          <a:r>
            <a:rPr lang="es-CO" sz="1000" b="1" i="0" dirty="0"/>
            <a:t> </a:t>
          </a:r>
        </a:p>
        <a:p>
          <a:pPr algn="ctr"/>
          <a:endParaRPr lang="es-CO" sz="1000" b="1" i="0" dirty="0"/>
        </a:p>
        <a:p>
          <a:pPr algn="ctr"/>
          <a:endParaRPr lang="es-CO" sz="1000" b="1" i="0" dirty="0"/>
        </a:p>
        <a:p>
          <a:pPr algn="ctr"/>
          <a:r>
            <a:rPr lang="es-CO" sz="1800" b="1" i="0" dirty="0"/>
            <a:t>Responsabilidad Ética</a:t>
          </a:r>
        </a:p>
        <a:p>
          <a:pPr algn="just">
            <a:buFont typeface="Arial" panose="020B0604020202020204" pitchFamily="34" charset="0"/>
            <a:buChar char="•"/>
          </a:pPr>
          <a:r>
            <a:rPr lang="es-CO" sz="1600" b="0" i="0" dirty="0"/>
            <a:t>Compromiso con los </a:t>
          </a:r>
          <a:r>
            <a:rPr lang="es-CO" sz="1600" b="1" i="0" dirty="0"/>
            <a:t>principios morales</a:t>
          </a:r>
          <a:r>
            <a:rPr lang="es-CO" sz="1600" b="0" i="0" dirty="0"/>
            <a:t> que guían su profesión. </a:t>
          </a:r>
        </a:p>
        <a:p>
          <a:pPr algn="just">
            <a:buFont typeface="Arial" panose="020B0604020202020204" pitchFamily="34" charset="0"/>
            <a:buChar char="•"/>
          </a:pPr>
          <a:r>
            <a:rPr lang="es-CO" sz="1600" b="0" i="0" dirty="0"/>
            <a:t>Tomar decisiones que beneficien al paciente y promuevan su bienestar, buscando lo correcto y la excelencia. </a:t>
          </a:r>
        </a:p>
        <a:p>
          <a:pPr algn="just">
            <a:buFont typeface="Arial" panose="020B0604020202020204" pitchFamily="34" charset="0"/>
            <a:buChar char="•"/>
          </a:pPr>
          <a:r>
            <a:rPr lang="es-CO" sz="1600" b="0" i="0" dirty="0"/>
            <a:t>Obligación de actuar con honestidad, integridad y responsabilidad social. </a:t>
          </a:r>
        </a:p>
        <a:p>
          <a:pPr algn="just">
            <a:buFont typeface="Arial" panose="020B0604020202020204" pitchFamily="34" charset="0"/>
            <a:buChar char="•"/>
          </a:pPr>
          <a:r>
            <a:rPr lang="es-CO" sz="1600" b="0" i="0" dirty="0"/>
            <a:t>No se limita a normas específicas, sino que abarca un conjunto de valores y principios que orientan la conducta profesional.</a:t>
          </a:r>
          <a:endParaRPr lang="es-CO" sz="1600" dirty="0"/>
        </a:p>
      </dgm:t>
    </dgm:pt>
    <dgm:pt modelId="{ABFB7C5B-C7A4-274C-8BAC-A10BFFF3487B}" type="parTrans" cxnId="{3CC300AB-BA09-6648-956D-622ED2C15BAF}">
      <dgm:prSet/>
      <dgm:spPr/>
      <dgm:t>
        <a:bodyPr/>
        <a:lstStyle/>
        <a:p>
          <a:endParaRPr lang="es-MX"/>
        </a:p>
      </dgm:t>
    </dgm:pt>
    <dgm:pt modelId="{32BEE1ED-629D-AB40-AFB5-E6976D92A05E}" type="sibTrans" cxnId="{3CC300AB-BA09-6648-956D-622ED2C15BAF}">
      <dgm:prSet/>
      <dgm:spPr/>
      <dgm:t>
        <a:bodyPr/>
        <a:lstStyle/>
        <a:p>
          <a:endParaRPr lang="es-MX"/>
        </a:p>
      </dgm:t>
    </dgm:pt>
    <dgm:pt modelId="{D3772FA6-BAC2-1046-8CFE-87F32251AB46}">
      <dgm:prSet custT="1"/>
      <dgm:spPr/>
      <dgm:t>
        <a:bodyPr/>
        <a:lstStyle/>
        <a:p>
          <a:pPr algn="ctr"/>
          <a:endParaRPr lang="es-CO" sz="1800" b="1" i="0" dirty="0"/>
        </a:p>
        <a:p>
          <a:pPr algn="ctr"/>
          <a:endParaRPr lang="es-CO" sz="1800" b="1" i="0" dirty="0"/>
        </a:p>
        <a:p>
          <a:pPr algn="ctr"/>
          <a:r>
            <a:rPr lang="es-CO" sz="1800" b="1" i="0" dirty="0"/>
            <a:t> Responsabilidad Legal</a:t>
          </a:r>
        </a:p>
        <a:p>
          <a:pPr algn="just">
            <a:buFont typeface="Arial" panose="020B0604020202020204" pitchFamily="34" charset="0"/>
            <a:buChar char="•"/>
          </a:pPr>
          <a:r>
            <a:rPr lang="es-CO" sz="1600" b="0" i="0" dirty="0"/>
            <a:t>Surge cuando un médico incumple </a:t>
          </a:r>
          <a:r>
            <a:rPr lang="es-CO" sz="1600" b="1" i="0" dirty="0"/>
            <a:t>deberes legales </a:t>
          </a:r>
          <a:r>
            <a:rPr lang="es-CO" sz="1600" b="0" i="0" dirty="0"/>
            <a:t>y causa daño al paciente.</a:t>
          </a:r>
        </a:p>
        <a:p>
          <a:pPr algn="just">
            <a:buFont typeface="Arial" panose="020B0604020202020204" pitchFamily="34" charset="0"/>
            <a:buChar char="•"/>
          </a:pPr>
          <a:r>
            <a:rPr lang="es-CO" sz="1600" b="0" i="0" dirty="0"/>
            <a:t>Puede ser civil, penal o administrativa.</a:t>
          </a:r>
        </a:p>
        <a:p>
          <a:pPr algn="just">
            <a:buFont typeface="Arial" panose="020B0604020202020204" pitchFamily="34" charset="0"/>
            <a:buChar char="•"/>
          </a:pPr>
          <a:r>
            <a:rPr lang="es-CO" sz="1600" b="0" i="0" dirty="0"/>
            <a:t>Acarrea sanciones económicas, multas o prisión.</a:t>
          </a:r>
        </a:p>
        <a:p>
          <a:pPr algn="just">
            <a:buFont typeface="Arial" panose="020B0604020202020204" pitchFamily="34" charset="0"/>
            <a:buChar char="•"/>
          </a:pPr>
          <a:r>
            <a:rPr lang="es-CO" sz="1600" b="0" i="0" dirty="0"/>
            <a:t>La responsabilidad médica suele ser considerada de medio y no de resultado (no está obligado a garantizar la salud del paciente, pero sí la atención adecuada según la </a:t>
          </a:r>
          <a:r>
            <a:rPr lang="es-CO" sz="1600" b="0" i="0" dirty="0" err="1"/>
            <a:t>Lex</a:t>
          </a:r>
          <a:r>
            <a:rPr lang="es-CO" sz="1600" b="0" i="0" dirty="0"/>
            <a:t> </a:t>
          </a:r>
          <a:r>
            <a:rPr lang="es-CO" sz="1600" b="0" i="0" dirty="0" err="1"/>
            <a:t>artis</a:t>
          </a:r>
          <a:r>
            <a:rPr lang="es-CO" sz="1600" b="0" i="0" dirty="0"/>
            <a:t>  y los conocimientos científicos. </a:t>
          </a:r>
          <a:endParaRPr lang="es-CO" sz="1600" dirty="0"/>
        </a:p>
      </dgm:t>
    </dgm:pt>
    <dgm:pt modelId="{804276F3-03F1-874B-9D40-4482F4E6C63C}" type="parTrans" cxnId="{491C5B08-5A25-D848-BE57-15CB42C5D9BC}">
      <dgm:prSet/>
      <dgm:spPr/>
      <dgm:t>
        <a:bodyPr/>
        <a:lstStyle/>
        <a:p>
          <a:endParaRPr lang="es-MX"/>
        </a:p>
      </dgm:t>
    </dgm:pt>
    <dgm:pt modelId="{5E9E7D78-E8D4-5549-B5DF-6C8A03BD41D7}" type="sibTrans" cxnId="{491C5B08-5A25-D848-BE57-15CB42C5D9BC}">
      <dgm:prSet/>
      <dgm:spPr/>
      <dgm:t>
        <a:bodyPr/>
        <a:lstStyle/>
        <a:p>
          <a:endParaRPr lang="es-MX"/>
        </a:p>
      </dgm:t>
    </dgm:pt>
    <dgm:pt modelId="{E8F90B8A-440E-F249-935A-B6A0C25CE374}" type="pres">
      <dgm:prSet presAssocID="{C3E2620C-C86D-0648-8D0C-9E5E99CAFCDF}" presName="Name0" presStyleCnt="0">
        <dgm:presLayoutVars>
          <dgm:dir/>
          <dgm:resizeHandles val="exact"/>
        </dgm:presLayoutVars>
      </dgm:prSet>
      <dgm:spPr/>
      <dgm:t>
        <a:bodyPr/>
        <a:lstStyle/>
        <a:p>
          <a:endParaRPr lang="es-ES"/>
        </a:p>
      </dgm:t>
    </dgm:pt>
    <dgm:pt modelId="{9A9276A5-57B5-8E41-9B24-6BD61E7E49DB}" type="pres">
      <dgm:prSet presAssocID="{C3E2620C-C86D-0648-8D0C-9E5E99CAFCDF}" presName="fgShape" presStyleLbl="fgShp" presStyleIdx="0" presStyleCnt="1" custScaleY="55236" custLinFactNeighborY="47836"/>
      <dgm:spPr/>
    </dgm:pt>
    <dgm:pt modelId="{B51A8E1F-1082-0B47-BE5B-A8D16729665C}" type="pres">
      <dgm:prSet presAssocID="{C3E2620C-C86D-0648-8D0C-9E5E99CAFCDF}" presName="linComp" presStyleCnt="0"/>
      <dgm:spPr/>
    </dgm:pt>
    <dgm:pt modelId="{67680D66-3655-FB43-82FF-011194A7D8D6}" type="pres">
      <dgm:prSet presAssocID="{63689285-CB8E-244A-89AB-A2F7D30DA9EB}" presName="compNode" presStyleCnt="0"/>
      <dgm:spPr/>
    </dgm:pt>
    <dgm:pt modelId="{489973E3-6153-A64B-932A-9D29D219BBB8}" type="pres">
      <dgm:prSet presAssocID="{63689285-CB8E-244A-89AB-A2F7D30DA9EB}" presName="bkgdShape" presStyleLbl="node1" presStyleIdx="0" presStyleCnt="3"/>
      <dgm:spPr/>
      <dgm:t>
        <a:bodyPr/>
        <a:lstStyle/>
        <a:p>
          <a:endParaRPr lang="es-ES"/>
        </a:p>
      </dgm:t>
    </dgm:pt>
    <dgm:pt modelId="{4546454C-8EE8-3342-8A91-D1EF670DFB1E}" type="pres">
      <dgm:prSet presAssocID="{63689285-CB8E-244A-89AB-A2F7D30DA9EB}" presName="nodeTx" presStyleLbl="node1" presStyleIdx="0" presStyleCnt="3">
        <dgm:presLayoutVars>
          <dgm:bulletEnabled val="1"/>
        </dgm:presLayoutVars>
      </dgm:prSet>
      <dgm:spPr/>
      <dgm:t>
        <a:bodyPr/>
        <a:lstStyle/>
        <a:p>
          <a:endParaRPr lang="es-ES"/>
        </a:p>
      </dgm:t>
    </dgm:pt>
    <dgm:pt modelId="{B68A75A6-0574-B34F-A400-EBBC5C591652}" type="pres">
      <dgm:prSet presAssocID="{63689285-CB8E-244A-89AB-A2F7D30DA9EB}" presName="invisiNode" presStyleLbl="node1" presStyleIdx="0" presStyleCnt="3"/>
      <dgm:spPr/>
    </dgm:pt>
    <dgm:pt modelId="{CB5AE2A8-1787-224D-A599-FEEE9680EFFA}" type="pres">
      <dgm:prSet presAssocID="{63689285-CB8E-244A-89AB-A2F7D30DA9EB}" presName="imagNode"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A509D421-E4F8-554C-A3DD-4FF7CC7885AE}" type="pres">
      <dgm:prSet presAssocID="{F0E01D2A-2FFE-0C47-88B3-DE6503D18FA1}" presName="sibTrans" presStyleLbl="sibTrans2D1" presStyleIdx="0" presStyleCnt="0"/>
      <dgm:spPr/>
      <dgm:t>
        <a:bodyPr/>
        <a:lstStyle/>
        <a:p>
          <a:endParaRPr lang="es-ES"/>
        </a:p>
      </dgm:t>
    </dgm:pt>
    <dgm:pt modelId="{0B85BA8C-5AD3-684A-86FD-7841E84CB52C}" type="pres">
      <dgm:prSet presAssocID="{D5981D09-6355-074E-8CFE-F29DA82F0D93}" presName="compNode" presStyleCnt="0"/>
      <dgm:spPr/>
    </dgm:pt>
    <dgm:pt modelId="{ACFCDE55-03AB-5449-83F9-153BE4F6596C}" type="pres">
      <dgm:prSet presAssocID="{D5981D09-6355-074E-8CFE-F29DA82F0D93}" presName="bkgdShape" presStyleLbl="node1" presStyleIdx="1" presStyleCnt="3"/>
      <dgm:spPr/>
      <dgm:t>
        <a:bodyPr/>
        <a:lstStyle/>
        <a:p>
          <a:endParaRPr lang="es-ES"/>
        </a:p>
      </dgm:t>
    </dgm:pt>
    <dgm:pt modelId="{2D2630AF-CCAA-4443-A2F5-F496D4D04FEB}" type="pres">
      <dgm:prSet presAssocID="{D5981D09-6355-074E-8CFE-F29DA82F0D93}" presName="nodeTx" presStyleLbl="node1" presStyleIdx="1" presStyleCnt="3">
        <dgm:presLayoutVars>
          <dgm:bulletEnabled val="1"/>
        </dgm:presLayoutVars>
      </dgm:prSet>
      <dgm:spPr/>
      <dgm:t>
        <a:bodyPr/>
        <a:lstStyle/>
        <a:p>
          <a:endParaRPr lang="es-ES"/>
        </a:p>
      </dgm:t>
    </dgm:pt>
    <dgm:pt modelId="{C37B2950-E5C0-0841-942B-347441A370CF}" type="pres">
      <dgm:prSet presAssocID="{D5981D09-6355-074E-8CFE-F29DA82F0D93}" presName="invisiNode" presStyleLbl="node1" presStyleIdx="1" presStyleCnt="3"/>
      <dgm:spPr/>
    </dgm:pt>
    <dgm:pt modelId="{8E423BCF-2BED-8541-9D30-D7DEF923E36B}" type="pres">
      <dgm:prSet presAssocID="{D5981D09-6355-074E-8CFE-F29DA82F0D93}" presName="imagNode"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CEB8535C-74D8-754A-8ED9-2F431D0902E0}" type="pres">
      <dgm:prSet presAssocID="{32BEE1ED-629D-AB40-AFB5-E6976D92A05E}" presName="sibTrans" presStyleLbl="sibTrans2D1" presStyleIdx="0" presStyleCnt="0"/>
      <dgm:spPr/>
      <dgm:t>
        <a:bodyPr/>
        <a:lstStyle/>
        <a:p>
          <a:endParaRPr lang="es-ES"/>
        </a:p>
      </dgm:t>
    </dgm:pt>
    <dgm:pt modelId="{C75747F9-8E9E-4245-9547-1968D26AC650}" type="pres">
      <dgm:prSet presAssocID="{D3772FA6-BAC2-1046-8CFE-87F32251AB46}" presName="compNode" presStyleCnt="0"/>
      <dgm:spPr/>
    </dgm:pt>
    <dgm:pt modelId="{3E33CAE8-59ED-2E40-BE26-772561C965AD}" type="pres">
      <dgm:prSet presAssocID="{D3772FA6-BAC2-1046-8CFE-87F32251AB46}" presName="bkgdShape" presStyleLbl="node1" presStyleIdx="2" presStyleCnt="3"/>
      <dgm:spPr/>
      <dgm:t>
        <a:bodyPr/>
        <a:lstStyle/>
        <a:p>
          <a:endParaRPr lang="es-ES"/>
        </a:p>
      </dgm:t>
    </dgm:pt>
    <dgm:pt modelId="{AE5F7E67-98B1-6C47-8675-BE2073CBFB8E}" type="pres">
      <dgm:prSet presAssocID="{D3772FA6-BAC2-1046-8CFE-87F32251AB46}" presName="nodeTx" presStyleLbl="node1" presStyleIdx="2" presStyleCnt="3">
        <dgm:presLayoutVars>
          <dgm:bulletEnabled val="1"/>
        </dgm:presLayoutVars>
      </dgm:prSet>
      <dgm:spPr/>
      <dgm:t>
        <a:bodyPr/>
        <a:lstStyle/>
        <a:p>
          <a:endParaRPr lang="es-ES"/>
        </a:p>
      </dgm:t>
    </dgm:pt>
    <dgm:pt modelId="{E2F7FA5A-A251-DF46-9220-6A2884FFD493}" type="pres">
      <dgm:prSet presAssocID="{D3772FA6-BAC2-1046-8CFE-87F32251AB46}" presName="invisiNode" presStyleLbl="node1" presStyleIdx="2" presStyleCnt="3"/>
      <dgm:spPr/>
    </dgm:pt>
    <dgm:pt modelId="{AB02980B-418D-E74C-BA30-E9E62A51A84B}" type="pres">
      <dgm:prSet presAssocID="{D3772FA6-BAC2-1046-8CFE-87F32251AB46}" presName="imagNode" presStyleLbl="fgImgPlace1" presStyleIdx="2" presStyleCnt="3" custLinFactNeighborY="639"/>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Lst>
  <dgm:cxnLst>
    <dgm:cxn modelId="{464879AC-27A1-7449-894E-92448F90CE43}" type="presOf" srcId="{D3772FA6-BAC2-1046-8CFE-87F32251AB46}" destId="{3E33CAE8-59ED-2E40-BE26-772561C965AD}" srcOrd="0" destOrd="0" presId="urn:microsoft.com/office/officeart/2005/8/layout/hList7"/>
    <dgm:cxn modelId="{D9905DBD-CEFB-344D-83F2-8EFB33393919}" type="presOf" srcId="{9857268D-B082-8C46-8960-B3647E368BEA}" destId="{4546454C-8EE8-3342-8A91-D1EF670DFB1E}" srcOrd="1" destOrd="4" presId="urn:microsoft.com/office/officeart/2005/8/layout/hList7"/>
    <dgm:cxn modelId="{2F74DFE9-3DC3-A942-9235-8EB2A3818CAD}" type="presOf" srcId="{F0E01D2A-2FFE-0C47-88B3-DE6503D18FA1}" destId="{A509D421-E4F8-554C-A3DD-4FF7CC7885AE}" srcOrd="0" destOrd="0" presId="urn:microsoft.com/office/officeart/2005/8/layout/hList7"/>
    <dgm:cxn modelId="{B2EFF818-681A-C844-B5D9-52070B132A38}" srcId="{63689285-CB8E-244A-89AB-A2F7D30DA9EB}" destId="{2D3B6B59-1B9F-1047-B597-6196F3358316}" srcOrd="1" destOrd="0" parTransId="{E2D2D450-E416-864B-A483-93AAC4FB3A29}" sibTransId="{8F4AFADE-F660-EF4C-9C11-26F2041BA2B6}"/>
    <dgm:cxn modelId="{2BDE37AF-DC12-2B43-ABE8-A378D71B3C5F}" type="presOf" srcId="{2D3B6B59-1B9F-1047-B597-6196F3358316}" destId="{4546454C-8EE8-3342-8A91-D1EF670DFB1E}" srcOrd="1" destOrd="2" presId="urn:microsoft.com/office/officeart/2005/8/layout/hList7"/>
    <dgm:cxn modelId="{63491F0B-0075-5647-AA97-4E318BDBCAB4}" type="presOf" srcId="{D3772FA6-BAC2-1046-8CFE-87F32251AB46}" destId="{AE5F7E67-98B1-6C47-8675-BE2073CBFB8E}" srcOrd="1" destOrd="0" presId="urn:microsoft.com/office/officeart/2005/8/layout/hList7"/>
    <dgm:cxn modelId="{01159692-3868-C046-9297-1F36016AD8F9}" type="presOf" srcId="{CE1536E1-7925-3640-BCE6-698477079817}" destId="{489973E3-6153-A64B-932A-9D29D219BBB8}" srcOrd="0" destOrd="3" presId="urn:microsoft.com/office/officeart/2005/8/layout/hList7"/>
    <dgm:cxn modelId="{0A8C2B83-B50D-2140-BC1A-FA1316103BF1}" type="presOf" srcId="{CE1536E1-7925-3640-BCE6-698477079817}" destId="{4546454C-8EE8-3342-8A91-D1EF670DFB1E}" srcOrd="1" destOrd="3" presId="urn:microsoft.com/office/officeart/2005/8/layout/hList7"/>
    <dgm:cxn modelId="{152192D0-42C0-9040-9B4C-6B174BF72021}" type="presOf" srcId="{F6835BB9-46C0-7645-908C-21BE12894891}" destId="{489973E3-6153-A64B-932A-9D29D219BBB8}" srcOrd="0" destOrd="1" presId="urn:microsoft.com/office/officeart/2005/8/layout/hList7"/>
    <dgm:cxn modelId="{5216B5D1-0A1F-7846-A156-BBDC6BFB30D9}" type="presOf" srcId="{2D3B6B59-1B9F-1047-B597-6196F3358316}" destId="{489973E3-6153-A64B-932A-9D29D219BBB8}" srcOrd="0" destOrd="2" presId="urn:microsoft.com/office/officeart/2005/8/layout/hList7"/>
    <dgm:cxn modelId="{F4A76DE6-5A29-3045-8949-C2A6C20C2F8E}" type="presOf" srcId="{D5981D09-6355-074E-8CFE-F29DA82F0D93}" destId="{2D2630AF-CCAA-4443-A2F5-F496D4D04FEB}" srcOrd="1" destOrd="0" presId="urn:microsoft.com/office/officeart/2005/8/layout/hList7"/>
    <dgm:cxn modelId="{0C7A2E6D-3F58-3241-8081-66022EAFA05B}" type="presOf" srcId="{63689285-CB8E-244A-89AB-A2F7D30DA9EB}" destId="{4546454C-8EE8-3342-8A91-D1EF670DFB1E}" srcOrd="1" destOrd="0" presId="urn:microsoft.com/office/officeart/2005/8/layout/hList7"/>
    <dgm:cxn modelId="{7EE258B0-D426-F34B-85EF-1CA27BCC9EEF}" srcId="{63689285-CB8E-244A-89AB-A2F7D30DA9EB}" destId="{CE1536E1-7925-3640-BCE6-698477079817}" srcOrd="2" destOrd="0" parTransId="{B96D3BA8-F7E4-0148-9AB4-23469F0773F5}" sibTransId="{6B353A24-9BB7-184E-95D0-437F7D032341}"/>
    <dgm:cxn modelId="{DDABEDFB-A1D9-AD4D-8064-01ED424BB894}" srcId="{63689285-CB8E-244A-89AB-A2F7D30DA9EB}" destId="{F6835BB9-46C0-7645-908C-21BE12894891}" srcOrd="0" destOrd="0" parTransId="{5C616BE4-697E-1F4B-9625-425A8C1DA586}" sibTransId="{08F671D4-756A-9D47-8465-2A01513EC423}"/>
    <dgm:cxn modelId="{BB279B83-005E-DA4F-B116-A357A4CED741}" type="presOf" srcId="{32BEE1ED-629D-AB40-AFB5-E6976D92A05E}" destId="{CEB8535C-74D8-754A-8ED9-2F431D0902E0}" srcOrd="0" destOrd="0" presId="urn:microsoft.com/office/officeart/2005/8/layout/hList7"/>
    <dgm:cxn modelId="{DAB49F52-73B1-3A4B-90C0-370CEE713B23}" srcId="{63689285-CB8E-244A-89AB-A2F7D30DA9EB}" destId="{9857268D-B082-8C46-8960-B3647E368BEA}" srcOrd="3" destOrd="0" parTransId="{5835DB09-BDD2-8F4F-84BF-003FC81C15BF}" sibTransId="{48B0FF77-2C38-F84B-8243-1C8DF4CCE91D}"/>
    <dgm:cxn modelId="{C74CF484-57B4-3740-8246-4D85855AAAF1}" type="presOf" srcId="{9857268D-B082-8C46-8960-B3647E368BEA}" destId="{489973E3-6153-A64B-932A-9D29D219BBB8}" srcOrd="0" destOrd="4" presId="urn:microsoft.com/office/officeart/2005/8/layout/hList7"/>
    <dgm:cxn modelId="{EBD1DC0C-2453-BB4B-92B8-C3B2C6AD215C}" type="presOf" srcId="{C3E2620C-C86D-0648-8D0C-9E5E99CAFCDF}" destId="{E8F90B8A-440E-F249-935A-B6A0C25CE374}" srcOrd="0" destOrd="0" presId="urn:microsoft.com/office/officeart/2005/8/layout/hList7"/>
    <dgm:cxn modelId="{805811B8-4B01-6244-920F-67E77CF55307}" type="presOf" srcId="{F6835BB9-46C0-7645-908C-21BE12894891}" destId="{4546454C-8EE8-3342-8A91-D1EF670DFB1E}" srcOrd="1" destOrd="1" presId="urn:microsoft.com/office/officeart/2005/8/layout/hList7"/>
    <dgm:cxn modelId="{DE5C8957-6878-1C4A-9505-4D3DC94A9E90}" srcId="{C3E2620C-C86D-0648-8D0C-9E5E99CAFCDF}" destId="{63689285-CB8E-244A-89AB-A2F7D30DA9EB}" srcOrd="0" destOrd="0" parTransId="{103FF381-A0C0-2342-9287-B05C379409B4}" sibTransId="{F0E01D2A-2FFE-0C47-88B3-DE6503D18FA1}"/>
    <dgm:cxn modelId="{3CC300AB-BA09-6648-956D-622ED2C15BAF}" srcId="{C3E2620C-C86D-0648-8D0C-9E5E99CAFCDF}" destId="{D5981D09-6355-074E-8CFE-F29DA82F0D93}" srcOrd="1" destOrd="0" parTransId="{ABFB7C5B-C7A4-274C-8BAC-A10BFFF3487B}" sibTransId="{32BEE1ED-629D-AB40-AFB5-E6976D92A05E}"/>
    <dgm:cxn modelId="{973887DC-8C09-1040-9C16-97169EF811CD}" type="presOf" srcId="{D5981D09-6355-074E-8CFE-F29DA82F0D93}" destId="{ACFCDE55-03AB-5449-83F9-153BE4F6596C}" srcOrd="0" destOrd="0" presId="urn:microsoft.com/office/officeart/2005/8/layout/hList7"/>
    <dgm:cxn modelId="{491C5B08-5A25-D848-BE57-15CB42C5D9BC}" srcId="{C3E2620C-C86D-0648-8D0C-9E5E99CAFCDF}" destId="{D3772FA6-BAC2-1046-8CFE-87F32251AB46}" srcOrd="2" destOrd="0" parTransId="{804276F3-03F1-874B-9D40-4482F4E6C63C}" sibTransId="{5E9E7D78-E8D4-5549-B5DF-6C8A03BD41D7}"/>
    <dgm:cxn modelId="{7D817950-6006-FA43-9D0C-C876A02B98CF}" type="presOf" srcId="{63689285-CB8E-244A-89AB-A2F7D30DA9EB}" destId="{489973E3-6153-A64B-932A-9D29D219BBB8}" srcOrd="0" destOrd="0" presId="urn:microsoft.com/office/officeart/2005/8/layout/hList7"/>
    <dgm:cxn modelId="{B31A8893-8871-F743-9405-19CCA494E3B2}" type="presParOf" srcId="{E8F90B8A-440E-F249-935A-B6A0C25CE374}" destId="{9A9276A5-57B5-8E41-9B24-6BD61E7E49DB}" srcOrd="0" destOrd="0" presId="urn:microsoft.com/office/officeart/2005/8/layout/hList7"/>
    <dgm:cxn modelId="{B6746E4A-CEDF-4342-B6AC-AD336A17B9F2}" type="presParOf" srcId="{E8F90B8A-440E-F249-935A-B6A0C25CE374}" destId="{B51A8E1F-1082-0B47-BE5B-A8D16729665C}" srcOrd="1" destOrd="0" presId="urn:microsoft.com/office/officeart/2005/8/layout/hList7"/>
    <dgm:cxn modelId="{D3CF2C9A-61D9-094C-B855-437887923E97}" type="presParOf" srcId="{B51A8E1F-1082-0B47-BE5B-A8D16729665C}" destId="{67680D66-3655-FB43-82FF-011194A7D8D6}" srcOrd="0" destOrd="0" presId="urn:microsoft.com/office/officeart/2005/8/layout/hList7"/>
    <dgm:cxn modelId="{50F1F7A4-3A78-8E44-A9BB-B1C1FE6A5636}" type="presParOf" srcId="{67680D66-3655-FB43-82FF-011194A7D8D6}" destId="{489973E3-6153-A64B-932A-9D29D219BBB8}" srcOrd="0" destOrd="0" presId="urn:microsoft.com/office/officeart/2005/8/layout/hList7"/>
    <dgm:cxn modelId="{53249BED-153D-3F46-888D-F41010CA9B6E}" type="presParOf" srcId="{67680D66-3655-FB43-82FF-011194A7D8D6}" destId="{4546454C-8EE8-3342-8A91-D1EF670DFB1E}" srcOrd="1" destOrd="0" presId="urn:microsoft.com/office/officeart/2005/8/layout/hList7"/>
    <dgm:cxn modelId="{9ABF8AFB-3E12-BA47-8550-36A487B9CB7A}" type="presParOf" srcId="{67680D66-3655-FB43-82FF-011194A7D8D6}" destId="{B68A75A6-0574-B34F-A400-EBBC5C591652}" srcOrd="2" destOrd="0" presId="urn:microsoft.com/office/officeart/2005/8/layout/hList7"/>
    <dgm:cxn modelId="{33258105-0954-BB42-B66A-480924F17A55}" type="presParOf" srcId="{67680D66-3655-FB43-82FF-011194A7D8D6}" destId="{CB5AE2A8-1787-224D-A599-FEEE9680EFFA}" srcOrd="3" destOrd="0" presId="urn:microsoft.com/office/officeart/2005/8/layout/hList7"/>
    <dgm:cxn modelId="{A2CAFD8D-296A-B74B-BB04-C6937FACBFEE}" type="presParOf" srcId="{B51A8E1F-1082-0B47-BE5B-A8D16729665C}" destId="{A509D421-E4F8-554C-A3DD-4FF7CC7885AE}" srcOrd="1" destOrd="0" presId="urn:microsoft.com/office/officeart/2005/8/layout/hList7"/>
    <dgm:cxn modelId="{DD2DB421-555B-3C43-BC85-FA16515776C1}" type="presParOf" srcId="{B51A8E1F-1082-0B47-BE5B-A8D16729665C}" destId="{0B85BA8C-5AD3-684A-86FD-7841E84CB52C}" srcOrd="2" destOrd="0" presId="urn:microsoft.com/office/officeart/2005/8/layout/hList7"/>
    <dgm:cxn modelId="{1633283A-6AE2-414D-99A2-7F29D3D4E75D}" type="presParOf" srcId="{0B85BA8C-5AD3-684A-86FD-7841E84CB52C}" destId="{ACFCDE55-03AB-5449-83F9-153BE4F6596C}" srcOrd="0" destOrd="0" presId="urn:microsoft.com/office/officeart/2005/8/layout/hList7"/>
    <dgm:cxn modelId="{D2D3847F-7388-1348-800A-2416DB637677}" type="presParOf" srcId="{0B85BA8C-5AD3-684A-86FD-7841E84CB52C}" destId="{2D2630AF-CCAA-4443-A2F5-F496D4D04FEB}" srcOrd="1" destOrd="0" presId="urn:microsoft.com/office/officeart/2005/8/layout/hList7"/>
    <dgm:cxn modelId="{FA07A058-E176-AF44-98F9-A8D8BC7CA097}" type="presParOf" srcId="{0B85BA8C-5AD3-684A-86FD-7841E84CB52C}" destId="{C37B2950-E5C0-0841-942B-347441A370CF}" srcOrd="2" destOrd="0" presId="urn:microsoft.com/office/officeart/2005/8/layout/hList7"/>
    <dgm:cxn modelId="{D80CF938-495E-2A4A-B8B1-AD4C7B10A48B}" type="presParOf" srcId="{0B85BA8C-5AD3-684A-86FD-7841E84CB52C}" destId="{8E423BCF-2BED-8541-9D30-D7DEF923E36B}" srcOrd="3" destOrd="0" presId="urn:microsoft.com/office/officeart/2005/8/layout/hList7"/>
    <dgm:cxn modelId="{F9B2104C-2F1D-E848-889E-4B33D0DDC678}" type="presParOf" srcId="{B51A8E1F-1082-0B47-BE5B-A8D16729665C}" destId="{CEB8535C-74D8-754A-8ED9-2F431D0902E0}" srcOrd="3" destOrd="0" presId="urn:microsoft.com/office/officeart/2005/8/layout/hList7"/>
    <dgm:cxn modelId="{20B25678-30E6-F141-BD8F-2498437ED280}" type="presParOf" srcId="{B51A8E1F-1082-0B47-BE5B-A8D16729665C}" destId="{C75747F9-8E9E-4245-9547-1968D26AC650}" srcOrd="4" destOrd="0" presId="urn:microsoft.com/office/officeart/2005/8/layout/hList7"/>
    <dgm:cxn modelId="{56FAEDB7-B8EC-4D47-9A1A-FDD8C07C31E0}" type="presParOf" srcId="{C75747F9-8E9E-4245-9547-1968D26AC650}" destId="{3E33CAE8-59ED-2E40-BE26-772561C965AD}" srcOrd="0" destOrd="0" presId="urn:microsoft.com/office/officeart/2005/8/layout/hList7"/>
    <dgm:cxn modelId="{C8B6A023-DA5F-7449-A5D8-9C49CC20AE07}" type="presParOf" srcId="{C75747F9-8E9E-4245-9547-1968D26AC650}" destId="{AE5F7E67-98B1-6C47-8675-BE2073CBFB8E}" srcOrd="1" destOrd="0" presId="urn:microsoft.com/office/officeart/2005/8/layout/hList7"/>
    <dgm:cxn modelId="{0CF30CBB-2CC5-B94C-B873-365871D86657}" type="presParOf" srcId="{C75747F9-8E9E-4245-9547-1968D26AC650}" destId="{E2F7FA5A-A251-DF46-9220-6A2884FFD493}" srcOrd="2" destOrd="0" presId="urn:microsoft.com/office/officeart/2005/8/layout/hList7"/>
    <dgm:cxn modelId="{1242DED1-82A7-BC44-BCAE-7C98D7B4F9E8}" type="presParOf" srcId="{C75747F9-8E9E-4245-9547-1968D26AC650}" destId="{AB02980B-418D-E74C-BA30-E9E62A51A84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CEDE7869-B448-6B43-BD15-A6666F89E663}"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MX"/>
        </a:p>
      </dgm:t>
    </dgm:pt>
    <dgm:pt modelId="{9AB9613F-A509-ED46-852A-A6B9F767AD9C}">
      <dgm:prSet/>
      <dgm:spPr/>
      <dgm:t>
        <a:bodyPr/>
        <a:lstStyle/>
        <a:p>
          <a:pPr algn="l"/>
          <a:r>
            <a:rPr lang="es-CO" dirty="0"/>
            <a:t>Emitidas en el marco de la </a:t>
          </a:r>
          <a:r>
            <a:rPr lang="es-CO" b="1" i="1" dirty="0"/>
            <a:t>atención y rehabilitación</a:t>
          </a:r>
          <a:r>
            <a:rPr lang="es-CO" dirty="0"/>
            <a:t> en salud por los equipos interdisciplinarios y que se soportarán con base en el TH en salud y pertinente de acuerdo con sus perfiles profesionales. </a:t>
          </a:r>
        </a:p>
        <a:p>
          <a:pPr algn="l"/>
          <a:r>
            <a:rPr lang="es-CO" dirty="0"/>
            <a:t>Enfoque: </a:t>
          </a:r>
          <a:r>
            <a:rPr lang="es-CO" b="1" i="1" dirty="0"/>
            <a:t>tratamiento y recuperación </a:t>
          </a:r>
          <a:r>
            <a:rPr lang="es-CO" dirty="0"/>
            <a:t>de las funciones o estructuras corporales afectadas; a las </a:t>
          </a:r>
          <a:r>
            <a:rPr lang="es-CO" b="1" dirty="0"/>
            <a:t>ABC AIVD</a:t>
          </a:r>
          <a:r>
            <a:rPr lang="es-CO" dirty="0"/>
            <a:t>, manejo de la salud, descanso y sueño, educación, trabajo, ocio y participación social, así como hacia todas las dimensiones del funcionamiento humano. </a:t>
          </a:r>
        </a:p>
        <a:p>
          <a:pPr algn="l"/>
          <a:r>
            <a:rPr lang="es-CO" dirty="0"/>
            <a:t>Con </a:t>
          </a:r>
          <a:r>
            <a:rPr lang="es-CO" b="1" dirty="0"/>
            <a:t>vigencia</a:t>
          </a:r>
          <a:r>
            <a:rPr lang="es-CO" dirty="0"/>
            <a:t> en el tiempo.</a:t>
          </a:r>
        </a:p>
      </dgm:t>
    </dgm:pt>
    <dgm:pt modelId="{BC139D94-980A-3145-9494-0E1A548BC342}" type="parTrans" cxnId="{A26A3DA6-BA53-AC42-970A-D0C68ED109E7}">
      <dgm:prSet/>
      <dgm:spPr/>
      <dgm:t>
        <a:bodyPr/>
        <a:lstStyle/>
        <a:p>
          <a:endParaRPr lang="es-MX"/>
        </a:p>
      </dgm:t>
    </dgm:pt>
    <dgm:pt modelId="{D8F082BF-DCEB-FA4B-945D-782C4813A412}" type="sibTrans" cxnId="{A26A3DA6-BA53-AC42-970A-D0C68ED109E7}">
      <dgm:prSet/>
      <dgm:spPr/>
      <dgm:t>
        <a:bodyPr/>
        <a:lstStyle/>
        <a:p>
          <a:endParaRPr lang="es-MX"/>
        </a:p>
      </dgm:t>
    </dgm:pt>
    <dgm:pt modelId="{39C25E6A-3EC9-F74E-9973-D54A6349F34E}" type="pres">
      <dgm:prSet presAssocID="{CEDE7869-B448-6B43-BD15-A6666F89E663}" presName="linearFlow" presStyleCnt="0">
        <dgm:presLayoutVars>
          <dgm:dir/>
          <dgm:resizeHandles val="exact"/>
        </dgm:presLayoutVars>
      </dgm:prSet>
      <dgm:spPr/>
      <dgm:t>
        <a:bodyPr/>
        <a:lstStyle/>
        <a:p>
          <a:endParaRPr lang="es-ES"/>
        </a:p>
      </dgm:t>
    </dgm:pt>
    <dgm:pt modelId="{320B4497-5FF2-CA47-878E-08F7FDDD12ED}" type="pres">
      <dgm:prSet presAssocID="{9AB9613F-A509-ED46-852A-A6B9F767AD9C}" presName="composite" presStyleCnt="0"/>
      <dgm:spPr/>
    </dgm:pt>
    <dgm:pt modelId="{E543EC4C-563F-E34D-8052-C5AAE0266AD7}" type="pres">
      <dgm:prSet presAssocID="{9AB9613F-A509-ED46-852A-A6B9F767AD9C}"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EF5AD98-44FF-F14D-9687-852E85D6E593}" type="pres">
      <dgm:prSet presAssocID="{9AB9613F-A509-ED46-852A-A6B9F767AD9C}" presName="txShp" presStyleLbl="node1" presStyleIdx="0" presStyleCnt="1">
        <dgm:presLayoutVars>
          <dgm:bulletEnabled val="1"/>
        </dgm:presLayoutVars>
      </dgm:prSet>
      <dgm:spPr/>
      <dgm:t>
        <a:bodyPr/>
        <a:lstStyle/>
        <a:p>
          <a:endParaRPr lang="es-ES"/>
        </a:p>
      </dgm:t>
    </dgm:pt>
  </dgm:ptLst>
  <dgm:cxnLst>
    <dgm:cxn modelId="{0304E295-6033-AF4F-AF4C-D8F86364C686}" type="presOf" srcId="{CEDE7869-B448-6B43-BD15-A6666F89E663}" destId="{39C25E6A-3EC9-F74E-9973-D54A6349F34E}" srcOrd="0" destOrd="0" presId="urn:microsoft.com/office/officeart/2005/8/layout/vList3"/>
    <dgm:cxn modelId="{A26A3DA6-BA53-AC42-970A-D0C68ED109E7}" srcId="{CEDE7869-B448-6B43-BD15-A6666F89E663}" destId="{9AB9613F-A509-ED46-852A-A6B9F767AD9C}" srcOrd="0" destOrd="0" parTransId="{BC139D94-980A-3145-9494-0E1A548BC342}" sibTransId="{D8F082BF-DCEB-FA4B-945D-782C4813A412}"/>
    <dgm:cxn modelId="{E362B153-52F8-194C-82FA-58876D3D3D6B}" type="presOf" srcId="{9AB9613F-A509-ED46-852A-A6B9F767AD9C}" destId="{EEF5AD98-44FF-F14D-9687-852E85D6E593}" srcOrd="0" destOrd="0" presId="urn:microsoft.com/office/officeart/2005/8/layout/vList3"/>
    <dgm:cxn modelId="{E13CA005-3ECF-1C4D-9B10-386F9CCB1557}" type="presParOf" srcId="{39C25E6A-3EC9-F74E-9973-D54A6349F34E}" destId="{320B4497-5FF2-CA47-878E-08F7FDDD12ED}" srcOrd="0" destOrd="0" presId="urn:microsoft.com/office/officeart/2005/8/layout/vList3"/>
    <dgm:cxn modelId="{C93D95A9-9CB8-2F42-8C4B-2D7ACD6E9AF5}" type="presParOf" srcId="{320B4497-5FF2-CA47-878E-08F7FDDD12ED}" destId="{E543EC4C-563F-E34D-8052-C5AAE0266AD7}" srcOrd="0" destOrd="0" presId="urn:microsoft.com/office/officeart/2005/8/layout/vList3"/>
    <dgm:cxn modelId="{ECB9F226-6324-9B41-951E-34AEDA74CC37}" type="presParOf" srcId="{320B4497-5FF2-CA47-878E-08F7FDDD12ED}" destId="{EEF5AD98-44FF-F14D-9687-852E85D6E59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AEA735E1-2DA5-0C4A-BFE7-687DCB1CAC2F}"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MX"/>
        </a:p>
      </dgm:t>
    </dgm:pt>
    <dgm:pt modelId="{8D8060F9-DB24-464B-AFBE-1BAA98F7003B}">
      <dgm:prSet/>
      <dgm:spPr/>
      <dgm:t>
        <a:bodyPr/>
        <a:lstStyle/>
        <a:p>
          <a:r>
            <a:rPr lang="es-CO" baseline="0"/>
            <a:t>Las restricciones y recomendaciones hacen parte del proceso de </a:t>
          </a:r>
          <a:r>
            <a:rPr lang="es-CO" b="0" i="0" baseline="0"/>
            <a:t>Programa de Rehabilitación Integral para la reincorporación laboral y ocupacional </a:t>
          </a:r>
          <a:r>
            <a:rPr lang="es-CO" baseline="0"/>
            <a:t> </a:t>
          </a:r>
          <a:endParaRPr lang="es-CO"/>
        </a:p>
      </dgm:t>
    </dgm:pt>
    <dgm:pt modelId="{C707B74A-7A44-8149-8753-0EF29C7A8CED}" type="parTrans" cxnId="{919F248A-0283-454C-B0A5-AEDEFE6EBE1A}">
      <dgm:prSet/>
      <dgm:spPr/>
      <dgm:t>
        <a:bodyPr/>
        <a:lstStyle/>
        <a:p>
          <a:endParaRPr lang="es-MX"/>
        </a:p>
      </dgm:t>
    </dgm:pt>
    <dgm:pt modelId="{E9944502-C84A-1D4B-B32B-AF0DE038A067}" type="sibTrans" cxnId="{919F248A-0283-454C-B0A5-AEDEFE6EBE1A}">
      <dgm:prSet/>
      <dgm:spPr/>
      <dgm:t>
        <a:bodyPr/>
        <a:lstStyle/>
        <a:p>
          <a:endParaRPr lang="es-MX"/>
        </a:p>
      </dgm:t>
    </dgm:pt>
    <dgm:pt modelId="{3BFA27E8-8C8B-3A45-833F-DFAD34BBD29C}" type="pres">
      <dgm:prSet presAssocID="{AEA735E1-2DA5-0C4A-BFE7-687DCB1CAC2F}" presName="Name0" presStyleCnt="0">
        <dgm:presLayoutVars>
          <dgm:chMax/>
          <dgm:chPref/>
          <dgm:dir/>
        </dgm:presLayoutVars>
      </dgm:prSet>
      <dgm:spPr/>
      <dgm:t>
        <a:bodyPr/>
        <a:lstStyle/>
        <a:p>
          <a:endParaRPr lang="es-ES"/>
        </a:p>
      </dgm:t>
    </dgm:pt>
    <dgm:pt modelId="{5CE17AFE-0768-B34C-9BE2-0E44B3ED912A}" type="pres">
      <dgm:prSet presAssocID="{8D8060F9-DB24-464B-AFBE-1BAA98F7003B}" presName="composite" presStyleCnt="0">
        <dgm:presLayoutVars>
          <dgm:chMax/>
          <dgm:chPref/>
        </dgm:presLayoutVars>
      </dgm:prSet>
      <dgm:spPr/>
    </dgm:pt>
    <dgm:pt modelId="{9ABC9E94-2DF8-D84A-A84C-B5FA82C8664C}" type="pres">
      <dgm:prSet presAssocID="{8D8060F9-DB24-464B-AFBE-1BAA98F7003B}"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B77BCDF6-F63F-FE40-B06E-232EFB2FFE02}" type="pres">
      <dgm:prSet presAssocID="{8D8060F9-DB24-464B-AFBE-1BAA98F7003B}" presName="ParentText" presStyleLbl="revTx" presStyleIdx="0" presStyleCnt="1">
        <dgm:presLayoutVars>
          <dgm:chMax val="0"/>
          <dgm:chPref val="0"/>
          <dgm:bulletEnabled val="1"/>
        </dgm:presLayoutVars>
      </dgm:prSet>
      <dgm:spPr/>
      <dgm:t>
        <a:bodyPr/>
        <a:lstStyle/>
        <a:p>
          <a:endParaRPr lang="es-ES"/>
        </a:p>
      </dgm:t>
    </dgm:pt>
    <dgm:pt modelId="{C6C58770-F917-DD4B-930D-BA76CA176218}" type="pres">
      <dgm:prSet presAssocID="{8D8060F9-DB24-464B-AFBE-1BAA98F7003B}" presName="tlFrame" presStyleLbl="node1" presStyleIdx="0" presStyleCnt="4"/>
      <dgm:spPr/>
    </dgm:pt>
    <dgm:pt modelId="{771259FA-95FB-AD47-A3A3-44157B5D9CB3}" type="pres">
      <dgm:prSet presAssocID="{8D8060F9-DB24-464B-AFBE-1BAA98F7003B}" presName="trFrame" presStyleLbl="node1" presStyleIdx="1" presStyleCnt="4"/>
      <dgm:spPr/>
    </dgm:pt>
    <dgm:pt modelId="{FAF00FD7-6B0F-5941-9955-2112C83B95B5}" type="pres">
      <dgm:prSet presAssocID="{8D8060F9-DB24-464B-AFBE-1BAA98F7003B}" presName="blFrame" presStyleLbl="node1" presStyleIdx="2" presStyleCnt="4"/>
      <dgm:spPr/>
    </dgm:pt>
    <dgm:pt modelId="{0DBBB718-3234-0A4E-BC7D-1B9A9DB2FFED}" type="pres">
      <dgm:prSet presAssocID="{8D8060F9-DB24-464B-AFBE-1BAA98F7003B}" presName="brFrame" presStyleLbl="node1" presStyleIdx="3" presStyleCnt="4"/>
      <dgm:spPr/>
    </dgm:pt>
  </dgm:ptLst>
  <dgm:cxnLst>
    <dgm:cxn modelId="{16D6C573-C231-DB4D-8943-19EFE38E50C9}" type="presOf" srcId="{AEA735E1-2DA5-0C4A-BFE7-687DCB1CAC2F}" destId="{3BFA27E8-8C8B-3A45-833F-DFAD34BBD29C}" srcOrd="0" destOrd="0" presId="urn:microsoft.com/office/officeart/2009/3/layout/FramedTextPicture"/>
    <dgm:cxn modelId="{919F248A-0283-454C-B0A5-AEDEFE6EBE1A}" srcId="{AEA735E1-2DA5-0C4A-BFE7-687DCB1CAC2F}" destId="{8D8060F9-DB24-464B-AFBE-1BAA98F7003B}" srcOrd="0" destOrd="0" parTransId="{C707B74A-7A44-8149-8753-0EF29C7A8CED}" sibTransId="{E9944502-C84A-1D4B-B32B-AF0DE038A067}"/>
    <dgm:cxn modelId="{FE1AE215-8EE8-1A45-BABE-AE243DCF5D90}" type="presOf" srcId="{8D8060F9-DB24-464B-AFBE-1BAA98F7003B}" destId="{B77BCDF6-F63F-FE40-B06E-232EFB2FFE02}" srcOrd="0" destOrd="0" presId="urn:microsoft.com/office/officeart/2009/3/layout/FramedTextPicture"/>
    <dgm:cxn modelId="{16CE69EF-FF39-B44F-A093-D9D3A959E269}" type="presParOf" srcId="{3BFA27E8-8C8B-3A45-833F-DFAD34BBD29C}" destId="{5CE17AFE-0768-B34C-9BE2-0E44B3ED912A}" srcOrd="0" destOrd="0" presId="urn:microsoft.com/office/officeart/2009/3/layout/FramedTextPicture"/>
    <dgm:cxn modelId="{A1A0E5C8-9720-AA4E-A4DF-6135B4561844}" type="presParOf" srcId="{5CE17AFE-0768-B34C-9BE2-0E44B3ED912A}" destId="{9ABC9E94-2DF8-D84A-A84C-B5FA82C8664C}" srcOrd="0" destOrd="0" presId="urn:microsoft.com/office/officeart/2009/3/layout/FramedTextPicture"/>
    <dgm:cxn modelId="{8295C6B4-1A49-0F4B-822F-30BB50807828}" type="presParOf" srcId="{5CE17AFE-0768-B34C-9BE2-0E44B3ED912A}" destId="{B77BCDF6-F63F-FE40-B06E-232EFB2FFE02}" srcOrd="1" destOrd="0" presId="urn:microsoft.com/office/officeart/2009/3/layout/FramedTextPicture"/>
    <dgm:cxn modelId="{B0482690-6FA5-F848-BAC3-9B593614C840}" type="presParOf" srcId="{5CE17AFE-0768-B34C-9BE2-0E44B3ED912A}" destId="{C6C58770-F917-DD4B-930D-BA76CA176218}" srcOrd="2" destOrd="0" presId="urn:microsoft.com/office/officeart/2009/3/layout/FramedTextPicture"/>
    <dgm:cxn modelId="{E95120D4-0220-8142-8866-83B5EC585571}" type="presParOf" srcId="{5CE17AFE-0768-B34C-9BE2-0E44B3ED912A}" destId="{771259FA-95FB-AD47-A3A3-44157B5D9CB3}" srcOrd="3" destOrd="0" presId="urn:microsoft.com/office/officeart/2009/3/layout/FramedTextPicture"/>
    <dgm:cxn modelId="{F365A5D1-D6E5-C241-9A82-A7790B105488}" type="presParOf" srcId="{5CE17AFE-0768-B34C-9BE2-0E44B3ED912A}" destId="{FAF00FD7-6B0F-5941-9955-2112C83B95B5}" srcOrd="4" destOrd="0" presId="urn:microsoft.com/office/officeart/2009/3/layout/FramedTextPicture"/>
    <dgm:cxn modelId="{B56C0DFB-5C40-7143-A264-6352ABCCDEB8}" type="presParOf" srcId="{5CE17AFE-0768-B34C-9BE2-0E44B3ED912A}" destId="{0DBBB718-3234-0A4E-BC7D-1B9A9DB2FFED}"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8CA4BDAC-4EF6-7349-94F9-C24D48E81D1D}" type="doc">
      <dgm:prSet loTypeId="urn:microsoft.com/office/officeart/2005/8/layout/cycle1" loCatId="list" qsTypeId="urn:microsoft.com/office/officeart/2005/8/quickstyle/simple1" qsCatId="simple" csTypeId="urn:microsoft.com/office/officeart/2005/8/colors/colorful3" csCatId="colorful" phldr="1"/>
      <dgm:spPr/>
      <dgm:t>
        <a:bodyPr/>
        <a:lstStyle/>
        <a:p>
          <a:endParaRPr lang="es-MX"/>
        </a:p>
      </dgm:t>
    </dgm:pt>
    <dgm:pt modelId="{A36A384C-44A6-C447-A1A1-F44424222788}">
      <dgm:prSet phldrT="[Texto]" custT="1"/>
      <dgm:spPr/>
      <dgm:t>
        <a:bodyPr/>
        <a:lstStyle/>
        <a:p>
          <a:r>
            <a:rPr lang="es-CO" sz="1800" b="0" i="0" dirty="0"/>
            <a:t>ARL</a:t>
          </a:r>
          <a:endParaRPr lang="es-MX" sz="1800" dirty="0"/>
        </a:p>
      </dgm:t>
    </dgm:pt>
    <dgm:pt modelId="{0B0D94BF-444A-8944-A1FB-608857F245C5}" type="parTrans" cxnId="{65C73D46-6F1C-A347-9C3B-D62CA93B1AF7}">
      <dgm:prSet/>
      <dgm:spPr/>
      <dgm:t>
        <a:bodyPr/>
        <a:lstStyle/>
        <a:p>
          <a:endParaRPr lang="es-MX" sz="2400"/>
        </a:p>
      </dgm:t>
    </dgm:pt>
    <dgm:pt modelId="{A18F2CEB-C8CB-5C4E-AE48-B1A5BE545B1E}" type="sibTrans" cxnId="{65C73D46-6F1C-A347-9C3B-D62CA93B1AF7}">
      <dgm:prSet/>
      <dgm:spPr/>
      <dgm:t>
        <a:bodyPr/>
        <a:lstStyle/>
        <a:p>
          <a:endParaRPr lang="es-MX" sz="2400"/>
        </a:p>
      </dgm:t>
    </dgm:pt>
    <dgm:pt modelId="{4FC204AE-A829-9747-AE61-0C65C8136371}">
      <dgm:prSet phldrT="[Texto]" custT="1"/>
      <dgm:spPr/>
      <dgm:t>
        <a:bodyPr/>
        <a:lstStyle/>
        <a:p>
          <a:r>
            <a:rPr lang="es-CO" sz="1800" b="0" i="0" dirty="0"/>
            <a:t>EPS</a:t>
          </a:r>
          <a:endParaRPr lang="es-MX" sz="1800" dirty="0"/>
        </a:p>
      </dgm:t>
    </dgm:pt>
    <dgm:pt modelId="{202297DB-03C1-0649-B3D8-CB057A131721}" type="parTrans" cxnId="{3B639541-D48E-0F41-BCAF-18F35177A86F}">
      <dgm:prSet/>
      <dgm:spPr/>
      <dgm:t>
        <a:bodyPr/>
        <a:lstStyle/>
        <a:p>
          <a:endParaRPr lang="es-MX" sz="2400"/>
        </a:p>
      </dgm:t>
    </dgm:pt>
    <dgm:pt modelId="{C5292189-ED96-4D4D-99FB-4DC21879A227}" type="sibTrans" cxnId="{3B639541-D48E-0F41-BCAF-18F35177A86F}">
      <dgm:prSet/>
      <dgm:spPr/>
      <dgm:t>
        <a:bodyPr/>
        <a:lstStyle/>
        <a:p>
          <a:endParaRPr lang="es-MX" sz="2400"/>
        </a:p>
      </dgm:t>
    </dgm:pt>
    <dgm:pt modelId="{BFBAA148-E049-4547-9987-34260FC906B9}">
      <dgm:prSet phldrT="[Texto]" custT="1"/>
      <dgm:spPr/>
      <dgm:t>
        <a:bodyPr/>
        <a:lstStyle/>
        <a:p>
          <a:r>
            <a:rPr lang="es-CO" sz="1800" b="0" i="0" dirty="0"/>
            <a:t>IPS</a:t>
          </a:r>
          <a:endParaRPr lang="es-MX" sz="1800" dirty="0"/>
        </a:p>
      </dgm:t>
    </dgm:pt>
    <dgm:pt modelId="{D76DE9E9-1D69-8A42-A43A-681A50DDB9D4}" type="parTrans" cxnId="{34CDDD65-D867-0F40-A1A2-D594079D2FD9}">
      <dgm:prSet/>
      <dgm:spPr/>
      <dgm:t>
        <a:bodyPr/>
        <a:lstStyle/>
        <a:p>
          <a:endParaRPr lang="es-MX" sz="2400"/>
        </a:p>
      </dgm:t>
    </dgm:pt>
    <dgm:pt modelId="{7BD36537-1A17-BD45-9E8E-63E18ED45169}" type="sibTrans" cxnId="{34CDDD65-D867-0F40-A1A2-D594079D2FD9}">
      <dgm:prSet/>
      <dgm:spPr/>
      <dgm:t>
        <a:bodyPr/>
        <a:lstStyle/>
        <a:p>
          <a:endParaRPr lang="es-MX" sz="2400"/>
        </a:p>
      </dgm:t>
    </dgm:pt>
    <dgm:pt modelId="{B09BAA8F-2B8C-1243-B067-93786BF7ECC8}">
      <dgm:prSet phldrT="[Texto]" custT="1"/>
      <dgm:spPr/>
      <dgm:t>
        <a:bodyPr/>
        <a:lstStyle/>
        <a:p>
          <a:r>
            <a:rPr lang="es-CO" sz="1600" b="0" i="0" dirty="0"/>
            <a:t>Empleador</a:t>
          </a:r>
          <a:endParaRPr lang="es-MX" sz="1600" dirty="0"/>
        </a:p>
      </dgm:t>
    </dgm:pt>
    <dgm:pt modelId="{813CAE99-BA5E-B24E-AF55-F07A50DD7188}" type="parTrans" cxnId="{ABA9FF2A-6B96-9B48-A016-CC22ED26262C}">
      <dgm:prSet/>
      <dgm:spPr/>
      <dgm:t>
        <a:bodyPr/>
        <a:lstStyle/>
        <a:p>
          <a:endParaRPr lang="es-MX" sz="2400"/>
        </a:p>
      </dgm:t>
    </dgm:pt>
    <dgm:pt modelId="{2642CAA0-6A84-D942-AD2C-F0C88C0049A0}" type="sibTrans" cxnId="{ABA9FF2A-6B96-9B48-A016-CC22ED26262C}">
      <dgm:prSet/>
      <dgm:spPr/>
      <dgm:t>
        <a:bodyPr/>
        <a:lstStyle/>
        <a:p>
          <a:endParaRPr lang="es-MX" sz="2400"/>
        </a:p>
      </dgm:t>
    </dgm:pt>
    <dgm:pt modelId="{761C0131-F06F-DA40-A40D-13EF1867C777}">
      <dgm:prSet phldrT="[Texto]" custT="1"/>
      <dgm:spPr/>
      <dgm:t>
        <a:bodyPr/>
        <a:lstStyle/>
        <a:p>
          <a:r>
            <a:rPr lang="es-CO" sz="1600" b="0" i="0" dirty="0"/>
            <a:t>Contratante</a:t>
          </a:r>
          <a:endParaRPr lang="es-MX" sz="1600" dirty="0"/>
        </a:p>
      </dgm:t>
    </dgm:pt>
    <dgm:pt modelId="{72F89B8E-4BB9-1A45-95D4-5C748C177F78}" type="parTrans" cxnId="{F3E523D3-1DB5-4A42-A94B-B8D2DDCC3F14}">
      <dgm:prSet/>
      <dgm:spPr/>
      <dgm:t>
        <a:bodyPr/>
        <a:lstStyle/>
        <a:p>
          <a:endParaRPr lang="es-MX" sz="2400"/>
        </a:p>
      </dgm:t>
    </dgm:pt>
    <dgm:pt modelId="{BDEE6329-7A98-B54E-B087-12937B93DEFE}" type="sibTrans" cxnId="{F3E523D3-1DB5-4A42-A94B-B8D2DDCC3F14}">
      <dgm:prSet/>
      <dgm:spPr/>
      <dgm:t>
        <a:bodyPr/>
        <a:lstStyle/>
        <a:p>
          <a:endParaRPr lang="es-MX" sz="2400"/>
        </a:p>
      </dgm:t>
    </dgm:pt>
    <dgm:pt modelId="{3C81FA43-C4C2-2346-9C18-78EE069EC129}">
      <dgm:prSet phldrT="[Texto]" custT="1"/>
      <dgm:spPr/>
      <dgm:t>
        <a:bodyPr/>
        <a:lstStyle/>
        <a:p>
          <a:r>
            <a:rPr lang="es-CO" sz="1600" b="0" i="0" dirty="0"/>
            <a:t>Contratistas </a:t>
          </a:r>
          <a:endParaRPr lang="es-MX" sz="1600" dirty="0"/>
        </a:p>
      </dgm:t>
    </dgm:pt>
    <dgm:pt modelId="{F2C50C4D-0E30-E545-ACE2-4EE12D52A483}" type="parTrans" cxnId="{982C7BE2-5BBA-FC47-AB19-283F588F8BD1}">
      <dgm:prSet/>
      <dgm:spPr/>
      <dgm:t>
        <a:bodyPr/>
        <a:lstStyle/>
        <a:p>
          <a:endParaRPr lang="es-MX" sz="2400"/>
        </a:p>
      </dgm:t>
    </dgm:pt>
    <dgm:pt modelId="{39F0299D-29D4-9541-9BD6-D14DF43A8E8D}" type="sibTrans" cxnId="{982C7BE2-5BBA-FC47-AB19-283F588F8BD1}">
      <dgm:prSet/>
      <dgm:spPr/>
      <dgm:t>
        <a:bodyPr/>
        <a:lstStyle/>
        <a:p>
          <a:endParaRPr lang="es-MX" sz="2400"/>
        </a:p>
      </dgm:t>
    </dgm:pt>
    <dgm:pt modelId="{53127CCA-B63E-3E44-8DB1-D4485E8CC66E}">
      <dgm:prSet phldrT="[Texto]" custT="1"/>
      <dgm:spPr/>
      <dgm:t>
        <a:bodyPr/>
        <a:lstStyle/>
        <a:p>
          <a:r>
            <a:rPr lang="es-CO" sz="1400" b="0" i="0" dirty="0"/>
            <a:t>Trabajadores dependientes e independientes afiliados al SGRL</a:t>
          </a:r>
          <a:endParaRPr lang="es-MX" sz="1400" dirty="0"/>
        </a:p>
      </dgm:t>
    </dgm:pt>
    <dgm:pt modelId="{FD638F53-DAEA-C94C-88F5-635DBA88DEB9}" type="parTrans" cxnId="{306E5BC6-1F6B-B840-88A2-67AB51833ABB}">
      <dgm:prSet/>
      <dgm:spPr/>
      <dgm:t>
        <a:bodyPr/>
        <a:lstStyle/>
        <a:p>
          <a:endParaRPr lang="es-MX" sz="2400"/>
        </a:p>
      </dgm:t>
    </dgm:pt>
    <dgm:pt modelId="{8F8D1A85-DEFC-4C41-A060-6C12AC9A8EB5}" type="sibTrans" cxnId="{306E5BC6-1F6B-B840-88A2-67AB51833ABB}">
      <dgm:prSet/>
      <dgm:spPr/>
      <dgm:t>
        <a:bodyPr/>
        <a:lstStyle/>
        <a:p>
          <a:endParaRPr lang="es-MX" sz="2400"/>
        </a:p>
      </dgm:t>
    </dgm:pt>
    <dgm:pt modelId="{86DDE1BA-8EDF-6C4A-B939-05FFC57204E1}">
      <dgm:prSet phldrT="[Texto]" custT="1"/>
      <dgm:spPr/>
      <dgm:t>
        <a:bodyPr/>
        <a:lstStyle/>
        <a:p>
          <a:r>
            <a:rPr lang="es-CO" sz="1800" b="0" i="0" dirty="0"/>
            <a:t>Familia del trabajador</a:t>
          </a:r>
          <a:endParaRPr lang="es-MX" sz="1800" dirty="0"/>
        </a:p>
      </dgm:t>
    </dgm:pt>
    <dgm:pt modelId="{A9AA3ECA-AC3B-8144-90BF-AA755F5E253E}" type="parTrans" cxnId="{3C925347-91CB-F445-A247-1AC011FB0566}">
      <dgm:prSet/>
      <dgm:spPr/>
      <dgm:t>
        <a:bodyPr/>
        <a:lstStyle/>
        <a:p>
          <a:endParaRPr lang="es-MX" sz="2400"/>
        </a:p>
      </dgm:t>
    </dgm:pt>
    <dgm:pt modelId="{C8E6201F-85D7-3847-AC31-98861B145972}" type="sibTrans" cxnId="{3C925347-91CB-F445-A247-1AC011FB0566}">
      <dgm:prSet/>
      <dgm:spPr/>
      <dgm:t>
        <a:bodyPr/>
        <a:lstStyle/>
        <a:p>
          <a:endParaRPr lang="es-MX" sz="2400"/>
        </a:p>
      </dgm:t>
    </dgm:pt>
    <dgm:pt modelId="{3737E6F4-863C-CE49-B017-BE4839F071AA}" type="pres">
      <dgm:prSet presAssocID="{8CA4BDAC-4EF6-7349-94F9-C24D48E81D1D}" presName="cycle" presStyleCnt="0">
        <dgm:presLayoutVars>
          <dgm:dir/>
          <dgm:resizeHandles val="exact"/>
        </dgm:presLayoutVars>
      </dgm:prSet>
      <dgm:spPr/>
      <dgm:t>
        <a:bodyPr/>
        <a:lstStyle/>
        <a:p>
          <a:endParaRPr lang="es-ES"/>
        </a:p>
      </dgm:t>
    </dgm:pt>
    <dgm:pt modelId="{FE9237DC-74C7-204F-B217-DB6FF8EF2965}" type="pres">
      <dgm:prSet presAssocID="{A36A384C-44A6-C447-A1A1-F44424222788}" presName="dummy" presStyleCnt="0"/>
      <dgm:spPr/>
    </dgm:pt>
    <dgm:pt modelId="{9F505FCE-0F5A-0F42-975A-3A2263E04DE4}" type="pres">
      <dgm:prSet presAssocID="{A36A384C-44A6-C447-A1A1-F44424222788}" presName="node" presStyleLbl="revTx" presStyleIdx="0" presStyleCnt="8">
        <dgm:presLayoutVars>
          <dgm:bulletEnabled val="1"/>
        </dgm:presLayoutVars>
      </dgm:prSet>
      <dgm:spPr/>
      <dgm:t>
        <a:bodyPr/>
        <a:lstStyle/>
        <a:p>
          <a:endParaRPr lang="es-ES"/>
        </a:p>
      </dgm:t>
    </dgm:pt>
    <dgm:pt modelId="{CE4CEC7B-F0D1-2E40-B52C-CD515DFE59CE}" type="pres">
      <dgm:prSet presAssocID="{A18F2CEB-C8CB-5C4E-AE48-B1A5BE545B1E}" presName="sibTrans" presStyleLbl="node1" presStyleIdx="0" presStyleCnt="8"/>
      <dgm:spPr/>
      <dgm:t>
        <a:bodyPr/>
        <a:lstStyle/>
        <a:p>
          <a:endParaRPr lang="es-ES"/>
        </a:p>
      </dgm:t>
    </dgm:pt>
    <dgm:pt modelId="{83890B76-080D-FB46-8ED2-794D026DC98B}" type="pres">
      <dgm:prSet presAssocID="{4FC204AE-A829-9747-AE61-0C65C8136371}" presName="dummy" presStyleCnt="0"/>
      <dgm:spPr/>
    </dgm:pt>
    <dgm:pt modelId="{10C436D0-6CB9-7145-AA14-C1E73C2DBA30}" type="pres">
      <dgm:prSet presAssocID="{4FC204AE-A829-9747-AE61-0C65C8136371}" presName="node" presStyleLbl="revTx" presStyleIdx="1" presStyleCnt="8">
        <dgm:presLayoutVars>
          <dgm:bulletEnabled val="1"/>
        </dgm:presLayoutVars>
      </dgm:prSet>
      <dgm:spPr/>
      <dgm:t>
        <a:bodyPr/>
        <a:lstStyle/>
        <a:p>
          <a:endParaRPr lang="es-ES"/>
        </a:p>
      </dgm:t>
    </dgm:pt>
    <dgm:pt modelId="{88534992-1901-9343-B8F2-485CEEDA46ED}" type="pres">
      <dgm:prSet presAssocID="{C5292189-ED96-4D4D-99FB-4DC21879A227}" presName="sibTrans" presStyleLbl="node1" presStyleIdx="1" presStyleCnt="8"/>
      <dgm:spPr/>
      <dgm:t>
        <a:bodyPr/>
        <a:lstStyle/>
        <a:p>
          <a:endParaRPr lang="es-ES"/>
        </a:p>
      </dgm:t>
    </dgm:pt>
    <dgm:pt modelId="{37894416-1653-B048-8D00-26305BCE234A}" type="pres">
      <dgm:prSet presAssocID="{BFBAA148-E049-4547-9987-34260FC906B9}" presName="dummy" presStyleCnt="0"/>
      <dgm:spPr/>
    </dgm:pt>
    <dgm:pt modelId="{A7700BFF-1701-0548-8943-AD3CA3BBF4E8}" type="pres">
      <dgm:prSet presAssocID="{BFBAA148-E049-4547-9987-34260FC906B9}" presName="node" presStyleLbl="revTx" presStyleIdx="2" presStyleCnt="8">
        <dgm:presLayoutVars>
          <dgm:bulletEnabled val="1"/>
        </dgm:presLayoutVars>
      </dgm:prSet>
      <dgm:spPr/>
      <dgm:t>
        <a:bodyPr/>
        <a:lstStyle/>
        <a:p>
          <a:endParaRPr lang="es-ES"/>
        </a:p>
      </dgm:t>
    </dgm:pt>
    <dgm:pt modelId="{95868069-B24A-504B-95E7-7CD3B42435B8}" type="pres">
      <dgm:prSet presAssocID="{7BD36537-1A17-BD45-9E8E-63E18ED45169}" presName="sibTrans" presStyleLbl="node1" presStyleIdx="2" presStyleCnt="8"/>
      <dgm:spPr/>
      <dgm:t>
        <a:bodyPr/>
        <a:lstStyle/>
        <a:p>
          <a:endParaRPr lang="es-ES"/>
        </a:p>
      </dgm:t>
    </dgm:pt>
    <dgm:pt modelId="{8B13446E-4AF2-3148-A122-74D727647D29}" type="pres">
      <dgm:prSet presAssocID="{B09BAA8F-2B8C-1243-B067-93786BF7ECC8}" presName="dummy" presStyleCnt="0"/>
      <dgm:spPr/>
    </dgm:pt>
    <dgm:pt modelId="{B69A6DB8-5701-AD48-B9D9-ED61F18004BE}" type="pres">
      <dgm:prSet presAssocID="{B09BAA8F-2B8C-1243-B067-93786BF7ECC8}" presName="node" presStyleLbl="revTx" presStyleIdx="3" presStyleCnt="8">
        <dgm:presLayoutVars>
          <dgm:bulletEnabled val="1"/>
        </dgm:presLayoutVars>
      </dgm:prSet>
      <dgm:spPr/>
      <dgm:t>
        <a:bodyPr/>
        <a:lstStyle/>
        <a:p>
          <a:endParaRPr lang="es-ES"/>
        </a:p>
      </dgm:t>
    </dgm:pt>
    <dgm:pt modelId="{0B4507A1-16FC-5140-885B-38087938C17D}" type="pres">
      <dgm:prSet presAssocID="{2642CAA0-6A84-D942-AD2C-F0C88C0049A0}" presName="sibTrans" presStyleLbl="node1" presStyleIdx="3" presStyleCnt="8"/>
      <dgm:spPr/>
      <dgm:t>
        <a:bodyPr/>
        <a:lstStyle/>
        <a:p>
          <a:endParaRPr lang="es-ES"/>
        </a:p>
      </dgm:t>
    </dgm:pt>
    <dgm:pt modelId="{1C59B4CC-EC20-544A-A67D-2DA608CACE89}" type="pres">
      <dgm:prSet presAssocID="{761C0131-F06F-DA40-A40D-13EF1867C777}" presName="dummy" presStyleCnt="0"/>
      <dgm:spPr/>
    </dgm:pt>
    <dgm:pt modelId="{CEFC9B97-1761-F149-A3BC-8FDEC22B40B7}" type="pres">
      <dgm:prSet presAssocID="{761C0131-F06F-DA40-A40D-13EF1867C777}" presName="node" presStyleLbl="revTx" presStyleIdx="4" presStyleCnt="8">
        <dgm:presLayoutVars>
          <dgm:bulletEnabled val="1"/>
        </dgm:presLayoutVars>
      </dgm:prSet>
      <dgm:spPr/>
      <dgm:t>
        <a:bodyPr/>
        <a:lstStyle/>
        <a:p>
          <a:endParaRPr lang="es-ES"/>
        </a:p>
      </dgm:t>
    </dgm:pt>
    <dgm:pt modelId="{937523CB-EF59-FC4A-893E-20E837D48388}" type="pres">
      <dgm:prSet presAssocID="{BDEE6329-7A98-B54E-B087-12937B93DEFE}" presName="sibTrans" presStyleLbl="node1" presStyleIdx="4" presStyleCnt="8"/>
      <dgm:spPr/>
      <dgm:t>
        <a:bodyPr/>
        <a:lstStyle/>
        <a:p>
          <a:endParaRPr lang="es-ES"/>
        </a:p>
      </dgm:t>
    </dgm:pt>
    <dgm:pt modelId="{700F571B-42D1-694A-B3E0-B3E04E704851}" type="pres">
      <dgm:prSet presAssocID="{3C81FA43-C4C2-2346-9C18-78EE069EC129}" presName="dummy" presStyleCnt="0"/>
      <dgm:spPr/>
    </dgm:pt>
    <dgm:pt modelId="{AFA1FC7B-AD22-7C45-A041-BC930C5EEECB}" type="pres">
      <dgm:prSet presAssocID="{3C81FA43-C4C2-2346-9C18-78EE069EC129}" presName="node" presStyleLbl="revTx" presStyleIdx="5" presStyleCnt="8">
        <dgm:presLayoutVars>
          <dgm:bulletEnabled val="1"/>
        </dgm:presLayoutVars>
      </dgm:prSet>
      <dgm:spPr/>
      <dgm:t>
        <a:bodyPr/>
        <a:lstStyle/>
        <a:p>
          <a:endParaRPr lang="es-ES"/>
        </a:p>
      </dgm:t>
    </dgm:pt>
    <dgm:pt modelId="{2136612C-779E-0442-A249-2DAC75ECEA63}" type="pres">
      <dgm:prSet presAssocID="{39F0299D-29D4-9541-9BD6-D14DF43A8E8D}" presName="sibTrans" presStyleLbl="node1" presStyleIdx="5" presStyleCnt="8"/>
      <dgm:spPr/>
      <dgm:t>
        <a:bodyPr/>
        <a:lstStyle/>
        <a:p>
          <a:endParaRPr lang="es-ES"/>
        </a:p>
      </dgm:t>
    </dgm:pt>
    <dgm:pt modelId="{8BA6AB5C-FFB6-F447-AA55-5B9E48A6F817}" type="pres">
      <dgm:prSet presAssocID="{53127CCA-B63E-3E44-8DB1-D4485E8CC66E}" presName="dummy" presStyleCnt="0"/>
      <dgm:spPr/>
    </dgm:pt>
    <dgm:pt modelId="{33F37FBC-7D5D-004B-8208-58E7D022D47E}" type="pres">
      <dgm:prSet presAssocID="{53127CCA-B63E-3E44-8DB1-D4485E8CC66E}" presName="node" presStyleLbl="revTx" presStyleIdx="6" presStyleCnt="8" custScaleX="159691">
        <dgm:presLayoutVars>
          <dgm:bulletEnabled val="1"/>
        </dgm:presLayoutVars>
      </dgm:prSet>
      <dgm:spPr/>
      <dgm:t>
        <a:bodyPr/>
        <a:lstStyle/>
        <a:p>
          <a:endParaRPr lang="es-ES"/>
        </a:p>
      </dgm:t>
    </dgm:pt>
    <dgm:pt modelId="{695C2047-1365-1C4D-A9D6-F61AFF7CCF84}" type="pres">
      <dgm:prSet presAssocID="{8F8D1A85-DEFC-4C41-A060-6C12AC9A8EB5}" presName="sibTrans" presStyleLbl="node1" presStyleIdx="6" presStyleCnt="8"/>
      <dgm:spPr/>
      <dgm:t>
        <a:bodyPr/>
        <a:lstStyle/>
        <a:p>
          <a:endParaRPr lang="es-ES"/>
        </a:p>
      </dgm:t>
    </dgm:pt>
    <dgm:pt modelId="{DA4596C9-0288-4145-9810-CD7D11AD2AB9}" type="pres">
      <dgm:prSet presAssocID="{86DDE1BA-8EDF-6C4A-B939-05FFC57204E1}" presName="dummy" presStyleCnt="0"/>
      <dgm:spPr/>
    </dgm:pt>
    <dgm:pt modelId="{554C9792-1C02-7241-883F-3976F32082CB}" type="pres">
      <dgm:prSet presAssocID="{86DDE1BA-8EDF-6C4A-B939-05FFC57204E1}" presName="node" presStyleLbl="revTx" presStyleIdx="7" presStyleCnt="8">
        <dgm:presLayoutVars>
          <dgm:bulletEnabled val="1"/>
        </dgm:presLayoutVars>
      </dgm:prSet>
      <dgm:spPr/>
      <dgm:t>
        <a:bodyPr/>
        <a:lstStyle/>
        <a:p>
          <a:endParaRPr lang="es-ES"/>
        </a:p>
      </dgm:t>
    </dgm:pt>
    <dgm:pt modelId="{137F05F1-519F-2944-9569-CAF69A5A2A8A}" type="pres">
      <dgm:prSet presAssocID="{C8E6201F-85D7-3847-AC31-98861B145972}" presName="sibTrans" presStyleLbl="node1" presStyleIdx="7" presStyleCnt="8"/>
      <dgm:spPr/>
      <dgm:t>
        <a:bodyPr/>
        <a:lstStyle/>
        <a:p>
          <a:endParaRPr lang="es-ES"/>
        </a:p>
      </dgm:t>
    </dgm:pt>
  </dgm:ptLst>
  <dgm:cxnLst>
    <dgm:cxn modelId="{B9880ADA-F265-4749-88DE-4FEC8E09D492}" type="presOf" srcId="{C8E6201F-85D7-3847-AC31-98861B145972}" destId="{137F05F1-519F-2944-9569-CAF69A5A2A8A}" srcOrd="0" destOrd="0" presId="urn:microsoft.com/office/officeart/2005/8/layout/cycle1"/>
    <dgm:cxn modelId="{FB5D4514-D27C-BB4D-B80A-F3991BFCB0A1}" type="presOf" srcId="{39F0299D-29D4-9541-9BD6-D14DF43A8E8D}" destId="{2136612C-779E-0442-A249-2DAC75ECEA63}" srcOrd="0" destOrd="0" presId="urn:microsoft.com/office/officeart/2005/8/layout/cycle1"/>
    <dgm:cxn modelId="{CCE562EF-9268-1B47-98E3-541CA3ED2B16}" type="presOf" srcId="{53127CCA-B63E-3E44-8DB1-D4485E8CC66E}" destId="{33F37FBC-7D5D-004B-8208-58E7D022D47E}" srcOrd="0" destOrd="0" presId="urn:microsoft.com/office/officeart/2005/8/layout/cycle1"/>
    <dgm:cxn modelId="{2A4911F1-D8A7-BF4B-B83D-4273C8E0D472}" type="presOf" srcId="{B09BAA8F-2B8C-1243-B067-93786BF7ECC8}" destId="{B69A6DB8-5701-AD48-B9D9-ED61F18004BE}" srcOrd="0" destOrd="0" presId="urn:microsoft.com/office/officeart/2005/8/layout/cycle1"/>
    <dgm:cxn modelId="{98F18820-F441-B04A-AB34-471C513824E3}" type="presOf" srcId="{BDEE6329-7A98-B54E-B087-12937B93DEFE}" destId="{937523CB-EF59-FC4A-893E-20E837D48388}" srcOrd="0" destOrd="0" presId="urn:microsoft.com/office/officeart/2005/8/layout/cycle1"/>
    <dgm:cxn modelId="{BA0CE549-E018-0249-81D6-3609609A3B0E}" type="presOf" srcId="{7BD36537-1A17-BD45-9E8E-63E18ED45169}" destId="{95868069-B24A-504B-95E7-7CD3B42435B8}" srcOrd="0" destOrd="0" presId="urn:microsoft.com/office/officeart/2005/8/layout/cycle1"/>
    <dgm:cxn modelId="{C40F33FF-438F-C341-8D16-A64A9BFD0721}" type="presOf" srcId="{BFBAA148-E049-4547-9987-34260FC906B9}" destId="{A7700BFF-1701-0548-8943-AD3CA3BBF4E8}" srcOrd="0" destOrd="0" presId="urn:microsoft.com/office/officeart/2005/8/layout/cycle1"/>
    <dgm:cxn modelId="{F3E523D3-1DB5-4A42-A94B-B8D2DDCC3F14}" srcId="{8CA4BDAC-4EF6-7349-94F9-C24D48E81D1D}" destId="{761C0131-F06F-DA40-A40D-13EF1867C777}" srcOrd="4" destOrd="0" parTransId="{72F89B8E-4BB9-1A45-95D4-5C748C177F78}" sibTransId="{BDEE6329-7A98-B54E-B087-12937B93DEFE}"/>
    <dgm:cxn modelId="{90085542-2606-AE4F-A35D-A50FF0A19567}" type="presOf" srcId="{8F8D1A85-DEFC-4C41-A060-6C12AC9A8EB5}" destId="{695C2047-1365-1C4D-A9D6-F61AFF7CCF84}" srcOrd="0" destOrd="0" presId="urn:microsoft.com/office/officeart/2005/8/layout/cycle1"/>
    <dgm:cxn modelId="{F2779D71-D2DC-4E40-83A5-096F23CA23FF}" type="presOf" srcId="{86DDE1BA-8EDF-6C4A-B939-05FFC57204E1}" destId="{554C9792-1C02-7241-883F-3976F32082CB}" srcOrd="0" destOrd="0" presId="urn:microsoft.com/office/officeart/2005/8/layout/cycle1"/>
    <dgm:cxn modelId="{34CDDD65-D867-0F40-A1A2-D594079D2FD9}" srcId="{8CA4BDAC-4EF6-7349-94F9-C24D48E81D1D}" destId="{BFBAA148-E049-4547-9987-34260FC906B9}" srcOrd="2" destOrd="0" parTransId="{D76DE9E9-1D69-8A42-A43A-681A50DDB9D4}" sibTransId="{7BD36537-1A17-BD45-9E8E-63E18ED45169}"/>
    <dgm:cxn modelId="{3F157D60-9735-454E-A32B-69D5D92CD133}" type="presOf" srcId="{4FC204AE-A829-9747-AE61-0C65C8136371}" destId="{10C436D0-6CB9-7145-AA14-C1E73C2DBA30}" srcOrd="0" destOrd="0" presId="urn:microsoft.com/office/officeart/2005/8/layout/cycle1"/>
    <dgm:cxn modelId="{3C925347-91CB-F445-A247-1AC011FB0566}" srcId="{8CA4BDAC-4EF6-7349-94F9-C24D48E81D1D}" destId="{86DDE1BA-8EDF-6C4A-B939-05FFC57204E1}" srcOrd="7" destOrd="0" parTransId="{A9AA3ECA-AC3B-8144-90BF-AA755F5E253E}" sibTransId="{C8E6201F-85D7-3847-AC31-98861B145972}"/>
    <dgm:cxn modelId="{3B639541-D48E-0F41-BCAF-18F35177A86F}" srcId="{8CA4BDAC-4EF6-7349-94F9-C24D48E81D1D}" destId="{4FC204AE-A829-9747-AE61-0C65C8136371}" srcOrd="1" destOrd="0" parTransId="{202297DB-03C1-0649-B3D8-CB057A131721}" sibTransId="{C5292189-ED96-4D4D-99FB-4DC21879A227}"/>
    <dgm:cxn modelId="{9AFFEDF4-B714-D748-8CA1-D5BEC7157048}" type="presOf" srcId="{A36A384C-44A6-C447-A1A1-F44424222788}" destId="{9F505FCE-0F5A-0F42-975A-3A2263E04DE4}" srcOrd="0" destOrd="0" presId="urn:microsoft.com/office/officeart/2005/8/layout/cycle1"/>
    <dgm:cxn modelId="{E2B5E8C9-223D-8947-899C-E84A660E3C9D}" type="presOf" srcId="{8CA4BDAC-4EF6-7349-94F9-C24D48E81D1D}" destId="{3737E6F4-863C-CE49-B017-BE4839F071AA}" srcOrd="0" destOrd="0" presId="urn:microsoft.com/office/officeart/2005/8/layout/cycle1"/>
    <dgm:cxn modelId="{2684894C-F6FF-AF4A-9D20-A37C5A335A1C}" type="presOf" srcId="{761C0131-F06F-DA40-A40D-13EF1867C777}" destId="{CEFC9B97-1761-F149-A3BC-8FDEC22B40B7}" srcOrd="0" destOrd="0" presId="urn:microsoft.com/office/officeart/2005/8/layout/cycle1"/>
    <dgm:cxn modelId="{982C7BE2-5BBA-FC47-AB19-283F588F8BD1}" srcId="{8CA4BDAC-4EF6-7349-94F9-C24D48E81D1D}" destId="{3C81FA43-C4C2-2346-9C18-78EE069EC129}" srcOrd="5" destOrd="0" parTransId="{F2C50C4D-0E30-E545-ACE2-4EE12D52A483}" sibTransId="{39F0299D-29D4-9541-9BD6-D14DF43A8E8D}"/>
    <dgm:cxn modelId="{306E5BC6-1F6B-B840-88A2-67AB51833ABB}" srcId="{8CA4BDAC-4EF6-7349-94F9-C24D48E81D1D}" destId="{53127CCA-B63E-3E44-8DB1-D4485E8CC66E}" srcOrd="6" destOrd="0" parTransId="{FD638F53-DAEA-C94C-88F5-635DBA88DEB9}" sibTransId="{8F8D1A85-DEFC-4C41-A060-6C12AC9A8EB5}"/>
    <dgm:cxn modelId="{1F876B45-42C9-E641-8DEC-DCB808EDB8EE}" type="presOf" srcId="{A18F2CEB-C8CB-5C4E-AE48-B1A5BE545B1E}" destId="{CE4CEC7B-F0D1-2E40-B52C-CD515DFE59CE}" srcOrd="0" destOrd="0" presId="urn:microsoft.com/office/officeart/2005/8/layout/cycle1"/>
    <dgm:cxn modelId="{65C73D46-6F1C-A347-9C3B-D62CA93B1AF7}" srcId="{8CA4BDAC-4EF6-7349-94F9-C24D48E81D1D}" destId="{A36A384C-44A6-C447-A1A1-F44424222788}" srcOrd="0" destOrd="0" parTransId="{0B0D94BF-444A-8944-A1FB-608857F245C5}" sibTransId="{A18F2CEB-C8CB-5C4E-AE48-B1A5BE545B1E}"/>
    <dgm:cxn modelId="{ABA9FF2A-6B96-9B48-A016-CC22ED26262C}" srcId="{8CA4BDAC-4EF6-7349-94F9-C24D48E81D1D}" destId="{B09BAA8F-2B8C-1243-B067-93786BF7ECC8}" srcOrd="3" destOrd="0" parTransId="{813CAE99-BA5E-B24E-AF55-F07A50DD7188}" sibTransId="{2642CAA0-6A84-D942-AD2C-F0C88C0049A0}"/>
    <dgm:cxn modelId="{BE618D53-6D07-DD4D-AD0B-2C63D9764BE3}" type="presOf" srcId="{3C81FA43-C4C2-2346-9C18-78EE069EC129}" destId="{AFA1FC7B-AD22-7C45-A041-BC930C5EEECB}" srcOrd="0" destOrd="0" presId="urn:microsoft.com/office/officeart/2005/8/layout/cycle1"/>
    <dgm:cxn modelId="{61CE9CB0-5432-D24D-B126-5727453057C6}" type="presOf" srcId="{C5292189-ED96-4D4D-99FB-4DC21879A227}" destId="{88534992-1901-9343-B8F2-485CEEDA46ED}" srcOrd="0" destOrd="0" presId="urn:microsoft.com/office/officeart/2005/8/layout/cycle1"/>
    <dgm:cxn modelId="{0E2C1BE8-2811-2545-BE3A-3B4CC9E24B64}" type="presOf" srcId="{2642CAA0-6A84-D942-AD2C-F0C88C0049A0}" destId="{0B4507A1-16FC-5140-885B-38087938C17D}" srcOrd="0" destOrd="0" presId="urn:microsoft.com/office/officeart/2005/8/layout/cycle1"/>
    <dgm:cxn modelId="{834792F9-BB03-4E4A-A997-AE576B6E1B89}" type="presParOf" srcId="{3737E6F4-863C-CE49-B017-BE4839F071AA}" destId="{FE9237DC-74C7-204F-B217-DB6FF8EF2965}" srcOrd="0" destOrd="0" presId="urn:microsoft.com/office/officeart/2005/8/layout/cycle1"/>
    <dgm:cxn modelId="{914112D3-40B0-174F-B923-6F3A0C91CD8F}" type="presParOf" srcId="{3737E6F4-863C-CE49-B017-BE4839F071AA}" destId="{9F505FCE-0F5A-0F42-975A-3A2263E04DE4}" srcOrd="1" destOrd="0" presId="urn:microsoft.com/office/officeart/2005/8/layout/cycle1"/>
    <dgm:cxn modelId="{A8F7DDF8-4E4F-6C4C-A64F-6BA99888336B}" type="presParOf" srcId="{3737E6F4-863C-CE49-B017-BE4839F071AA}" destId="{CE4CEC7B-F0D1-2E40-B52C-CD515DFE59CE}" srcOrd="2" destOrd="0" presId="urn:microsoft.com/office/officeart/2005/8/layout/cycle1"/>
    <dgm:cxn modelId="{ABFA6FE1-7F3F-8D46-B7F9-D5B2AA9FE3D8}" type="presParOf" srcId="{3737E6F4-863C-CE49-B017-BE4839F071AA}" destId="{83890B76-080D-FB46-8ED2-794D026DC98B}" srcOrd="3" destOrd="0" presId="urn:microsoft.com/office/officeart/2005/8/layout/cycle1"/>
    <dgm:cxn modelId="{9341B7A7-5E6A-E242-B1F8-32960556CF00}" type="presParOf" srcId="{3737E6F4-863C-CE49-B017-BE4839F071AA}" destId="{10C436D0-6CB9-7145-AA14-C1E73C2DBA30}" srcOrd="4" destOrd="0" presId="urn:microsoft.com/office/officeart/2005/8/layout/cycle1"/>
    <dgm:cxn modelId="{24918D5C-334F-B34E-A045-E11E308FFE64}" type="presParOf" srcId="{3737E6F4-863C-CE49-B017-BE4839F071AA}" destId="{88534992-1901-9343-B8F2-485CEEDA46ED}" srcOrd="5" destOrd="0" presId="urn:microsoft.com/office/officeart/2005/8/layout/cycle1"/>
    <dgm:cxn modelId="{A10980CB-E78E-BE4F-8584-9FE3FEF4E9E0}" type="presParOf" srcId="{3737E6F4-863C-CE49-B017-BE4839F071AA}" destId="{37894416-1653-B048-8D00-26305BCE234A}" srcOrd="6" destOrd="0" presId="urn:microsoft.com/office/officeart/2005/8/layout/cycle1"/>
    <dgm:cxn modelId="{60DD0F88-BAB6-584D-8A5E-9EF01FD4D2C5}" type="presParOf" srcId="{3737E6F4-863C-CE49-B017-BE4839F071AA}" destId="{A7700BFF-1701-0548-8943-AD3CA3BBF4E8}" srcOrd="7" destOrd="0" presId="urn:microsoft.com/office/officeart/2005/8/layout/cycle1"/>
    <dgm:cxn modelId="{FD39F171-6252-4141-90D0-8CD55D9D47D7}" type="presParOf" srcId="{3737E6F4-863C-CE49-B017-BE4839F071AA}" destId="{95868069-B24A-504B-95E7-7CD3B42435B8}" srcOrd="8" destOrd="0" presId="urn:microsoft.com/office/officeart/2005/8/layout/cycle1"/>
    <dgm:cxn modelId="{3DACCA2C-B93E-C041-A586-64CE0450BD52}" type="presParOf" srcId="{3737E6F4-863C-CE49-B017-BE4839F071AA}" destId="{8B13446E-4AF2-3148-A122-74D727647D29}" srcOrd="9" destOrd="0" presId="urn:microsoft.com/office/officeart/2005/8/layout/cycle1"/>
    <dgm:cxn modelId="{8AFC0610-C249-E045-8DB0-01C7ECA9B89A}" type="presParOf" srcId="{3737E6F4-863C-CE49-B017-BE4839F071AA}" destId="{B69A6DB8-5701-AD48-B9D9-ED61F18004BE}" srcOrd="10" destOrd="0" presId="urn:microsoft.com/office/officeart/2005/8/layout/cycle1"/>
    <dgm:cxn modelId="{AB0E2434-1F1F-CA40-84FD-9479354824E0}" type="presParOf" srcId="{3737E6F4-863C-CE49-B017-BE4839F071AA}" destId="{0B4507A1-16FC-5140-885B-38087938C17D}" srcOrd="11" destOrd="0" presId="urn:microsoft.com/office/officeart/2005/8/layout/cycle1"/>
    <dgm:cxn modelId="{0B4E3EAD-3AEF-C346-A8AB-C31318409F4B}" type="presParOf" srcId="{3737E6F4-863C-CE49-B017-BE4839F071AA}" destId="{1C59B4CC-EC20-544A-A67D-2DA608CACE89}" srcOrd="12" destOrd="0" presId="urn:microsoft.com/office/officeart/2005/8/layout/cycle1"/>
    <dgm:cxn modelId="{92F26164-D3EE-5546-B88A-D433B79586CF}" type="presParOf" srcId="{3737E6F4-863C-CE49-B017-BE4839F071AA}" destId="{CEFC9B97-1761-F149-A3BC-8FDEC22B40B7}" srcOrd="13" destOrd="0" presId="urn:microsoft.com/office/officeart/2005/8/layout/cycle1"/>
    <dgm:cxn modelId="{BD4C6E90-E31D-F141-B708-1315E542E41C}" type="presParOf" srcId="{3737E6F4-863C-CE49-B017-BE4839F071AA}" destId="{937523CB-EF59-FC4A-893E-20E837D48388}" srcOrd="14" destOrd="0" presId="urn:microsoft.com/office/officeart/2005/8/layout/cycle1"/>
    <dgm:cxn modelId="{2E96D8EF-536E-AB49-A301-A3F42C7FC424}" type="presParOf" srcId="{3737E6F4-863C-CE49-B017-BE4839F071AA}" destId="{700F571B-42D1-694A-B3E0-B3E04E704851}" srcOrd="15" destOrd="0" presId="urn:microsoft.com/office/officeart/2005/8/layout/cycle1"/>
    <dgm:cxn modelId="{F41D0DB3-8866-A340-8DD2-DFC9B49C3359}" type="presParOf" srcId="{3737E6F4-863C-CE49-B017-BE4839F071AA}" destId="{AFA1FC7B-AD22-7C45-A041-BC930C5EEECB}" srcOrd="16" destOrd="0" presId="urn:microsoft.com/office/officeart/2005/8/layout/cycle1"/>
    <dgm:cxn modelId="{D3217A47-E409-2047-813B-2C7513098BA1}" type="presParOf" srcId="{3737E6F4-863C-CE49-B017-BE4839F071AA}" destId="{2136612C-779E-0442-A249-2DAC75ECEA63}" srcOrd="17" destOrd="0" presId="urn:microsoft.com/office/officeart/2005/8/layout/cycle1"/>
    <dgm:cxn modelId="{5DF45BC6-5A19-D24E-B162-58BCA1AA9856}" type="presParOf" srcId="{3737E6F4-863C-CE49-B017-BE4839F071AA}" destId="{8BA6AB5C-FFB6-F447-AA55-5B9E48A6F817}" srcOrd="18" destOrd="0" presId="urn:microsoft.com/office/officeart/2005/8/layout/cycle1"/>
    <dgm:cxn modelId="{655ECCC8-EBE1-164F-B1AA-3ACE91BC5AFB}" type="presParOf" srcId="{3737E6F4-863C-CE49-B017-BE4839F071AA}" destId="{33F37FBC-7D5D-004B-8208-58E7D022D47E}" srcOrd="19" destOrd="0" presId="urn:microsoft.com/office/officeart/2005/8/layout/cycle1"/>
    <dgm:cxn modelId="{C1AE26C6-D782-B641-9783-F76E9FA23FDA}" type="presParOf" srcId="{3737E6F4-863C-CE49-B017-BE4839F071AA}" destId="{695C2047-1365-1C4D-A9D6-F61AFF7CCF84}" srcOrd="20" destOrd="0" presId="urn:microsoft.com/office/officeart/2005/8/layout/cycle1"/>
    <dgm:cxn modelId="{45C5E7A9-86AD-1C48-B677-E91AFEDB7FC7}" type="presParOf" srcId="{3737E6F4-863C-CE49-B017-BE4839F071AA}" destId="{DA4596C9-0288-4145-9810-CD7D11AD2AB9}" srcOrd="21" destOrd="0" presId="urn:microsoft.com/office/officeart/2005/8/layout/cycle1"/>
    <dgm:cxn modelId="{D0287970-EBA2-1145-81B4-FDE9C010F4C5}" type="presParOf" srcId="{3737E6F4-863C-CE49-B017-BE4839F071AA}" destId="{554C9792-1C02-7241-883F-3976F32082CB}" srcOrd="22" destOrd="0" presId="urn:microsoft.com/office/officeart/2005/8/layout/cycle1"/>
    <dgm:cxn modelId="{6B26B930-5D51-F744-9FBD-3E6FC8A09F4C}" type="presParOf" srcId="{3737E6F4-863C-CE49-B017-BE4839F071AA}" destId="{137F05F1-519F-2944-9569-CAF69A5A2A8A}"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A76A4642-031D-6E46-B41B-1B5E178016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D8CE669-837C-514B-A935-CCC010549D0B}">
      <dgm:prSet/>
      <dgm:spPr/>
      <dgm:t>
        <a:bodyPr/>
        <a:lstStyle/>
        <a:p>
          <a:r>
            <a:rPr lang="es-CO" b="0" i="0" dirty="0"/>
            <a:t>El Manual de Procedimientos de Programa de Rehabilitación Integral para la reincorporación laboral y ocupacional para la Población Afiliada al SGRL, cuenta con las siguientes características:</a:t>
          </a:r>
          <a:endParaRPr lang="es-CO" dirty="0"/>
        </a:p>
      </dgm:t>
    </dgm:pt>
    <dgm:pt modelId="{FFB25168-D355-5948-973E-397D4CE7177D}" type="parTrans" cxnId="{A34C77F9-C66C-D34A-A195-141CDDF402B2}">
      <dgm:prSet/>
      <dgm:spPr/>
      <dgm:t>
        <a:bodyPr/>
        <a:lstStyle/>
        <a:p>
          <a:endParaRPr lang="es-MX"/>
        </a:p>
      </dgm:t>
    </dgm:pt>
    <dgm:pt modelId="{A9820780-BA48-D54B-ABC6-A868CD9F1DA9}" type="sibTrans" cxnId="{A34C77F9-C66C-D34A-A195-141CDDF402B2}">
      <dgm:prSet/>
      <dgm:spPr/>
      <dgm:t>
        <a:bodyPr/>
        <a:lstStyle/>
        <a:p>
          <a:endParaRPr lang="es-MX"/>
        </a:p>
      </dgm:t>
    </dgm:pt>
    <dgm:pt modelId="{E933DFD4-3980-A44E-801D-52C4D16125D5}">
      <dgm:prSet/>
      <dgm:spPr/>
      <dgm:t>
        <a:bodyPr/>
        <a:lstStyle/>
        <a:p>
          <a:pPr>
            <a:buNone/>
          </a:pPr>
          <a:endParaRPr lang="es-CO" dirty="0"/>
        </a:p>
      </dgm:t>
    </dgm:pt>
    <dgm:pt modelId="{C6C213A3-E72D-8A40-9621-E31869C807C2}" type="parTrans" cxnId="{6B45BD4D-E9C4-D446-8043-11D49DA068DA}">
      <dgm:prSet/>
      <dgm:spPr/>
      <dgm:t>
        <a:bodyPr/>
        <a:lstStyle/>
        <a:p>
          <a:endParaRPr lang="es-MX"/>
        </a:p>
      </dgm:t>
    </dgm:pt>
    <dgm:pt modelId="{127B9E69-2971-0F4E-8806-F56AA2A46A60}" type="sibTrans" cxnId="{6B45BD4D-E9C4-D446-8043-11D49DA068DA}">
      <dgm:prSet/>
      <dgm:spPr/>
      <dgm:t>
        <a:bodyPr/>
        <a:lstStyle/>
        <a:p>
          <a:endParaRPr lang="es-MX"/>
        </a:p>
      </dgm:t>
    </dgm:pt>
    <dgm:pt modelId="{CB2F71E3-91D6-3144-B2E2-B73D4036162F}" type="pres">
      <dgm:prSet presAssocID="{A76A4642-031D-6E46-B41B-1B5E17801692}" presName="linear" presStyleCnt="0">
        <dgm:presLayoutVars>
          <dgm:animLvl val="lvl"/>
          <dgm:resizeHandles val="exact"/>
        </dgm:presLayoutVars>
      </dgm:prSet>
      <dgm:spPr/>
      <dgm:t>
        <a:bodyPr/>
        <a:lstStyle/>
        <a:p>
          <a:endParaRPr lang="es-ES"/>
        </a:p>
      </dgm:t>
    </dgm:pt>
    <dgm:pt modelId="{15542585-283C-3A46-91F2-302DDE1D7817}" type="pres">
      <dgm:prSet presAssocID="{3D8CE669-837C-514B-A935-CCC010549D0B}" presName="parentText" presStyleLbl="node1" presStyleIdx="0" presStyleCnt="1">
        <dgm:presLayoutVars>
          <dgm:chMax val="0"/>
          <dgm:bulletEnabled val="1"/>
        </dgm:presLayoutVars>
      </dgm:prSet>
      <dgm:spPr/>
      <dgm:t>
        <a:bodyPr/>
        <a:lstStyle/>
        <a:p>
          <a:endParaRPr lang="es-ES"/>
        </a:p>
      </dgm:t>
    </dgm:pt>
    <dgm:pt modelId="{7E14F70E-5187-2C4C-8AAA-26731097558F}" type="pres">
      <dgm:prSet presAssocID="{3D8CE669-837C-514B-A935-CCC010549D0B}" presName="childText" presStyleLbl="revTx" presStyleIdx="0" presStyleCnt="1" custFlipVert="1" custScaleY="127520">
        <dgm:presLayoutVars>
          <dgm:bulletEnabled val="1"/>
        </dgm:presLayoutVars>
      </dgm:prSet>
      <dgm:spPr/>
      <dgm:t>
        <a:bodyPr/>
        <a:lstStyle/>
        <a:p>
          <a:endParaRPr lang="es-ES"/>
        </a:p>
      </dgm:t>
    </dgm:pt>
  </dgm:ptLst>
  <dgm:cxnLst>
    <dgm:cxn modelId="{6B45BD4D-E9C4-D446-8043-11D49DA068DA}" srcId="{3D8CE669-837C-514B-A935-CCC010549D0B}" destId="{E933DFD4-3980-A44E-801D-52C4D16125D5}" srcOrd="0" destOrd="0" parTransId="{C6C213A3-E72D-8A40-9621-E31869C807C2}" sibTransId="{127B9E69-2971-0F4E-8806-F56AA2A46A60}"/>
    <dgm:cxn modelId="{EB30F495-5678-1F4B-960C-2C426118FB37}" type="presOf" srcId="{A76A4642-031D-6E46-B41B-1B5E17801692}" destId="{CB2F71E3-91D6-3144-B2E2-B73D4036162F}" srcOrd="0" destOrd="0" presId="urn:microsoft.com/office/officeart/2005/8/layout/vList2"/>
    <dgm:cxn modelId="{3F32FD87-82CB-F749-8F0F-09DE15178F1C}" type="presOf" srcId="{3D8CE669-837C-514B-A935-CCC010549D0B}" destId="{15542585-283C-3A46-91F2-302DDE1D7817}" srcOrd="0" destOrd="0" presId="urn:microsoft.com/office/officeart/2005/8/layout/vList2"/>
    <dgm:cxn modelId="{26F623EC-5E3A-6844-895B-BE924A860245}" type="presOf" srcId="{E933DFD4-3980-A44E-801D-52C4D16125D5}" destId="{7E14F70E-5187-2C4C-8AAA-26731097558F}" srcOrd="0" destOrd="0" presId="urn:microsoft.com/office/officeart/2005/8/layout/vList2"/>
    <dgm:cxn modelId="{A34C77F9-C66C-D34A-A195-141CDDF402B2}" srcId="{A76A4642-031D-6E46-B41B-1B5E17801692}" destId="{3D8CE669-837C-514B-A935-CCC010549D0B}" srcOrd="0" destOrd="0" parTransId="{FFB25168-D355-5948-973E-397D4CE7177D}" sibTransId="{A9820780-BA48-D54B-ABC6-A868CD9F1DA9}"/>
    <dgm:cxn modelId="{A6981D8A-1972-164F-B68E-AC83ACDC3BD9}" type="presParOf" srcId="{CB2F71E3-91D6-3144-B2E2-B73D4036162F}" destId="{15542585-283C-3A46-91F2-302DDE1D7817}" srcOrd="0" destOrd="0" presId="urn:microsoft.com/office/officeart/2005/8/layout/vList2"/>
    <dgm:cxn modelId="{A3D85A1B-79E3-3E45-96C4-2C8FA6248F0A}" type="presParOf" srcId="{CB2F71E3-91D6-3144-B2E2-B73D4036162F}" destId="{7E14F70E-5187-2C4C-8AAA-26731097558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1C939D2B-2654-D243-A858-28A8BB484DF6}" type="doc">
      <dgm:prSet loTypeId="urn:microsoft.com/office/officeart/2005/8/layout/pList1" loCatId="relationship" qsTypeId="urn:microsoft.com/office/officeart/2005/8/quickstyle/simple1" qsCatId="simple" csTypeId="urn:microsoft.com/office/officeart/2005/8/colors/accent1_2" csCatId="accent1" phldr="1"/>
      <dgm:spPr/>
      <dgm:t>
        <a:bodyPr/>
        <a:lstStyle/>
        <a:p>
          <a:endParaRPr lang="es-MX"/>
        </a:p>
      </dgm:t>
    </dgm:pt>
    <dgm:pt modelId="{AC04EE57-7DBE-7445-954F-0B4564523B83}">
      <dgm:prSet custT="1"/>
      <dgm:spPr/>
      <dgm:t>
        <a:bodyPr/>
        <a:lstStyle/>
        <a:p>
          <a:r>
            <a:rPr lang="es-CO" sz="1200" b="0" i="0" dirty="0"/>
            <a:t>a) Tener duración limitada.</a:t>
          </a:r>
          <a:endParaRPr lang="es-CO" sz="1200" dirty="0"/>
        </a:p>
      </dgm:t>
    </dgm:pt>
    <dgm:pt modelId="{CBED8F59-EFE9-5948-80E8-9CC792A71316}" type="parTrans" cxnId="{0AB9F783-E51B-7145-A208-169A7F8A6805}">
      <dgm:prSet/>
      <dgm:spPr/>
      <dgm:t>
        <a:bodyPr/>
        <a:lstStyle/>
        <a:p>
          <a:endParaRPr lang="es-MX" sz="3600"/>
        </a:p>
      </dgm:t>
    </dgm:pt>
    <dgm:pt modelId="{4521FCEF-B06E-124D-90F4-07852E1003B7}" type="sibTrans" cxnId="{0AB9F783-E51B-7145-A208-169A7F8A6805}">
      <dgm:prSet/>
      <dgm:spPr/>
      <dgm:t>
        <a:bodyPr/>
        <a:lstStyle/>
        <a:p>
          <a:endParaRPr lang="es-MX" sz="3600"/>
        </a:p>
      </dgm:t>
    </dgm:pt>
    <dgm:pt modelId="{42FE1019-9468-5B43-A546-95B1AE81C297}">
      <dgm:prSet custT="1"/>
      <dgm:spPr/>
      <dgm:t>
        <a:bodyPr/>
        <a:lstStyle/>
        <a:p>
          <a:r>
            <a:rPr lang="es-CO" sz="1200" b="0" i="0"/>
            <a:t>b) Objetivos claramente definidos.</a:t>
          </a:r>
          <a:endParaRPr lang="es-CO" sz="1200"/>
        </a:p>
      </dgm:t>
    </dgm:pt>
    <dgm:pt modelId="{A1C8F83C-4EAE-BE4D-B8EE-1EB635BE52EC}" type="parTrans" cxnId="{3363B55C-9CCB-2744-8D9B-F741F454EDEB}">
      <dgm:prSet/>
      <dgm:spPr/>
      <dgm:t>
        <a:bodyPr/>
        <a:lstStyle/>
        <a:p>
          <a:endParaRPr lang="es-MX" sz="3600"/>
        </a:p>
      </dgm:t>
    </dgm:pt>
    <dgm:pt modelId="{4493680E-2C67-EF44-BA8C-45ADF7528D64}" type="sibTrans" cxnId="{3363B55C-9CCB-2744-8D9B-F741F454EDEB}">
      <dgm:prSet/>
      <dgm:spPr/>
      <dgm:t>
        <a:bodyPr/>
        <a:lstStyle/>
        <a:p>
          <a:endParaRPr lang="es-MX" sz="3600"/>
        </a:p>
      </dgm:t>
    </dgm:pt>
    <dgm:pt modelId="{BE84CCFE-B98E-3E4C-A7BF-7CEADC419307}">
      <dgm:prSet custT="1"/>
      <dgm:spPr/>
      <dgm:t>
        <a:bodyPr/>
        <a:lstStyle/>
        <a:p>
          <a:r>
            <a:rPr lang="es-CO" sz="1200" b="0" i="0" dirty="0"/>
            <a:t>c) Contar con la activa participación y compromiso del trabajador</a:t>
          </a:r>
          <a:endParaRPr lang="es-CO" sz="1200" dirty="0"/>
        </a:p>
      </dgm:t>
    </dgm:pt>
    <dgm:pt modelId="{5F9AE001-3210-DE4B-BA37-153FF2680CC0}" type="parTrans" cxnId="{75635EF8-E59D-C943-8711-786A4982EBA2}">
      <dgm:prSet/>
      <dgm:spPr/>
      <dgm:t>
        <a:bodyPr/>
        <a:lstStyle/>
        <a:p>
          <a:endParaRPr lang="es-MX" sz="3600"/>
        </a:p>
      </dgm:t>
    </dgm:pt>
    <dgm:pt modelId="{2DD8AF5D-C1B9-BF4C-B4ED-2539C142B0A4}" type="sibTrans" cxnId="{75635EF8-E59D-C943-8711-786A4982EBA2}">
      <dgm:prSet/>
      <dgm:spPr/>
      <dgm:t>
        <a:bodyPr/>
        <a:lstStyle/>
        <a:p>
          <a:endParaRPr lang="es-MX" sz="3600"/>
        </a:p>
      </dgm:t>
    </dgm:pt>
    <dgm:pt modelId="{95A69EAB-6398-EA42-AE66-5763ADD4E726}">
      <dgm:prSet custT="1"/>
      <dgm:spPr/>
      <dgm:t>
        <a:bodyPr/>
        <a:lstStyle/>
        <a:p>
          <a:r>
            <a:rPr lang="es-CO" sz="1200" b="0" i="0" dirty="0"/>
            <a:t>d) Contar con la activa participación y compromiso del empleador y contratante</a:t>
          </a:r>
          <a:endParaRPr lang="es-CO" sz="1200" dirty="0"/>
        </a:p>
      </dgm:t>
    </dgm:pt>
    <dgm:pt modelId="{EBDFE232-A12D-C647-B4B7-B9D1D99550EC}" type="parTrans" cxnId="{83922C20-AD20-EA48-9D96-78C8B3B7CFF1}">
      <dgm:prSet/>
      <dgm:spPr/>
      <dgm:t>
        <a:bodyPr/>
        <a:lstStyle/>
        <a:p>
          <a:endParaRPr lang="es-MX" sz="3600"/>
        </a:p>
      </dgm:t>
    </dgm:pt>
    <dgm:pt modelId="{4A482584-14ED-5D4F-8CB6-EDA7A8D41494}" type="sibTrans" cxnId="{83922C20-AD20-EA48-9D96-78C8B3B7CFF1}">
      <dgm:prSet/>
      <dgm:spPr/>
      <dgm:t>
        <a:bodyPr/>
        <a:lstStyle/>
        <a:p>
          <a:endParaRPr lang="es-MX" sz="3600"/>
        </a:p>
      </dgm:t>
    </dgm:pt>
    <dgm:pt modelId="{DB4A3A8E-EE77-2A4C-AF10-613AC5003D54}">
      <dgm:prSet custT="1"/>
      <dgm:spPr/>
      <dgm:t>
        <a:bodyPr/>
        <a:lstStyle/>
        <a:p>
          <a:r>
            <a:rPr lang="es-CO" sz="1200" b="0" i="0" dirty="0"/>
            <a:t>e) Contar con la activa participación y compromiso de las ARL</a:t>
          </a:r>
          <a:endParaRPr lang="es-CO" sz="1200" dirty="0"/>
        </a:p>
      </dgm:t>
    </dgm:pt>
    <dgm:pt modelId="{55501D5E-BB7B-DD43-9D58-E3333EC85B1D}" type="parTrans" cxnId="{9250E4FF-E6F1-E54A-854F-FC75245E505E}">
      <dgm:prSet/>
      <dgm:spPr/>
      <dgm:t>
        <a:bodyPr/>
        <a:lstStyle/>
        <a:p>
          <a:endParaRPr lang="es-MX" sz="3600"/>
        </a:p>
      </dgm:t>
    </dgm:pt>
    <dgm:pt modelId="{F9D937F3-A23F-6344-B1B3-3045822B3C53}" type="sibTrans" cxnId="{9250E4FF-E6F1-E54A-854F-FC75245E505E}">
      <dgm:prSet/>
      <dgm:spPr/>
      <dgm:t>
        <a:bodyPr/>
        <a:lstStyle/>
        <a:p>
          <a:endParaRPr lang="es-MX" sz="3600"/>
        </a:p>
      </dgm:t>
    </dgm:pt>
    <dgm:pt modelId="{7D64F184-6F9E-BE40-896C-6B3B5CB6B275}">
      <dgm:prSet custT="1"/>
      <dgm:spPr/>
      <dgm:t>
        <a:bodyPr/>
        <a:lstStyle/>
        <a:p>
          <a:r>
            <a:rPr lang="es-CO" sz="1200" b="0" i="0"/>
            <a:t>f) Contar con un equipo interdisciplinario de Rehabilitación Integral.</a:t>
          </a:r>
          <a:endParaRPr lang="es-CO" sz="1200"/>
        </a:p>
      </dgm:t>
    </dgm:pt>
    <dgm:pt modelId="{47B4C26E-71AE-C64C-9407-D869F7C6E64B}" type="parTrans" cxnId="{AA6E3FC9-09D0-8244-A7BC-0A8BCA9EDE7E}">
      <dgm:prSet/>
      <dgm:spPr/>
      <dgm:t>
        <a:bodyPr/>
        <a:lstStyle/>
        <a:p>
          <a:endParaRPr lang="es-MX" sz="3600"/>
        </a:p>
      </dgm:t>
    </dgm:pt>
    <dgm:pt modelId="{8124855B-9C21-384C-AA1F-A81A01B31411}" type="sibTrans" cxnId="{AA6E3FC9-09D0-8244-A7BC-0A8BCA9EDE7E}">
      <dgm:prSet/>
      <dgm:spPr/>
      <dgm:t>
        <a:bodyPr/>
        <a:lstStyle/>
        <a:p>
          <a:endParaRPr lang="es-MX" sz="3600"/>
        </a:p>
      </dgm:t>
    </dgm:pt>
    <dgm:pt modelId="{D2C3105E-E91D-9F49-A547-3B579D64496A}" type="pres">
      <dgm:prSet presAssocID="{1C939D2B-2654-D243-A858-28A8BB484DF6}" presName="Name0" presStyleCnt="0">
        <dgm:presLayoutVars>
          <dgm:dir/>
          <dgm:resizeHandles val="exact"/>
        </dgm:presLayoutVars>
      </dgm:prSet>
      <dgm:spPr/>
      <dgm:t>
        <a:bodyPr/>
        <a:lstStyle/>
        <a:p>
          <a:endParaRPr lang="es-ES"/>
        </a:p>
      </dgm:t>
    </dgm:pt>
    <dgm:pt modelId="{C6FC89C1-3626-AC4D-AC2D-588A849F324B}" type="pres">
      <dgm:prSet presAssocID="{AC04EE57-7DBE-7445-954F-0B4564523B83}" presName="compNode" presStyleCnt="0"/>
      <dgm:spPr/>
    </dgm:pt>
    <dgm:pt modelId="{A88880A8-35F3-DB4C-8234-939A83710659}" type="pres">
      <dgm:prSet presAssocID="{AC04EE57-7DBE-7445-954F-0B4564523B83}" presName="pictRect" presStyleLbl="node1" presStyleIdx="0" presStyleCnt="6" custScaleX="100084" custScaleY="11596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7A30B086-D33F-964E-9B63-DAAE07AFE44E}" type="pres">
      <dgm:prSet presAssocID="{AC04EE57-7DBE-7445-954F-0B4564523B83}" presName="textRect" presStyleLbl="revTx" presStyleIdx="0" presStyleCnt="6" custScaleY="140514" custLinFactNeighborX="513" custLinFactNeighborY="24439">
        <dgm:presLayoutVars>
          <dgm:bulletEnabled val="1"/>
        </dgm:presLayoutVars>
      </dgm:prSet>
      <dgm:spPr/>
      <dgm:t>
        <a:bodyPr/>
        <a:lstStyle/>
        <a:p>
          <a:endParaRPr lang="es-ES"/>
        </a:p>
      </dgm:t>
    </dgm:pt>
    <dgm:pt modelId="{F9AA19B1-D628-924A-8693-03571A499FEB}" type="pres">
      <dgm:prSet presAssocID="{4521FCEF-B06E-124D-90F4-07852E1003B7}" presName="sibTrans" presStyleLbl="sibTrans2D1" presStyleIdx="0" presStyleCnt="0"/>
      <dgm:spPr/>
      <dgm:t>
        <a:bodyPr/>
        <a:lstStyle/>
        <a:p>
          <a:endParaRPr lang="es-ES"/>
        </a:p>
      </dgm:t>
    </dgm:pt>
    <dgm:pt modelId="{CC317EDB-9D99-4942-9FE2-5384469E6A44}" type="pres">
      <dgm:prSet presAssocID="{42FE1019-9468-5B43-A546-95B1AE81C297}" presName="compNode" presStyleCnt="0"/>
      <dgm:spPr/>
    </dgm:pt>
    <dgm:pt modelId="{A4BA6F2F-91FF-4F4E-8DCB-B10B7186039A}" type="pres">
      <dgm:prSet presAssocID="{42FE1019-9468-5B43-A546-95B1AE81C297}" presName="pictRect" presStyleLbl="node1" presStyleIdx="1" presStyleCnt="6" custScaleX="100084" custScaleY="11596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40968077-941C-4040-9899-D48A99D16789}" type="pres">
      <dgm:prSet presAssocID="{42FE1019-9468-5B43-A546-95B1AE81C297}" presName="textRect" presStyleLbl="revTx" presStyleIdx="1" presStyleCnt="6" custScaleY="140514" custLinFactNeighborX="513" custLinFactNeighborY="24439">
        <dgm:presLayoutVars>
          <dgm:bulletEnabled val="1"/>
        </dgm:presLayoutVars>
      </dgm:prSet>
      <dgm:spPr/>
      <dgm:t>
        <a:bodyPr/>
        <a:lstStyle/>
        <a:p>
          <a:endParaRPr lang="es-ES"/>
        </a:p>
      </dgm:t>
    </dgm:pt>
    <dgm:pt modelId="{D495BCDC-FF55-3D4D-828C-715FEAC0E894}" type="pres">
      <dgm:prSet presAssocID="{4493680E-2C67-EF44-BA8C-45ADF7528D64}" presName="sibTrans" presStyleLbl="sibTrans2D1" presStyleIdx="0" presStyleCnt="0"/>
      <dgm:spPr/>
      <dgm:t>
        <a:bodyPr/>
        <a:lstStyle/>
        <a:p>
          <a:endParaRPr lang="es-ES"/>
        </a:p>
      </dgm:t>
    </dgm:pt>
    <dgm:pt modelId="{8A117573-5073-1743-AD25-13C9284DB6F2}" type="pres">
      <dgm:prSet presAssocID="{BE84CCFE-B98E-3E4C-A7BF-7CEADC419307}" presName="compNode" presStyleCnt="0"/>
      <dgm:spPr/>
    </dgm:pt>
    <dgm:pt modelId="{2B6F9040-BCC4-6348-8E36-965E97770CEE}" type="pres">
      <dgm:prSet presAssocID="{BE84CCFE-B98E-3E4C-A7BF-7CEADC419307}" presName="pictRect" presStyleLbl="node1" presStyleIdx="2" presStyleCnt="6" custScaleX="100084" custScaleY="115960"/>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79AB1FD3-98F0-1A44-9125-44555CE8DA2F}" type="pres">
      <dgm:prSet presAssocID="{BE84CCFE-B98E-3E4C-A7BF-7CEADC419307}" presName="textRect" presStyleLbl="revTx" presStyleIdx="2" presStyleCnt="6" custScaleY="140514" custLinFactNeighborX="513" custLinFactNeighborY="24439">
        <dgm:presLayoutVars>
          <dgm:bulletEnabled val="1"/>
        </dgm:presLayoutVars>
      </dgm:prSet>
      <dgm:spPr/>
      <dgm:t>
        <a:bodyPr/>
        <a:lstStyle/>
        <a:p>
          <a:endParaRPr lang="es-ES"/>
        </a:p>
      </dgm:t>
    </dgm:pt>
    <dgm:pt modelId="{F17954D3-F19C-9243-8143-41FC0DC4D240}" type="pres">
      <dgm:prSet presAssocID="{2DD8AF5D-C1B9-BF4C-B4ED-2539C142B0A4}" presName="sibTrans" presStyleLbl="sibTrans2D1" presStyleIdx="0" presStyleCnt="0"/>
      <dgm:spPr/>
      <dgm:t>
        <a:bodyPr/>
        <a:lstStyle/>
        <a:p>
          <a:endParaRPr lang="es-ES"/>
        </a:p>
      </dgm:t>
    </dgm:pt>
    <dgm:pt modelId="{638A67F4-2F90-AB4C-B004-9633D0B41844}" type="pres">
      <dgm:prSet presAssocID="{95A69EAB-6398-EA42-AE66-5763ADD4E726}" presName="compNode" presStyleCnt="0"/>
      <dgm:spPr/>
    </dgm:pt>
    <dgm:pt modelId="{C253B0EF-ED2F-A942-A01A-F9270CA7C149}" type="pres">
      <dgm:prSet presAssocID="{95A69EAB-6398-EA42-AE66-5763ADD4E726}" presName="pictRect" presStyleLbl="node1" presStyleIdx="3" presStyleCnt="6" custScaleX="100084" custScaleY="11596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B869BC4F-D8DF-E144-A388-5E12B862D91B}" type="pres">
      <dgm:prSet presAssocID="{95A69EAB-6398-EA42-AE66-5763ADD4E726}" presName="textRect" presStyleLbl="revTx" presStyleIdx="3" presStyleCnt="6" custScaleY="140514" custLinFactNeighborX="513" custLinFactNeighborY="24439">
        <dgm:presLayoutVars>
          <dgm:bulletEnabled val="1"/>
        </dgm:presLayoutVars>
      </dgm:prSet>
      <dgm:spPr/>
      <dgm:t>
        <a:bodyPr/>
        <a:lstStyle/>
        <a:p>
          <a:endParaRPr lang="es-ES"/>
        </a:p>
      </dgm:t>
    </dgm:pt>
    <dgm:pt modelId="{56FDF0EE-DF86-D14D-8860-59BD083689AA}" type="pres">
      <dgm:prSet presAssocID="{4A482584-14ED-5D4F-8CB6-EDA7A8D41494}" presName="sibTrans" presStyleLbl="sibTrans2D1" presStyleIdx="0" presStyleCnt="0"/>
      <dgm:spPr/>
      <dgm:t>
        <a:bodyPr/>
        <a:lstStyle/>
        <a:p>
          <a:endParaRPr lang="es-ES"/>
        </a:p>
      </dgm:t>
    </dgm:pt>
    <dgm:pt modelId="{448F5203-6C44-E143-8082-6FAC3EC1FAC9}" type="pres">
      <dgm:prSet presAssocID="{DB4A3A8E-EE77-2A4C-AF10-613AC5003D54}" presName="compNode" presStyleCnt="0"/>
      <dgm:spPr/>
    </dgm:pt>
    <dgm:pt modelId="{18575015-2CDF-BA4F-9043-85789690BFAE}" type="pres">
      <dgm:prSet presAssocID="{DB4A3A8E-EE77-2A4C-AF10-613AC5003D54}" presName="pictRect" presStyleLbl="node1" presStyleIdx="4" presStyleCnt="6" custScaleX="100084" custScaleY="11596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63F13243-DBFB-6C4C-ABCF-4A772FE183A9}" type="pres">
      <dgm:prSet presAssocID="{DB4A3A8E-EE77-2A4C-AF10-613AC5003D54}" presName="textRect" presStyleLbl="revTx" presStyleIdx="4" presStyleCnt="6" custScaleY="140514" custLinFactNeighborX="513" custLinFactNeighborY="24439">
        <dgm:presLayoutVars>
          <dgm:bulletEnabled val="1"/>
        </dgm:presLayoutVars>
      </dgm:prSet>
      <dgm:spPr/>
      <dgm:t>
        <a:bodyPr/>
        <a:lstStyle/>
        <a:p>
          <a:endParaRPr lang="es-ES"/>
        </a:p>
      </dgm:t>
    </dgm:pt>
    <dgm:pt modelId="{F6CC269A-3DA5-2842-B230-95CEDE7AA2BA}" type="pres">
      <dgm:prSet presAssocID="{F9D937F3-A23F-6344-B1B3-3045822B3C53}" presName="sibTrans" presStyleLbl="sibTrans2D1" presStyleIdx="0" presStyleCnt="0"/>
      <dgm:spPr/>
      <dgm:t>
        <a:bodyPr/>
        <a:lstStyle/>
        <a:p>
          <a:endParaRPr lang="es-ES"/>
        </a:p>
      </dgm:t>
    </dgm:pt>
    <dgm:pt modelId="{4F5C1F06-C84A-874C-92F8-FF00328AC4FE}" type="pres">
      <dgm:prSet presAssocID="{7D64F184-6F9E-BE40-896C-6B3B5CB6B275}" presName="compNode" presStyleCnt="0"/>
      <dgm:spPr/>
    </dgm:pt>
    <dgm:pt modelId="{1059B1DC-B346-F345-86D5-6914E6EE8A00}" type="pres">
      <dgm:prSet presAssocID="{7D64F184-6F9E-BE40-896C-6B3B5CB6B275}" presName="pictRect" presStyleLbl="node1" presStyleIdx="5" presStyleCnt="6" custScaleX="100084" custScaleY="115960"/>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t="-2000" b="-2000"/>
          </a:stretch>
        </a:blipFill>
      </dgm:spPr>
    </dgm:pt>
    <dgm:pt modelId="{FED04256-39CE-8D48-8E98-931814BB2AAE}" type="pres">
      <dgm:prSet presAssocID="{7D64F184-6F9E-BE40-896C-6B3B5CB6B275}" presName="textRect" presStyleLbl="revTx" presStyleIdx="5" presStyleCnt="6" custScaleY="140514" custLinFactNeighborX="513" custLinFactNeighborY="24439">
        <dgm:presLayoutVars>
          <dgm:bulletEnabled val="1"/>
        </dgm:presLayoutVars>
      </dgm:prSet>
      <dgm:spPr/>
      <dgm:t>
        <a:bodyPr/>
        <a:lstStyle/>
        <a:p>
          <a:endParaRPr lang="es-ES"/>
        </a:p>
      </dgm:t>
    </dgm:pt>
  </dgm:ptLst>
  <dgm:cxnLst>
    <dgm:cxn modelId="{1447BCCF-570E-064D-8014-0E5E2D133677}" type="presOf" srcId="{1C939D2B-2654-D243-A858-28A8BB484DF6}" destId="{D2C3105E-E91D-9F49-A547-3B579D64496A}" srcOrd="0" destOrd="0" presId="urn:microsoft.com/office/officeart/2005/8/layout/pList1"/>
    <dgm:cxn modelId="{75635EF8-E59D-C943-8711-786A4982EBA2}" srcId="{1C939D2B-2654-D243-A858-28A8BB484DF6}" destId="{BE84CCFE-B98E-3E4C-A7BF-7CEADC419307}" srcOrd="2" destOrd="0" parTransId="{5F9AE001-3210-DE4B-BA37-153FF2680CC0}" sibTransId="{2DD8AF5D-C1B9-BF4C-B4ED-2539C142B0A4}"/>
    <dgm:cxn modelId="{03D07B26-609A-D545-BA0E-AC905DA76EC8}" type="presOf" srcId="{F9D937F3-A23F-6344-B1B3-3045822B3C53}" destId="{F6CC269A-3DA5-2842-B230-95CEDE7AA2BA}" srcOrd="0" destOrd="0" presId="urn:microsoft.com/office/officeart/2005/8/layout/pList1"/>
    <dgm:cxn modelId="{83922C20-AD20-EA48-9D96-78C8B3B7CFF1}" srcId="{1C939D2B-2654-D243-A858-28A8BB484DF6}" destId="{95A69EAB-6398-EA42-AE66-5763ADD4E726}" srcOrd="3" destOrd="0" parTransId="{EBDFE232-A12D-C647-B4B7-B9D1D99550EC}" sibTransId="{4A482584-14ED-5D4F-8CB6-EDA7A8D41494}"/>
    <dgm:cxn modelId="{9250E4FF-E6F1-E54A-854F-FC75245E505E}" srcId="{1C939D2B-2654-D243-A858-28A8BB484DF6}" destId="{DB4A3A8E-EE77-2A4C-AF10-613AC5003D54}" srcOrd="4" destOrd="0" parTransId="{55501D5E-BB7B-DD43-9D58-E3333EC85B1D}" sibTransId="{F9D937F3-A23F-6344-B1B3-3045822B3C53}"/>
    <dgm:cxn modelId="{ABF6230A-D53D-6348-B7C9-996205370204}" type="presOf" srcId="{DB4A3A8E-EE77-2A4C-AF10-613AC5003D54}" destId="{63F13243-DBFB-6C4C-ABCF-4A772FE183A9}" srcOrd="0" destOrd="0" presId="urn:microsoft.com/office/officeart/2005/8/layout/pList1"/>
    <dgm:cxn modelId="{0AB9F783-E51B-7145-A208-169A7F8A6805}" srcId="{1C939D2B-2654-D243-A858-28A8BB484DF6}" destId="{AC04EE57-7DBE-7445-954F-0B4564523B83}" srcOrd="0" destOrd="0" parTransId="{CBED8F59-EFE9-5948-80E8-9CC792A71316}" sibTransId="{4521FCEF-B06E-124D-90F4-07852E1003B7}"/>
    <dgm:cxn modelId="{AA6E3FC9-09D0-8244-A7BC-0A8BCA9EDE7E}" srcId="{1C939D2B-2654-D243-A858-28A8BB484DF6}" destId="{7D64F184-6F9E-BE40-896C-6B3B5CB6B275}" srcOrd="5" destOrd="0" parTransId="{47B4C26E-71AE-C64C-9407-D869F7C6E64B}" sibTransId="{8124855B-9C21-384C-AA1F-A81A01B31411}"/>
    <dgm:cxn modelId="{1F051061-2D71-6C44-B994-1724C8F69C1C}" type="presOf" srcId="{7D64F184-6F9E-BE40-896C-6B3B5CB6B275}" destId="{FED04256-39CE-8D48-8E98-931814BB2AAE}" srcOrd="0" destOrd="0" presId="urn:microsoft.com/office/officeart/2005/8/layout/pList1"/>
    <dgm:cxn modelId="{1841CE6B-93C7-184C-B8AA-AA6077C7CC47}" type="presOf" srcId="{4A482584-14ED-5D4F-8CB6-EDA7A8D41494}" destId="{56FDF0EE-DF86-D14D-8860-59BD083689AA}" srcOrd="0" destOrd="0" presId="urn:microsoft.com/office/officeart/2005/8/layout/pList1"/>
    <dgm:cxn modelId="{525763DE-FD55-C84D-BB30-2386181ACF51}" type="presOf" srcId="{95A69EAB-6398-EA42-AE66-5763ADD4E726}" destId="{B869BC4F-D8DF-E144-A388-5E12B862D91B}" srcOrd="0" destOrd="0" presId="urn:microsoft.com/office/officeart/2005/8/layout/pList1"/>
    <dgm:cxn modelId="{3363B55C-9CCB-2744-8D9B-F741F454EDEB}" srcId="{1C939D2B-2654-D243-A858-28A8BB484DF6}" destId="{42FE1019-9468-5B43-A546-95B1AE81C297}" srcOrd="1" destOrd="0" parTransId="{A1C8F83C-4EAE-BE4D-B8EE-1EB635BE52EC}" sibTransId="{4493680E-2C67-EF44-BA8C-45ADF7528D64}"/>
    <dgm:cxn modelId="{AED2C405-C22A-7A4A-AE20-850456BD0724}" type="presOf" srcId="{4521FCEF-B06E-124D-90F4-07852E1003B7}" destId="{F9AA19B1-D628-924A-8693-03571A499FEB}" srcOrd="0" destOrd="0" presId="urn:microsoft.com/office/officeart/2005/8/layout/pList1"/>
    <dgm:cxn modelId="{EE34673B-C26E-9C4E-9CD5-49930B6741DF}" type="presOf" srcId="{BE84CCFE-B98E-3E4C-A7BF-7CEADC419307}" destId="{79AB1FD3-98F0-1A44-9125-44555CE8DA2F}" srcOrd="0" destOrd="0" presId="urn:microsoft.com/office/officeart/2005/8/layout/pList1"/>
    <dgm:cxn modelId="{D0ABDDCB-5814-F346-8C2A-9D18822FBEAF}" type="presOf" srcId="{AC04EE57-7DBE-7445-954F-0B4564523B83}" destId="{7A30B086-D33F-964E-9B63-DAAE07AFE44E}" srcOrd="0" destOrd="0" presId="urn:microsoft.com/office/officeart/2005/8/layout/pList1"/>
    <dgm:cxn modelId="{B97A1231-2E64-4942-A716-4D8547A3922C}" type="presOf" srcId="{42FE1019-9468-5B43-A546-95B1AE81C297}" destId="{40968077-941C-4040-9899-D48A99D16789}" srcOrd="0" destOrd="0" presId="urn:microsoft.com/office/officeart/2005/8/layout/pList1"/>
    <dgm:cxn modelId="{E6CA53E5-D9A0-6445-AB75-57A6007FA504}" type="presOf" srcId="{4493680E-2C67-EF44-BA8C-45ADF7528D64}" destId="{D495BCDC-FF55-3D4D-828C-715FEAC0E894}" srcOrd="0" destOrd="0" presId="urn:microsoft.com/office/officeart/2005/8/layout/pList1"/>
    <dgm:cxn modelId="{161168A1-C6B6-E94F-8380-D8AD596867AD}" type="presOf" srcId="{2DD8AF5D-C1B9-BF4C-B4ED-2539C142B0A4}" destId="{F17954D3-F19C-9243-8143-41FC0DC4D240}" srcOrd="0" destOrd="0" presId="urn:microsoft.com/office/officeart/2005/8/layout/pList1"/>
    <dgm:cxn modelId="{A49BD19B-A32B-F248-9B40-D0B98F17E4F6}" type="presParOf" srcId="{D2C3105E-E91D-9F49-A547-3B579D64496A}" destId="{C6FC89C1-3626-AC4D-AC2D-588A849F324B}" srcOrd="0" destOrd="0" presId="urn:microsoft.com/office/officeart/2005/8/layout/pList1"/>
    <dgm:cxn modelId="{44C4BBCC-ED19-9241-A120-A0550393C868}" type="presParOf" srcId="{C6FC89C1-3626-AC4D-AC2D-588A849F324B}" destId="{A88880A8-35F3-DB4C-8234-939A83710659}" srcOrd="0" destOrd="0" presId="urn:microsoft.com/office/officeart/2005/8/layout/pList1"/>
    <dgm:cxn modelId="{003C30CB-16FF-FB4C-A8A3-DC3A9D7A006D}" type="presParOf" srcId="{C6FC89C1-3626-AC4D-AC2D-588A849F324B}" destId="{7A30B086-D33F-964E-9B63-DAAE07AFE44E}" srcOrd="1" destOrd="0" presId="urn:microsoft.com/office/officeart/2005/8/layout/pList1"/>
    <dgm:cxn modelId="{9A0EAA80-B39A-BD45-BC80-CAD14572D764}" type="presParOf" srcId="{D2C3105E-E91D-9F49-A547-3B579D64496A}" destId="{F9AA19B1-D628-924A-8693-03571A499FEB}" srcOrd="1" destOrd="0" presId="urn:microsoft.com/office/officeart/2005/8/layout/pList1"/>
    <dgm:cxn modelId="{021FA956-CFBF-CD4B-AD2D-3FAE57674FD4}" type="presParOf" srcId="{D2C3105E-E91D-9F49-A547-3B579D64496A}" destId="{CC317EDB-9D99-4942-9FE2-5384469E6A44}" srcOrd="2" destOrd="0" presId="urn:microsoft.com/office/officeart/2005/8/layout/pList1"/>
    <dgm:cxn modelId="{12C615C3-82EE-A046-A4AD-01BA58F612EE}" type="presParOf" srcId="{CC317EDB-9D99-4942-9FE2-5384469E6A44}" destId="{A4BA6F2F-91FF-4F4E-8DCB-B10B7186039A}" srcOrd="0" destOrd="0" presId="urn:microsoft.com/office/officeart/2005/8/layout/pList1"/>
    <dgm:cxn modelId="{6E252917-6A7B-FC43-9CAB-30CED5846CEE}" type="presParOf" srcId="{CC317EDB-9D99-4942-9FE2-5384469E6A44}" destId="{40968077-941C-4040-9899-D48A99D16789}" srcOrd="1" destOrd="0" presId="urn:microsoft.com/office/officeart/2005/8/layout/pList1"/>
    <dgm:cxn modelId="{4360B320-AF6A-884E-B899-1A04CBE1432D}" type="presParOf" srcId="{D2C3105E-E91D-9F49-A547-3B579D64496A}" destId="{D495BCDC-FF55-3D4D-828C-715FEAC0E894}" srcOrd="3" destOrd="0" presId="urn:microsoft.com/office/officeart/2005/8/layout/pList1"/>
    <dgm:cxn modelId="{331C5B98-BD88-0942-B0C6-1288D55B5456}" type="presParOf" srcId="{D2C3105E-E91D-9F49-A547-3B579D64496A}" destId="{8A117573-5073-1743-AD25-13C9284DB6F2}" srcOrd="4" destOrd="0" presId="urn:microsoft.com/office/officeart/2005/8/layout/pList1"/>
    <dgm:cxn modelId="{4B0FBFF2-CCF4-654D-B856-44C563618149}" type="presParOf" srcId="{8A117573-5073-1743-AD25-13C9284DB6F2}" destId="{2B6F9040-BCC4-6348-8E36-965E97770CEE}" srcOrd="0" destOrd="0" presId="urn:microsoft.com/office/officeart/2005/8/layout/pList1"/>
    <dgm:cxn modelId="{1F9CDF58-8991-EC44-871B-951EFBC599A4}" type="presParOf" srcId="{8A117573-5073-1743-AD25-13C9284DB6F2}" destId="{79AB1FD3-98F0-1A44-9125-44555CE8DA2F}" srcOrd="1" destOrd="0" presId="urn:microsoft.com/office/officeart/2005/8/layout/pList1"/>
    <dgm:cxn modelId="{F7C65CB1-507E-6143-9471-37362712927B}" type="presParOf" srcId="{D2C3105E-E91D-9F49-A547-3B579D64496A}" destId="{F17954D3-F19C-9243-8143-41FC0DC4D240}" srcOrd="5" destOrd="0" presId="urn:microsoft.com/office/officeart/2005/8/layout/pList1"/>
    <dgm:cxn modelId="{46F5FEC9-13B2-F946-AC1A-8D240E0EFDC0}" type="presParOf" srcId="{D2C3105E-E91D-9F49-A547-3B579D64496A}" destId="{638A67F4-2F90-AB4C-B004-9633D0B41844}" srcOrd="6" destOrd="0" presId="urn:microsoft.com/office/officeart/2005/8/layout/pList1"/>
    <dgm:cxn modelId="{938E05B6-EA69-B34F-86BF-3F49C862A1DB}" type="presParOf" srcId="{638A67F4-2F90-AB4C-B004-9633D0B41844}" destId="{C253B0EF-ED2F-A942-A01A-F9270CA7C149}" srcOrd="0" destOrd="0" presId="urn:microsoft.com/office/officeart/2005/8/layout/pList1"/>
    <dgm:cxn modelId="{18B573C0-6311-2147-B1E1-1C67E090AC58}" type="presParOf" srcId="{638A67F4-2F90-AB4C-B004-9633D0B41844}" destId="{B869BC4F-D8DF-E144-A388-5E12B862D91B}" srcOrd="1" destOrd="0" presId="urn:microsoft.com/office/officeart/2005/8/layout/pList1"/>
    <dgm:cxn modelId="{8CF4DEC3-66BF-2543-8ABB-56BBC0AFC4FA}" type="presParOf" srcId="{D2C3105E-E91D-9F49-A547-3B579D64496A}" destId="{56FDF0EE-DF86-D14D-8860-59BD083689AA}" srcOrd="7" destOrd="0" presId="urn:microsoft.com/office/officeart/2005/8/layout/pList1"/>
    <dgm:cxn modelId="{AADD6E98-21A6-2749-95CF-8CE6138BD338}" type="presParOf" srcId="{D2C3105E-E91D-9F49-A547-3B579D64496A}" destId="{448F5203-6C44-E143-8082-6FAC3EC1FAC9}" srcOrd="8" destOrd="0" presId="urn:microsoft.com/office/officeart/2005/8/layout/pList1"/>
    <dgm:cxn modelId="{2F2509EA-80AF-3045-AA98-5CA3BE9BF31E}" type="presParOf" srcId="{448F5203-6C44-E143-8082-6FAC3EC1FAC9}" destId="{18575015-2CDF-BA4F-9043-85789690BFAE}" srcOrd="0" destOrd="0" presId="urn:microsoft.com/office/officeart/2005/8/layout/pList1"/>
    <dgm:cxn modelId="{F4E56310-7178-5C4B-8A82-89CF433CDDCE}" type="presParOf" srcId="{448F5203-6C44-E143-8082-6FAC3EC1FAC9}" destId="{63F13243-DBFB-6C4C-ABCF-4A772FE183A9}" srcOrd="1" destOrd="0" presId="urn:microsoft.com/office/officeart/2005/8/layout/pList1"/>
    <dgm:cxn modelId="{67E04397-20D0-4440-B765-2BC11E2679B9}" type="presParOf" srcId="{D2C3105E-E91D-9F49-A547-3B579D64496A}" destId="{F6CC269A-3DA5-2842-B230-95CEDE7AA2BA}" srcOrd="9" destOrd="0" presId="urn:microsoft.com/office/officeart/2005/8/layout/pList1"/>
    <dgm:cxn modelId="{F6F8A2F2-8BB8-FD42-8B9E-B27481192EF3}" type="presParOf" srcId="{D2C3105E-E91D-9F49-A547-3B579D64496A}" destId="{4F5C1F06-C84A-874C-92F8-FF00328AC4FE}" srcOrd="10" destOrd="0" presId="urn:microsoft.com/office/officeart/2005/8/layout/pList1"/>
    <dgm:cxn modelId="{BC0C7F91-DB4A-BC4E-BFBE-82F02FA9767F}" type="presParOf" srcId="{4F5C1F06-C84A-874C-92F8-FF00328AC4FE}" destId="{1059B1DC-B346-F345-86D5-6914E6EE8A00}" srcOrd="0" destOrd="0" presId="urn:microsoft.com/office/officeart/2005/8/layout/pList1"/>
    <dgm:cxn modelId="{2BEAB698-A2F9-AC46-B20C-F17FC5020A7C}" type="presParOf" srcId="{4F5C1F06-C84A-874C-92F8-FF00328AC4FE}" destId="{FED04256-39CE-8D48-8E98-931814BB2AAE}"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B236E3EE-BF48-714A-BEEC-19A33737D936}" type="doc">
      <dgm:prSet loTypeId="urn:microsoft.com/office/officeart/2005/8/layout/pyramid2" loCatId="list" qsTypeId="urn:microsoft.com/office/officeart/2005/8/quickstyle/simple1" qsCatId="simple" csTypeId="urn:microsoft.com/office/officeart/2005/8/colors/accent0_2" csCatId="mainScheme" phldr="1"/>
      <dgm:spPr/>
      <dgm:t>
        <a:bodyPr/>
        <a:lstStyle/>
        <a:p>
          <a:endParaRPr lang="es-MX"/>
        </a:p>
      </dgm:t>
    </dgm:pt>
    <dgm:pt modelId="{DC227CCE-6873-1048-A333-5DFEC2CA7B1B}">
      <dgm:prSet custT="1"/>
      <dgm:spPr/>
      <dgm:t>
        <a:bodyPr/>
        <a:lstStyle/>
        <a:p>
          <a:r>
            <a:rPr lang="es-CO" sz="1800"/>
            <a:t>g) Aportar el detalle de cargos y funciones / WR siniestrado con el fin de dirigir las recomendaciones emitidas Del MD T en su rehabilitación funcional.</a:t>
          </a:r>
          <a:endParaRPr lang="es-CO" sz="1800" dirty="0"/>
        </a:p>
      </dgm:t>
    </dgm:pt>
    <dgm:pt modelId="{1128A92A-D1B9-2D41-BFD2-4BA109177F90}" type="parTrans" cxnId="{72D35D5F-9AE2-7B49-B814-C2C8B95B1229}">
      <dgm:prSet/>
      <dgm:spPr/>
      <dgm:t>
        <a:bodyPr/>
        <a:lstStyle/>
        <a:p>
          <a:endParaRPr lang="es-MX" sz="3200">
            <a:solidFill>
              <a:schemeClr val="tx1"/>
            </a:solidFill>
          </a:endParaRPr>
        </a:p>
      </dgm:t>
    </dgm:pt>
    <dgm:pt modelId="{2CE9CCEF-1E23-EC41-A7B8-205A6089C968}" type="sibTrans" cxnId="{72D35D5F-9AE2-7B49-B814-C2C8B95B1229}">
      <dgm:prSet/>
      <dgm:spPr/>
      <dgm:t>
        <a:bodyPr/>
        <a:lstStyle/>
        <a:p>
          <a:endParaRPr lang="es-MX" sz="3200">
            <a:solidFill>
              <a:schemeClr val="tx1"/>
            </a:solidFill>
          </a:endParaRPr>
        </a:p>
      </dgm:t>
    </dgm:pt>
    <dgm:pt modelId="{B5292C9E-3D7D-3B49-AD42-B83D47160535}">
      <dgm:prSet custT="1"/>
      <dgm:spPr/>
      <dgm:t>
        <a:bodyPr/>
        <a:lstStyle/>
        <a:p>
          <a:r>
            <a:rPr lang="es-CO" sz="1800"/>
            <a:t>h) Atender las recomendaciones o restricciones laborales de reintegro laboral; termina el proceso de RHB / 10 días, el trabajador debe ser objeto de las EMO propias del SGSST (Resolución 2346 de 2007).</a:t>
          </a:r>
          <a:endParaRPr lang="es-CO" sz="1800" dirty="0"/>
        </a:p>
      </dgm:t>
    </dgm:pt>
    <dgm:pt modelId="{E9EBF787-3770-FD4A-8693-3FB026893475}" type="parTrans" cxnId="{FD4B5036-2DFA-194D-8EDA-B514FAC31312}">
      <dgm:prSet/>
      <dgm:spPr/>
      <dgm:t>
        <a:bodyPr/>
        <a:lstStyle/>
        <a:p>
          <a:endParaRPr lang="es-MX" sz="3200">
            <a:solidFill>
              <a:schemeClr val="tx1"/>
            </a:solidFill>
          </a:endParaRPr>
        </a:p>
      </dgm:t>
    </dgm:pt>
    <dgm:pt modelId="{94AC20C4-F077-3347-9551-5A1EA237AE82}" type="sibTrans" cxnId="{FD4B5036-2DFA-194D-8EDA-B514FAC31312}">
      <dgm:prSet/>
      <dgm:spPr/>
      <dgm:t>
        <a:bodyPr/>
        <a:lstStyle/>
        <a:p>
          <a:endParaRPr lang="es-MX" sz="3200">
            <a:solidFill>
              <a:schemeClr val="tx1"/>
            </a:solidFill>
          </a:endParaRPr>
        </a:p>
      </dgm:t>
    </dgm:pt>
    <dgm:pt modelId="{ED893C61-C681-D444-95EA-931C18F00A9C}">
      <dgm:prSet custT="1"/>
      <dgm:spPr/>
      <dgm:t>
        <a:bodyPr/>
        <a:lstStyle/>
        <a:p>
          <a:r>
            <a:rPr lang="es-CO" sz="1800"/>
            <a:t>i) Ubicar al trabajador atendiendo las recomendaciones o restricciones (Md T y/o el Programa de RI y RO y L) cargo compatible con sus capacidades y aptitudes (movimientos de personal necesarios).</a:t>
          </a:r>
          <a:endParaRPr lang="es-CO" sz="1800" dirty="0"/>
        </a:p>
      </dgm:t>
    </dgm:pt>
    <dgm:pt modelId="{A57A6A14-CAA1-6F4C-865B-598412AC7A7C}" type="parTrans" cxnId="{FA9D98E0-6C59-E441-9EAC-39E03B51FC17}">
      <dgm:prSet/>
      <dgm:spPr/>
      <dgm:t>
        <a:bodyPr/>
        <a:lstStyle/>
        <a:p>
          <a:endParaRPr lang="es-MX" sz="3200">
            <a:solidFill>
              <a:schemeClr val="tx1"/>
            </a:solidFill>
          </a:endParaRPr>
        </a:p>
      </dgm:t>
    </dgm:pt>
    <dgm:pt modelId="{B08888A1-7E18-674B-92D9-576346559D72}" type="sibTrans" cxnId="{FA9D98E0-6C59-E441-9EAC-39E03B51FC17}">
      <dgm:prSet/>
      <dgm:spPr/>
      <dgm:t>
        <a:bodyPr/>
        <a:lstStyle/>
        <a:p>
          <a:endParaRPr lang="es-MX" sz="3200">
            <a:solidFill>
              <a:schemeClr val="tx1"/>
            </a:solidFill>
          </a:endParaRPr>
        </a:p>
      </dgm:t>
    </dgm:pt>
    <dgm:pt modelId="{EFC08B4C-4C05-1D41-BDBC-047137CFC04E}">
      <dgm:prSet custT="1"/>
      <dgm:spPr/>
      <dgm:t>
        <a:bodyPr/>
        <a:lstStyle/>
        <a:p>
          <a:r>
            <a:rPr lang="es-CO" sz="1800"/>
            <a:t>j) Es responsable sobre las acciones de reconversión de mano de obra.</a:t>
          </a:r>
          <a:endParaRPr lang="es-CO" sz="1800" dirty="0"/>
        </a:p>
      </dgm:t>
    </dgm:pt>
    <dgm:pt modelId="{2830B0EB-A881-7043-977D-C6D6C2600F89}" type="parTrans" cxnId="{CFEF67A0-34E7-DC44-8A6F-9E43761381F6}">
      <dgm:prSet/>
      <dgm:spPr/>
      <dgm:t>
        <a:bodyPr/>
        <a:lstStyle/>
        <a:p>
          <a:endParaRPr lang="es-MX" sz="3200">
            <a:solidFill>
              <a:schemeClr val="tx1"/>
            </a:solidFill>
          </a:endParaRPr>
        </a:p>
      </dgm:t>
    </dgm:pt>
    <dgm:pt modelId="{72098FE4-6D63-A247-A87F-6C164FF37A75}" type="sibTrans" cxnId="{CFEF67A0-34E7-DC44-8A6F-9E43761381F6}">
      <dgm:prSet/>
      <dgm:spPr/>
      <dgm:t>
        <a:bodyPr/>
        <a:lstStyle/>
        <a:p>
          <a:endParaRPr lang="es-MX" sz="3200">
            <a:solidFill>
              <a:schemeClr val="tx1"/>
            </a:solidFill>
          </a:endParaRPr>
        </a:p>
      </dgm:t>
    </dgm:pt>
    <dgm:pt modelId="{9A5DB466-FB4E-7143-88BC-052DACDA1776}">
      <dgm:prSet custT="1"/>
      <dgm:spPr/>
      <dgm:t>
        <a:bodyPr/>
        <a:lstStyle/>
        <a:p>
          <a:r>
            <a:rPr lang="es-CO" sz="1800"/>
            <a:t>k) Permitir y facilitar al trabajador su participación en los programas necesarios para lograr su recuperación funcional.</a:t>
          </a:r>
          <a:endParaRPr lang="es-CO" sz="1800" dirty="0"/>
        </a:p>
      </dgm:t>
    </dgm:pt>
    <dgm:pt modelId="{E5E73682-4D17-A542-BD8D-FFE0DC35BEAA}" type="parTrans" cxnId="{07EB94E5-1F93-B64B-968F-3EC6110D4006}">
      <dgm:prSet/>
      <dgm:spPr/>
      <dgm:t>
        <a:bodyPr/>
        <a:lstStyle/>
        <a:p>
          <a:endParaRPr lang="es-MX" sz="3200">
            <a:solidFill>
              <a:schemeClr val="tx1"/>
            </a:solidFill>
          </a:endParaRPr>
        </a:p>
      </dgm:t>
    </dgm:pt>
    <dgm:pt modelId="{CC168403-A007-1442-A765-4B076D257E8C}" type="sibTrans" cxnId="{07EB94E5-1F93-B64B-968F-3EC6110D4006}">
      <dgm:prSet/>
      <dgm:spPr/>
      <dgm:t>
        <a:bodyPr/>
        <a:lstStyle/>
        <a:p>
          <a:endParaRPr lang="es-MX" sz="3200">
            <a:solidFill>
              <a:schemeClr val="tx1"/>
            </a:solidFill>
          </a:endParaRPr>
        </a:p>
      </dgm:t>
    </dgm:pt>
    <dgm:pt modelId="{9677BB4D-CD5D-0546-8911-9F7CE737B467}">
      <dgm:prSet custT="1"/>
      <dgm:spPr/>
      <dgm:t>
        <a:bodyPr/>
        <a:lstStyle/>
        <a:p>
          <a:r>
            <a:rPr lang="es-CO" sz="1800"/>
            <a:t>l) Realizar los EPT para el desarrollo del Programa de RI y RO y L, así mismo, llevar un historial de los estudios realizados.</a:t>
          </a:r>
        </a:p>
      </dgm:t>
    </dgm:pt>
    <dgm:pt modelId="{3EED262A-56D6-9841-9CF5-71CC4765C1C3}" type="parTrans" cxnId="{EFE85FB7-1F4E-704E-92D8-A0804DF8B23B}">
      <dgm:prSet/>
      <dgm:spPr/>
      <dgm:t>
        <a:bodyPr/>
        <a:lstStyle/>
        <a:p>
          <a:endParaRPr lang="es-MX" sz="3200">
            <a:solidFill>
              <a:schemeClr val="tx1"/>
            </a:solidFill>
          </a:endParaRPr>
        </a:p>
      </dgm:t>
    </dgm:pt>
    <dgm:pt modelId="{59037788-FDBB-5644-8948-8091F32ACAEE}" type="sibTrans" cxnId="{EFE85FB7-1F4E-704E-92D8-A0804DF8B23B}">
      <dgm:prSet/>
      <dgm:spPr/>
      <dgm:t>
        <a:bodyPr/>
        <a:lstStyle/>
        <a:p>
          <a:endParaRPr lang="es-MX" sz="3200">
            <a:solidFill>
              <a:schemeClr val="tx1"/>
            </a:solidFill>
          </a:endParaRPr>
        </a:p>
      </dgm:t>
    </dgm:pt>
    <dgm:pt modelId="{2E27E235-2347-2F41-BB64-D2876E7FD8AC}" type="pres">
      <dgm:prSet presAssocID="{B236E3EE-BF48-714A-BEEC-19A33737D936}" presName="compositeShape" presStyleCnt="0">
        <dgm:presLayoutVars>
          <dgm:dir/>
          <dgm:resizeHandles/>
        </dgm:presLayoutVars>
      </dgm:prSet>
      <dgm:spPr/>
      <dgm:t>
        <a:bodyPr/>
        <a:lstStyle/>
        <a:p>
          <a:endParaRPr lang="es-ES"/>
        </a:p>
      </dgm:t>
    </dgm:pt>
    <dgm:pt modelId="{21674DC3-C75C-FD4C-8603-E89BA8C3CDBD}" type="pres">
      <dgm:prSet presAssocID="{B236E3EE-BF48-714A-BEEC-19A33737D936}" presName="pyramid" presStyleLbl="node1" presStyleIdx="0" presStyleCnt="1" custScaleX="129902" custScaleY="98076" custLinFactNeighborX="2930" custLinFactNeighborY="172"/>
      <dgm:spPr/>
    </dgm:pt>
    <dgm:pt modelId="{4024FB23-E9B4-A045-9E8F-9191D9AD56AC}" type="pres">
      <dgm:prSet presAssocID="{B236E3EE-BF48-714A-BEEC-19A33737D936}" presName="theList" presStyleCnt="0"/>
      <dgm:spPr/>
    </dgm:pt>
    <dgm:pt modelId="{D1E1AC8D-5719-2D45-B582-2FFCB199FC79}" type="pres">
      <dgm:prSet presAssocID="{DC227CCE-6873-1048-A333-5DFEC2CA7B1B}" presName="aNode" presStyleLbl="fgAcc1" presStyleIdx="0" presStyleCnt="6" custScaleX="211213">
        <dgm:presLayoutVars>
          <dgm:bulletEnabled val="1"/>
        </dgm:presLayoutVars>
      </dgm:prSet>
      <dgm:spPr/>
      <dgm:t>
        <a:bodyPr/>
        <a:lstStyle/>
        <a:p>
          <a:endParaRPr lang="es-ES"/>
        </a:p>
      </dgm:t>
    </dgm:pt>
    <dgm:pt modelId="{DA66F552-9AE1-C14B-A231-8DDDBEA41397}" type="pres">
      <dgm:prSet presAssocID="{DC227CCE-6873-1048-A333-5DFEC2CA7B1B}" presName="aSpace" presStyleCnt="0"/>
      <dgm:spPr/>
    </dgm:pt>
    <dgm:pt modelId="{D996C377-AEB8-F646-995A-64A660B27E5D}" type="pres">
      <dgm:prSet presAssocID="{B5292C9E-3D7D-3B49-AD42-B83D47160535}" presName="aNode" presStyleLbl="fgAcc1" presStyleIdx="1" presStyleCnt="6" custScaleX="211213">
        <dgm:presLayoutVars>
          <dgm:bulletEnabled val="1"/>
        </dgm:presLayoutVars>
      </dgm:prSet>
      <dgm:spPr/>
      <dgm:t>
        <a:bodyPr/>
        <a:lstStyle/>
        <a:p>
          <a:endParaRPr lang="es-ES"/>
        </a:p>
      </dgm:t>
    </dgm:pt>
    <dgm:pt modelId="{AAAE7DC1-68C3-4A48-96E1-09DD8959AF5B}" type="pres">
      <dgm:prSet presAssocID="{B5292C9E-3D7D-3B49-AD42-B83D47160535}" presName="aSpace" presStyleCnt="0"/>
      <dgm:spPr/>
    </dgm:pt>
    <dgm:pt modelId="{1C4F2539-4731-2C49-9DBD-AD4A1FE7D137}" type="pres">
      <dgm:prSet presAssocID="{ED893C61-C681-D444-95EA-931C18F00A9C}" presName="aNode" presStyleLbl="fgAcc1" presStyleIdx="2" presStyleCnt="6" custScaleX="211213">
        <dgm:presLayoutVars>
          <dgm:bulletEnabled val="1"/>
        </dgm:presLayoutVars>
      </dgm:prSet>
      <dgm:spPr/>
      <dgm:t>
        <a:bodyPr/>
        <a:lstStyle/>
        <a:p>
          <a:endParaRPr lang="es-ES"/>
        </a:p>
      </dgm:t>
    </dgm:pt>
    <dgm:pt modelId="{6A57F3D0-6916-C840-B77F-AE200A8EDC57}" type="pres">
      <dgm:prSet presAssocID="{ED893C61-C681-D444-95EA-931C18F00A9C}" presName="aSpace" presStyleCnt="0"/>
      <dgm:spPr/>
    </dgm:pt>
    <dgm:pt modelId="{70D3858F-B4E3-3D4F-B537-2023D8C3D614}" type="pres">
      <dgm:prSet presAssocID="{EFC08B4C-4C05-1D41-BDBC-047137CFC04E}" presName="aNode" presStyleLbl="fgAcc1" presStyleIdx="3" presStyleCnt="6" custScaleX="211213">
        <dgm:presLayoutVars>
          <dgm:bulletEnabled val="1"/>
        </dgm:presLayoutVars>
      </dgm:prSet>
      <dgm:spPr/>
      <dgm:t>
        <a:bodyPr/>
        <a:lstStyle/>
        <a:p>
          <a:endParaRPr lang="es-ES"/>
        </a:p>
      </dgm:t>
    </dgm:pt>
    <dgm:pt modelId="{E996EA9F-0197-D946-BD57-7CAE40C5F4A8}" type="pres">
      <dgm:prSet presAssocID="{EFC08B4C-4C05-1D41-BDBC-047137CFC04E}" presName="aSpace" presStyleCnt="0"/>
      <dgm:spPr/>
    </dgm:pt>
    <dgm:pt modelId="{D63E27C3-0C77-1D40-B26F-54BE2549D192}" type="pres">
      <dgm:prSet presAssocID="{9A5DB466-FB4E-7143-88BC-052DACDA1776}" presName="aNode" presStyleLbl="fgAcc1" presStyleIdx="4" presStyleCnt="6" custScaleX="211213">
        <dgm:presLayoutVars>
          <dgm:bulletEnabled val="1"/>
        </dgm:presLayoutVars>
      </dgm:prSet>
      <dgm:spPr/>
      <dgm:t>
        <a:bodyPr/>
        <a:lstStyle/>
        <a:p>
          <a:endParaRPr lang="es-ES"/>
        </a:p>
      </dgm:t>
    </dgm:pt>
    <dgm:pt modelId="{6E39066C-A802-8647-93E1-712A93C2A3F2}" type="pres">
      <dgm:prSet presAssocID="{9A5DB466-FB4E-7143-88BC-052DACDA1776}" presName="aSpace" presStyleCnt="0"/>
      <dgm:spPr/>
    </dgm:pt>
    <dgm:pt modelId="{ED045981-B8C1-E94E-8CBB-766ECEE1D853}" type="pres">
      <dgm:prSet presAssocID="{9677BB4D-CD5D-0546-8911-9F7CE737B467}" presName="aNode" presStyleLbl="fgAcc1" presStyleIdx="5" presStyleCnt="6" custScaleX="211213">
        <dgm:presLayoutVars>
          <dgm:bulletEnabled val="1"/>
        </dgm:presLayoutVars>
      </dgm:prSet>
      <dgm:spPr/>
      <dgm:t>
        <a:bodyPr/>
        <a:lstStyle/>
        <a:p>
          <a:endParaRPr lang="es-ES"/>
        </a:p>
      </dgm:t>
    </dgm:pt>
    <dgm:pt modelId="{DB2421ED-6DEA-E14F-B373-FA46DF24CB65}" type="pres">
      <dgm:prSet presAssocID="{9677BB4D-CD5D-0546-8911-9F7CE737B467}" presName="aSpace" presStyleCnt="0"/>
      <dgm:spPr/>
    </dgm:pt>
  </dgm:ptLst>
  <dgm:cxnLst>
    <dgm:cxn modelId="{07EB94E5-1F93-B64B-968F-3EC6110D4006}" srcId="{B236E3EE-BF48-714A-BEEC-19A33737D936}" destId="{9A5DB466-FB4E-7143-88BC-052DACDA1776}" srcOrd="4" destOrd="0" parTransId="{E5E73682-4D17-A542-BD8D-FFE0DC35BEAA}" sibTransId="{CC168403-A007-1442-A765-4B076D257E8C}"/>
    <dgm:cxn modelId="{FD4B5036-2DFA-194D-8EDA-B514FAC31312}" srcId="{B236E3EE-BF48-714A-BEEC-19A33737D936}" destId="{B5292C9E-3D7D-3B49-AD42-B83D47160535}" srcOrd="1" destOrd="0" parTransId="{E9EBF787-3770-FD4A-8693-3FB026893475}" sibTransId="{94AC20C4-F077-3347-9551-5A1EA237AE82}"/>
    <dgm:cxn modelId="{028A2CE8-B576-4C49-8CF5-6DE9817DF654}" type="presOf" srcId="{ED893C61-C681-D444-95EA-931C18F00A9C}" destId="{1C4F2539-4731-2C49-9DBD-AD4A1FE7D137}" srcOrd="0" destOrd="0" presId="urn:microsoft.com/office/officeart/2005/8/layout/pyramid2"/>
    <dgm:cxn modelId="{0DD49370-28E4-884B-91A0-8908A88DE539}" type="presOf" srcId="{9677BB4D-CD5D-0546-8911-9F7CE737B467}" destId="{ED045981-B8C1-E94E-8CBB-766ECEE1D853}" srcOrd="0" destOrd="0" presId="urn:microsoft.com/office/officeart/2005/8/layout/pyramid2"/>
    <dgm:cxn modelId="{60BB1FE3-6B2A-3B43-8714-AD6D1ED8ACBA}" type="presOf" srcId="{B5292C9E-3D7D-3B49-AD42-B83D47160535}" destId="{D996C377-AEB8-F646-995A-64A660B27E5D}" srcOrd="0" destOrd="0" presId="urn:microsoft.com/office/officeart/2005/8/layout/pyramid2"/>
    <dgm:cxn modelId="{72D35D5F-9AE2-7B49-B814-C2C8B95B1229}" srcId="{B236E3EE-BF48-714A-BEEC-19A33737D936}" destId="{DC227CCE-6873-1048-A333-5DFEC2CA7B1B}" srcOrd="0" destOrd="0" parTransId="{1128A92A-D1B9-2D41-BFD2-4BA109177F90}" sibTransId="{2CE9CCEF-1E23-EC41-A7B8-205A6089C968}"/>
    <dgm:cxn modelId="{EFE85FB7-1F4E-704E-92D8-A0804DF8B23B}" srcId="{B236E3EE-BF48-714A-BEEC-19A33737D936}" destId="{9677BB4D-CD5D-0546-8911-9F7CE737B467}" srcOrd="5" destOrd="0" parTransId="{3EED262A-56D6-9841-9CF5-71CC4765C1C3}" sibTransId="{59037788-FDBB-5644-8948-8091F32ACAEE}"/>
    <dgm:cxn modelId="{CFEF67A0-34E7-DC44-8A6F-9E43761381F6}" srcId="{B236E3EE-BF48-714A-BEEC-19A33737D936}" destId="{EFC08B4C-4C05-1D41-BDBC-047137CFC04E}" srcOrd="3" destOrd="0" parTransId="{2830B0EB-A881-7043-977D-C6D6C2600F89}" sibTransId="{72098FE4-6D63-A247-A87F-6C164FF37A75}"/>
    <dgm:cxn modelId="{FA9D98E0-6C59-E441-9EAC-39E03B51FC17}" srcId="{B236E3EE-BF48-714A-BEEC-19A33737D936}" destId="{ED893C61-C681-D444-95EA-931C18F00A9C}" srcOrd="2" destOrd="0" parTransId="{A57A6A14-CAA1-6F4C-865B-598412AC7A7C}" sibTransId="{B08888A1-7E18-674B-92D9-576346559D72}"/>
    <dgm:cxn modelId="{01427F76-70F1-724C-8087-D6028E04193A}" type="presOf" srcId="{9A5DB466-FB4E-7143-88BC-052DACDA1776}" destId="{D63E27C3-0C77-1D40-B26F-54BE2549D192}" srcOrd="0" destOrd="0" presId="urn:microsoft.com/office/officeart/2005/8/layout/pyramid2"/>
    <dgm:cxn modelId="{1E125B4A-B46A-9F4A-A3D2-585D2490068A}" type="presOf" srcId="{B236E3EE-BF48-714A-BEEC-19A33737D936}" destId="{2E27E235-2347-2F41-BB64-D2876E7FD8AC}" srcOrd="0" destOrd="0" presId="urn:microsoft.com/office/officeart/2005/8/layout/pyramid2"/>
    <dgm:cxn modelId="{9543147F-FCD7-9148-8B62-946F020FB733}" type="presOf" srcId="{EFC08B4C-4C05-1D41-BDBC-047137CFC04E}" destId="{70D3858F-B4E3-3D4F-B537-2023D8C3D614}" srcOrd="0" destOrd="0" presId="urn:microsoft.com/office/officeart/2005/8/layout/pyramid2"/>
    <dgm:cxn modelId="{8AE8934F-FE5B-224F-A727-751162538C7C}" type="presOf" srcId="{DC227CCE-6873-1048-A333-5DFEC2CA7B1B}" destId="{D1E1AC8D-5719-2D45-B582-2FFCB199FC79}" srcOrd="0" destOrd="0" presId="urn:microsoft.com/office/officeart/2005/8/layout/pyramid2"/>
    <dgm:cxn modelId="{F2376689-F6A9-A342-AD47-D89FCED48442}" type="presParOf" srcId="{2E27E235-2347-2F41-BB64-D2876E7FD8AC}" destId="{21674DC3-C75C-FD4C-8603-E89BA8C3CDBD}" srcOrd="0" destOrd="0" presId="urn:microsoft.com/office/officeart/2005/8/layout/pyramid2"/>
    <dgm:cxn modelId="{A16A8FDA-2C98-AC44-BF3E-48BABFC2772B}" type="presParOf" srcId="{2E27E235-2347-2F41-BB64-D2876E7FD8AC}" destId="{4024FB23-E9B4-A045-9E8F-9191D9AD56AC}" srcOrd="1" destOrd="0" presId="urn:microsoft.com/office/officeart/2005/8/layout/pyramid2"/>
    <dgm:cxn modelId="{F244D88B-4849-4F41-A2E8-9430E1496A56}" type="presParOf" srcId="{4024FB23-E9B4-A045-9E8F-9191D9AD56AC}" destId="{D1E1AC8D-5719-2D45-B582-2FFCB199FC79}" srcOrd="0" destOrd="0" presId="urn:microsoft.com/office/officeart/2005/8/layout/pyramid2"/>
    <dgm:cxn modelId="{A8A50FD0-176A-CE47-B2D3-7938E524BD7D}" type="presParOf" srcId="{4024FB23-E9B4-A045-9E8F-9191D9AD56AC}" destId="{DA66F552-9AE1-C14B-A231-8DDDBEA41397}" srcOrd="1" destOrd="0" presId="urn:microsoft.com/office/officeart/2005/8/layout/pyramid2"/>
    <dgm:cxn modelId="{FDE9BE22-138F-0149-8382-032FEFE03656}" type="presParOf" srcId="{4024FB23-E9B4-A045-9E8F-9191D9AD56AC}" destId="{D996C377-AEB8-F646-995A-64A660B27E5D}" srcOrd="2" destOrd="0" presId="urn:microsoft.com/office/officeart/2005/8/layout/pyramid2"/>
    <dgm:cxn modelId="{0EE41E3A-E7AF-6A44-9D6C-031FEE8E4603}" type="presParOf" srcId="{4024FB23-E9B4-A045-9E8F-9191D9AD56AC}" destId="{AAAE7DC1-68C3-4A48-96E1-09DD8959AF5B}" srcOrd="3" destOrd="0" presId="urn:microsoft.com/office/officeart/2005/8/layout/pyramid2"/>
    <dgm:cxn modelId="{78651E8E-FE8F-CC4E-B3B6-86D714645EAB}" type="presParOf" srcId="{4024FB23-E9B4-A045-9E8F-9191D9AD56AC}" destId="{1C4F2539-4731-2C49-9DBD-AD4A1FE7D137}" srcOrd="4" destOrd="0" presId="urn:microsoft.com/office/officeart/2005/8/layout/pyramid2"/>
    <dgm:cxn modelId="{7FE694E8-8D79-C547-9B98-A3AB9FFCB8D9}" type="presParOf" srcId="{4024FB23-E9B4-A045-9E8F-9191D9AD56AC}" destId="{6A57F3D0-6916-C840-B77F-AE200A8EDC57}" srcOrd="5" destOrd="0" presId="urn:microsoft.com/office/officeart/2005/8/layout/pyramid2"/>
    <dgm:cxn modelId="{F61FDC92-55D8-0740-ACF4-B1135A8087DA}" type="presParOf" srcId="{4024FB23-E9B4-A045-9E8F-9191D9AD56AC}" destId="{70D3858F-B4E3-3D4F-B537-2023D8C3D614}" srcOrd="6" destOrd="0" presId="urn:microsoft.com/office/officeart/2005/8/layout/pyramid2"/>
    <dgm:cxn modelId="{0FEA0ED6-9ADE-AE43-9E71-1087BE01275D}" type="presParOf" srcId="{4024FB23-E9B4-A045-9E8F-9191D9AD56AC}" destId="{E996EA9F-0197-D946-BD57-7CAE40C5F4A8}" srcOrd="7" destOrd="0" presId="urn:microsoft.com/office/officeart/2005/8/layout/pyramid2"/>
    <dgm:cxn modelId="{C7B9AB79-3D54-4444-BDD6-E1D9491FC7CA}" type="presParOf" srcId="{4024FB23-E9B4-A045-9E8F-9191D9AD56AC}" destId="{D63E27C3-0C77-1D40-B26F-54BE2549D192}" srcOrd="8" destOrd="0" presId="urn:microsoft.com/office/officeart/2005/8/layout/pyramid2"/>
    <dgm:cxn modelId="{C477575C-CDF0-5248-AA4A-71E4926A3E85}" type="presParOf" srcId="{4024FB23-E9B4-A045-9E8F-9191D9AD56AC}" destId="{6E39066C-A802-8647-93E1-712A93C2A3F2}" srcOrd="9" destOrd="0" presId="urn:microsoft.com/office/officeart/2005/8/layout/pyramid2"/>
    <dgm:cxn modelId="{54937A4A-6949-4E4A-841D-67500E162993}" type="presParOf" srcId="{4024FB23-E9B4-A045-9E8F-9191D9AD56AC}" destId="{ED045981-B8C1-E94E-8CBB-766ECEE1D853}" srcOrd="10" destOrd="0" presId="urn:microsoft.com/office/officeart/2005/8/layout/pyramid2"/>
    <dgm:cxn modelId="{A99E9A06-84C6-9F4E-B7EA-2DD5CC5436C1}" type="presParOf" srcId="{4024FB23-E9B4-A045-9E8F-9191D9AD56AC}" destId="{DB2421ED-6DEA-E14F-B373-FA46DF24CB65}"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6750B81E-234D-C142-B312-91CEF8A32C1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MX"/>
        </a:p>
      </dgm:t>
    </dgm:pt>
    <dgm:pt modelId="{CF0C5D08-1210-9E42-9051-E7BCCC5D5B87}">
      <dgm:prSet custT="1"/>
      <dgm:spPr/>
      <dgm:t>
        <a:bodyPr/>
        <a:lstStyle/>
        <a:p>
          <a:r>
            <a:rPr lang="es-CO" sz="1600" dirty="0"/>
            <a:t>a) Comprometerse con las actividades establecidas en el Programa de RHB I para la RL y O y su autocuidado; participando con el cuidador o su familia / red de apoyo.</a:t>
          </a:r>
        </a:p>
      </dgm:t>
    </dgm:pt>
    <dgm:pt modelId="{58B9E947-FE6D-3D4C-9A99-7AFE7389D3BE}" type="parTrans" cxnId="{097275B6-12C2-A54A-B843-62B92C80746A}">
      <dgm:prSet/>
      <dgm:spPr/>
      <dgm:t>
        <a:bodyPr/>
        <a:lstStyle/>
        <a:p>
          <a:endParaRPr lang="es-MX" sz="2000"/>
        </a:p>
      </dgm:t>
    </dgm:pt>
    <dgm:pt modelId="{F993E7D3-620F-C043-857F-C263D71D437B}" type="sibTrans" cxnId="{097275B6-12C2-A54A-B843-62B92C80746A}">
      <dgm:prSet custT="1"/>
      <dgm:spPr/>
      <dgm:t>
        <a:bodyPr/>
        <a:lstStyle/>
        <a:p>
          <a:endParaRPr lang="es-MX" sz="4000"/>
        </a:p>
      </dgm:t>
    </dgm:pt>
    <dgm:pt modelId="{2A3A4497-BF16-A941-881D-9925EDC674B5}">
      <dgm:prSet custT="1"/>
      <dgm:spPr/>
      <dgm:t>
        <a:bodyPr/>
        <a:lstStyle/>
        <a:p>
          <a:r>
            <a:rPr lang="es-CO" sz="1600" dirty="0"/>
            <a:t>b) Aportar información veraz y oportuna sobre los </a:t>
          </a:r>
          <a:r>
            <a:rPr lang="es-CO" sz="1600" dirty="0" err="1"/>
            <a:t>Ant</a:t>
          </a:r>
          <a:r>
            <a:rPr lang="es-CO" sz="1600" dirty="0"/>
            <a:t>. Md, estado de salud, evolución y actividades extralaborales. </a:t>
          </a:r>
        </a:p>
      </dgm:t>
    </dgm:pt>
    <dgm:pt modelId="{7002659E-436F-9848-A5AB-D71EFCB32625}" type="parTrans" cxnId="{6F7FF67E-1BA3-8248-8DA2-6FF0C93FCB66}">
      <dgm:prSet/>
      <dgm:spPr/>
      <dgm:t>
        <a:bodyPr/>
        <a:lstStyle/>
        <a:p>
          <a:endParaRPr lang="es-MX" sz="2000"/>
        </a:p>
      </dgm:t>
    </dgm:pt>
    <dgm:pt modelId="{8C904FFC-FE36-7F42-BF0B-86CE2FCA4A38}" type="sibTrans" cxnId="{6F7FF67E-1BA3-8248-8DA2-6FF0C93FCB66}">
      <dgm:prSet custT="1"/>
      <dgm:spPr/>
      <dgm:t>
        <a:bodyPr/>
        <a:lstStyle/>
        <a:p>
          <a:endParaRPr lang="es-MX" sz="4000"/>
        </a:p>
      </dgm:t>
    </dgm:pt>
    <dgm:pt modelId="{5417B3AD-BC93-114C-9837-F245C9CB4495}">
      <dgm:prSet custT="1"/>
      <dgm:spPr/>
      <dgm:t>
        <a:bodyPr/>
        <a:lstStyle/>
        <a:p>
          <a:r>
            <a:rPr lang="es-CO" sz="1600" dirty="0"/>
            <a:t>c) Aplicar las instrucciones, ambiente laboral / extralaboral.</a:t>
          </a:r>
        </a:p>
      </dgm:t>
    </dgm:pt>
    <dgm:pt modelId="{E429B86F-0C2C-2C45-ADA6-6CC63371B936}" type="parTrans" cxnId="{17C4DA0C-7ED5-6945-AF0B-11310C593E14}">
      <dgm:prSet/>
      <dgm:spPr/>
      <dgm:t>
        <a:bodyPr/>
        <a:lstStyle/>
        <a:p>
          <a:endParaRPr lang="es-MX" sz="2000"/>
        </a:p>
      </dgm:t>
    </dgm:pt>
    <dgm:pt modelId="{58747B3B-2B72-8649-BC18-055A1C3953E3}" type="sibTrans" cxnId="{17C4DA0C-7ED5-6945-AF0B-11310C593E14}">
      <dgm:prSet custT="1"/>
      <dgm:spPr/>
      <dgm:t>
        <a:bodyPr/>
        <a:lstStyle/>
        <a:p>
          <a:endParaRPr lang="es-MX" sz="4000"/>
        </a:p>
      </dgm:t>
    </dgm:pt>
    <dgm:pt modelId="{ED3FFFC8-3EC7-B246-97C1-03C2077CED67}">
      <dgm:prSet custT="1"/>
      <dgm:spPr/>
      <dgm:t>
        <a:bodyPr/>
        <a:lstStyle/>
        <a:p>
          <a:r>
            <a:rPr lang="es-CO" sz="1600" dirty="0"/>
            <a:t>d) Asistir a la capacitación, asesoría, entrenamiento, asistencia técnica</a:t>
          </a:r>
        </a:p>
      </dgm:t>
    </dgm:pt>
    <dgm:pt modelId="{F7AB03B0-FE4C-6649-A65B-18F904944F27}" type="parTrans" cxnId="{6DBF582E-92B7-D44F-9275-D558A3FAE5DF}">
      <dgm:prSet/>
      <dgm:spPr/>
      <dgm:t>
        <a:bodyPr/>
        <a:lstStyle/>
        <a:p>
          <a:endParaRPr lang="es-MX" sz="2000"/>
        </a:p>
      </dgm:t>
    </dgm:pt>
    <dgm:pt modelId="{142FD103-3FEC-0E48-8383-7FC32FD3ABDE}" type="sibTrans" cxnId="{6DBF582E-92B7-D44F-9275-D558A3FAE5DF}">
      <dgm:prSet custT="1"/>
      <dgm:spPr/>
      <dgm:t>
        <a:bodyPr/>
        <a:lstStyle/>
        <a:p>
          <a:endParaRPr lang="es-MX" sz="4000"/>
        </a:p>
      </dgm:t>
    </dgm:pt>
    <dgm:pt modelId="{F356AAE7-F991-634E-AB61-F523466F6A44}">
      <dgm:prSet custT="1"/>
      <dgm:spPr>
        <a:solidFill>
          <a:schemeClr val="bg1"/>
        </a:solidFill>
      </dgm:spPr>
      <dgm:t>
        <a:bodyPr/>
        <a:lstStyle/>
        <a:p>
          <a:r>
            <a:rPr lang="es-CO" sz="1600" dirty="0"/>
            <a:t>e) Utilizar las IT y/o recomendaciones médicas conforme al Programa de RI para la RL y O, sin exponer su salud, dar uso indebido a dichas IT, laboral en otra empresa o actividad, realizar actividades deportivas o recreativas, paseos o viajes que afecten su salud e incumplan el Programa de RI para la RL y O.</a:t>
          </a:r>
        </a:p>
      </dgm:t>
    </dgm:pt>
    <dgm:pt modelId="{4813CD42-1A73-1A49-8932-D1E394914A48}" type="parTrans" cxnId="{1C2AC193-ED74-4B48-90E1-2199A6CE6087}">
      <dgm:prSet/>
      <dgm:spPr/>
      <dgm:t>
        <a:bodyPr/>
        <a:lstStyle/>
        <a:p>
          <a:endParaRPr lang="es-MX" sz="2000"/>
        </a:p>
      </dgm:t>
    </dgm:pt>
    <dgm:pt modelId="{F3B16190-49FA-B940-AB9F-D5633F6A4362}" type="sibTrans" cxnId="{1C2AC193-ED74-4B48-90E1-2199A6CE6087}">
      <dgm:prSet/>
      <dgm:spPr/>
      <dgm:t>
        <a:bodyPr/>
        <a:lstStyle/>
        <a:p>
          <a:endParaRPr lang="es-MX" sz="2000"/>
        </a:p>
      </dgm:t>
    </dgm:pt>
    <dgm:pt modelId="{C12B3D5F-2F94-424B-99B0-EB4CAE45E2F4}" type="pres">
      <dgm:prSet presAssocID="{6750B81E-234D-C142-B312-91CEF8A32C15}" presName="Name0" presStyleCnt="0">
        <dgm:presLayoutVars>
          <dgm:dir/>
          <dgm:resizeHandles val="exact"/>
        </dgm:presLayoutVars>
      </dgm:prSet>
      <dgm:spPr/>
      <dgm:t>
        <a:bodyPr/>
        <a:lstStyle/>
        <a:p>
          <a:endParaRPr lang="es-ES"/>
        </a:p>
      </dgm:t>
    </dgm:pt>
    <dgm:pt modelId="{98D5B1E2-88FD-AA4E-A5A5-ABE9882EB38D}" type="pres">
      <dgm:prSet presAssocID="{CF0C5D08-1210-9E42-9051-E7BCCC5D5B87}" presName="compNode" presStyleCnt="0"/>
      <dgm:spPr/>
    </dgm:pt>
    <dgm:pt modelId="{8ECD26D7-45AB-C04B-8CB4-83A3D9B6D394}" type="pres">
      <dgm:prSet presAssocID="{CF0C5D08-1210-9E42-9051-E7BCCC5D5B87}" presName="pict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dgm:spPr>
    </dgm:pt>
    <dgm:pt modelId="{6C3FEEE5-8DF0-B845-A721-D8E601BD85B7}" type="pres">
      <dgm:prSet presAssocID="{CF0C5D08-1210-9E42-9051-E7BCCC5D5B87}" presName="textRect" presStyleLbl="revTx" presStyleIdx="0" presStyleCnt="5">
        <dgm:presLayoutVars>
          <dgm:bulletEnabled val="1"/>
        </dgm:presLayoutVars>
      </dgm:prSet>
      <dgm:spPr/>
      <dgm:t>
        <a:bodyPr/>
        <a:lstStyle/>
        <a:p>
          <a:endParaRPr lang="es-ES"/>
        </a:p>
      </dgm:t>
    </dgm:pt>
    <dgm:pt modelId="{C5452380-A94E-2C40-9236-88203A2F28FC}" type="pres">
      <dgm:prSet presAssocID="{F993E7D3-620F-C043-857F-C263D71D437B}" presName="sibTrans" presStyleLbl="sibTrans2D1" presStyleIdx="0" presStyleCnt="0"/>
      <dgm:spPr/>
      <dgm:t>
        <a:bodyPr/>
        <a:lstStyle/>
        <a:p>
          <a:endParaRPr lang="es-ES"/>
        </a:p>
      </dgm:t>
    </dgm:pt>
    <dgm:pt modelId="{53AFF9F2-897C-144B-91DB-D96B8809F659}" type="pres">
      <dgm:prSet presAssocID="{2A3A4497-BF16-A941-881D-9925EDC674B5}" presName="compNode" presStyleCnt="0"/>
      <dgm:spPr/>
    </dgm:pt>
    <dgm:pt modelId="{AD5EFAC0-827D-7C49-9602-A7D45CE4B2D6}" type="pres">
      <dgm:prSet presAssocID="{2A3A4497-BF16-A941-881D-9925EDC674B5}" presName="pictRect" presStyleLbl="node1" presStyleIdx="1" presStyleCnt="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03394283-C410-944D-A568-A2ABB71C71A4}" type="pres">
      <dgm:prSet presAssocID="{2A3A4497-BF16-A941-881D-9925EDC674B5}" presName="textRect" presStyleLbl="revTx" presStyleIdx="1" presStyleCnt="5">
        <dgm:presLayoutVars>
          <dgm:bulletEnabled val="1"/>
        </dgm:presLayoutVars>
      </dgm:prSet>
      <dgm:spPr/>
      <dgm:t>
        <a:bodyPr/>
        <a:lstStyle/>
        <a:p>
          <a:endParaRPr lang="es-ES"/>
        </a:p>
      </dgm:t>
    </dgm:pt>
    <dgm:pt modelId="{0AF55361-D57E-8643-8EC2-D9B37D2456B7}" type="pres">
      <dgm:prSet presAssocID="{8C904FFC-FE36-7F42-BF0B-86CE2FCA4A38}" presName="sibTrans" presStyleLbl="sibTrans2D1" presStyleIdx="0" presStyleCnt="0"/>
      <dgm:spPr/>
      <dgm:t>
        <a:bodyPr/>
        <a:lstStyle/>
        <a:p>
          <a:endParaRPr lang="es-ES"/>
        </a:p>
      </dgm:t>
    </dgm:pt>
    <dgm:pt modelId="{ACC49298-29D9-B243-B0D3-C06960CC234A}" type="pres">
      <dgm:prSet presAssocID="{5417B3AD-BC93-114C-9837-F245C9CB4495}" presName="compNode" presStyleCnt="0"/>
      <dgm:spPr/>
    </dgm:pt>
    <dgm:pt modelId="{FF906484-2437-584C-9D32-067F63BB34E6}" type="pres">
      <dgm:prSet presAssocID="{5417B3AD-BC93-114C-9837-F245C9CB4495}" presName="pictRect" presStyleLbl="node1" presStyleIdx="2" presStyleCnt="5"/>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3E1E5A1F-219C-1E4C-A67C-08703F4B0859}" type="pres">
      <dgm:prSet presAssocID="{5417B3AD-BC93-114C-9837-F245C9CB4495}" presName="textRect" presStyleLbl="revTx" presStyleIdx="2" presStyleCnt="5">
        <dgm:presLayoutVars>
          <dgm:bulletEnabled val="1"/>
        </dgm:presLayoutVars>
      </dgm:prSet>
      <dgm:spPr/>
      <dgm:t>
        <a:bodyPr/>
        <a:lstStyle/>
        <a:p>
          <a:endParaRPr lang="es-ES"/>
        </a:p>
      </dgm:t>
    </dgm:pt>
    <dgm:pt modelId="{BAAF0DDC-4D44-554D-A61C-B5B226C5146D}" type="pres">
      <dgm:prSet presAssocID="{58747B3B-2B72-8649-BC18-055A1C3953E3}" presName="sibTrans" presStyleLbl="sibTrans2D1" presStyleIdx="0" presStyleCnt="0"/>
      <dgm:spPr/>
      <dgm:t>
        <a:bodyPr/>
        <a:lstStyle/>
        <a:p>
          <a:endParaRPr lang="es-ES"/>
        </a:p>
      </dgm:t>
    </dgm:pt>
    <dgm:pt modelId="{126BB41E-96D4-F440-9AE0-D3488A9FECE6}" type="pres">
      <dgm:prSet presAssocID="{ED3FFFC8-3EC7-B246-97C1-03C2077CED67}" presName="compNode" presStyleCnt="0"/>
      <dgm:spPr/>
    </dgm:pt>
    <dgm:pt modelId="{E6E60621-DA81-1A42-B502-3601FAB200FA}" type="pres">
      <dgm:prSet presAssocID="{ED3FFFC8-3EC7-B246-97C1-03C2077CED67}" presName="pictRect" presStyleLbl="node1" presStyleIdx="3" presStyleCnt="5"/>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9EBFF343-7786-4B44-A999-34B736CA5459}" type="pres">
      <dgm:prSet presAssocID="{ED3FFFC8-3EC7-B246-97C1-03C2077CED67}" presName="textRect" presStyleLbl="revTx" presStyleIdx="3" presStyleCnt="5">
        <dgm:presLayoutVars>
          <dgm:bulletEnabled val="1"/>
        </dgm:presLayoutVars>
      </dgm:prSet>
      <dgm:spPr/>
      <dgm:t>
        <a:bodyPr/>
        <a:lstStyle/>
        <a:p>
          <a:endParaRPr lang="es-ES"/>
        </a:p>
      </dgm:t>
    </dgm:pt>
    <dgm:pt modelId="{9578EAB4-D0EA-4441-9EF5-3E3A441C6DA9}" type="pres">
      <dgm:prSet presAssocID="{142FD103-3FEC-0E48-8383-7FC32FD3ABDE}" presName="sibTrans" presStyleLbl="sibTrans2D1" presStyleIdx="0" presStyleCnt="0"/>
      <dgm:spPr/>
      <dgm:t>
        <a:bodyPr/>
        <a:lstStyle/>
        <a:p>
          <a:endParaRPr lang="es-ES"/>
        </a:p>
      </dgm:t>
    </dgm:pt>
    <dgm:pt modelId="{748473CC-A7AF-7C4F-AEF9-045A9866F423}" type="pres">
      <dgm:prSet presAssocID="{F356AAE7-F991-634E-AB61-F523466F6A44}" presName="compNode" presStyleCnt="0"/>
      <dgm:spPr/>
    </dgm:pt>
    <dgm:pt modelId="{EA229CFC-D779-014A-8F91-9DAF45644DBA}" type="pres">
      <dgm:prSet presAssocID="{F356AAE7-F991-634E-AB61-F523466F6A44}" presName="pictRect" presStyleLbl="node1" presStyleIdx="4" presStyleCnt="5"/>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dgm:spPr>
    </dgm:pt>
    <dgm:pt modelId="{9A478237-E187-7949-8C5B-92B2EF0409D2}" type="pres">
      <dgm:prSet presAssocID="{F356AAE7-F991-634E-AB61-F523466F6A44}" presName="textRect" presStyleLbl="revTx" presStyleIdx="4" presStyleCnt="5" custScaleX="266455">
        <dgm:presLayoutVars>
          <dgm:bulletEnabled val="1"/>
        </dgm:presLayoutVars>
      </dgm:prSet>
      <dgm:spPr/>
      <dgm:t>
        <a:bodyPr/>
        <a:lstStyle/>
        <a:p>
          <a:endParaRPr lang="es-ES"/>
        </a:p>
      </dgm:t>
    </dgm:pt>
  </dgm:ptLst>
  <dgm:cxnLst>
    <dgm:cxn modelId="{097275B6-12C2-A54A-B843-62B92C80746A}" srcId="{6750B81E-234D-C142-B312-91CEF8A32C15}" destId="{CF0C5D08-1210-9E42-9051-E7BCCC5D5B87}" srcOrd="0" destOrd="0" parTransId="{58B9E947-FE6D-3D4C-9A99-7AFE7389D3BE}" sibTransId="{F993E7D3-620F-C043-857F-C263D71D437B}"/>
    <dgm:cxn modelId="{1C2AC193-ED74-4B48-90E1-2199A6CE6087}" srcId="{6750B81E-234D-C142-B312-91CEF8A32C15}" destId="{F356AAE7-F991-634E-AB61-F523466F6A44}" srcOrd="4" destOrd="0" parTransId="{4813CD42-1A73-1A49-8932-D1E394914A48}" sibTransId="{F3B16190-49FA-B940-AB9F-D5633F6A4362}"/>
    <dgm:cxn modelId="{86C6305D-B6CC-844A-A5BA-69D0EB13B575}" type="presOf" srcId="{F356AAE7-F991-634E-AB61-F523466F6A44}" destId="{9A478237-E187-7949-8C5B-92B2EF0409D2}" srcOrd="0" destOrd="0" presId="urn:microsoft.com/office/officeart/2005/8/layout/pList1"/>
    <dgm:cxn modelId="{C95944AF-B534-AF4E-B82F-A72321CCD37E}" type="presOf" srcId="{8C904FFC-FE36-7F42-BF0B-86CE2FCA4A38}" destId="{0AF55361-D57E-8643-8EC2-D9B37D2456B7}" srcOrd="0" destOrd="0" presId="urn:microsoft.com/office/officeart/2005/8/layout/pList1"/>
    <dgm:cxn modelId="{E3A0BFE4-8971-6B41-A588-016B3B2F4F05}" type="presOf" srcId="{5417B3AD-BC93-114C-9837-F245C9CB4495}" destId="{3E1E5A1F-219C-1E4C-A67C-08703F4B0859}" srcOrd="0" destOrd="0" presId="urn:microsoft.com/office/officeart/2005/8/layout/pList1"/>
    <dgm:cxn modelId="{DA8185DE-C3D8-AF49-9213-7B0496713762}" type="presOf" srcId="{ED3FFFC8-3EC7-B246-97C1-03C2077CED67}" destId="{9EBFF343-7786-4B44-A999-34B736CA5459}" srcOrd="0" destOrd="0" presId="urn:microsoft.com/office/officeart/2005/8/layout/pList1"/>
    <dgm:cxn modelId="{17C4DA0C-7ED5-6945-AF0B-11310C593E14}" srcId="{6750B81E-234D-C142-B312-91CEF8A32C15}" destId="{5417B3AD-BC93-114C-9837-F245C9CB4495}" srcOrd="2" destOrd="0" parTransId="{E429B86F-0C2C-2C45-ADA6-6CC63371B936}" sibTransId="{58747B3B-2B72-8649-BC18-055A1C3953E3}"/>
    <dgm:cxn modelId="{988A9550-924C-874E-AC08-C65223AD89AF}" type="presOf" srcId="{58747B3B-2B72-8649-BC18-055A1C3953E3}" destId="{BAAF0DDC-4D44-554D-A61C-B5B226C5146D}" srcOrd="0" destOrd="0" presId="urn:microsoft.com/office/officeart/2005/8/layout/pList1"/>
    <dgm:cxn modelId="{EF9EFCAA-A743-C446-A21A-AB8229069171}" type="presOf" srcId="{CF0C5D08-1210-9E42-9051-E7BCCC5D5B87}" destId="{6C3FEEE5-8DF0-B845-A721-D8E601BD85B7}" srcOrd="0" destOrd="0" presId="urn:microsoft.com/office/officeart/2005/8/layout/pList1"/>
    <dgm:cxn modelId="{6DBF582E-92B7-D44F-9275-D558A3FAE5DF}" srcId="{6750B81E-234D-C142-B312-91CEF8A32C15}" destId="{ED3FFFC8-3EC7-B246-97C1-03C2077CED67}" srcOrd="3" destOrd="0" parTransId="{F7AB03B0-FE4C-6649-A65B-18F904944F27}" sibTransId="{142FD103-3FEC-0E48-8383-7FC32FD3ABDE}"/>
    <dgm:cxn modelId="{442531C6-D611-5C42-AF60-0FC4AD29D3F7}" type="presOf" srcId="{2A3A4497-BF16-A941-881D-9925EDC674B5}" destId="{03394283-C410-944D-A568-A2ABB71C71A4}" srcOrd="0" destOrd="0" presId="urn:microsoft.com/office/officeart/2005/8/layout/pList1"/>
    <dgm:cxn modelId="{26DB0D9F-1361-EC4F-8316-3BF697311DDF}" type="presOf" srcId="{6750B81E-234D-C142-B312-91CEF8A32C15}" destId="{C12B3D5F-2F94-424B-99B0-EB4CAE45E2F4}" srcOrd="0" destOrd="0" presId="urn:microsoft.com/office/officeart/2005/8/layout/pList1"/>
    <dgm:cxn modelId="{CA5D96C0-CD8D-4A47-AF56-EA7EC91C7D6C}" type="presOf" srcId="{F993E7D3-620F-C043-857F-C263D71D437B}" destId="{C5452380-A94E-2C40-9236-88203A2F28FC}" srcOrd="0" destOrd="0" presId="urn:microsoft.com/office/officeart/2005/8/layout/pList1"/>
    <dgm:cxn modelId="{03FC47D7-311A-0F46-9422-8FF8240B5CD7}" type="presOf" srcId="{142FD103-3FEC-0E48-8383-7FC32FD3ABDE}" destId="{9578EAB4-D0EA-4441-9EF5-3E3A441C6DA9}" srcOrd="0" destOrd="0" presId="urn:microsoft.com/office/officeart/2005/8/layout/pList1"/>
    <dgm:cxn modelId="{6F7FF67E-1BA3-8248-8DA2-6FF0C93FCB66}" srcId="{6750B81E-234D-C142-B312-91CEF8A32C15}" destId="{2A3A4497-BF16-A941-881D-9925EDC674B5}" srcOrd="1" destOrd="0" parTransId="{7002659E-436F-9848-A5AB-D71EFCB32625}" sibTransId="{8C904FFC-FE36-7F42-BF0B-86CE2FCA4A38}"/>
    <dgm:cxn modelId="{2188A8EE-3D66-4C4E-BB50-443984F4DC4E}" type="presParOf" srcId="{C12B3D5F-2F94-424B-99B0-EB4CAE45E2F4}" destId="{98D5B1E2-88FD-AA4E-A5A5-ABE9882EB38D}" srcOrd="0" destOrd="0" presId="urn:microsoft.com/office/officeart/2005/8/layout/pList1"/>
    <dgm:cxn modelId="{DAECD68C-C4D5-CB4B-BF2A-3D9760627995}" type="presParOf" srcId="{98D5B1E2-88FD-AA4E-A5A5-ABE9882EB38D}" destId="{8ECD26D7-45AB-C04B-8CB4-83A3D9B6D394}" srcOrd="0" destOrd="0" presId="urn:microsoft.com/office/officeart/2005/8/layout/pList1"/>
    <dgm:cxn modelId="{54D77FCE-0C00-264C-848B-1D99340864B6}" type="presParOf" srcId="{98D5B1E2-88FD-AA4E-A5A5-ABE9882EB38D}" destId="{6C3FEEE5-8DF0-B845-A721-D8E601BD85B7}" srcOrd="1" destOrd="0" presId="urn:microsoft.com/office/officeart/2005/8/layout/pList1"/>
    <dgm:cxn modelId="{045D8E70-A6D3-5A4A-91CC-A78926F85637}" type="presParOf" srcId="{C12B3D5F-2F94-424B-99B0-EB4CAE45E2F4}" destId="{C5452380-A94E-2C40-9236-88203A2F28FC}" srcOrd="1" destOrd="0" presId="urn:microsoft.com/office/officeart/2005/8/layout/pList1"/>
    <dgm:cxn modelId="{FB9F57EA-2720-9F4E-85BF-BC1E98981A9A}" type="presParOf" srcId="{C12B3D5F-2F94-424B-99B0-EB4CAE45E2F4}" destId="{53AFF9F2-897C-144B-91DB-D96B8809F659}" srcOrd="2" destOrd="0" presId="urn:microsoft.com/office/officeart/2005/8/layout/pList1"/>
    <dgm:cxn modelId="{14EB3E98-0B0D-5E48-8A8C-E1929998F6F6}" type="presParOf" srcId="{53AFF9F2-897C-144B-91DB-D96B8809F659}" destId="{AD5EFAC0-827D-7C49-9602-A7D45CE4B2D6}" srcOrd="0" destOrd="0" presId="urn:microsoft.com/office/officeart/2005/8/layout/pList1"/>
    <dgm:cxn modelId="{155B53C1-F3DC-2144-905A-C9FFC7611B98}" type="presParOf" srcId="{53AFF9F2-897C-144B-91DB-D96B8809F659}" destId="{03394283-C410-944D-A568-A2ABB71C71A4}" srcOrd="1" destOrd="0" presId="urn:microsoft.com/office/officeart/2005/8/layout/pList1"/>
    <dgm:cxn modelId="{C5BF2012-A770-7F40-A195-E91F83B8ECB0}" type="presParOf" srcId="{C12B3D5F-2F94-424B-99B0-EB4CAE45E2F4}" destId="{0AF55361-D57E-8643-8EC2-D9B37D2456B7}" srcOrd="3" destOrd="0" presId="urn:microsoft.com/office/officeart/2005/8/layout/pList1"/>
    <dgm:cxn modelId="{FE1ED7C9-EA3D-1E49-8CF0-9FDD9935E24F}" type="presParOf" srcId="{C12B3D5F-2F94-424B-99B0-EB4CAE45E2F4}" destId="{ACC49298-29D9-B243-B0D3-C06960CC234A}" srcOrd="4" destOrd="0" presId="urn:microsoft.com/office/officeart/2005/8/layout/pList1"/>
    <dgm:cxn modelId="{54645639-F55C-7742-9064-9D7CD358A8F6}" type="presParOf" srcId="{ACC49298-29D9-B243-B0D3-C06960CC234A}" destId="{FF906484-2437-584C-9D32-067F63BB34E6}" srcOrd="0" destOrd="0" presId="urn:microsoft.com/office/officeart/2005/8/layout/pList1"/>
    <dgm:cxn modelId="{F5563C07-19A0-C444-A46E-B75C547AC5C7}" type="presParOf" srcId="{ACC49298-29D9-B243-B0D3-C06960CC234A}" destId="{3E1E5A1F-219C-1E4C-A67C-08703F4B0859}" srcOrd="1" destOrd="0" presId="urn:microsoft.com/office/officeart/2005/8/layout/pList1"/>
    <dgm:cxn modelId="{B362E71F-EE59-C54B-8741-8D7E265B075A}" type="presParOf" srcId="{C12B3D5F-2F94-424B-99B0-EB4CAE45E2F4}" destId="{BAAF0DDC-4D44-554D-A61C-B5B226C5146D}" srcOrd="5" destOrd="0" presId="urn:microsoft.com/office/officeart/2005/8/layout/pList1"/>
    <dgm:cxn modelId="{F1D41DDE-53D5-454F-A349-82FECBE899F9}" type="presParOf" srcId="{C12B3D5F-2F94-424B-99B0-EB4CAE45E2F4}" destId="{126BB41E-96D4-F440-9AE0-D3488A9FECE6}" srcOrd="6" destOrd="0" presId="urn:microsoft.com/office/officeart/2005/8/layout/pList1"/>
    <dgm:cxn modelId="{EDBDECA8-44CA-E441-9643-A88DD7799926}" type="presParOf" srcId="{126BB41E-96D4-F440-9AE0-D3488A9FECE6}" destId="{E6E60621-DA81-1A42-B502-3601FAB200FA}" srcOrd="0" destOrd="0" presId="urn:microsoft.com/office/officeart/2005/8/layout/pList1"/>
    <dgm:cxn modelId="{E8C417A4-22B2-A945-A05D-2E3A5C060AE9}" type="presParOf" srcId="{126BB41E-96D4-F440-9AE0-D3488A9FECE6}" destId="{9EBFF343-7786-4B44-A999-34B736CA5459}" srcOrd="1" destOrd="0" presId="urn:microsoft.com/office/officeart/2005/8/layout/pList1"/>
    <dgm:cxn modelId="{D8F039C9-A86A-C741-A049-9B727D741183}" type="presParOf" srcId="{C12B3D5F-2F94-424B-99B0-EB4CAE45E2F4}" destId="{9578EAB4-D0EA-4441-9EF5-3E3A441C6DA9}" srcOrd="7" destOrd="0" presId="urn:microsoft.com/office/officeart/2005/8/layout/pList1"/>
    <dgm:cxn modelId="{F2053F10-22BF-7947-92DE-BE6157CEA97F}" type="presParOf" srcId="{C12B3D5F-2F94-424B-99B0-EB4CAE45E2F4}" destId="{748473CC-A7AF-7C4F-AEF9-045A9866F423}" srcOrd="8" destOrd="0" presId="urn:microsoft.com/office/officeart/2005/8/layout/pList1"/>
    <dgm:cxn modelId="{CC366CBB-6C3A-BF41-B443-0C1170A00838}" type="presParOf" srcId="{748473CC-A7AF-7C4F-AEF9-045A9866F423}" destId="{EA229CFC-D779-014A-8F91-9DAF45644DBA}" srcOrd="0" destOrd="0" presId="urn:microsoft.com/office/officeart/2005/8/layout/pList1"/>
    <dgm:cxn modelId="{065B222A-8E81-7146-859A-B7090D5D32FB}" type="presParOf" srcId="{748473CC-A7AF-7C4F-AEF9-045A9866F423}" destId="{9A478237-E187-7949-8C5B-92B2EF0409D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1552D109-D3BE-C749-A59D-6BAA69B59BC7}"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s-MX"/>
        </a:p>
      </dgm:t>
    </dgm:pt>
    <dgm:pt modelId="{623130CB-8A1E-4741-83CA-5378F3ED3FFB}">
      <dgm:prSet custT="1"/>
      <dgm:spPr/>
      <dgm:t>
        <a:bodyPr/>
        <a:lstStyle/>
        <a:p>
          <a:r>
            <a:rPr lang="es-CO" sz="1400" b="1" dirty="0"/>
            <a:t> PROCEDIMIENTO RHB Y REINCORPORACIÓN OCUPACIONAL EN EL SGRL ETAPAS</a:t>
          </a:r>
          <a:r>
            <a:rPr lang="es-CO" sz="1400" dirty="0"/>
            <a:t> </a:t>
          </a:r>
        </a:p>
      </dgm:t>
    </dgm:pt>
    <dgm:pt modelId="{2970CC43-62BC-1F44-8ADF-9E091BC222A7}" type="parTrans" cxnId="{DDFAF727-F543-8A48-A840-D454F0565034}">
      <dgm:prSet/>
      <dgm:spPr/>
      <dgm:t>
        <a:bodyPr/>
        <a:lstStyle/>
        <a:p>
          <a:endParaRPr lang="es-MX" sz="2000"/>
        </a:p>
      </dgm:t>
    </dgm:pt>
    <dgm:pt modelId="{31C19249-B9C8-074E-AE84-B1BBA46E8E64}" type="sibTrans" cxnId="{DDFAF727-F543-8A48-A840-D454F0565034}">
      <dgm:prSet/>
      <dgm:spPr/>
      <dgm:t>
        <a:bodyPr/>
        <a:lstStyle/>
        <a:p>
          <a:endParaRPr lang="es-MX" sz="2000"/>
        </a:p>
      </dgm:t>
    </dgm:pt>
    <dgm:pt modelId="{7A196189-E859-2243-8F48-FAB51BE7095C}">
      <dgm:prSet custT="1"/>
      <dgm:spPr/>
      <dgm:t>
        <a:bodyPr/>
        <a:lstStyle/>
        <a:p>
          <a:r>
            <a:rPr lang="es-CO" sz="1400" b="1" dirty="0"/>
            <a:t>ETAPA I: </a:t>
          </a:r>
        </a:p>
        <a:p>
          <a:r>
            <a:rPr lang="es-CO" sz="1400" b="1" dirty="0"/>
            <a:t>Identificación casos a ingresar en el programa de RHB y reincorporación ocupacional.</a:t>
          </a:r>
          <a:endParaRPr lang="es-CO" sz="1400" dirty="0"/>
        </a:p>
      </dgm:t>
    </dgm:pt>
    <dgm:pt modelId="{12324DE6-5196-DB4A-9295-AB3FC130CCD9}" type="parTrans" cxnId="{A398379C-28DE-9A4F-9F25-BC0E99F915E9}">
      <dgm:prSet/>
      <dgm:spPr/>
      <dgm:t>
        <a:bodyPr/>
        <a:lstStyle/>
        <a:p>
          <a:endParaRPr lang="es-MX" sz="2000"/>
        </a:p>
      </dgm:t>
    </dgm:pt>
    <dgm:pt modelId="{9E9F99A8-05AF-0D42-AC40-2FEF6F615C38}" type="sibTrans" cxnId="{A398379C-28DE-9A4F-9F25-BC0E99F915E9}">
      <dgm:prSet/>
      <dgm:spPr/>
      <dgm:t>
        <a:bodyPr/>
        <a:lstStyle/>
        <a:p>
          <a:endParaRPr lang="es-MX" sz="2000"/>
        </a:p>
      </dgm:t>
    </dgm:pt>
    <dgm:pt modelId="{67AD7F4A-AD55-DE4C-A5A0-01E3B92EF57D}">
      <dgm:prSet custT="1"/>
      <dgm:spPr/>
      <dgm:t>
        <a:bodyPr/>
        <a:lstStyle/>
        <a:p>
          <a:r>
            <a:rPr lang="es-CO" sz="1400" b="1" dirty="0"/>
            <a:t>Etapa II A. </a:t>
          </a:r>
        </a:p>
        <a:p>
          <a:r>
            <a:rPr lang="es-CO" sz="1400" b="1" dirty="0"/>
            <a:t>Evaluación inicial del caso</a:t>
          </a:r>
          <a:endParaRPr lang="es-CO" sz="1400" dirty="0"/>
        </a:p>
      </dgm:t>
    </dgm:pt>
    <dgm:pt modelId="{5BA4B3F3-C125-2846-B9D3-8E9B1080D30F}" type="parTrans" cxnId="{6CFEC8C2-7E7E-7E46-B60E-4A8450422FC7}">
      <dgm:prSet/>
      <dgm:spPr/>
      <dgm:t>
        <a:bodyPr/>
        <a:lstStyle/>
        <a:p>
          <a:endParaRPr lang="es-MX" sz="2000"/>
        </a:p>
      </dgm:t>
    </dgm:pt>
    <dgm:pt modelId="{43C6C083-5B00-7047-AC2E-1305F7A34066}" type="sibTrans" cxnId="{6CFEC8C2-7E7E-7E46-B60E-4A8450422FC7}">
      <dgm:prSet/>
      <dgm:spPr/>
      <dgm:t>
        <a:bodyPr/>
        <a:lstStyle/>
        <a:p>
          <a:endParaRPr lang="es-MX" sz="2000"/>
        </a:p>
      </dgm:t>
    </dgm:pt>
    <dgm:pt modelId="{D70BC7EB-C255-CE48-9C78-56714C7CA4F1}">
      <dgm:prSet custT="1"/>
      <dgm:spPr/>
      <dgm:t>
        <a:bodyPr/>
        <a:lstStyle/>
        <a:p>
          <a:r>
            <a:rPr lang="es-CO" sz="1400" b="1" dirty="0"/>
            <a:t>ETAPA II B </a:t>
          </a:r>
        </a:p>
        <a:p>
          <a:r>
            <a:rPr lang="es-CO" sz="1400" b="1" dirty="0"/>
            <a:t>Formulación del Plan de RHB I para la Reincorporación Laboral y Ocupacional</a:t>
          </a:r>
        </a:p>
      </dgm:t>
    </dgm:pt>
    <dgm:pt modelId="{454311A7-3BD8-754D-8034-62EE0D26A775}" type="parTrans" cxnId="{AF61CA85-98D5-BC41-8E64-1E629790549A}">
      <dgm:prSet/>
      <dgm:spPr/>
      <dgm:t>
        <a:bodyPr/>
        <a:lstStyle/>
        <a:p>
          <a:endParaRPr lang="es-MX" sz="2000"/>
        </a:p>
      </dgm:t>
    </dgm:pt>
    <dgm:pt modelId="{4B8322AD-11C2-2F4F-A055-A5F897495079}" type="sibTrans" cxnId="{AF61CA85-98D5-BC41-8E64-1E629790549A}">
      <dgm:prSet/>
      <dgm:spPr/>
      <dgm:t>
        <a:bodyPr/>
        <a:lstStyle/>
        <a:p>
          <a:endParaRPr lang="es-MX" sz="2000"/>
        </a:p>
      </dgm:t>
    </dgm:pt>
    <dgm:pt modelId="{72C4536E-0997-AC42-957C-4CF4C392E631}">
      <dgm:prSet custT="1"/>
      <dgm:spPr/>
      <dgm:t>
        <a:bodyPr/>
        <a:lstStyle/>
        <a:p>
          <a:r>
            <a:rPr lang="es-CO" sz="1400" b="1" dirty="0"/>
            <a:t>ETAPA III. </a:t>
          </a:r>
        </a:p>
        <a:p>
          <a:r>
            <a:rPr lang="es-CO" sz="1400" b="1" dirty="0"/>
            <a:t>Desarrollo del Plan de Rehabilitación</a:t>
          </a:r>
          <a:endParaRPr lang="es-CO" sz="1400" dirty="0"/>
        </a:p>
      </dgm:t>
    </dgm:pt>
    <dgm:pt modelId="{BE720A07-5585-6F41-81B9-2F035BFC2896}" type="parTrans" cxnId="{C08D2EF5-F153-1642-BDE0-80499AA1C4BF}">
      <dgm:prSet/>
      <dgm:spPr/>
      <dgm:t>
        <a:bodyPr/>
        <a:lstStyle/>
        <a:p>
          <a:endParaRPr lang="es-MX" sz="2000"/>
        </a:p>
      </dgm:t>
    </dgm:pt>
    <dgm:pt modelId="{8E620061-7807-214E-9799-6DFBEC064B85}" type="sibTrans" cxnId="{C08D2EF5-F153-1642-BDE0-80499AA1C4BF}">
      <dgm:prSet/>
      <dgm:spPr/>
      <dgm:t>
        <a:bodyPr/>
        <a:lstStyle/>
        <a:p>
          <a:endParaRPr lang="es-MX" sz="2000"/>
        </a:p>
      </dgm:t>
    </dgm:pt>
    <dgm:pt modelId="{9F3A288E-878B-3049-A3A9-E0E7D7BDCB0C}">
      <dgm:prSet custT="1"/>
      <dgm:spPr/>
      <dgm:t>
        <a:bodyPr/>
        <a:lstStyle/>
        <a:p>
          <a:r>
            <a:rPr lang="es-CO" sz="1400" b="1" dirty="0"/>
            <a:t>ETAPA III </a:t>
          </a:r>
        </a:p>
        <a:p>
          <a:r>
            <a:rPr lang="es-CO" sz="1400" b="1" dirty="0"/>
            <a:t>A Rehabilitación Funcional</a:t>
          </a:r>
          <a:endParaRPr lang="es-CO" sz="1400" dirty="0"/>
        </a:p>
      </dgm:t>
    </dgm:pt>
    <dgm:pt modelId="{6E4DAB85-5CB4-AF4A-8881-2A2AB106BBAC}" type="parTrans" cxnId="{160784B1-1B8B-DE44-9C24-B6674A2DE00B}">
      <dgm:prSet/>
      <dgm:spPr/>
      <dgm:t>
        <a:bodyPr/>
        <a:lstStyle/>
        <a:p>
          <a:endParaRPr lang="es-MX" sz="2000"/>
        </a:p>
      </dgm:t>
    </dgm:pt>
    <dgm:pt modelId="{58983D14-2686-1B48-BC38-9B1593655F15}" type="sibTrans" cxnId="{160784B1-1B8B-DE44-9C24-B6674A2DE00B}">
      <dgm:prSet/>
      <dgm:spPr/>
      <dgm:t>
        <a:bodyPr/>
        <a:lstStyle/>
        <a:p>
          <a:endParaRPr lang="es-MX" sz="2000"/>
        </a:p>
      </dgm:t>
    </dgm:pt>
    <dgm:pt modelId="{82FB6289-2D29-D243-AE7A-6372BB084B28}">
      <dgm:prSet custT="1"/>
      <dgm:spPr/>
      <dgm:t>
        <a:bodyPr/>
        <a:lstStyle/>
        <a:p>
          <a:r>
            <a:rPr lang="es-CO" sz="1400" b="1" dirty="0"/>
            <a:t>ETAPA III B </a:t>
          </a:r>
        </a:p>
        <a:p>
          <a:r>
            <a:rPr lang="es-CO" sz="1400" b="1" dirty="0"/>
            <a:t>Readaptación Laboral</a:t>
          </a:r>
          <a:endParaRPr lang="es-CO" sz="1400" dirty="0"/>
        </a:p>
      </dgm:t>
    </dgm:pt>
    <dgm:pt modelId="{C92731FE-F7B7-5645-B083-191705A3F47C}" type="parTrans" cxnId="{995F5A85-30A2-4743-9C27-12F34FC60989}">
      <dgm:prSet/>
      <dgm:spPr/>
      <dgm:t>
        <a:bodyPr/>
        <a:lstStyle/>
        <a:p>
          <a:endParaRPr lang="es-MX" sz="2000"/>
        </a:p>
      </dgm:t>
    </dgm:pt>
    <dgm:pt modelId="{6B9DF53B-0212-BD42-A339-0D9D5DA178AB}" type="sibTrans" cxnId="{995F5A85-30A2-4743-9C27-12F34FC60989}">
      <dgm:prSet/>
      <dgm:spPr/>
      <dgm:t>
        <a:bodyPr/>
        <a:lstStyle/>
        <a:p>
          <a:endParaRPr lang="es-MX" sz="2000"/>
        </a:p>
      </dgm:t>
    </dgm:pt>
    <dgm:pt modelId="{93A2D78D-58ED-744F-A813-B8BC596DBD41}">
      <dgm:prSet custT="1"/>
      <dgm:spPr/>
      <dgm:t>
        <a:bodyPr/>
        <a:lstStyle/>
        <a:p>
          <a:r>
            <a:rPr lang="es-CO" sz="1400" b="1" dirty="0"/>
            <a:t>Etapa III C </a:t>
          </a:r>
        </a:p>
        <a:p>
          <a:r>
            <a:rPr lang="es-CO" sz="1400" b="1" dirty="0"/>
            <a:t>Readaptación Sociolaboral</a:t>
          </a:r>
          <a:endParaRPr lang="es-CO" sz="1400" dirty="0"/>
        </a:p>
      </dgm:t>
    </dgm:pt>
    <dgm:pt modelId="{20FAC12B-B7CD-4F48-B8CA-0B9DDD998576}" type="parTrans" cxnId="{E832CC59-A24B-2D49-A927-63E3768FFDD7}">
      <dgm:prSet/>
      <dgm:spPr/>
      <dgm:t>
        <a:bodyPr/>
        <a:lstStyle/>
        <a:p>
          <a:endParaRPr lang="es-MX" sz="2000"/>
        </a:p>
      </dgm:t>
    </dgm:pt>
    <dgm:pt modelId="{B077B87E-E771-9340-A5F0-1E80C12D4D5B}" type="sibTrans" cxnId="{E832CC59-A24B-2D49-A927-63E3768FFDD7}">
      <dgm:prSet/>
      <dgm:spPr/>
      <dgm:t>
        <a:bodyPr/>
        <a:lstStyle/>
        <a:p>
          <a:endParaRPr lang="es-MX" sz="2000"/>
        </a:p>
      </dgm:t>
    </dgm:pt>
    <dgm:pt modelId="{66B71662-38E5-F04F-B91B-D980A8D3F5AC}">
      <dgm:prSet custT="1"/>
      <dgm:spPr/>
      <dgm:t>
        <a:bodyPr/>
        <a:lstStyle/>
        <a:p>
          <a:r>
            <a:rPr lang="es-CO" sz="1400" b="1" dirty="0"/>
            <a:t>Etapa III D </a:t>
          </a:r>
        </a:p>
        <a:p>
          <a:r>
            <a:rPr lang="es-CO" sz="1400" b="1" dirty="0"/>
            <a:t>Reincorporación Laboral</a:t>
          </a:r>
          <a:endParaRPr lang="es-CO" sz="1400" dirty="0"/>
        </a:p>
      </dgm:t>
    </dgm:pt>
    <dgm:pt modelId="{B64E5B3D-AE51-0B41-890E-3AAF8EAF63D7}" type="parTrans" cxnId="{0722B188-8609-1C46-8DC9-35480713CCDB}">
      <dgm:prSet/>
      <dgm:spPr/>
      <dgm:t>
        <a:bodyPr/>
        <a:lstStyle/>
        <a:p>
          <a:endParaRPr lang="es-MX" sz="2000"/>
        </a:p>
      </dgm:t>
    </dgm:pt>
    <dgm:pt modelId="{DCB1BB47-66D2-934F-AB95-E08F09386F45}" type="sibTrans" cxnId="{0722B188-8609-1C46-8DC9-35480713CCDB}">
      <dgm:prSet/>
      <dgm:spPr/>
      <dgm:t>
        <a:bodyPr/>
        <a:lstStyle/>
        <a:p>
          <a:endParaRPr lang="es-MX" sz="2000"/>
        </a:p>
      </dgm:t>
    </dgm:pt>
    <dgm:pt modelId="{80F21498-329C-9141-8BB2-A16C7C57AAE5}">
      <dgm:prSet custT="1"/>
      <dgm:spPr/>
      <dgm:t>
        <a:bodyPr/>
        <a:lstStyle/>
        <a:p>
          <a:r>
            <a:rPr lang="es-CO" sz="1400" b="1" dirty="0"/>
            <a:t>ETAPA III E </a:t>
          </a:r>
        </a:p>
        <a:p>
          <a:r>
            <a:rPr lang="es-CO" sz="1400" b="1" dirty="0"/>
            <a:t>Reconversión de Mano de Obra</a:t>
          </a:r>
          <a:endParaRPr lang="es-CO" sz="1400" dirty="0"/>
        </a:p>
      </dgm:t>
    </dgm:pt>
    <dgm:pt modelId="{788084F7-8CEF-524A-BD55-E933BE19318D}" type="parTrans" cxnId="{81E69089-43B1-5D46-8239-1E667B8F3373}">
      <dgm:prSet/>
      <dgm:spPr/>
      <dgm:t>
        <a:bodyPr/>
        <a:lstStyle/>
        <a:p>
          <a:endParaRPr lang="es-MX" sz="2000"/>
        </a:p>
      </dgm:t>
    </dgm:pt>
    <dgm:pt modelId="{FF636FED-1A1D-F04B-BBA1-58646451DDA3}" type="sibTrans" cxnId="{81E69089-43B1-5D46-8239-1E667B8F3373}">
      <dgm:prSet/>
      <dgm:spPr/>
      <dgm:t>
        <a:bodyPr/>
        <a:lstStyle/>
        <a:p>
          <a:endParaRPr lang="es-MX" sz="2000"/>
        </a:p>
      </dgm:t>
    </dgm:pt>
    <dgm:pt modelId="{58AE8117-66AE-BE4F-9857-0481D7D23057}">
      <dgm:prSet custT="1"/>
      <dgm:spPr/>
      <dgm:t>
        <a:bodyPr/>
        <a:lstStyle/>
        <a:p>
          <a:r>
            <a:rPr lang="es-CO" sz="1400" b="1" dirty="0"/>
            <a:t>ETAPA IV </a:t>
          </a:r>
        </a:p>
        <a:p>
          <a:r>
            <a:rPr lang="es-CO" sz="1400" b="1" dirty="0"/>
            <a:t>Seguimiento del Sistema</a:t>
          </a:r>
          <a:endParaRPr lang="es-CO" sz="1400" dirty="0"/>
        </a:p>
      </dgm:t>
    </dgm:pt>
    <dgm:pt modelId="{8B7F664D-34E6-614A-8625-FE4BD4CE8363}" type="parTrans" cxnId="{47F853F8-3C00-F74C-A4DC-82A58F484EAF}">
      <dgm:prSet/>
      <dgm:spPr/>
      <dgm:t>
        <a:bodyPr/>
        <a:lstStyle/>
        <a:p>
          <a:endParaRPr lang="es-MX" sz="2000"/>
        </a:p>
      </dgm:t>
    </dgm:pt>
    <dgm:pt modelId="{3B706294-0D15-5248-A153-A21A14D02E91}" type="sibTrans" cxnId="{47F853F8-3C00-F74C-A4DC-82A58F484EAF}">
      <dgm:prSet/>
      <dgm:spPr/>
      <dgm:t>
        <a:bodyPr/>
        <a:lstStyle/>
        <a:p>
          <a:endParaRPr lang="es-MX" sz="2000"/>
        </a:p>
      </dgm:t>
    </dgm:pt>
    <dgm:pt modelId="{FF7C2615-21D6-B241-8660-C6C3364904C1}" type="pres">
      <dgm:prSet presAssocID="{1552D109-D3BE-C749-A59D-6BAA69B59BC7}" presName="hierChild1" presStyleCnt="0">
        <dgm:presLayoutVars>
          <dgm:orgChart val="1"/>
          <dgm:chPref val="1"/>
          <dgm:dir/>
          <dgm:animOne val="branch"/>
          <dgm:animLvl val="lvl"/>
          <dgm:resizeHandles/>
        </dgm:presLayoutVars>
      </dgm:prSet>
      <dgm:spPr/>
      <dgm:t>
        <a:bodyPr/>
        <a:lstStyle/>
        <a:p>
          <a:endParaRPr lang="es-ES"/>
        </a:p>
      </dgm:t>
    </dgm:pt>
    <dgm:pt modelId="{363478E0-C3E4-F04E-9E20-FB19CBBB43C6}" type="pres">
      <dgm:prSet presAssocID="{623130CB-8A1E-4741-83CA-5378F3ED3FFB}" presName="hierRoot1" presStyleCnt="0">
        <dgm:presLayoutVars>
          <dgm:hierBranch val="init"/>
        </dgm:presLayoutVars>
      </dgm:prSet>
      <dgm:spPr/>
    </dgm:pt>
    <dgm:pt modelId="{31DF53A6-995F-8040-AA33-CF9FE6E49178}" type="pres">
      <dgm:prSet presAssocID="{623130CB-8A1E-4741-83CA-5378F3ED3FFB}" presName="rootComposite1" presStyleCnt="0"/>
      <dgm:spPr/>
    </dgm:pt>
    <dgm:pt modelId="{2DBE08C8-ACD1-754A-98FC-2490D3D952B4}" type="pres">
      <dgm:prSet presAssocID="{623130CB-8A1E-4741-83CA-5378F3ED3FFB}" presName="rootText1" presStyleLbl="node0" presStyleIdx="0" presStyleCnt="1" custScaleX="303575" custScaleY="173935">
        <dgm:presLayoutVars>
          <dgm:chPref val="3"/>
        </dgm:presLayoutVars>
      </dgm:prSet>
      <dgm:spPr/>
      <dgm:t>
        <a:bodyPr/>
        <a:lstStyle/>
        <a:p>
          <a:endParaRPr lang="es-ES"/>
        </a:p>
      </dgm:t>
    </dgm:pt>
    <dgm:pt modelId="{721E1512-1BC3-A94C-B5B7-F1E5BDA88D35}" type="pres">
      <dgm:prSet presAssocID="{623130CB-8A1E-4741-83CA-5378F3ED3FFB}" presName="rootConnector1" presStyleLbl="node1" presStyleIdx="0" presStyleCnt="0"/>
      <dgm:spPr/>
      <dgm:t>
        <a:bodyPr/>
        <a:lstStyle/>
        <a:p>
          <a:endParaRPr lang="es-ES"/>
        </a:p>
      </dgm:t>
    </dgm:pt>
    <dgm:pt modelId="{32350A12-16FE-5A46-AB09-C9E435A0057C}" type="pres">
      <dgm:prSet presAssocID="{623130CB-8A1E-4741-83CA-5378F3ED3FFB}" presName="hierChild2" presStyleCnt="0"/>
      <dgm:spPr/>
    </dgm:pt>
    <dgm:pt modelId="{D89CD63F-5E9B-B348-A1B1-4B3425B74E0C}" type="pres">
      <dgm:prSet presAssocID="{12324DE6-5196-DB4A-9295-AB3FC130CCD9}" presName="Name37" presStyleLbl="parChTrans1D2" presStyleIdx="0" presStyleCnt="4"/>
      <dgm:spPr/>
      <dgm:t>
        <a:bodyPr/>
        <a:lstStyle/>
        <a:p>
          <a:endParaRPr lang="es-ES"/>
        </a:p>
      </dgm:t>
    </dgm:pt>
    <dgm:pt modelId="{0D7DBBC0-5024-5649-B573-D73FDEB09180}" type="pres">
      <dgm:prSet presAssocID="{7A196189-E859-2243-8F48-FAB51BE7095C}" presName="hierRoot2" presStyleCnt="0">
        <dgm:presLayoutVars>
          <dgm:hierBranch val="init"/>
        </dgm:presLayoutVars>
      </dgm:prSet>
      <dgm:spPr/>
    </dgm:pt>
    <dgm:pt modelId="{BEE14227-6B68-4F4F-B44D-324CCC459E77}" type="pres">
      <dgm:prSet presAssocID="{7A196189-E859-2243-8F48-FAB51BE7095C}" presName="rootComposite" presStyleCnt="0"/>
      <dgm:spPr/>
    </dgm:pt>
    <dgm:pt modelId="{22D590EA-B363-7344-93FD-642BF2E15FF4}" type="pres">
      <dgm:prSet presAssocID="{7A196189-E859-2243-8F48-FAB51BE7095C}" presName="rootText" presStyleLbl="node2" presStyleIdx="0" presStyleCnt="4" custScaleX="254587" custScaleY="195679">
        <dgm:presLayoutVars>
          <dgm:chPref val="3"/>
        </dgm:presLayoutVars>
      </dgm:prSet>
      <dgm:spPr/>
      <dgm:t>
        <a:bodyPr/>
        <a:lstStyle/>
        <a:p>
          <a:endParaRPr lang="es-ES"/>
        </a:p>
      </dgm:t>
    </dgm:pt>
    <dgm:pt modelId="{B962DDC4-E57B-BC4E-8588-E828E293CFEE}" type="pres">
      <dgm:prSet presAssocID="{7A196189-E859-2243-8F48-FAB51BE7095C}" presName="rootConnector" presStyleLbl="node2" presStyleIdx="0" presStyleCnt="4"/>
      <dgm:spPr/>
      <dgm:t>
        <a:bodyPr/>
        <a:lstStyle/>
        <a:p>
          <a:endParaRPr lang="es-ES"/>
        </a:p>
      </dgm:t>
    </dgm:pt>
    <dgm:pt modelId="{BCE93881-D0B8-894F-A17C-EB9B33A50678}" type="pres">
      <dgm:prSet presAssocID="{7A196189-E859-2243-8F48-FAB51BE7095C}" presName="hierChild4" presStyleCnt="0"/>
      <dgm:spPr/>
    </dgm:pt>
    <dgm:pt modelId="{D227FBD8-42D1-B643-B9F4-E910D074C2E1}" type="pres">
      <dgm:prSet presAssocID="{7A196189-E859-2243-8F48-FAB51BE7095C}" presName="hierChild5" presStyleCnt="0"/>
      <dgm:spPr/>
    </dgm:pt>
    <dgm:pt modelId="{34FA60D6-B9DC-524E-AAAE-0B6805C0DF69}" type="pres">
      <dgm:prSet presAssocID="{5BA4B3F3-C125-2846-B9D3-8E9B1080D30F}" presName="Name37" presStyleLbl="parChTrans1D2" presStyleIdx="1" presStyleCnt="4"/>
      <dgm:spPr/>
      <dgm:t>
        <a:bodyPr/>
        <a:lstStyle/>
        <a:p>
          <a:endParaRPr lang="es-ES"/>
        </a:p>
      </dgm:t>
    </dgm:pt>
    <dgm:pt modelId="{358E97CB-D2B7-174E-93C5-A0C60F7A04B1}" type="pres">
      <dgm:prSet presAssocID="{67AD7F4A-AD55-DE4C-A5A0-01E3B92EF57D}" presName="hierRoot2" presStyleCnt="0">
        <dgm:presLayoutVars>
          <dgm:hierBranch val="init"/>
        </dgm:presLayoutVars>
      </dgm:prSet>
      <dgm:spPr/>
    </dgm:pt>
    <dgm:pt modelId="{DBA2BFAB-B5E8-E74D-8962-8E490734735B}" type="pres">
      <dgm:prSet presAssocID="{67AD7F4A-AD55-DE4C-A5A0-01E3B92EF57D}" presName="rootComposite" presStyleCnt="0"/>
      <dgm:spPr/>
    </dgm:pt>
    <dgm:pt modelId="{F3B9AB55-210C-EE47-80C9-6E5DA0BEAD70}" type="pres">
      <dgm:prSet presAssocID="{67AD7F4A-AD55-DE4C-A5A0-01E3B92EF57D}" presName="rootText" presStyleLbl="node2" presStyleIdx="1" presStyleCnt="4" custScaleX="254587" custScaleY="195679">
        <dgm:presLayoutVars>
          <dgm:chPref val="3"/>
        </dgm:presLayoutVars>
      </dgm:prSet>
      <dgm:spPr/>
      <dgm:t>
        <a:bodyPr/>
        <a:lstStyle/>
        <a:p>
          <a:endParaRPr lang="es-ES"/>
        </a:p>
      </dgm:t>
    </dgm:pt>
    <dgm:pt modelId="{8ED81CBF-5071-6843-A6F8-7ECA6607D199}" type="pres">
      <dgm:prSet presAssocID="{67AD7F4A-AD55-DE4C-A5A0-01E3B92EF57D}" presName="rootConnector" presStyleLbl="node2" presStyleIdx="1" presStyleCnt="4"/>
      <dgm:spPr/>
      <dgm:t>
        <a:bodyPr/>
        <a:lstStyle/>
        <a:p>
          <a:endParaRPr lang="es-ES"/>
        </a:p>
      </dgm:t>
    </dgm:pt>
    <dgm:pt modelId="{BC78C74F-B126-A24B-AA39-734798D01D08}" type="pres">
      <dgm:prSet presAssocID="{67AD7F4A-AD55-DE4C-A5A0-01E3B92EF57D}" presName="hierChild4" presStyleCnt="0"/>
      <dgm:spPr/>
    </dgm:pt>
    <dgm:pt modelId="{15A4B306-9502-BB44-AEAD-E8AB0F6668C5}" type="pres">
      <dgm:prSet presAssocID="{67AD7F4A-AD55-DE4C-A5A0-01E3B92EF57D}" presName="hierChild5" presStyleCnt="0"/>
      <dgm:spPr/>
    </dgm:pt>
    <dgm:pt modelId="{81DE5C65-2E09-EB48-BD76-2E8958DD8BF8}" type="pres">
      <dgm:prSet presAssocID="{454311A7-3BD8-754D-8034-62EE0D26A775}" presName="Name37" presStyleLbl="parChTrans1D2" presStyleIdx="2" presStyleCnt="4"/>
      <dgm:spPr/>
      <dgm:t>
        <a:bodyPr/>
        <a:lstStyle/>
        <a:p>
          <a:endParaRPr lang="es-ES"/>
        </a:p>
      </dgm:t>
    </dgm:pt>
    <dgm:pt modelId="{F1FB3F79-5626-E249-8686-D13763FE89D0}" type="pres">
      <dgm:prSet presAssocID="{D70BC7EB-C255-CE48-9C78-56714C7CA4F1}" presName="hierRoot2" presStyleCnt="0">
        <dgm:presLayoutVars>
          <dgm:hierBranch val="init"/>
        </dgm:presLayoutVars>
      </dgm:prSet>
      <dgm:spPr/>
    </dgm:pt>
    <dgm:pt modelId="{179A2C60-61D3-0A42-8FC2-927D29E57335}" type="pres">
      <dgm:prSet presAssocID="{D70BC7EB-C255-CE48-9C78-56714C7CA4F1}" presName="rootComposite" presStyleCnt="0"/>
      <dgm:spPr/>
    </dgm:pt>
    <dgm:pt modelId="{3D4D5C24-6076-304F-A206-1E1DBC9B9314}" type="pres">
      <dgm:prSet presAssocID="{D70BC7EB-C255-CE48-9C78-56714C7CA4F1}" presName="rootText" presStyleLbl="node2" presStyleIdx="2" presStyleCnt="4" custScaleX="254587" custScaleY="195679">
        <dgm:presLayoutVars>
          <dgm:chPref val="3"/>
        </dgm:presLayoutVars>
      </dgm:prSet>
      <dgm:spPr/>
      <dgm:t>
        <a:bodyPr/>
        <a:lstStyle/>
        <a:p>
          <a:endParaRPr lang="es-ES"/>
        </a:p>
      </dgm:t>
    </dgm:pt>
    <dgm:pt modelId="{BDBF1C21-383C-9049-8EE8-2DF4D130FE7B}" type="pres">
      <dgm:prSet presAssocID="{D70BC7EB-C255-CE48-9C78-56714C7CA4F1}" presName="rootConnector" presStyleLbl="node2" presStyleIdx="2" presStyleCnt="4"/>
      <dgm:spPr/>
      <dgm:t>
        <a:bodyPr/>
        <a:lstStyle/>
        <a:p>
          <a:endParaRPr lang="es-ES"/>
        </a:p>
      </dgm:t>
    </dgm:pt>
    <dgm:pt modelId="{081963AA-9B19-FB48-8F26-9A4951910166}" type="pres">
      <dgm:prSet presAssocID="{D70BC7EB-C255-CE48-9C78-56714C7CA4F1}" presName="hierChild4" presStyleCnt="0"/>
      <dgm:spPr/>
    </dgm:pt>
    <dgm:pt modelId="{97F36F16-8EB8-EA45-A4CF-8304BFF7D233}" type="pres">
      <dgm:prSet presAssocID="{D70BC7EB-C255-CE48-9C78-56714C7CA4F1}" presName="hierChild5" presStyleCnt="0"/>
      <dgm:spPr/>
    </dgm:pt>
    <dgm:pt modelId="{05612983-7E41-DC46-8C4D-A444A20BAEDB}" type="pres">
      <dgm:prSet presAssocID="{BE720A07-5585-6F41-81B9-2F035BFC2896}" presName="Name37" presStyleLbl="parChTrans1D2" presStyleIdx="3" presStyleCnt="4"/>
      <dgm:spPr/>
      <dgm:t>
        <a:bodyPr/>
        <a:lstStyle/>
        <a:p>
          <a:endParaRPr lang="es-ES"/>
        </a:p>
      </dgm:t>
    </dgm:pt>
    <dgm:pt modelId="{109AACA5-3DF5-4842-8B04-B944BDC9B2B8}" type="pres">
      <dgm:prSet presAssocID="{72C4536E-0997-AC42-957C-4CF4C392E631}" presName="hierRoot2" presStyleCnt="0">
        <dgm:presLayoutVars>
          <dgm:hierBranch val="init"/>
        </dgm:presLayoutVars>
      </dgm:prSet>
      <dgm:spPr/>
    </dgm:pt>
    <dgm:pt modelId="{E898B5D7-D9F9-0947-92CD-C54501332BFB}" type="pres">
      <dgm:prSet presAssocID="{72C4536E-0997-AC42-957C-4CF4C392E631}" presName="rootComposite" presStyleCnt="0"/>
      <dgm:spPr/>
    </dgm:pt>
    <dgm:pt modelId="{4283F8B3-6C1B-DD44-9E96-CB423C304ABE}" type="pres">
      <dgm:prSet presAssocID="{72C4536E-0997-AC42-957C-4CF4C392E631}" presName="rootText" presStyleLbl="node2" presStyleIdx="3" presStyleCnt="4" custScaleX="254587" custScaleY="195679">
        <dgm:presLayoutVars>
          <dgm:chPref val="3"/>
        </dgm:presLayoutVars>
      </dgm:prSet>
      <dgm:spPr/>
      <dgm:t>
        <a:bodyPr/>
        <a:lstStyle/>
        <a:p>
          <a:endParaRPr lang="es-ES"/>
        </a:p>
      </dgm:t>
    </dgm:pt>
    <dgm:pt modelId="{7B8A123F-90E3-2F45-A0D9-8CBFE960BE08}" type="pres">
      <dgm:prSet presAssocID="{72C4536E-0997-AC42-957C-4CF4C392E631}" presName="rootConnector" presStyleLbl="node2" presStyleIdx="3" presStyleCnt="4"/>
      <dgm:spPr/>
      <dgm:t>
        <a:bodyPr/>
        <a:lstStyle/>
        <a:p>
          <a:endParaRPr lang="es-ES"/>
        </a:p>
      </dgm:t>
    </dgm:pt>
    <dgm:pt modelId="{6B071F5B-86D1-564A-9E4B-F0134F3E6B5E}" type="pres">
      <dgm:prSet presAssocID="{72C4536E-0997-AC42-957C-4CF4C392E631}" presName="hierChild4" presStyleCnt="0"/>
      <dgm:spPr/>
    </dgm:pt>
    <dgm:pt modelId="{BC667B87-110B-364A-99A2-3918D117C977}" type="pres">
      <dgm:prSet presAssocID="{6E4DAB85-5CB4-AF4A-8881-2A2AB106BBAC}" presName="Name37" presStyleLbl="parChTrans1D3" presStyleIdx="0" presStyleCnt="6"/>
      <dgm:spPr/>
      <dgm:t>
        <a:bodyPr/>
        <a:lstStyle/>
        <a:p>
          <a:endParaRPr lang="es-ES"/>
        </a:p>
      </dgm:t>
    </dgm:pt>
    <dgm:pt modelId="{8F55ABC6-521F-0D42-9394-1B14450C36CD}" type="pres">
      <dgm:prSet presAssocID="{9F3A288E-878B-3049-A3A9-E0E7D7BDCB0C}" presName="hierRoot2" presStyleCnt="0">
        <dgm:presLayoutVars>
          <dgm:hierBranch val="init"/>
        </dgm:presLayoutVars>
      </dgm:prSet>
      <dgm:spPr/>
    </dgm:pt>
    <dgm:pt modelId="{4A472E39-0B66-A647-AA16-72BA48068B86}" type="pres">
      <dgm:prSet presAssocID="{9F3A288E-878B-3049-A3A9-E0E7D7BDCB0C}" presName="rootComposite" presStyleCnt="0"/>
      <dgm:spPr/>
    </dgm:pt>
    <dgm:pt modelId="{78D7FD7D-32E9-E643-BAAF-4A2C97E7B670}" type="pres">
      <dgm:prSet presAssocID="{9F3A288E-878B-3049-A3A9-E0E7D7BDCB0C}" presName="rootText" presStyleLbl="node3" presStyleIdx="0" presStyleCnt="6" custScaleX="245248">
        <dgm:presLayoutVars>
          <dgm:chPref val="3"/>
        </dgm:presLayoutVars>
      </dgm:prSet>
      <dgm:spPr/>
      <dgm:t>
        <a:bodyPr/>
        <a:lstStyle/>
        <a:p>
          <a:endParaRPr lang="es-ES"/>
        </a:p>
      </dgm:t>
    </dgm:pt>
    <dgm:pt modelId="{62CF700C-CF83-F14C-BF81-0E2CC8735413}" type="pres">
      <dgm:prSet presAssocID="{9F3A288E-878B-3049-A3A9-E0E7D7BDCB0C}" presName="rootConnector" presStyleLbl="node3" presStyleIdx="0" presStyleCnt="6"/>
      <dgm:spPr/>
      <dgm:t>
        <a:bodyPr/>
        <a:lstStyle/>
        <a:p>
          <a:endParaRPr lang="es-ES"/>
        </a:p>
      </dgm:t>
    </dgm:pt>
    <dgm:pt modelId="{DFB71B9C-72A7-1C4A-B593-3FDD89452D19}" type="pres">
      <dgm:prSet presAssocID="{9F3A288E-878B-3049-A3A9-E0E7D7BDCB0C}" presName="hierChild4" presStyleCnt="0"/>
      <dgm:spPr/>
    </dgm:pt>
    <dgm:pt modelId="{7EA389F1-0DDA-1D4D-93D5-9AD5C8EC0332}" type="pres">
      <dgm:prSet presAssocID="{9F3A288E-878B-3049-A3A9-E0E7D7BDCB0C}" presName="hierChild5" presStyleCnt="0"/>
      <dgm:spPr/>
    </dgm:pt>
    <dgm:pt modelId="{51105675-37A4-E043-9F46-1E269D9401A0}" type="pres">
      <dgm:prSet presAssocID="{C92731FE-F7B7-5645-B083-191705A3F47C}" presName="Name37" presStyleLbl="parChTrans1D3" presStyleIdx="1" presStyleCnt="6"/>
      <dgm:spPr/>
      <dgm:t>
        <a:bodyPr/>
        <a:lstStyle/>
        <a:p>
          <a:endParaRPr lang="es-ES"/>
        </a:p>
      </dgm:t>
    </dgm:pt>
    <dgm:pt modelId="{918D15BA-89CD-D34C-8206-D6D3934B04F2}" type="pres">
      <dgm:prSet presAssocID="{82FB6289-2D29-D243-AE7A-6372BB084B28}" presName="hierRoot2" presStyleCnt="0">
        <dgm:presLayoutVars>
          <dgm:hierBranch val="init"/>
        </dgm:presLayoutVars>
      </dgm:prSet>
      <dgm:spPr/>
    </dgm:pt>
    <dgm:pt modelId="{3DC50198-3C84-C845-B7CC-FE3C243B8876}" type="pres">
      <dgm:prSet presAssocID="{82FB6289-2D29-D243-AE7A-6372BB084B28}" presName="rootComposite" presStyleCnt="0"/>
      <dgm:spPr/>
    </dgm:pt>
    <dgm:pt modelId="{E7D55A99-7D10-334D-885A-DCDC5ACAB5EB}" type="pres">
      <dgm:prSet presAssocID="{82FB6289-2D29-D243-AE7A-6372BB084B28}" presName="rootText" presStyleLbl="node3" presStyleIdx="1" presStyleCnt="6" custScaleX="245248">
        <dgm:presLayoutVars>
          <dgm:chPref val="3"/>
        </dgm:presLayoutVars>
      </dgm:prSet>
      <dgm:spPr/>
      <dgm:t>
        <a:bodyPr/>
        <a:lstStyle/>
        <a:p>
          <a:endParaRPr lang="es-ES"/>
        </a:p>
      </dgm:t>
    </dgm:pt>
    <dgm:pt modelId="{15562152-DE7B-C549-85BC-05F14F090AFA}" type="pres">
      <dgm:prSet presAssocID="{82FB6289-2D29-D243-AE7A-6372BB084B28}" presName="rootConnector" presStyleLbl="node3" presStyleIdx="1" presStyleCnt="6"/>
      <dgm:spPr/>
      <dgm:t>
        <a:bodyPr/>
        <a:lstStyle/>
        <a:p>
          <a:endParaRPr lang="es-ES"/>
        </a:p>
      </dgm:t>
    </dgm:pt>
    <dgm:pt modelId="{B343C66B-95D8-9541-BEA8-038D1B11959F}" type="pres">
      <dgm:prSet presAssocID="{82FB6289-2D29-D243-AE7A-6372BB084B28}" presName="hierChild4" presStyleCnt="0"/>
      <dgm:spPr/>
    </dgm:pt>
    <dgm:pt modelId="{9788A4A8-213F-7D4F-8A42-FF0812FB4A50}" type="pres">
      <dgm:prSet presAssocID="{82FB6289-2D29-D243-AE7A-6372BB084B28}" presName="hierChild5" presStyleCnt="0"/>
      <dgm:spPr/>
    </dgm:pt>
    <dgm:pt modelId="{2AEFF6ED-B825-F54C-9E40-B488E446721D}" type="pres">
      <dgm:prSet presAssocID="{20FAC12B-B7CD-4F48-B8CA-0B9DDD998576}" presName="Name37" presStyleLbl="parChTrans1D3" presStyleIdx="2" presStyleCnt="6"/>
      <dgm:spPr/>
      <dgm:t>
        <a:bodyPr/>
        <a:lstStyle/>
        <a:p>
          <a:endParaRPr lang="es-ES"/>
        </a:p>
      </dgm:t>
    </dgm:pt>
    <dgm:pt modelId="{477585CE-B34B-274F-AD80-DFA48DEF69DA}" type="pres">
      <dgm:prSet presAssocID="{93A2D78D-58ED-744F-A813-B8BC596DBD41}" presName="hierRoot2" presStyleCnt="0">
        <dgm:presLayoutVars>
          <dgm:hierBranch val="init"/>
        </dgm:presLayoutVars>
      </dgm:prSet>
      <dgm:spPr/>
    </dgm:pt>
    <dgm:pt modelId="{E731EED9-0727-DB47-A574-1F0924F55D8C}" type="pres">
      <dgm:prSet presAssocID="{93A2D78D-58ED-744F-A813-B8BC596DBD41}" presName="rootComposite" presStyleCnt="0"/>
      <dgm:spPr/>
    </dgm:pt>
    <dgm:pt modelId="{9F4C5436-0A85-3B48-B820-E76738AB715F}" type="pres">
      <dgm:prSet presAssocID="{93A2D78D-58ED-744F-A813-B8BC596DBD41}" presName="rootText" presStyleLbl="node3" presStyleIdx="2" presStyleCnt="6" custScaleX="245248" custLinFactNeighborX="1086" custLinFactNeighborY="2726">
        <dgm:presLayoutVars>
          <dgm:chPref val="3"/>
        </dgm:presLayoutVars>
      </dgm:prSet>
      <dgm:spPr/>
      <dgm:t>
        <a:bodyPr/>
        <a:lstStyle/>
        <a:p>
          <a:endParaRPr lang="es-ES"/>
        </a:p>
      </dgm:t>
    </dgm:pt>
    <dgm:pt modelId="{6DB3BC69-679D-424C-8F0B-53AE66C92A79}" type="pres">
      <dgm:prSet presAssocID="{93A2D78D-58ED-744F-A813-B8BC596DBD41}" presName="rootConnector" presStyleLbl="node3" presStyleIdx="2" presStyleCnt="6"/>
      <dgm:spPr/>
      <dgm:t>
        <a:bodyPr/>
        <a:lstStyle/>
        <a:p>
          <a:endParaRPr lang="es-ES"/>
        </a:p>
      </dgm:t>
    </dgm:pt>
    <dgm:pt modelId="{2EFF1E3B-67FD-2A44-BD9E-8D3288D70FFA}" type="pres">
      <dgm:prSet presAssocID="{93A2D78D-58ED-744F-A813-B8BC596DBD41}" presName="hierChild4" presStyleCnt="0"/>
      <dgm:spPr/>
    </dgm:pt>
    <dgm:pt modelId="{531257D5-07AE-D44C-A31F-30047DD8D1C4}" type="pres">
      <dgm:prSet presAssocID="{93A2D78D-58ED-744F-A813-B8BC596DBD41}" presName="hierChild5" presStyleCnt="0"/>
      <dgm:spPr/>
    </dgm:pt>
    <dgm:pt modelId="{8AB72AF6-F45A-2C4A-874E-AF38638BFA8C}" type="pres">
      <dgm:prSet presAssocID="{B64E5B3D-AE51-0B41-890E-3AAF8EAF63D7}" presName="Name37" presStyleLbl="parChTrans1D3" presStyleIdx="3" presStyleCnt="6"/>
      <dgm:spPr/>
      <dgm:t>
        <a:bodyPr/>
        <a:lstStyle/>
        <a:p>
          <a:endParaRPr lang="es-ES"/>
        </a:p>
      </dgm:t>
    </dgm:pt>
    <dgm:pt modelId="{13E1B4F1-24CD-304A-9B6D-22A68608D9C1}" type="pres">
      <dgm:prSet presAssocID="{66B71662-38E5-F04F-B91B-D980A8D3F5AC}" presName="hierRoot2" presStyleCnt="0">
        <dgm:presLayoutVars>
          <dgm:hierBranch val="init"/>
        </dgm:presLayoutVars>
      </dgm:prSet>
      <dgm:spPr/>
    </dgm:pt>
    <dgm:pt modelId="{F3602323-0C55-2145-A0D9-8F970F5260C6}" type="pres">
      <dgm:prSet presAssocID="{66B71662-38E5-F04F-B91B-D980A8D3F5AC}" presName="rootComposite" presStyleCnt="0"/>
      <dgm:spPr/>
    </dgm:pt>
    <dgm:pt modelId="{836E6730-0D23-7749-81D6-9F487FA6EACE}" type="pres">
      <dgm:prSet presAssocID="{66B71662-38E5-F04F-B91B-D980A8D3F5AC}" presName="rootText" presStyleLbl="node3" presStyleIdx="3" presStyleCnt="6" custScaleX="245248">
        <dgm:presLayoutVars>
          <dgm:chPref val="3"/>
        </dgm:presLayoutVars>
      </dgm:prSet>
      <dgm:spPr/>
      <dgm:t>
        <a:bodyPr/>
        <a:lstStyle/>
        <a:p>
          <a:endParaRPr lang="es-ES"/>
        </a:p>
      </dgm:t>
    </dgm:pt>
    <dgm:pt modelId="{BB9FE846-3FB8-264E-B886-5EF97DFA8A74}" type="pres">
      <dgm:prSet presAssocID="{66B71662-38E5-F04F-B91B-D980A8D3F5AC}" presName="rootConnector" presStyleLbl="node3" presStyleIdx="3" presStyleCnt="6"/>
      <dgm:spPr/>
      <dgm:t>
        <a:bodyPr/>
        <a:lstStyle/>
        <a:p>
          <a:endParaRPr lang="es-ES"/>
        </a:p>
      </dgm:t>
    </dgm:pt>
    <dgm:pt modelId="{056AFBFA-31AC-F549-BF41-B8451F0BA71A}" type="pres">
      <dgm:prSet presAssocID="{66B71662-38E5-F04F-B91B-D980A8D3F5AC}" presName="hierChild4" presStyleCnt="0"/>
      <dgm:spPr/>
    </dgm:pt>
    <dgm:pt modelId="{9B16E480-F9D6-0D4D-A067-BC674387CB11}" type="pres">
      <dgm:prSet presAssocID="{66B71662-38E5-F04F-B91B-D980A8D3F5AC}" presName="hierChild5" presStyleCnt="0"/>
      <dgm:spPr/>
    </dgm:pt>
    <dgm:pt modelId="{DEDC2938-EC93-D741-A355-6116D8AE0F1C}" type="pres">
      <dgm:prSet presAssocID="{788084F7-8CEF-524A-BD55-E933BE19318D}" presName="Name37" presStyleLbl="parChTrans1D3" presStyleIdx="4" presStyleCnt="6"/>
      <dgm:spPr/>
      <dgm:t>
        <a:bodyPr/>
        <a:lstStyle/>
        <a:p>
          <a:endParaRPr lang="es-ES"/>
        </a:p>
      </dgm:t>
    </dgm:pt>
    <dgm:pt modelId="{37F02FBF-516C-4743-A5D6-3A7021713336}" type="pres">
      <dgm:prSet presAssocID="{80F21498-329C-9141-8BB2-A16C7C57AAE5}" presName="hierRoot2" presStyleCnt="0">
        <dgm:presLayoutVars>
          <dgm:hierBranch val="init"/>
        </dgm:presLayoutVars>
      </dgm:prSet>
      <dgm:spPr/>
    </dgm:pt>
    <dgm:pt modelId="{BD477136-8427-024D-826A-B9334E774356}" type="pres">
      <dgm:prSet presAssocID="{80F21498-329C-9141-8BB2-A16C7C57AAE5}" presName="rootComposite" presStyleCnt="0"/>
      <dgm:spPr/>
    </dgm:pt>
    <dgm:pt modelId="{DF0C9D84-7FB5-D245-9A23-86453BC9F083}" type="pres">
      <dgm:prSet presAssocID="{80F21498-329C-9141-8BB2-A16C7C57AAE5}" presName="rootText" presStyleLbl="node3" presStyleIdx="4" presStyleCnt="6" custScaleX="245248">
        <dgm:presLayoutVars>
          <dgm:chPref val="3"/>
        </dgm:presLayoutVars>
      </dgm:prSet>
      <dgm:spPr/>
      <dgm:t>
        <a:bodyPr/>
        <a:lstStyle/>
        <a:p>
          <a:endParaRPr lang="es-ES"/>
        </a:p>
      </dgm:t>
    </dgm:pt>
    <dgm:pt modelId="{8A2800B3-8CFF-F642-9F41-E3D19D6201EA}" type="pres">
      <dgm:prSet presAssocID="{80F21498-329C-9141-8BB2-A16C7C57AAE5}" presName="rootConnector" presStyleLbl="node3" presStyleIdx="4" presStyleCnt="6"/>
      <dgm:spPr/>
      <dgm:t>
        <a:bodyPr/>
        <a:lstStyle/>
        <a:p>
          <a:endParaRPr lang="es-ES"/>
        </a:p>
      </dgm:t>
    </dgm:pt>
    <dgm:pt modelId="{6C41BED5-8090-564F-95D0-A9C50C3846AF}" type="pres">
      <dgm:prSet presAssocID="{80F21498-329C-9141-8BB2-A16C7C57AAE5}" presName="hierChild4" presStyleCnt="0"/>
      <dgm:spPr/>
    </dgm:pt>
    <dgm:pt modelId="{81405D28-5060-AD49-A757-246E5B1A67E7}" type="pres">
      <dgm:prSet presAssocID="{80F21498-329C-9141-8BB2-A16C7C57AAE5}" presName="hierChild5" presStyleCnt="0"/>
      <dgm:spPr/>
    </dgm:pt>
    <dgm:pt modelId="{35A1BB9F-0205-4346-83E9-5D675D449CEC}" type="pres">
      <dgm:prSet presAssocID="{8B7F664D-34E6-614A-8625-FE4BD4CE8363}" presName="Name37" presStyleLbl="parChTrans1D3" presStyleIdx="5" presStyleCnt="6"/>
      <dgm:spPr/>
      <dgm:t>
        <a:bodyPr/>
        <a:lstStyle/>
        <a:p>
          <a:endParaRPr lang="es-ES"/>
        </a:p>
      </dgm:t>
    </dgm:pt>
    <dgm:pt modelId="{552B6760-D001-584F-B030-0E10D4169DF3}" type="pres">
      <dgm:prSet presAssocID="{58AE8117-66AE-BE4F-9857-0481D7D23057}" presName="hierRoot2" presStyleCnt="0">
        <dgm:presLayoutVars>
          <dgm:hierBranch val="init"/>
        </dgm:presLayoutVars>
      </dgm:prSet>
      <dgm:spPr/>
    </dgm:pt>
    <dgm:pt modelId="{DAD8B497-6221-B44A-976A-A8BE21FA348C}" type="pres">
      <dgm:prSet presAssocID="{58AE8117-66AE-BE4F-9857-0481D7D23057}" presName="rootComposite" presStyleCnt="0"/>
      <dgm:spPr/>
    </dgm:pt>
    <dgm:pt modelId="{A4AEC15E-F7D3-8F45-9840-319BF1242635}" type="pres">
      <dgm:prSet presAssocID="{58AE8117-66AE-BE4F-9857-0481D7D23057}" presName="rootText" presStyleLbl="node3" presStyleIdx="5" presStyleCnt="6" custScaleX="245248">
        <dgm:presLayoutVars>
          <dgm:chPref val="3"/>
        </dgm:presLayoutVars>
      </dgm:prSet>
      <dgm:spPr/>
      <dgm:t>
        <a:bodyPr/>
        <a:lstStyle/>
        <a:p>
          <a:endParaRPr lang="es-ES"/>
        </a:p>
      </dgm:t>
    </dgm:pt>
    <dgm:pt modelId="{DF181173-6A46-9843-89F7-727EB8E09A9D}" type="pres">
      <dgm:prSet presAssocID="{58AE8117-66AE-BE4F-9857-0481D7D23057}" presName="rootConnector" presStyleLbl="node3" presStyleIdx="5" presStyleCnt="6"/>
      <dgm:spPr/>
      <dgm:t>
        <a:bodyPr/>
        <a:lstStyle/>
        <a:p>
          <a:endParaRPr lang="es-ES"/>
        </a:p>
      </dgm:t>
    </dgm:pt>
    <dgm:pt modelId="{6B605304-87C4-0542-9B0F-199AC2F92C24}" type="pres">
      <dgm:prSet presAssocID="{58AE8117-66AE-BE4F-9857-0481D7D23057}" presName="hierChild4" presStyleCnt="0"/>
      <dgm:spPr/>
    </dgm:pt>
    <dgm:pt modelId="{444F6C05-9EE2-0B46-AE76-57D74620C15A}" type="pres">
      <dgm:prSet presAssocID="{58AE8117-66AE-BE4F-9857-0481D7D23057}" presName="hierChild5" presStyleCnt="0"/>
      <dgm:spPr/>
    </dgm:pt>
    <dgm:pt modelId="{C05A9CEA-6F4D-6044-87A0-45FF5814817F}" type="pres">
      <dgm:prSet presAssocID="{72C4536E-0997-AC42-957C-4CF4C392E631}" presName="hierChild5" presStyleCnt="0"/>
      <dgm:spPr/>
    </dgm:pt>
    <dgm:pt modelId="{0EB7537C-C506-6C46-9BDC-525690AD7DF2}" type="pres">
      <dgm:prSet presAssocID="{623130CB-8A1E-4741-83CA-5378F3ED3FFB}" presName="hierChild3" presStyleCnt="0"/>
      <dgm:spPr/>
    </dgm:pt>
  </dgm:ptLst>
  <dgm:cxnLst>
    <dgm:cxn modelId="{396BEDE5-827A-FC48-9B72-7E9AB5B66E4E}" type="presOf" srcId="{82FB6289-2D29-D243-AE7A-6372BB084B28}" destId="{15562152-DE7B-C549-85BC-05F14F090AFA}" srcOrd="1" destOrd="0" presId="urn:microsoft.com/office/officeart/2005/8/layout/orgChart1"/>
    <dgm:cxn modelId="{AF61CA85-98D5-BC41-8E64-1E629790549A}" srcId="{623130CB-8A1E-4741-83CA-5378F3ED3FFB}" destId="{D70BC7EB-C255-CE48-9C78-56714C7CA4F1}" srcOrd="2" destOrd="0" parTransId="{454311A7-3BD8-754D-8034-62EE0D26A775}" sibTransId="{4B8322AD-11C2-2F4F-A055-A5F897495079}"/>
    <dgm:cxn modelId="{CB4D57B3-19F7-1743-AE1B-25745CCB2956}" type="presOf" srcId="{80F21498-329C-9141-8BB2-A16C7C57AAE5}" destId="{8A2800B3-8CFF-F642-9F41-E3D19D6201EA}" srcOrd="1" destOrd="0" presId="urn:microsoft.com/office/officeart/2005/8/layout/orgChart1"/>
    <dgm:cxn modelId="{F0D1EA78-2F8E-934B-AC56-BE63E7C707A7}" type="presOf" srcId="{58AE8117-66AE-BE4F-9857-0481D7D23057}" destId="{DF181173-6A46-9843-89F7-727EB8E09A9D}" srcOrd="1" destOrd="0" presId="urn:microsoft.com/office/officeart/2005/8/layout/orgChart1"/>
    <dgm:cxn modelId="{47EEE591-8E9E-1244-AAA6-4A465A2C9814}" type="presOf" srcId="{7A196189-E859-2243-8F48-FAB51BE7095C}" destId="{B962DDC4-E57B-BC4E-8588-E828E293CFEE}" srcOrd="1" destOrd="0" presId="urn:microsoft.com/office/officeart/2005/8/layout/orgChart1"/>
    <dgm:cxn modelId="{B14895D5-4412-3241-8EDF-4B8BCFF78BE2}" type="presOf" srcId="{7A196189-E859-2243-8F48-FAB51BE7095C}" destId="{22D590EA-B363-7344-93FD-642BF2E15FF4}" srcOrd="0" destOrd="0" presId="urn:microsoft.com/office/officeart/2005/8/layout/orgChart1"/>
    <dgm:cxn modelId="{0722B188-8609-1C46-8DC9-35480713CCDB}" srcId="{72C4536E-0997-AC42-957C-4CF4C392E631}" destId="{66B71662-38E5-F04F-B91B-D980A8D3F5AC}" srcOrd="3" destOrd="0" parTransId="{B64E5B3D-AE51-0B41-890E-3AAF8EAF63D7}" sibTransId="{DCB1BB47-66D2-934F-AB95-E08F09386F45}"/>
    <dgm:cxn modelId="{E7AB00FF-DC99-1B4D-B223-F3F4078B9E12}" type="presOf" srcId="{12324DE6-5196-DB4A-9295-AB3FC130CCD9}" destId="{D89CD63F-5E9B-B348-A1B1-4B3425B74E0C}" srcOrd="0" destOrd="0" presId="urn:microsoft.com/office/officeart/2005/8/layout/orgChart1"/>
    <dgm:cxn modelId="{CD99F4D9-B228-6049-80CA-4A3A684444DA}" type="presOf" srcId="{454311A7-3BD8-754D-8034-62EE0D26A775}" destId="{81DE5C65-2E09-EB48-BD76-2E8958DD8BF8}" srcOrd="0" destOrd="0" presId="urn:microsoft.com/office/officeart/2005/8/layout/orgChart1"/>
    <dgm:cxn modelId="{BAD1BADE-5A6A-EE41-B29B-5CDF7E8BA2C3}" type="presOf" srcId="{9F3A288E-878B-3049-A3A9-E0E7D7BDCB0C}" destId="{78D7FD7D-32E9-E643-BAAF-4A2C97E7B670}" srcOrd="0" destOrd="0" presId="urn:microsoft.com/office/officeart/2005/8/layout/orgChart1"/>
    <dgm:cxn modelId="{9638FC67-E9FB-8C49-9703-D66AE458CAE9}" type="presOf" srcId="{67AD7F4A-AD55-DE4C-A5A0-01E3B92EF57D}" destId="{F3B9AB55-210C-EE47-80C9-6E5DA0BEAD70}" srcOrd="0" destOrd="0" presId="urn:microsoft.com/office/officeart/2005/8/layout/orgChart1"/>
    <dgm:cxn modelId="{B0DA2298-4D81-A340-A66B-1CE5A557CA45}" type="presOf" srcId="{D70BC7EB-C255-CE48-9C78-56714C7CA4F1}" destId="{BDBF1C21-383C-9049-8EE8-2DF4D130FE7B}" srcOrd="1" destOrd="0" presId="urn:microsoft.com/office/officeart/2005/8/layout/orgChart1"/>
    <dgm:cxn modelId="{0E89FDA5-A087-1044-8397-0CA5D2401992}" type="presOf" srcId="{93A2D78D-58ED-744F-A813-B8BC596DBD41}" destId="{9F4C5436-0A85-3B48-B820-E76738AB715F}" srcOrd="0" destOrd="0" presId="urn:microsoft.com/office/officeart/2005/8/layout/orgChart1"/>
    <dgm:cxn modelId="{BA0BE6EC-03B0-DC49-AEBF-5C7A689714D5}" type="presOf" srcId="{623130CB-8A1E-4741-83CA-5378F3ED3FFB}" destId="{721E1512-1BC3-A94C-B5B7-F1E5BDA88D35}" srcOrd="1" destOrd="0" presId="urn:microsoft.com/office/officeart/2005/8/layout/orgChart1"/>
    <dgm:cxn modelId="{0B846CB2-75F7-D547-91EB-846DFBD77B21}" type="presOf" srcId="{67AD7F4A-AD55-DE4C-A5A0-01E3B92EF57D}" destId="{8ED81CBF-5071-6843-A6F8-7ECA6607D199}" srcOrd="1" destOrd="0" presId="urn:microsoft.com/office/officeart/2005/8/layout/orgChart1"/>
    <dgm:cxn modelId="{47F853F8-3C00-F74C-A4DC-82A58F484EAF}" srcId="{72C4536E-0997-AC42-957C-4CF4C392E631}" destId="{58AE8117-66AE-BE4F-9857-0481D7D23057}" srcOrd="5" destOrd="0" parTransId="{8B7F664D-34E6-614A-8625-FE4BD4CE8363}" sibTransId="{3B706294-0D15-5248-A153-A21A14D02E91}"/>
    <dgm:cxn modelId="{4ACD64C3-11ED-E446-91CC-FBA5DE3C2B40}" type="presOf" srcId="{20FAC12B-B7CD-4F48-B8CA-0B9DDD998576}" destId="{2AEFF6ED-B825-F54C-9E40-B488E446721D}" srcOrd="0" destOrd="0" presId="urn:microsoft.com/office/officeart/2005/8/layout/orgChart1"/>
    <dgm:cxn modelId="{81E69089-43B1-5D46-8239-1E667B8F3373}" srcId="{72C4536E-0997-AC42-957C-4CF4C392E631}" destId="{80F21498-329C-9141-8BB2-A16C7C57AAE5}" srcOrd="4" destOrd="0" parTransId="{788084F7-8CEF-524A-BD55-E933BE19318D}" sibTransId="{FF636FED-1A1D-F04B-BBA1-58646451DDA3}"/>
    <dgm:cxn modelId="{E8EB16D9-2E0A-854B-A732-E8FFB16BD445}" type="presOf" srcId="{58AE8117-66AE-BE4F-9857-0481D7D23057}" destId="{A4AEC15E-F7D3-8F45-9840-319BF1242635}" srcOrd="0" destOrd="0" presId="urn:microsoft.com/office/officeart/2005/8/layout/orgChart1"/>
    <dgm:cxn modelId="{C08D2EF5-F153-1642-BDE0-80499AA1C4BF}" srcId="{623130CB-8A1E-4741-83CA-5378F3ED3FFB}" destId="{72C4536E-0997-AC42-957C-4CF4C392E631}" srcOrd="3" destOrd="0" parTransId="{BE720A07-5585-6F41-81B9-2F035BFC2896}" sibTransId="{8E620061-7807-214E-9799-6DFBEC064B85}"/>
    <dgm:cxn modelId="{995F5A85-30A2-4743-9C27-12F34FC60989}" srcId="{72C4536E-0997-AC42-957C-4CF4C392E631}" destId="{82FB6289-2D29-D243-AE7A-6372BB084B28}" srcOrd="1" destOrd="0" parTransId="{C92731FE-F7B7-5645-B083-191705A3F47C}" sibTransId="{6B9DF53B-0212-BD42-A339-0D9D5DA178AB}"/>
    <dgm:cxn modelId="{D8D8E9BA-9ECE-A942-A21A-D2821B558F99}" type="presOf" srcId="{66B71662-38E5-F04F-B91B-D980A8D3F5AC}" destId="{BB9FE846-3FB8-264E-B886-5EF97DFA8A74}" srcOrd="1" destOrd="0" presId="urn:microsoft.com/office/officeart/2005/8/layout/orgChart1"/>
    <dgm:cxn modelId="{106ED4D2-E603-EC45-9321-96CE285F0704}" type="presOf" srcId="{B64E5B3D-AE51-0B41-890E-3AAF8EAF63D7}" destId="{8AB72AF6-F45A-2C4A-874E-AF38638BFA8C}" srcOrd="0" destOrd="0" presId="urn:microsoft.com/office/officeart/2005/8/layout/orgChart1"/>
    <dgm:cxn modelId="{E5FCAB7B-2BC4-9F44-9707-AE94C6F6023E}" type="presOf" srcId="{66B71662-38E5-F04F-B91B-D980A8D3F5AC}" destId="{836E6730-0D23-7749-81D6-9F487FA6EACE}" srcOrd="0" destOrd="0" presId="urn:microsoft.com/office/officeart/2005/8/layout/orgChart1"/>
    <dgm:cxn modelId="{44679767-C7D4-E945-8750-F4854389E0F7}" type="presOf" srcId="{623130CB-8A1E-4741-83CA-5378F3ED3FFB}" destId="{2DBE08C8-ACD1-754A-98FC-2490D3D952B4}" srcOrd="0" destOrd="0" presId="urn:microsoft.com/office/officeart/2005/8/layout/orgChart1"/>
    <dgm:cxn modelId="{6BDD0D82-6B86-1E43-AC24-B4BC836BA7C8}" type="presOf" srcId="{C92731FE-F7B7-5645-B083-191705A3F47C}" destId="{51105675-37A4-E043-9F46-1E269D9401A0}" srcOrd="0" destOrd="0" presId="urn:microsoft.com/office/officeart/2005/8/layout/orgChart1"/>
    <dgm:cxn modelId="{160784B1-1B8B-DE44-9C24-B6674A2DE00B}" srcId="{72C4536E-0997-AC42-957C-4CF4C392E631}" destId="{9F3A288E-878B-3049-A3A9-E0E7D7BDCB0C}" srcOrd="0" destOrd="0" parTransId="{6E4DAB85-5CB4-AF4A-8881-2A2AB106BBAC}" sibTransId="{58983D14-2686-1B48-BC38-9B1593655F15}"/>
    <dgm:cxn modelId="{DDFAF727-F543-8A48-A840-D454F0565034}" srcId="{1552D109-D3BE-C749-A59D-6BAA69B59BC7}" destId="{623130CB-8A1E-4741-83CA-5378F3ED3FFB}" srcOrd="0" destOrd="0" parTransId="{2970CC43-62BC-1F44-8ADF-9E091BC222A7}" sibTransId="{31C19249-B9C8-074E-AE84-B1BBA46E8E64}"/>
    <dgm:cxn modelId="{AE0417F8-6BE6-8145-8A96-BF6FE2EC8FA5}" type="presOf" srcId="{BE720A07-5585-6F41-81B9-2F035BFC2896}" destId="{05612983-7E41-DC46-8C4D-A444A20BAEDB}" srcOrd="0" destOrd="0" presId="urn:microsoft.com/office/officeart/2005/8/layout/orgChart1"/>
    <dgm:cxn modelId="{A1F94BD2-E9C2-7648-B412-44A206A38CA4}" type="presOf" srcId="{82FB6289-2D29-D243-AE7A-6372BB084B28}" destId="{E7D55A99-7D10-334D-885A-DCDC5ACAB5EB}" srcOrd="0" destOrd="0" presId="urn:microsoft.com/office/officeart/2005/8/layout/orgChart1"/>
    <dgm:cxn modelId="{E832CC59-A24B-2D49-A927-63E3768FFDD7}" srcId="{72C4536E-0997-AC42-957C-4CF4C392E631}" destId="{93A2D78D-58ED-744F-A813-B8BC596DBD41}" srcOrd="2" destOrd="0" parTransId="{20FAC12B-B7CD-4F48-B8CA-0B9DDD998576}" sibTransId="{B077B87E-E771-9340-A5F0-1E80C12D4D5B}"/>
    <dgm:cxn modelId="{587C4443-79A1-A441-B362-AD55FE779898}" type="presOf" srcId="{72C4536E-0997-AC42-957C-4CF4C392E631}" destId="{7B8A123F-90E3-2F45-A0D9-8CBFE960BE08}" srcOrd="1" destOrd="0" presId="urn:microsoft.com/office/officeart/2005/8/layout/orgChart1"/>
    <dgm:cxn modelId="{77E1EC20-AD1A-0F4B-B608-340D981EDE13}" type="presOf" srcId="{1552D109-D3BE-C749-A59D-6BAA69B59BC7}" destId="{FF7C2615-21D6-B241-8660-C6C3364904C1}" srcOrd="0" destOrd="0" presId="urn:microsoft.com/office/officeart/2005/8/layout/orgChart1"/>
    <dgm:cxn modelId="{C2550E16-99E2-7840-A26A-C96F16511E31}" type="presOf" srcId="{8B7F664D-34E6-614A-8625-FE4BD4CE8363}" destId="{35A1BB9F-0205-4346-83E9-5D675D449CEC}" srcOrd="0" destOrd="0" presId="urn:microsoft.com/office/officeart/2005/8/layout/orgChart1"/>
    <dgm:cxn modelId="{25BB709A-2BFA-164E-99E5-A17DB5C9217E}" type="presOf" srcId="{6E4DAB85-5CB4-AF4A-8881-2A2AB106BBAC}" destId="{BC667B87-110B-364A-99A2-3918D117C977}" srcOrd="0" destOrd="0" presId="urn:microsoft.com/office/officeart/2005/8/layout/orgChart1"/>
    <dgm:cxn modelId="{A8E1B40B-5A9A-0E4B-9118-B92BD8473FFB}" type="presOf" srcId="{93A2D78D-58ED-744F-A813-B8BC596DBD41}" destId="{6DB3BC69-679D-424C-8F0B-53AE66C92A79}" srcOrd="1" destOrd="0" presId="urn:microsoft.com/office/officeart/2005/8/layout/orgChart1"/>
    <dgm:cxn modelId="{184C2DB8-36C2-304F-B04F-A749E7E091A5}" type="presOf" srcId="{5BA4B3F3-C125-2846-B9D3-8E9B1080D30F}" destId="{34FA60D6-B9DC-524E-AAAE-0B6805C0DF69}" srcOrd="0" destOrd="0" presId="urn:microsoft.com/office/officeart/2005/8/layout/orgChart1"/>
    <dgm:cxn modelId="{F27C5C6D-FE88-2141-8F0F-3494FA705E83}" type="presOf" srcId="{D70BC7EB-C255-CE48-9C78-56714C7CA4F1}" destId="{3D4D5C24-6076-304F-A206-1E1DBC9B9314}" srcOrd="0" destOrd="0" presId="urn:microsoft.com/office/officeart/2005/8/layout/orgChart1"/>
    <dgm:cxn modelId="{6CFEC8C2-7E7E-7E46-B60E-4A8450422FC7}" srcId="{623130CB-8A1E-4741-83CA-5378F3ED3FFB}" destId="{67AD7F4A-AD55-DE4C-A5A0-01E3B92EF57D}" srcOrd="1" destOrd="0" parTransId="{5BA4B3F3-C125-2846-B9D3-8E9B1080D30F}" sibTransId="{43C6C083-5B00-7047-AC2E-1305F7A34066}"/>
    <dgm:cxn modelId="{3A8138F3-52C9-FA45-96CE-CBF8DC4A6689}" type="presOf" srcId="{72C4536E-0997-AC42-957C-4CF4C392E631}" destId="{4283F8B3-6C1B-DD44-9E96-CB423C304ABE}" srcOrd="0" destOrd="0" presId="urn:microsoft.com/office/officeart/2005/8/layout/orgChart1"/>
    <dgm:cxn modelId="{F02DCF5C-2ACA-444A-A13C-0E8D0E4EEE82}" type="presOf" srcId="{9F3A288E-878B-3049-A3A9-E0E7D7BDCB0C}" destId="{62CF700C-CF83-F14C-BF81-0E2CC8735413}" srcOrd="1" destOrd="0" presId="urn:microsoft.com/office/officeart/2005/8/layout/orgChart1"/>
    <dgm:cxn modelId="{BEFD55BE-6A07-5E4D-98C9-A626BB419C16}" type="presOf" srcId="{80F21498-329C-9141-8BB2-A16C7C57AAE5}" destId="{DF0C9D84-7FB5-D245-9A23-86453BC9F083}" srcOrd="0" destOrd="0" presId="urn:microsoft.com/office/officeart/2005/8/layout/orgChart1"/>
    <dgm:cxn modelId="{C1F20034-E51B-6346-9981-08295D587E63}" type="presOf" srcId="{788084F7-8CEF-524A-BD55-E933BE19318D}" destId="{DEDC2938-EC93-D741-A355-6116D8AE0F1C}" srcOrd="0" destOrd="0" presId="urn:microsoft.com/office/officeart/2005/8/layout/orgChart1"/>
    <dgm:cxn modelId="{A398379C-28DE-9A4F-9F25-BC0E99F915E9}" srcId="{623130CB-8A1E-4741-83CA-5378F3ED3FFB}" destId="{7A196189-E859-2243-8F48-FAB51BE7095C}" srcOrd="0" destOrd="0" parTransId="{12324DE6-5196-DB4A-9295-AB3FC130CCD9}" sibTransId="{9E9F99A8-05AF-0D42-AC40-2FEF6F615C38}"/>
    <dgm:cxn modelId="{95ACE32B-0B4B-6249-8F21-817C863A8047}" type="presParOf" srcId="{FF7C2615-21D6-B241-8660-C6C3364904C1}" destId="{363478E0-C3E4-F04E-9E20-FB19CBBB43C6}" srcOrd="0" destOrd="0" presId="urn:microsoft.com/office/officeart/2005/8/layout/orgChart1"/>
    <dgm:cxn modelId="{92008B7D-B172-0F47-8E06-3E8E3D8BF664}" type="presParOf" srcId="{363478E0-C3E4-F04E-9E20-FB19CBBB43C6}" destId="{31DF53A6-995F-8040-AA33-CF9FE6E49178}" srcOrd="0" destOrd="0" presId="urn:microsoft.com/office/officeart/2005/8/layout/orgChart1"/>
    <dgm:cxn modelId="{61BF1B46-E277-BB46-B2BB-85643907FCDA}" type="presParOf" srcId="{31DF53A6-995F-8040-AA33-CF9FE6E49178}" destId="{2DBE08C8-ACD1-754A-98FC-2490D3D952B4}" srcOrd="0" destOrd="0" presId="urn:microsoft.com/office/officeart/2005/8/layout/orgChart1"/>
    <dgm:cxn modelId="{1207A1BF-1E48-DA45-96B0-222DF14789A4}" type="presParOf" srcId="{31DF53A6-995F-8040-AA33-CF9FE6E49178}" destId="{721E1512-1BC3-A94C-B5B7-F1E5BDA88D35}" srcOrd="1" destOrd="0" presId="urn:microsoft.com/office/officeart/2005/8/layout/orgChart1"/>
    <dgm:cxn modelId="{0725559E-A2A1-204F-A885-C136867640A6}" type="presParOf" srcId="{363478E0-C3E4-F04E-9E20-FB19CBBB43C6}" destId="{32350A12-16FE-5A46-AB09-C9E435A0057C}" srcOrd="1" destOrd="0" presId="urn:microsoft.com/office/officeart/2005/8/layout/orgChart1"/>
    <dgm:cxn modelId="{AC8D0A00-FFB0-5440-B113-B069BEBD4449}" type="presParOf" srcId="{32350A12-16FE-5A46-AB09-C9E435A0057C}" destId="{D89CD63F-5E9B-B348-A1B1-4B3425B74E0C}" srcOrd="0" destOrd="0" presId="urn:microsoft.com/office/officeart/2005/8/layout/orgChart1"/>
    <dgm:cxn modelId="{2481B6C1-8072-DE40-9F49-D30EC677FB86}" type="presParOf" srcId="{32350A12-16FE-5A46-AB09-C9E435A0057C}" destId="{0D7DBBC0-5024-5649-B573-D73FDEB09180}" srcOrd="1" destOrd="0" presId="urn:microsoft.com/office/officeart/2005/8/layout/orgChart1"/>
    <dgm:cxn modelId="{8AF5C2D0-90B8-7544-86B9-EC0CFF9E89BD}" type="presParOf" srcId="{0D7DBBC0-5024-5649-B573-D73FDEB09180}" destId="{BEE14227-6B68-4F4F-B44D-324CCC459E77}" srcOrd="0" destOrd="0" presId="urn:microsoft.com/office/officeart/2005/8/layout/orgChart1"/>
    <dgm:cxn modelId="{0275646B-25CF-3B4B-BF20-091424D973A1}" type="presParOf" srcId="{BEE14227-6B68-4F4F-B44D-324CCC459E77}" destId="{22D590EA-B363-7344-93FD-642BF2E15FF4}" srcOrd="0" destOrd="0" presId="urn:microsoft.com/office/officeart/2005/8/layout/orgChart1"/>
    <dgm:cxn modelId="{79C8F7BC-E745-684D-A8A6-A8D4B673AD92}" type="presParOf" srcId="{BEE14227-6B68-4F4F-B44D-324CCC459E77}" destId="{B962DDC4-E57B-BC4E-8588-E828E293CFEE}" srcOrd="1" destOrd="0" presId="urn:microsoft.com/office/officeart/2005/8/layout/orgChart1"/>
    <dgm:cxn modelId="{F5BE1CE0-9912-3F42-B9F0-1E1D71E94E35}" type="presParOf" srcId="{0D7DBBC0-5024-5649-B573-D73FDEB09180}" destId="{BCE93881-D0B8-894F-A17C-EB9B33A50678}" srcOrd="1" destOrd="0" presId="urn:microsoft.com/office/officeart/2005/8/layout/orgChart1"/>
    <dgm:cxn modelId="{C409E1A8-831E-6040-8987-D37D3BDE222D}" type="presParOf" srcId="{0D7DBBC0-5024-5649-B573-D73FDEB09180}" destId="{D227FBD8-42D1-B643-B9F4-E910D074C2E1}" srcOrd="2" destOrd="0" presId="urn:microsoft.com/office/officeart/2005/8/layout/orgChart1"/>
    <dgm:cxn modelId="{53446C81-0039-4A4C-9DA6-8A804FE2C682}" type="presParOf" srcId="{32350A12-16FE-5A46-AB09-C9E435A0057C}" destId="{34FA60D6-B9DC-524E-AAAE-0B6805C0DF69}" srcOrd="2" destOrd="0" presId="urn:microsoft.com/office/officeart/2005/8/layout/orgChart1"/>
    <dgm:cxn modelId="{D94196A8-0EF3-A049-A4F4-7287D69F59A2}" type="presParOf" srcId="{32350A12-16FE-5A46-AB09-C9E435A0057C}" destId="{358E97CB-D2B7-174E-93C5-A0C60F7A04B1}" srcOrd="3" destOrd="0" presId="urn:microsoft.com/office/officeart/2005/8/layout/orgChart1"/>
    <dgm:cxn modelId="{7044DC2E-AAC5-3E41-B0C9-4CC2E91E60D1}" type="presParOf" srcId="{358E97CB-D2B7-174E-93C5-A0C60F7A04B1}" destId="{DBA2BFAB-B5E8-E74D-8962-8E490734735B}" srcOrd="0" destOrd="0" presId="urn:microsoft.com/office/officeart/2005/8/layout/orgChart1"/>
    <dgm:cxn modelId="{44226B6C-37CF-834E-85AA-7847FD4A672F}" type="presParOf" srcId="{DBA2BFAB-B5E8-E74D-8962-8E490734735B}" destId="{F3B9AB55-210C-EE47-80C9-6E5DA0BEAD70}" srcOrd="0" destOrd="0" presId="urn:microsoft.com/office/officeart/2005/8/layout/orgChart1"/>
    <dgm:cxn modelId="{D319CE60-1FA6-AE4F-B6AE-096873F9D765}" type="presParOf" srcId="{DBA2BFAB-B5E8-E74D-8962-8E490734735B}" destId="{8ED81CBF-5071-6843-A6F8-7ECA6607D199}" srcOrd="1" destOrd="0" presId="urn:microsoft.com/office/officeart/2005/8/layout/orgChart1"/>
    <dgm:cxn modelId="{E9E03614-9545-4B4A-8A44-9C2F7508D3E7}" type="presParOf" srcId="{358E97CB-D2B7-174E-93C5-A0C60F7A04B1}" destId="{BC78C74F-B126-A24B-AA39-734798D01D08}" srcOrd="1" destOrd="0" presId="urn:microsoft.com/office/officeart/2005/8/layout/orgChart1"/>
    <dgm:cxn modelId="{2CD58CDF-03C8-A54F-92B5-43B32F3C2DEE}" type="presParOf" srcId="{358E97CB-D2B7-174E-93C5-A0C60F7A04B1}" destId="{15A4B306-9502-BB44-AEAD-E8AB0F6668C5}" srcOrd="2" destOrd="0" presId="urn:microsoft.com/office/officeart/2005/8/layout/orgChart1"/>
    <dgm:cxn modelId="{89535E9C-67CC-E94D-A8F4-061A0DE4BBC3}" type="presParOf" srcId="{32350A12-16FE-5A46-AB09-C9E435A0057C}" destId="{81DE5C65-2E09-EB48-BD76-2E8958DD8BF8}" srcOrd="4" destOrd="0" presId="urn:microsoft.com/office/officeart/2005/8/layout/orgChart1"/>
    <dgm:cxn modelId="{21FF7280-9669-4C43-92CD-A4DC23174881}" type="presParOf" srcId="{32350A12-16FE-5A46-AB09-C9E435A0057C}" destId="{F1FB3F79-5626-E249-8686-D13763FE89D0}" srcOrd="5" destOrd="0" presId="urn:microsoft.com/office/officeart/2005/8/layout/orgChart1"/>
    <dgm:cxn modelId="{F653E94C-1E10-864A-98B3-E5A6149FE06E}" type="presParOf" srcId="{F1FB3F79-5626-E249-8686-D13763FE89D0}" destId="{179A2C60-61D3-0A42-8FC2-927D29E57335}" srcOrd="0" destOrd="0" presId="urn:microsoft.com/office/officeart/2005/8/layout/orgChart1"/>
    <dgm:cxn modelId="{61A11F46-D67E-F64D-934A-640A0F8C22F4}" type="presParOf" srcId="{179A2C60-61D3-0A42-8FC2-927D29E57335}" destId="{3D4D5C24-6076-304F-A206-1E1DBC9B9314}" srcOrd="0" destOrd="0" presId="urn:microsoft.com/office/officeart/2005/8/layout/orgChart1"/>
    <dgm:cxn modelId="{FAE00E82-52D5-3343-A3FB-DE8A7D15FB6B}" type="presParOf" srcId="{179A2C60-61D3-0A42-8FC2-927D29E57335}" destId="{BDBF1C21-383C-9049-8EE8-2DF4D130FE7B}" srcOrd="1" destOrd="0" presId="urn:microsoft.com/office/officeart/2005/8/layout/orgChart1"/>
    <dgm:cxn modelId="{6E27149C-1521-0A4C-BD91-1D39F8849925}" type="presParOf" srcId="{F1FB3F79-5626-E249-8686-D13763FE89D0}" destId="{081963AA-9B19-FB48-8F26-9A4951910166}" srcOrd="1" destOrd="0" presId="urn:microsoft.com/office/officeart/2005/8/layout/orgChart1"/>
    <dgm:cxn modelId="{1357D1A3-A0C8-1E49-934C-8141B8044DC3}" type="presParOf" srcId="{F1FB3F79-5626-E249-8686-D13763FE89D0}" destId="{97F36F16-8EB8-EA45-A4CF-8304BFF7D233}" srcOrd="2" destOrd="0" presId="urn:microsoft.com/office/officeart/2005/8/layout/orgChart1"/>
    <dgm:cxn modelId="{A41BCA11-CC34-A448-B8E4-A8DA97AFCA48}" type="presParOf" srcId="{32350A12-16FE-5A46-AB09-C9E435A0057C}" destId="{05612983-7E41-DC46-8C4D-A444A20BAEDB}" srcOrd="6" destOrd="0" presId="urn:microsoft.com/office/officeart/2005/8/layout/orgChart1"/>
    <dgm:cxn modelId="{8EE31AFD-8869-7449-916D-4D00404F34AD}" type="presParOf" srcId="{32350A12-16FE-5A46-AB09-C9E435A0057C}" destId="{109AACA5-3DF5-4842-8B04-B944BDC9B2B8}" srcOrd="7" destOrd="0" presId="urn:microsoft.com/office/officeart/2005/8/layout/orgChart1"/>
    <dgm:cxn modelId="{6F986225-4463-9349-9ED5-DD89437D9432}" type="presParOf" srcId="{109AACA5-3DF5-4842-8B04-B944BDC9B2B8}" destId="{E898B5D7-D9F9-0947-92CD-C54501332BFB}" srcOrd="0" destOrd="0" presId="urn:microsoft.com/office/officeart/2005/8/layout/orgChart1"/>
    <dgm:cxn modelId="{24C88D14-6C71-2140-8C5A-44977276218B}" type="presParOf" srcId="{E898B5D7-D9F9-0947-92CD-C54501332BFB}" destId="{4283F8B3-6C1B-DD44-9E96-CB423C304ABE}" srcOrd="0" destOrd="0" presId="urn:microsoft.com/office/officeart/2005/8/layout/orgChart1"/>
    <dgm:cxn modelId="{D6319FA5-C49F-A748-A3A0-6684301BE498}" type="presParOf" srcId="{E898B5D7-D9F9-0947-92CD-C54501332BFB}" destId="{7B8A123F-90E3-2F45-A0D9-8CBFE960BE08}" srcOrd="1" destOrd="0" presId="urn:microsoft.com/office/officeart/2005/8/layout/orgChart1"/>
    <dgm:cxn modelId="{72CCE2F5-1FBA-AB49-8438-9BC779D08452}" type="presParOf" srcId="{109AACA5-3DF5-4842-8B04-B944BDC9B2B8}" destId="{6B071F5B-86D1-564A-9E4B-F0134F3E6B5E}" srcOrd="1" destOrd="0" presId="urn:microsoft.com/office/officeart/2005/8/layout/orgChart1"/>
    <dgm:cxn modelId="{EA8AFDC7-ABDE-584F-BB79-FA21B2AE8DBF}" type="presParOf" srcId="{6B071F5B-86D1-564A-9E4B-F0134F3E6B5E}" destId="{BC667B87-110B-364A-99A2-3918D117C977}" srcOrd="0" destOrd="0" presId="urn:microsoft.com/office/officeart/2005/8/layout/orgChart1"/>
    <dgm:cxn modelId="{7F81A0A5-FBB1-5147-9F46-DB79F494E6EC}" type="presParOf" srcId="{6B071F5B-86D1-564A-9E4B-F0134F3E6B5E}" destId="{8F55ABC6-521F-0D42-9394-1B14450C36CD}" srcOrd="1" destOrd="0" presId="urn:microsoft.com/office/officeart/2005/8/layout/orgChart1"/>
    <dgm:cxn modelId="{1C9AA414-3CDD-4645-A5A7-51C328546FDD}" type="presParOf" srcId="{8F55ABC6-521F-0D42-9394-1B14450C36CD}" destId="{4A472E39-0B66-A647-AA16-72BA48068B86}" srcOrd="0" destOrd="0" presId="urn:microsoft.com/office/officeart/2005/8/layout/orgChart1"/>
    <dgm:cxn modelId="{C70AAD7E-FCB4-6748-B46B-5144BFAC4CAA}" type="presParOf" srcId="{4A472E39-0B66-A647-AA16-72BA48068B86}" destId="{78D7FD7D-32E9-E643-BAAF-4A2C97E7B670}" srcOrd="0" destOrd="0" presId="urn:microsoft.com/office/officeart/2005/8/layout/orgChart1"/>
    <dgm:cxn modelId="{EE6BE506-F439-584E-ADAB-CA7015724487}" type="presParOf" srcId="{4A472E39-0B66-A647-AA16-72BA48068B86}" destId="{62CF700C-CF83-F14C-BF81-0E2CC8735413}" srcOrd="1" destOrd="0" presId="urn:microsoft.com/office/officeart/2005/8/layout/orgChart1"/>
    <dgm:cxn modelId="{92339BEF-C314-7240-B643-CEC5BB3E52ED}" type="presParOf" srcId="{8F55ABC6-521F-0D42-9394-1B14450C36CD}" destId="{DFB71B9C-72A7-1C4A-B593-3FDD89452D19}" srcOrd="1" destOrd="0" presId="urn:microsoft.com/office/officeart/2005/8/layout/orgChart1"/>
    <dgm:cxn modelId="{3D5AD543-4486-EF41-8B66-6A59A30374E0}" type="presParOf" srcId="{8F55ABC6-521F-0D42-9394-1B14450C36CD}" destId="{7EA389F1-0DDA-1D4D-93D5-9AD5C8EC0332}" srcOrd="2" destOrd="0" presId="urn:microsoft.com/office/officeart/2005/8/layout/orgChart1"/>
    <dgm:cxn modelId="{669BD985-9398-FB4A-B39A-C65EBE152D61}" type="presParOf" srcId="{6B071F5B-86D1-564A-9E4B-F0134F3E6B5E}" destId="{51105675-37A4-E043-9F46-1E269D9401A0}" srcOrd="2" destOrd="0" presId="urn:microsoft.com/office/officeart/2005/8/layout/orgChart1"/>
    <dgm:cxn modelId="{6BF79814-7FD9-834C-A014-7E93EC97B05E}" type="presParOf" srcId="{6B071F5B-86D1-564A-9E4B-F0134F3E6B5E}" destId="{918D15BA-89CD-D34C-8206-D6D3934B04F2}" srcOrd="3" destOrd="0" presId="urn:microsoft.com/office/officeart/2005/8/layout/orgChart1"/>
    <dgm:cxn modelId="{91F4634A-E5A4-6F43-8D82-26A1C1F3C17E}" type="presParOf" srcId="{918D15BA-89CD-D34C-8206-D6D3934B04F2}" destId="{3DC50198-3C84-C845-B7CC-FE3C243B8876}" srcOrd="0" destOrd="0" presId="urn:microsoft.com/office/officeart/2005/8/layout/orgChart1"/>
    <dgm:cxn modelId="{C5EE9730-243E-1144-A457-155393A5B395}" type="presParOf" srcId="{3DC50198-3C84-C845-B7CC-FE3C243B8876}" destId="{E7D55A99-7D10-334D-885A-DCDC5ACAB5EB}" srcOrd="0" destOrd="0" presId="urn:microsoft.com/office/officeart/2005/8/layout/orgChart1"/>
    <dgm:cxn modelId="{4B1AA06B-715F-5F4F-BFB8-D23CB9614429}" type="presParOf" srcId="{3DC50198-3C84-C845-B7CC-FE3C243B8876}" destId="{15562152-DE7B-C549-85BC-05F14F090AFA}" srcOrd="1" destOrd="0" presId="urn:microsoft.com/office/officeart/2005/8/layout/orgChart1"/>
    <dgm:cxn modelId="{6F23DA99-A327-D646-9AF6-8A2ED0B4B286}" type="presParOf" srcId="{918D15BA-89CD-D34C-8206-D6D3934B04F2}" destId="{B343C66B-95D8-9541-BEA8-038D1B11959F}" srcOrd="1" destOrd="0" presId="urn:microsoft.com/office/officeart/2005/8/layout/orgChart1"/>
    <dgm:cxn modelId="{CB4FD164-C0E7-3F43-8002-334A931E284B}" type="presParOf" srcId="{918D15BA-89CD-D34C-8206-D6D3934B04F2}" destId="{9788A4A8-213F-7D4F-8A42-FF0812FB4A50}" srcOrd="2" destOrd="0" presId="urn:microsoft.com/office/officeart/2005/8/layout/orgChart1"/>
    <dgm:cxn modelId="{E9097452-A80D-EB44-A88B-328EFC955373}" type="presParOf" srcId="{6B071F5B-86D1-564A-9E4B-F0134F3E6B5E}" destId="{2AEFF6ED-B825-F54C-9E40-B488E446721D}" srcOrd="4" destOrd="0" presId="urn:microsoft.com/office/officeart/2005/8/layout/orgChart1"/>
    <dgm:cxn modelId="{389C1B56-FBC1-F04E-B6D1-0A3B626CDD37}" type="presParOf" srcId="{6B071F5B-86D1-564A-9E4B-F0134F3E6B5E}" destId="{477585CE-B34B-274F-AD80-DFA48DEF69DA}" srcOrd="5" destOrd="0" presId="urn:microsoft.com/office/officeart/2005/8/layout/orgChart1"/>
    <dgm:cxn modelId="{D40D6B4F-3CC3-9043-9702-3B38490F9E1A}" type="presParOf" srcId="{477585CE-B34B-274F-AD80-DFA48DEF69DA}" destId="{E731EED9-0727-DB47-A574-1F0924F55D8C}" srcOrd="0" destOrd="0" presId="urn:microsoft.com/office/officeart/2005/8/layout/orgChart1"/>
    <dgm:cxn modelId="{C95B7FBF-E5F9-BD47-8257-AE8D29F7E3E9}" type="presParOf" srcId="{E731EED9-0727-DB47-A574-1F0924F55D8C}" destId="{9F4C5436-0A85-3B48-B820-E76738AB715F}" srcOrd="0" destOrd="0" presId="urn:microsoft.com/office/officeart/2005/8/layout/orgChart1"/>
    <dgm:cxn modelId="{FD6DFCB9-0159-F443-8E71-78A6DBD71C94}" type="presParOf" srcId="{E731EED9-0727-DB47-A574-1F0924F55D8C}" destId="{6DB3BC69-679D-424C-8F0B-53AE66C92A79}" srcOrd="1" destOrd="0" presId="urn:microsoft.com/office/officeart/2005/8/layout/orgChart1"/>
    <dgm:cxn modelId="{0C652957-6254-DE4E-83AB-270B80969E3D}" type="presParOf" srcId="{477585CE-B34B-274F-AD80-DFA48DEF69DA}" destId="{2EFF1E3B-67FD-2A44-BD9E-8D3288D70FFA}" srcOrd="1" destOrd="0" presId="urn:microsoft.com/office/officeart/2005/8/layout/orgChart1"/>
    <dgm:cxn modelId="{A0AACE2E-3011-5646-AF21-E15854821BF7}" type="presParOf" srcId="{477585CE-B34B-274F-AD80-DFA48DEF69DA}" destId="{531257D5-07AE-D44C-A31F-30047DD8D1C4}" srcOrd="2" destOrd="0" presId="urn:microsoft.com/office/officeart/2005/8/layout/orgChart1"/>
    <dgm:cxn modelId="{B9A5DCCA-60CF-F642-976A-3021595CD3E9}" type="presParOf" srcId="{6B071F5B-86D1-564A-9E4B-F0134F3E6B5E}" destId="{8AB72AF6-F45A-2C4A-874E-AF38638BFA8C}" srcOrd="6" destOrd="0" presId="urn:microsoft.com/office/officeart/2005/8/layout/orgChart1"/>
    <dgm:cxn modelId="{C190FF4D-BC21-8541-9804-56FF928E75EE}" type="presParOf" srcId="{6B071F5B-86D1-564A-9E4B-F0134F3E6B5E}" destId="{13E1B4F1-24CD-304A-9B6D-22A68608D9C1}" srcOrd="7" destOrd="0" presId="urn:microsoft.com/office/officeart/2005/8/layout/orgChart1"/>
    <dgm:cxn modelId="{8769B3FB-B35C-524D-92C8-2A2EAA968A6F}" type="presParOf" srcId="{13E1B4F1-24CD-304A-9B6D-22A68608D9C1}" destId="{F3602323-0C55-2145-A0D9-8F970F5260C6}" srcOrd="0" destOrd="0" presId="urn:microsoft.com/office/officeart/2005/8/layout/orgChart1"/>
    <dgm:cxn modelId="{364ED146-5762-9643-A5C4-9D1FDBD0CE96}" type="presParOf" srcId="{F3602323-0C55-2145-A0D9-8F970F5260C6}" destId="{836E6730-0D23-7749-81D6-9F487FA6EACE}" srcOrd="0" destOrd="0" presId="urn:microsoft.com/office/officeart/2005/8/layout/orgChart1"/>
    <dgm:cxn modelId="{904136EC-4CE8-2E4E-8AD4-897DCF07EDED}" type="presParOf" srcId="{F3602323-0C55-2145-A0D9-8F970F5260C6}" destId="{BB9FE846-3FB8-264E-B886-5EF97DFA8A74}" srcOrd="1" destOrd="0" presId="urn:microsoft.com/office/officeart/2005/8/layout/orgChart1"/>
    <dgm:cxn modelId="{720C9B85-3077-064C-9224-8617F61E34E1}" type="presParOf" srcId="{13E1B4F1-24CD-304A-9B6D-22A68608D9C1}" destId="{056AFBFA-31AC-F549-BF41-B8451F0BA71A}" srcOrd="1" destOrd="0" presId="urn:microsoft.com/office/officeart/2005/8/layout/orgChart1"/>
    <dgm:cxn modelId="{17839756-9F30-6B4A-B211-D9E7FDF41D35}" type="presParOf" srcId="{13E1B4F1-24CD-304A-9B6D-22A68608D9C1}" destId="{9B16E480-F9D6-0D4D-A067-BC674387CB11}" srcOrd="2" destOrd="0" presId="urn:microsoft.com/office/officeart/2005/8/layout/orgChart1"/>
    <dgm:cxn modelId="{1118971F-82D3-7944-B831-F295D9B7CF2E}" type="presParOf" srcId="{6B071F5B-86D1-564A-9E4B-F0134F3E6B5E}" destId="{DEDC2938-EC93-D741-A355-6116D8AE0F1C}" srcOrd="8" destOrd="0" presId="urn:microsoft.com/office/officeart/2005/8/layout/orgChart1"/>
    <dgm:cxn modelId="{FF0658C7-8789-3C4D-A623-A49F59B194B6}" type="presParOf" srcId="{6B071F5B-86D1-564A-9E4B-F0134F3E6B5E}" destId="{37F02FBF-516C-4743-A5D6-3A7021713336}" srcOrd="9" destOrd="0" presId="urn:microsoft.com/office/officeart/2005/8/layout/orgChart1"/>
    <dgm:cxn modelId="{9CE1611F-4649-1346-AF02-8A4522CD8B76}" type="presParOf" srcId="{37F02FBF-516C-4743-A5D6-3A7021713336}" destId="{BD477136-8427-024D-826A-B9334E774356}" srcOrd="0" destOrd="0" presId="urn:microsoft.com/office/officeart/2005/8/layout/orgChart1"/>
    <dgm:cxn modelId="{2A3556D8-B101-3D4C-9223-E30C8E3A0717}" type="presParOf" srcId="{BD477136-8427-024D-826A-B9334E774356}" destId="{DF0C9D84-7FB5-D245-9A23-86453BC9F083}" srcOrd="0" destOrd="0" presId="urn:microsoft.com/office/officeart/2005/8/layout/orgChart1"/>
    <dgm:cxn modelId="{A34788B7-01B2-B845-B3E9-2CC35CEE1ADB}" type="presParOf" srcId="{BD477136-8427-024D-826A-B9334E774356}" destId="{8A2800B3-8CFF-F642-9F41-E3D19D6201EA}" srcOrd="1" destOrd="0" presId="urn:microsoft.com/office/officeart/2005/8/layout/orgChart1"/>
    <dgm:cxn modelId="{ED6F0900-AA31-0442-8FC9-3471A8D82CC2}" type="presParOf" srcId="{37F02FBF-516C-4743-A5D6-3A7021713336}" destId="{6C41BED5-8090-564F-95D0-A9C50C3846AF}" srcOrd="1" destOrd="0" presId="urn:microsoft.com/office/officeart/2005/8/layout/orgChart1"/>
    <dgm:cxn modelId="{B71015B5-EEB7-B747-8C54-7310B2FF328E}" type="presParOf" srcId="{37F02FBF-516C-4743-A5D6-3A7021713336}" destId="{81405D28-5060-AD49-A757-246E5B1A67E7}" srcOrd="2" destOrd="0" presId="urn:microsoft.com/office/officeart/2005/8/layout/orgChart1"/>
    <dgm:cxn modelId="{664F8943-72A6-644B-A806-F82E346162DB}" type="presParOf" srcId="{6B071F5B-86D1-564A-9E4B-F0134F3E6B5E}" destId="{35A1BB9F-0205-4346-83E9-5D675D449CEC}" srcOrd="10" destOrd="0" presId="urn:microsoft.com/office/officeart/2005/8/layout/orgChart1"/>
    <dgm:cxn modelId="{4DADB483-CAE4-4A41-8C31-0F197F1C8ABD}" type="presParOf" srcId="{6B071F5B-86D1-564A-9E4B-F0134F3E6B5E}" destId="{552B6760-D001-584F-B030-0E10D4169DF3}" srcOrd="11" destOrd="0" presId="urn:microsoft.com/office/officeart/2005/8/layout/orgChart1"/>
    <dgm:cxn modelId="{B608E106-9FCE-6940-BF97-14E5FF3768D8}" type="presParOf" srcId="{552B6760-D001-584F-B030-0E10D4169DF3}" destId="{DAD8B497-6221-B44A-976A-A8BE21FA348C}" srcOrd="0" destOrd="0" presId="urn:microsoft.com/office/officeart/2005/8/layout/orgChart1"/>
    <dgm:cxn modelId="{EC0D7B65-D7CC-BF4B-B2F9-A4145ACA5B98}" type="presParOf" srcId="{DAD8B497-6221-B44A-976A-A8BE21FA348C}" destId="{A4AEC15E-F7D3-8F45-9840-319BF1242635}" srcOrd="0" destOrd="0" presId="urn:microsoft.com/office/officeart/2005/8/layout/orgChart1"/>
    <dgm:cxn modelId="{1711EF50-02CE-B24E-871B-032C2B08D4EF}" type="presParOf" srcId="{DAD8B497-6221-B44A-976A-A8BE21FA348C}" destId="{DF181173-6A46-9843-89F7-727EB8E09A9D}" srcOrd="1" destOrd="0" presId="urn:microsoft.com/office/officeart/2005/8/layout/orgChart1"/>
    <dgm:cxn modelId="{87188DAE-4029-CB41-9A12-3F884411D983}" type="presParOf" srcId="{552B6760-D001-584F-B030-0E10D4169DF3}" destId="{6B605304-87C4-0542-9B0F-199AC2F92C24}" srcOrd="1" destOrd="0" presId="urn:microsoft.com/office/officeart/2005/8/layout/orgChart1"/>
    <dgm:cxn modelId="{DD4B081C-5021-624F-B785-777C9E9F8F20}" type="presParOf" srcId="{552B6760-D001-584F-B030-0E10D4169DF3}" destId="{444F6C05-9EE2-0B46-AE76-57D74620C15A}" srcOrd="2" destOrd="0" presId="urn:microsoft.com/office/officeart/2005/8/layout/orgChart1"/>
    <dgm:cxn modelId="{80F13097-557C-1949-8CD5-F1CA71346152}" type="presParOf" srcId="{109AACA5-3DF5-4842-8B04-B944BDC9B2B8}" destId="{C05A9CEA-6F4D-6044-87A0-45FF5814817F}" srcOrd="2" destOrd="0" presId="urn:microsoft.com/office/officeart/2005/8/layout/orgChart1"/>
    <dgm:cxn modelId="{697EA796-32E6-884D-969B-131F627E8C5D}" type="presParOf" srcId="{363478E0-C3E4-F04E-9E20-FB19CBBB43C6}" destId="{0EB7537C-C506-6C46-9BDC-525690AD7DF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B1A5CC68-E2BE-8D4F-8D2B-E7BEB87BA4EE}"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2D6422C4-FECE-3647-8541-3AF98AFE9E9E}">
      <dgm:prSet custT="1"/>
      <dgm:spPr/>
      <dgm:t>
        <a:bodyPr/>
        <a:lstStyle/>
        <a:p>
          <a:r>
            <a:rPr lang="es-CO" sz="2000" dirty="0"/>
            <a:t>Trabajador con ATEL que ingrese al Programa de RHB Integral para la reincorporación laboral y ocupacional - valorado por médico especialista en SO y SST / valoraciones periódicas durante el proceso de RI / cierre del proceso de RHB I para reincorporación L u </a:t>
          </a:r>
          <a:r>
            <a:rPr lang="es-CO" sz="2000"/>
            <a:t>O.</a:t>
          </a:r>
          <a:endParaRPr lang="es-CO" sz="2000" dirty="0"/>
        </a:p>
      </dgm:t>
    </dgm:pt>
    <dgm:pt modelId="{FC8F272B-C986-3346-A7E8-5F8439399E77}" type="parTrans" cxnId="{EDD6756D-29CE-B94D-ACDD-F5DA7126EBCE}">
      <dgm:prSet/>
      <dgm:spPr/>
      <dgm:t>
        <a:bodyPr/>
        <a:lstStyle/>
        <a:p>
          <a:endParaRPr lang="es-MX" sz="5400"/>
        </a:p>
      </dgm:t>
    </dgm:pt>
    <dgm:pt modelId="{53E7828C-EC1E-0146-867F-24ADBCCFE890}" type="sibTrans" cxnId="{EDD6756D-29CE-B94D-ACDD-F5DA7126EBCE}">
      <dgm:prSet/>
      <dgm:spPr/>
      <dgm:t>
        <a:bodyPr/>
        <a:lstStyle/>
        <a:p>
          <a:endParaRPr lang="es-MX" sz="5400"/>
        </a:p>
      </dgm:t>
    </dgm:pt>
    <dgm:pt modelId="{80686EBF-E39D-9E4F-AB81-570E6A779B6D}" type="pres">
      <dgm:prSet presAssocID="{B1A5CC68-E2BE-8D4F-8D2B-E7BEB87BA4EE}" presName="linear" presStyleCnt="0">
        <dgm:presLayoutVars>
          <dgm:animLvl val="lvl"/>
          <dgm:resizeHandles val="exact"/>
        </dgm:presLayoutVars>
      </dgm:prSet>
      <dgm:spPr/>
      <dgm:t>
        <a:bodyPr/>
        <a:lstStyle/>
        <a:p>
          <a:endParaRPr lang="es-ES"/>
        </a:p>
      </dgm:t>
    </dgm:pt>
    <dgm:pt modelId="{A568CD22-2C76-5F41-BFFD-D21C4BE5E6FB}" type="pres">
      <dgm:prSet presAssocID="{2D6422C4-FECE-3647-8541-3AF98AFE9E9E}" presName="parentText" presStyleLbl="node1" presStyleIdx="0" presStyleCnt="1">
        <dgm:presLayoutVars>
          <dgm:chMax val="0"/>
          <dgm:bulletEnabled val="1"/>
        </dgm:presLayoutVars>
      </dgm:prSet>
      <dgm:spPr/>
      <dgm:t>
        <a:bodyPr/>
        <a:lstStyle/>
        <a:p>
          <a:endParaRPr lang="es-ES"/>
        </a:p>
      </dgm:t>
    </dgm:pt>
  </dgm:ptLst>
  <dgm:cxnLst>
    <dgm:cxn modelId="{0B36982D-ABBB-174C-B8C0-A4BE07B5A35B}" type="presOf" srcId="{2D6422C4-FECE-3647-8541-3AF98AFE9E9E}" destId="{A568CD22-2C76-5F41-BFFD-D21C4BE5E6FB}" srcOrd="0" destOrd="0" presId="urn:microsoft.com/office/officeart/2005/8/layout/vList2"/>
    <dgm:cxn modelId="{EDD6756D-29CE-B94D-ACDD-F5DA7126EBCE}" srcId="{B1A5CC68-E2BE-8D4F-8D2B-E7BEB87BA4EE}" destId="{2D6422C4-FECE-3647-8541-3AF98AFE9E9E}" srcOrd="0" destOrd="0" parTransId="{FC8F272B-C986-3346-A7E8-5F8439399E77}" sibTransId="{53E7828C-EC1E-0146-867F-24ADBCCFE890}"/>
    <dgm:cxn modelId="{22EF2BAE-2C6E-F44C-A669-AD96869D6D95}" type="presOf" srcId="{B1A5CC68-E2BE-8D4F-8D2B-E7BEB87BA4EE}" destId="{80686EBF-E39D-9E4F-AB81-570E6A779B6D}" srcOrd="0" destOrd="0" presId="urn:microsoft.com/office/officeart/2005/8/layout/vList2"/>
    <dgm:cxn modelId="{AEC14564-4820-8749-A162-E32BAA461294}" type="presParOf" srcId="{80686EBF-E39D-9E4F-AB81-570E6A779B6D}" destId="{A568CD22-2C76-5F41-BFFD-D21C4BE5E6F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E5C5B4F2-7CBB-3747-9A25-A8ECB99094F7}" type="doc">
      <dgm:prSet loTypeId="urn:microsoft.com/office/officeart/2009/3/layout/IncreasingArrowsProcess" loCatId="" qsTypeId="urn:microsoft.com/office/officeart/2005/8/quickstyle/simple1" qsCatId="simple" csTypeId="urn:microsoft.com/office/officeart/2005/8/colors/colorful5" csCatId="colorful" phldr="1"/>
      <dgm:spPr/>
      <dgm:t>
        <a:bodyPr/>
        <a:lstStyle/>
        <a:p>
          <a:endParaRPr lang="es-MX"/>
        </a:p>
      </dgm:t>
    </dgm:pt>
    <dgm:pt modelId="{91A2297E-C227-4347-B64F-B0CFB8A5E1D9}">
      <dgm:prSet/>
      <dgm:spPr/>
      <dgm:t>
        <a:bodyPr/>
        <a:lstStyle/>
        <a:p>
          <a:r>
            <a:rPr lang="es-CO"/>
            <a:t>Hacer una evaluación completa del grado de afectación</a:t>
          </a:r>
          <a:endParaRPr lang="es-CO" dirty="0"/>
        </a:p>
      </dgm:t>
    </dgm:pt>
    <dgm:pt modelId="{6DF5294A-DE77-FE4C-B91A-1C8AF93BED65}" type="parTrans" cxnId="{01AFB65F-70AB-E84C-AFD6-C19A3E12BDF9}">
      <dgm:prSet/>
      <dgm:spPr/>
      <dgm:t>
        <a:bodyPr/>
        <a:lstStyle/>
        <a:p>
          <a:endParaRPr lang="es-MX"/>
        </a:p>
      </dgm:t>
    </dgm:pt>
    <dgm:pt modelId="{5550D423-E5DE-C64F-8195-122A30E5E8BA}" type="sibTrans" cxnId="{01AFB65F-70AB-E84C-AFD6-C19A3E12BDF9}">
      <dgm:prSet/>
      <dgm:spPr/>
      <dgm:t>
        <a:bodyPr/>
        <a:lstStyle/>
        <a:p>
          <a:endParaRPr lang="es-MX"/>
        </a:p>
      </dgm:t>
    </dgm:pt>
    <dgm:pt modelId="{C04DA6D7-78C7-5B45-9A7F-84EFBDDF8727}">
      <dgm:prSet/>
      <dgm:spPr/>
      <dgm:t>
        <a:bodyPr/>
        <a:lstStyle/>
        <a:p>
          <a:r>
            <a:rPr lang="es-CO"/>
            <a:t>Valoración de un equipo interdisciplinario con perfiles: </a:t>
          </a:r>
          <a:endParaRPr lang="es-CO" dirty="0"/>
        </a:p>
      </dgm:t>
    </dgm:pt>
    <dgm:pt modelId="{AB6DB0F9-BBCD-8B47-B82B-A64C2F9A31BC}" type="parTrans" cxnId="{651E3064-2CB6-BC4E-AE50-DED228D8D9E1}">
      <dgm:prSet/>
      <dgm:spPr/>
      <dgm:t>
        <a:bodyPr/>
        <a:lstStyle/>
        <a:p>
          <a:endParaRPr lang="es-MX"/>
        </a:p>
      </dgm:t>
    </dgm:pt>
    <dgm:pt modelId="{84A3F8AA-B4F0-1444-BB8F-83DA71AD0524}" type="sibTrans" cxnId="{651E3064-2CB6-BC4E-AE50-DED228D8D9E1}">
      <dgm:prSet/>
      <dgm:spPr/>
      <dgm:t>
        <a:bodyPr/>
        <a:lstStyle/>
        <a:p>
          <a:endParaRPr lang="es-MX"/>
        </a:p>
      </dgm:t>
    </dgm:pt>
    <dgm:pt modelId="{2FB237B3-392A-4B41-AFE5-A22308643ECA}">
      <dgm:prSet/>
      <dgm:spPr/>
      <dgm:t>
        <a:bodyPr/>
        <a:lstStyle/>
        <a:p>
          <a:r>
            <a:rPr lang="es-CO" dirty="0"/>
            <a:t>Medico ortopedista o Médico Fisiatra, Médico Especialista en SST o SO con licencia vigente, Fisioterapeuta o TO y Psicólogo Especialista en SST o SO.</a:t>
          </a:r>
        </a:p>
      </dgm:t>
    </dgm:pt>
    <dgm:pt modelId="{588C9106-7DDA-F84D-BE12-E8466300D20D}" type="parTrans" cxnId="{7E3BBC1C-4850-2B43-B11B-8970B26E6C8D}">
      <dgm:prSet/>
      <dgm:spPr/>
      <dgm:t>
        <a:bodyPr/>
        <a:lstStyle/>
        <a:p>
          <a:endParaRPr lang="es-MX"/>
        </a:p>
      </dgm:t>
    </dgm:pt>
    <dgm:pt modelId="{357EED4C-918F-854C-8271-8E97DE5F2208}" type="sibTrans" cxnId="{7E3BBC1C-4850-2B43-B11B-8970B26E6C8D}">
      <dgm:prSet/>
      <dgm:spPr/>
      <dgm:t>
        <a:bodyPr/>
        <a:lstStyle/>
        <a:p>
          <a:endParaRPr lang="es-MX"/>
        </a:p>
      </dgm:t>
    </dgm:pt>
    <dgm:pt modelId="{6E45EE0A-2687-3542-9167-96CB14F1846C}">
      <dgm:prSet/>
      <dgm:spPr/>
      <dgm:t>
        <a:bodyPr/>
        <a:lstStyle/>
        <a:p>
          <a:r>
            <a:rPr lang="es-CO"/>
            <a:t>Establecer </a:t>
          </a:r>
        </a:p>
      </dgm:t>
    </dgm:pt>
    <dgm:pt modelId="{BA8E3A77-F1BC-0D46-8BC9-28561CA22A42}" type="parTrans" cxnId="{57700965-0818-A244-A5C4-0948CC0C820C}">
      <dgm:prSet/>
      <dgm:spPr/>
      <dgm:t>
        <a:bodyPr/>
        <a:lstStyle/>
        <a:p>
          <a:endParaRPr lang="es-MX"/>
        </a:p>
      </dgm:t>
    </dgm:pt>
    <dgm:pt modelId="{21ED0BCF-C9C7-FB42-8559-9BCE10AA07F0}" type="sibTrans" cxnId="{57700965-0818-A244-A5C4-0948CC0C820C}">
      <dgm:prSet/>
      <dgm:spPr/>
      <dgm:t>
        <a:bodyPr/>
        <a:lstStyle/>
        <a:p>
          <a:endParaRPr lang="es-MX"/>
        </a:p>
      </dgm:t>
    </dgm:pt>
    <dgm:pt modelId="{3DF26036-BA6C-7F4B-8359-2039B4793E88}">
      <dgm:prSet/>
      <dgm:spPr/>
      <dgm:t>
        <a:bodyPr/>
        <a:lstStyle/>
        <a:p>
          <a:r>
            <a:rPr lang="es-CO"/>
            <a:t>Grado de alteraciones funcionales, pronóstico e intervenciones siendo fundamental lograr el pleno conocimiento del paciente, su entorno, la empresa y sus opciones laborales para lograr la integralidad de las intervenciones.</a:t>
          </a:r>
        </a:p>
        <a:p>
          <a:r>
            <a:rPr lang="es-CO"/>
            <a:t>Pronóstico ocupacional  (TO)</a:t>
          </a:r>
          <a:endParaRPr lang="es-CO" dirty="0"/>
        </a:p>
      </dgm:t>
    </dgm:pt>
    <dgm:pt modelId="{6663DDC8-7ADF-D34B-BAC4-06AA3BC18B24}" type="parTrans" cxnId="{BBD82AEF-3BC7-4F48-9AF4-AADBC6639356}">
      <dgm:prSet/>
      <dgm:spPr/>
      <dgm:t>
        <a:bodyPr/>
        <a:lstStyle/>
        <a:p>
          <a:endParaRPr lang="es-MX"/>
        </a:p>
      </dgm:t>
    </dgm:pt>
    <dgm:pt modelId="{47D91F31-9B60-034B-92A7-157C09425023}" type="sibTrans" cxnId="{BBD82AEF-3BC7-4F48-9AF4-AADBC6639356}">
      <dgm:prSet/>
      <dgm:spPr/>
      <dgm:t>
        <a:bodyPr/>
        <a:lstStyle/>
        <a:p>
          <a:endParaRPr lang="es-MX"/>
        </a:p>
      </dgm:t>
    </dgm:pt>
    <dgm:pt modelId="{2557B5C4-812C-704B-B93C-3593635FBEB2}" type="pres">
      <dgm:prSet presAssocID="{E5C5B4F2-7CBB-3747-9A25-A8ECB99094F7}" presName="Name0" presStyleCnt="0">
        <dgm:presLayoutVars>
          <dgm:chMax val="5"/>
          <dgm:chPref val="5"/>
          <dgm:dir/>
          <dgm:animLvl val="lvl"/>
        </dgm:presLayoutVars>
      </dgm:prSet>
      <dgm:spPr/>
      <dgm:t>
        <a:bodyPr/>
        <a:lstStyle/>
        <a:p>
          <a:endParaRPr lang="es-ES"/>
        </a:p>
      </dgm:t>
    </dgm:pt>
    <dgm:pt modelId="{DE323E51-ED20-424A-B4A8-372E218AFA8D}" type="pres">
      <dgm:prSet presAssocID="{91A2297E-C227-4347-B64F-B0CFB8A5E1D9}" presName="parentText1" presStyleLbl="node1" presStyleIdx="0" presStyleCnt="2">
        <dgm:presLayoutVars>
          <dgm:chMax/>
          <dgm:chPref val="3"/>
          <dgm:bulletEnabled val="1"/>
        </dgm:presLayoutVars>
      </dgm:prSet>
      <dgm:spPr/>
      <dgm:t>
        <a:bodyPr/>
        <a:lstStyle/>
        <a:p>
          <a:endParaRPr lang="es-ES"/>
        </a:p>
      </dgm:t>
    </dgm:pt>
    <dgm:pt modelId="{D7BFEB38-3272-A94D-A623-A9A7973C17B1}" type="pres">
      <dgm:prSet presAssocID="{91A2297E-C227-4347-B64F-B0CFB8A5E1D9}" presName="childText1" presStyleLbl="solidAlignAcc1" presStyleIdx="0" presStyleCnt="2">
        <dgm:presLayoutVars>
          <dgm:chMax val="0"/>
          <dgm:chPref val="0"/>
          <dgm:bulletEnabled val="1"/>
        </dgm:presLayoutVars>
      </dgm:prSet>
      <dgm:spPr/>
      <dgm:t>
        <a:bodyPr/>
        <a:lstStyle/>
        <a:p>
          <a:endParaRPr lang="es-ES"/>
        </a:p>
      </dgm:t>
    </dgm:pt>
    <dgm:pt modelId="{48BA3E60-4BF0-E943-850B-29EDD78C1D45}" type="pres">
      <dgm:prSet presAssocID="{6E45EE0A-2687-3542-9167-96CB14F1846C}" presName="parentText2" presStyleLbl="node1" presStyleIdx="1" presStyleCnt="2">
        <dgm:presLayoutVars>
          <dgm:chMax/>
          <dgm:chPref val="3"/>
          <dgm:bulletEnabled val="1"/>
        </dgm:presLayoutVars>
      </dgm:prSet>
      <dgm:spPr/>
      <dgm:t>
        <a:bodyPr/>
        <a:lstStyle/>
        <a:p>
          <a:endParaRPr lang="es-ES"/>
        </a:p>
      </dgm:t>
    </dgm:pt>
    <dgm:pt modelId="{A613BAEE-4C5B-A340-BE2A-2858BA885BA8}" type="pres">
      <dgm:prSet presAssocID="{6E45EE0A-2687-3542-9167-96CB14F1846C}" presName="childText2" presStyleLbl="solidAlignAcc1" presStyleIdx="1" presStyleCnt="2">
        <dgm:presLayoutVars>
          <dgm:chMax val="0"/>
          <dgm:chPref val="0"/>
          <dgm:bulletEnabled val="1"/>
        </dgm:presLayoutVars>
      </dgm:prSet>
      <dgm:spPr/>
      <dgm:t>
        <a:bodyPr/>
        <a:lstStyle/>
        <a:p>
          <a:endParaRPr lang="es-ES"/>
        </a:p>
      </dgm:t>
    </dgm:pt>
  </dgm:ptLst>
  <dgm:cxnLst>
    <dgm:cxn modelId="{4328A699-CB29-ED41-B3DA-CF7866924ABF}" type="presOf" srcId="{6E45EE0A-2687-3542-9167-96CB14F1846C}" destId="{48BA3E60-4BF0-E943-850B-29EDD78C1D45}" srcOrd="0" destOrd="0" presId="urn:microsoft.com/office/officeart/2009/3/layout/IncreasingArrowsProcess"/>
    <dgm:cxn modelId="{651E3064-2CB6-BC4E-AE50-DED228D8D9E1}" srcId="{91A2297E-C227-4347-B64F-B0CFB8A5E1D9}" destId="{C04DA6D7-78C7-5B45-9A7F-84EFBDDF8727}" srcOrd="0" destOrd="0" parTransId="{AB6DB0F9-BBCD-8B47-B82B-A64C2F9A31BC}" sibTransId="{84A3F8AA-B4F0-1444-BB8F-83DA71AD0524}"/>
    <dgm:cxn modelId="{57700965-0818-A244-A5C4-0948CC0C820C}" srcId="{E5C5B4F2-7CBB-3747-9A25-A8ECB99094F7}" destId="{6E45EE0A-2687-3542-9167-96CB14F1846C}" srcOrd="1" destOrd="0" parTransId="{BA8E3A77-F1BC-0D46-8BC9-28561CA22A42}" sibTransId="{21ED0BCF-C9C7-FB42-8559-9BCE10AA07F0}"/>
    <dgm:cxn modelId="{110FC8BA-5C23-594F-AD48-981D3D91E7AD}" type="presOf" srcId="{E5C5B4F2-7CBB-3747-9A25-A8ECB99094F7}" destId="{2557B5C4-812C-704B-B93C-3593635FBEB2}" srcOrd="0" destOrd="0" presId="urn:microsoft.com/office/officeart/2009/3/layout/IncreasingArrowsProcess"/>
    <dgm:cxn modelId="{BD2BC781-893D-A34C-9D50-3E53C92B7559}" type="presOf" srcId="{C04DA6D7-78C7-5B45-9A7F-84EFBDDF8727}" destId="{D7BFEB38-3272-A94D-A623-A9A7973C17B1}" srcOrd="0" destOrd="0" presId="urn:microsoft.com/office/officeart/2009/3/layout/IncreasingArrowsProcess"/>
    <dgm:cxn modelId="{CF83483C-2E3C-EF4A-B26E-B09D9B221845}" type="presOf" srcId="{2FB237B3-392A-4B41-AFE5-A22308643ECA}" destId="{D7BFEB38-3272-A94D-A623-A9A7973C17B1}" srcOrd="0" destOrd="1" presId="urn:microsoft.com/office/officeart/2009/3/layout/IncreasingArrowsProcess"/>
    <dgm:cxn modelId="{4E508CBD-171F-4342-A684-F3AB5E69E0A9}" type="presOf" srcId="{3DF26036-BA6C-7F4B-8359-2039B4793E88}" destId="{A613BAEE-4C5B-A340-BE2A-2858BA885BA8}" srcOrd="0" destOrd="0" presId="urn:microsoft.com/office/officeart/2009/3/layout/IncreasingArrowsProcess"/>
    <dgm:cxn modelId="{01AFB65F-70AB-E84C-AFD6-C19A3E12BDF9}" srcId="{E5C5B4F2-7CBB-3747-9A25-A8ECB99094F7}" destId="{91A2297E-C227-4347-B64F-B0CFB8A5E1D9}" srcOrd="0" destOrd="0" parTransId="{6DF5294A-DE77-FE4C-B91A-1C8AF93BED65}" sibTransId="{5550D423-E5DE-C64F-8195-122A30E5E8BA}"/>
    <dgm:cxn modelId="{124ACD51-1AF6-E643-BFF8-9DA124203AA8}" type="presOf" srcId="{91A2297E-C227-4347-B64F-B0CFB8A5E1D9}" destId="{DE323E51-ED20-424A-B4A8-372E218AFA8D}" srcOrd="0" destOrd="0" presId="urn:microsoft.com/office/officeart/2009/3/layout/IncreasingArrowsProcess"/>
    <dgm:cxn modelId="{BBD82AEF-3BC7-4F48-9AF4-AADBC6639356}" srcId="{6E45EE0A-2687-3542-9167-96CB14F1846C}" destId="{3DF26036-BA6C-7F4B-8359-2039B4793E88}" srcOrd="0" destOrd="0" parTransId="{6663DDC8-7ADF-D34B-BAC4-06AA3BC18B24}" sibTransId="{47D91F31-9B60-034B-92A7-157C09425023}"/>
    <dgm:cxn modelId="{7E3BBC1C-4850-2B43-B11B-8970B26E6C8D}" srcId="{91A2297E-C227-4347-B64F-B0CFB8A5E1D9}" destId="{2FB237B3-392A-4B41-AFE5-A22308643ECA}" srcOrd="1" destOrd="0" parTransId="{588C9106-7DDA-F84D-BE12-E8466300D20D}" sibTransId="{357EED4C-918F-854C-8271-8E97DE5F2208}"/>
    <dgm:cxn modelId="{0A13C931-3E98-5841-9EE6-56B2DE18F0F8}" type="presParOf" srcId="{2557B5C4-812C-704B-B93C-3593635FBEB2}" destId="{DE323E51-ED20-424A-B4A8-372E218AFA8D}" srcOrd="0" destOrd="0" presId="urn:microsoft.com/office/officeart/2009/3/layout/IncreasingArrowsProcess"/>
    <dgm:cxn modelId="{FD015CE4-B800-1242-80D2-7C76E2A3A04A}" type="presParOf" srcId="{2557B5C4-812C-704B-B93C-3593635FBEB2}" destId="{D7BFEB38-3272-A94D-A623-A9A7973C17B1}" srcOrd="1" destOrd="0" presId="urn:microsoft.com/office/officeart/2009/3/layout/IncreasingArrowsProcess"/>
    <dgm:cxn modelId="{AA26BC3D-072B-2A42-BCD7-122DEB1D7ABC}" type="presParOf" srcId="{2557B5C4-812C-704B-B93C-3593635FBEB2}" destId="{48BA3E60-4BF0-E943-850B-29EDD78C1D45}" srcOrd="2" destOrd="0" presId="urn:microsoft.com/office/officeart/2009/3/layout/IncreasingArrowsProcess"/>
    <dgm:cxn modelId="{8FA975AA-984C-AC43-B9EC-E2A77607486C}" type="presParOf" srcId="{2557B5C4-812C-704B-B93C-3593635FBEB2}" destId="{A613BAEE-4C5B-A340-BE2A-2858BA885BA8}"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119C9B-091D-DF48-B4A9-79620B6F2C20}"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MX"/>
        </a:p>
      </dgm:t>
    </dgm:pt>
    <dgm:pt modelId="{992C9A5E-CB89-0B4A-B7BA-F2F0329562BA}">
      <dgm:prSet/>
      <dgm:spPr/>
      <dgm:t>
        <a:bodyPr/>
        <a:lstStyle/>
        <a:p>
          <a:pPr algn="just"/>
          <a:r>
            <a:rPr lang="es-CO" b="0" i="0" dirty="0"/>
            <a:t>Conjunto de conocimientos, técnicas y estándares profesionales que un médico laboral debe seguir para realizar su trabajo de manera correcta y segura. Se utiliza para evaluar la calidad y corrección de la práctica profesional, especialmente en profesiones como la medicina. En medicina del trabajo, implica seguir los protocolos, guías y estándares de atención médica ocupacional reconocidos por la comunidad científica y las autoridades sanitarias. </a:t>
          </a:r>
          <a:endParaRPr lang="es-CO" dirty="0"/>
        </a:p>
      </dgm:t>
    </dgm:pt>
    <dgm:pt modelId="{963121A5-FF88-A64B-AC74-4A0CBE6372CE}" type="parTrans" cxnId="{61869B09-9D61-A346-A421-F2007F640EDC}">
      <dgm:prSet/>
      <dgm:spPr/>
      <dgm:t>
        <a:bodyPr/>
        <a:lstStyle/>
        <a:p>
          <a:endParaRPr lang="es-MX"/>
        </a:p>
      </dgm:t>
    </dgm:pt>
    <dgm:pt modelId="{93BD1977-CF35-4542-8661-8BD7566AC22C}" type="sibTrans" cxnId="{61869B09-9D61-A346-A421-F2007F640EDC}">
      <dgm:prSet/>
      <dgm:spPr/>
      <dgm:t>
        <a:bodyPr/>
        <a:lstStyle/>
        <a:p>
          <a:endParaRPr lang="es-MX"/>
        </a:p>
      </dgm:t>
    </dgm:pt>
    <dgm:pt modelId="{ADF7AF40-62C1-164B-A978-274278077DCD}" type="pres">
      <dgm:prSet presAssocID="{9E119C9B-091D-DF48-B4A9-79620B6F2C20}" presName="Name0" presStyleCnt="0">
        <dgm:presLayoutVars>
          <dgm:chMax/>
          <dgm:chPref/>
          <dgm:dir/>
        </dgm:presLayoutVars>
      </dgm:prSet>
      <dgm:spPr/>
      <dgm:t>
        <a:bodyPr/>
        <a:lstStyle/>
        <a:p>
          <a:endParaRPr lang="es-ES"/>
        </a:p>
      </dgm:t>
    </dgm:pt>
    <dgm:pt modelId="{8F351B5B-7668-DA40-8C0F-DE7321BF230A}" type="pres">
      <dgm:prSet presAssocID="{992C9A5E-CB89-0B4A-B7BA-F2F0329562BA}" presName="composite" presStyleCnt="0">
        <dgm:presLayoutVars>
          <dgm:chMax/>
          <dgm:chPref/>
        </dgm:presLayoutVars>
      </dgm:prSet>
      <dgm:spPr/>
    </dgm:pt>
    <dgm:pt modelId="{56320149-A804-2740-9289-2F4629BB3513}" type="pres">
      <dgm:prSet presAssocID="{992C9A5E-CB89-0B4A-B7BA-F2F0329562BA}"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91B01E2-E706-404C-BCC4-EB27FE98A1A0}" type="pres">
      <dgm:prSet presAssocID="{992C9A5E-CB89-0B4A-B7BA-F2F0329562BA}" presName="ParentText" presStyleLbl="revTx" presStyleIdx="0" presStyleCnt="1">
        <dgm:presLayoutVars>
          <dgm:chMax val="0"/>
          <dgm:chPref val="0"/>
          <dgm:bulletEnabled val="1"/>
        </dgm:presLayoutVars>
      </dgm:prSet>
      <dgm:spPr/>
      <dgm:t>
        <a:bodyPr/>
        <a:lstStyle/>
        <a:p>
          <a:endParaRPr lang="es-ES"/>
        </a:p>
      </dgm:t>
    </dgm:pt>
    <dgm:pt modelId="{6905265F-FE22-184C-A540-87E83DCEE715}" type="pres">
      <dgm:prSet presAssocID="{992C9A5E-CB89-0B4A-B7BA-F2F0329562BA}" presName="tlFrame" presStyleLbl="node1" presStyleIdx="0" presStyleCnt="4"/>
      <dgm:spPr/>
    </dgm:pt>
    <dgm:pt modelId="{F759C77A-3DD7-574A-92E4-6897EB1D8EC6}" type="pres">
      <dgm:prSet presAssocID="{992C9A5E-CB89-0B4A-B7BA-F2F0329562BA}" presName="trFrame" presStyleLbl="node1" presStyleIdx="1" presStyleCnt="4"/>
      <dgm:spPr/>
    </dgm:pt>
    <dgm:pt modelId="{D0E1C0BC-4149-6A42-B527-9EA875B41931}" type="pres">
      <dgm:prSet presAssocID="{992C9A5E-CB89-0B4A-B7BA-F2F0329562BA}" presName="blFrame" presStyleLbl="node1" presStyleIdx="2" presStyleCnt="4"/>
      <dgm:spPr/>
    </dgm:pt>
    <dgm:pt modelId="{44EE164C-A1A1-464E-A7D5-E8381711B255}" type="pres">
      <dgm:prSet presAssocID="{992C9A5E-CB89-0B4A-B7BA-F2F0329562BA}" presName="brFrame" presStyleLbl="node1" presStyleIdx="3" presStyleCnt="4"/>
      <dgm:spPr/>
    </dgm:pt>
  </dgm:ptLst>
  <dgm:cxnLst>
    <dgm:cxn modelId="{61869B09-9D61-A346-A421-F2007F640EDC}" srcId="{9E119C9B-091D-DF48-B4A9-79620B6F2C20}" destId="{992C9A5E-CB89-0B4A-B7BA-F2F0329562BA}" srcOrd="0" destOrd="0" parTransId="{963121A5-FF88-A64B-AC74-4A0CBE6372CE}" sibTransId="{93BD1977-CF35-4542-8661-8BD7566AC22C}"/>
    <dgm:cxn modelId="{A8D0F874-94AE-644D-AEC6-6F0842368F10}" type="presOf" srcId="{9E119C9B-091D-DF48-B4A9-79620B6F2C20}" destId="{ADF7AF40-62C1-164B-A978-274278077DCD}" srcOrd="0" destOrd="0" presId="urn:microsoft.com/office/officeart/2009/3/layout/FramedTextPicture"/>
    <dgm:cxn modelId="{C44390EA-14AC-3747-9D2E-4F31362AC204}" type="presOf" srcId="{992C9A5E-CB89-0B4A-B7BA-F2F0329562BA}" destId="{291B01E2-E706-404C-BCC4-EB27FE98A1A0}" srcOrd="0" destOrd="0" presId="urn:microsoft.com/office/officeart/2009/3/layout/FramedTextPicture"/>
    <dgm:cxn modelId="{7A94E91E-38FE-D744-810C-91B268ADBDC7}" type="presParOf" srcId="{ADF7AF40-62C1-164B-A978-274278077DCD}" destId="{8F351B5B-7668-DA40-8C0F-DE7321BF230A}" srcOrd="0" destOrd="0" presId="urn:microsoft.com/office/officeart/2009/3/layout/FramedTextPicture"/>
    <dgm:cxn modelId="{6A2C4B09-4106-0D4E-986A-F59F95DEACEC}" type="presParOf" srcId="{8F351B5B-7668-DA40-8C0F-DE7321BF230A}" destId="{56320149-A804-2740-9289-2F4629BB3513}" srcOrd="0" destOrd="0" presId="urn:microsoft.com/office/officeart/2009/3/layout/FramedTextPicture"/>
    <dgm:cxn modelId="{279EE639-424E-B647-A1F1-7CA82DD7B62D}" type="presParOf" srcId="{8F351B5B-7668-DA40-8C0F-DE7321BF230A}" destId="{291B01E2-E706-404C-BCC4-EB27FE98A1A0}" srcOrd="1" destOrd="0" presId="urn:microsoft.com/office/officeart/2009/3/layout/FramedTextPicture"/>
    <dgm:cxn modelId="{9242A613-5122-1340-BC6C-F4288DBB8255}" type="presParOf" srcId="{8F351B5B-7668-DA40-8C0F-DE7321BF230A}" destId="{6905265F-FE22-184C-A540-87E83DCEE715}" srcOrd="2" destOrd="0" presId="urn:microsoft.com/office/officeart/2009/3/layout/FramedTextPicture"/>
    <dgm:cxn modelId="{CC955045-0AA3-1B43-B50C-535743278677}" type="presParOf" srcId="{8F351B5B-7668-DA40-8C0F-DE7321BF230A}" destId="{F759C77A-3DD7-574A-92E4-6897EB1D8EC6}" srcOrd="3" destOrd="0" presId="urn:microsoft.com/office/officeart/2009/3/layout/FramedTextPicture"/>
    <dgm:cxn modelId="{4093047B-9699-5046-81C3-52F572E7F116}" type="presParOf" srcId="{8F351B5B-7668-DA40-8C0F-DE7321BF230A}" destId="{D0E1C0BC-4149-6A42-B527-9EA875B41931}" srcOrd="4" destOrd="0" presId="urn:microsoft.com/office/officeart/2009/3/layout/FramedTextPicture"/>
    <dgm:cxn modelId="{326E739D-8CB3-104C-BCAE-CCA6438A89DB}" type="presParOf" srcId="{8F351B5B-7668-DA40-8C0F-DE7321BF230A}" destId="{44EE164C-A1A1-464E-A7D5-E8381711B255}"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B8A87003-0000-0944-B39E-48079FFB444B}" type="doc">
      <dgm:prSet loTypeId="urn:microsoft.com/office/officeart/2009/3/layout/IncreasingArrowsProcess" loCatId="" qsTypeId="urn:microsoft.com/office/officeart/2005/8/quickstyle/simple1" qsCatId="simple" csTypeId="urn:microsoft.com/office/officeart/2005/8/colors/colorful4" csCatId="colorful" phldr="1"/>
      <dgm:spPr/>
      <dgm:t>
        <a:bodyPr/>
        <a:lstStyle/>
        <a:p>
          <a:endParaRPr lang="es-MX"/>
        </a:p>
      </dgm:t>
    </dgm:pt>
    <dgm:pt modelId="{CB11E920-C4A6-FC44-8AC3-26EDB82E6A3B}">
      <dgm:prSet custT="1"/>
      <dgm:spPr/>
      <dgm:t>
        <a:bodyPr/>
        <a:lstStyle/>
        <a:p>
          <a:r>
            <a:rPr lang="es-CO" sz="2400">
              <a:solidFill>
                <a:schemeClr val="tx1"/>
              </a:solidFill>
            </a:rPr>
            <a:t> Trabajador:</a:t>
          </a:r>
          <a:endParaRPr lang="es-CO" sz="2400" dirty="0">
            <a:solidFill>
              <a:schemeClr val="tx1"/>
            </a:solidFill>
          </a:endParaRPr>
        </a:p>
      </dgm:t>
    </dgm:pt>
    <dgm:pt modelId="{D6F6392B-0170-234D-8B36-6412BFD5A3E6}" type="parTrans" cxnId="{FCE33040-DFAC-744C-B1FD-6A8165AC6303}">
      <dgm:prSet/>
      <dgm:spPr/>
      <dgm:t>
        <a:bodyPr/>
        <a:lstStyle/>
        <a:p>
          <a:endParaRPr lang="es-MX"/>
        </a:p>
      </dgm:t>
    </dgm:pt>
    <dgm:pt modelId="{863039D2-80CF-3B4B-8409-E1B1620B797F}" type="sibTrans" cxnId="{FCE33040-DFAC-744C-B1FD-6A8165AC6303}">
      <dgm:prSet/>
      <dgm:spPr/>
      <dgm:t>
        <a:bodyPr/>
        <a:lstStyle/>
        <a:p>
          <a:endParaRPr lang="es-MX"/>
        </a:p>
      </dgm:t>
    </dgm:pt>
    <dgm:pt modelId="{0F7A5FBD-0FC0-DF41-B58C-1479DA1D7407}">
      <dgm:prSet custT="1"/>
      <dgm:spPr/>
      <dgm:t>
        <a:bodyPr/>
        <a:lstStyle/>
        <a:p>
          <a:r>
            <a:rPr lang="es-CO" sz="2400" dirty="0">
              <a:solidFill>
                <a:schemeClr val="tx1"/>
              </a:solidFill>
            </a:rPr>
            <a:t>Equipo interdisciplinario:</a:t>
          </a:r>
        </a:p>
      </dgm:t>
    </dgm:pt>
    <dgm:pt modelId="{5C534F40-825E-0E4F-A849-1CE8F989772A}" type="parTrans" cxnId="{912E9E94-FADB-C243-9198-4B4C6F7C27EC}">
      <dgm:prSet/>
      <dgm:spPr/>
      <dgm:t>
        <a:bodyPr/>
        <a:lstStyle/>
        <a:p>
          <a:endParaRPr lang="es-MX"/>
        </a:p>
      </dgm:t>
    </dgm:pt>
    <dgm:pt modelId="{879D885F-3BC1-7B48-8728-3CC52DF3BDF6}" type="sibTrans" cxnId="{912E9E94-FADB-C243-9198-4B4C6F7C27EC}">
      <dgm:prSet/>
      <dgm:spPr/>
      <dgm:t>
        <a:bodyPr/>
        <a:lstStyle/>
        <a:p>
          <a:endParaRPr lang="es-MX"/>
        </a:p>
      </dgm:t>
    </dgm:pt>
    <dgm:pt modelId="{935CFB43-CA1E-5846-BEF1-D70FCA332112}">
      <dgm:prSet custT="1"/>
      <dgm:spPr/>
      <dgm:t>
        <a:bodyPr/>
        <a:lstStyle/>
        <a:p>
          <a:r>
            <a:rPr lang="es-CO" sz="2400" dirty="0">
              <a:solidFill>
                <a:schemeClr val="tx1"/>
              </a:solidFill>
            </a:rPr>
            <a:t>IPS primaria de atención:</a:t>
          </a:r>
        </a:p>
      </dgm:t>
    </dgm:pt>
    <dgm:pt modelId="{9841A0DB-61D0-9743-975F-A52647AD8C84}" type="parTrans" cxnId="{30E9BF1C-7E3D-DD46-95A7-A1ADDAA7848B}">
      <dgm:prSet/>
      <dgm:spPr/>
      <dgm:t>
        <a:bodyPr/>
        <a:lstStyle/>
        <a:p>
          <a:endParaRPr lang="es-MX"/>
        </a:p>
      </dgm:t>
    </dgm:pt>
    <dgm:pt modelId="{B6CB73E2-62E5-954A-ACD5-87C24ADDDACC}" type="sibTrans" cxnId="{30E9BF1C-7E3D-DD46-95A7-A1ADDAA7848B}">
      <dgm:prSet/>
      <dgm:spPr/>
      <dgm:t>
        <a:bodyPr/>
        <a:lstStyle/>
        <a:p>
          <a:endParaRPr lang="es-MX"/>
        </a:p>
      </dgm:t>
    </dgm:pt>
    <dgm:pt modelId="{034ABBC3-2C86-6741-A5CF-752077435D5E}">
      <dgm:prSet custT="1"/>
      <dgm:spPr/>
      <dgm:t>
        <a:bodyPr/>
        <a:lstStyle/>
        <a:p>
          <a:r>
            <a:rPr lang="es-CO" sz="2400" dirty="0">
              <a:solidFill>
                <a:schemeClr val="tx1"/>
              </a:solidFill>
            </a:rPr>
            <a:t>ARL:</a:t>
          </a:r>
        </a:p>
      </dgm:t>
    </dgm:pt>
    <dgm:pt modelId="{DB7238D8-899C-064A-9F45-7AC5E69276C0}" type="parTrans" cxnId="{4AB66235-D240-F04A-B42A-248BF8072B28}">
      <dgm:prSet/>
      <dgm:spPr/>
      <dgm:t>
        <a:bodyPr/>
        <a:lstStyle/>
        <a:p>
          <a:endParaRPr lang="es-MX"/>
        </a:p>
      </dgm:t>
    </dgm:pt>
    <dgm:pt modelId="{0C519A1C-6F52-E54F-A2DE-C7BC9C603BA3}" type="sibTrans" cxnId="{4AB66235-D240-F04A-B42A-248BF8072B28}">
      <dgm:prSet/>
      <dgm:spPr/>
      <dgm:t>
        <a:bodyPr/>
        <a:lstStyle/>
        <a:p>
          <a:endParaRPr lang="es-MX"/>
        </a:p>
      </dgm:t>
    </dgm:pt>
    <dgm:pt modelId="{427F8C1A-E1F0-B049-8B8F-0BB90F150DAD}">
      <dgm:prSet/>
      <dgm:spPr/>
      <dgm:t>
        <a:bodyPr/>
        <a:lstStyle/>
        <a:p>
          <a:r>
            <a:rPr lang="es-CO" dirty="0"/>
            <a:t>Coordinar la fase de evaluación del programa de RHB; manuales de procedimientos y funciones /profesionales del programa de RHB.</a:t>
          </a:r>
        </a:p>
      </dgm:t>
    </dgm:pt>
    <dgm:pt modelId="{6A2ABE14-4233-174D-B459-0F362F48BB2D}" type="parTrans" cxnId="{ACEFA13E-68E1-BD42-AD63-9AFD327F0779}">
      <dgm:prSet/>
      <dgm:spPr/>
      <dgm:t>
        <a:bodyPr/>
        <a:lstStyle/>
        <a:p>
          <a:endParaRPr lang="es-MX"/>
        </a:p>
      </dgm:t>
    </dgm:pt>
    <dgm:pt modelId="{CCBE9BA1-FA59-5645-9EC4-16DB133AAE90}" type="sibTrans" cxnId="{ACEFA13E-68E1-BD42-AD63-9AFD327F0779}">
      <dgm:prSet/>
      <dgm:spPr/>
      <dgm:t>
        <a:bodyPr/>
        <a:lstStyle/>
        <a:p>
          <a:endParaRPr lang="es-MX"/>
        </a:p>
      </dgm:t>
    </dgm:pt>
    <dgm:pt modelId="{36BEE84B-6DA7-FF41-9F47-8B6748DA92AC}">
      <dgm:prSet custT="1"/>
      <dgm:spPr/>
      <dgm:t>
        <a:bodyPr/>
        <a:lstStyle/>
        <a:p>
          <a:r>
            <a:rPr lang="es-CO" sz="2400" b="1" dirty="0"/>
            <a:t>Empleador o contratante:</a:t>
          </a:r>
          <a:endParaRPr lang="es-CO" sz="2400" dirty="0"/>
        </a:p>
      </dgm:t>
    </dgm:pt>
    <dgm:pt modelId="{C274F3C7-C7C7-6744-A9B2-BBE68751AE21}" type="parTrans" cxnId="{F25AFE4E-A892-A24B-AD14-FA4BBC89623A}">
      <dgm:prSet/>
      <dgm:spPr/>
      <dgm:t>
        <a:bodyPr/>
        <a:lstStyle/>
        <a:p>
          <a:endParaRPr lang="es-MX"/>
        </a:p>
      </dgm:t>
    </dgm:pt>
    <dgm:pt modelId="{034DD6DF-1223-624F-8BFA-6A89DD029C79}" type="sibTrans" cxnId="{F25AFE4E-A892-A24B-AD14-FA4BBC89623A}">
      <dgm:prSet/>
      <dgm:spPr/>
      <dgm:t>
        <a:bodyPr/>
        <a:lstStyle/>
        <a:p>
          <a:endParaRPr lang="es-MX"/>
        </a:p>
      </dgm:t>
    </dgm:pt>
    <dgm:pt modelId="{AEBA5C2D-C578-7C4D-B4F5-D6B8D6B09946}">
      <dgm:prSet custT="1"/>
      <dgm:spPr/>
      <dgm:t>
        <a:bodyPr/>
        <a:lstStyle/>
        <a:p>
          <a:r>
            <a:rPr lang="es-CO" sz="2000" dirty="0"/>
            <a:t>Cumplir, con las actividades del Programa de RI para la RL y O.</a:t>
          </a:r>
        </a:p>
      </dgm:t>
    </dgm:pt>
    <dgm:pt modelId="{96511A07-7D1B-994C-9CAD-477FDE1F5D56}" type="parTrans" cxnId="{F8E242F8-B29F-1943-B320-C8A7EE27E1BE}">
      <dgm:prSet/>
      <dgm:spPr/>
      <dgm:t>
        <a:bodyPr/>
        <a:lstStyle/>
        <a:p>
          <a:endParaRPr lang="es-MX"/>
        </a:p>
      </dgm:t>
    </dgm:pt>
    <dgm:pt modelId="{D46090E6-4148-C047-AFF4-6B530B4F3058}" type="sibTrans" cxnId="{F8E242F8-B29F-1943-B320-C8A7EE27E1BE}">
      <dgm:prSet/>
      <dgm:spPr/>
      <dgm:t>
        <a:bodyPr/>
        <a:lstStyle/>
        <a:p>
          <a:endParaRPr lang="es-MX"/>
        </a:p>
      </dgm:t>
    </dgm:pt>
    <dgm:pt modelId="{3C401C88-A196-A040-A963-7FE1E8716FED}">
      <dgm:prSet custT="1"/>
      <dgm:spPr/>
      <dgm:t>
        <a:bodyPr/>
        <a:lstStyle/>
        <a:p>
          <a:r>
            <a:rPr lang="es-CO" sz="1600" dirty="0"/>
            <a:t>Médico fisiatra, Fisioterapeuta, TO y Psicólogo, Médico SST o SO, Atención del trabajador, Registros claros / acciones, TTO, planes de RHB y hallazgos clínicos y paraclínicos del trabajador, dejar registro del concepto de RHB y pronóstico de RHB.</a:t>
          </a:r>
        </a:p>
      </dgm:t>
    </dgm:pt>
    <dgm:pt modelId="{23DBB5BA-8B94-D54E-BBCD-CFF28043C5DB}" type="parTrans" cxnId="{5992A48D-3B2D-B341-B444-CB880C0FF287}">
      <dgm:prSet/>
      <dgm:spPr/>
      <dgm:t>
        <a:bodyPr/>
        <a:lstStyle/>
        <a:p>
          <a:endParaRPr lang="es-MX"/>
        </a:p>
      </dgm:t>
    </dgm:pt>
    <dgm:pt modelId="{E1D8ED6F-08E4-A948-923B-E1FE9E49215E}" type="sibTrans" cxnId="{5992A48D-3B2D-B341-B444-CB880C0FF287}">
      <dgm:prSet/>
      <dgm:spPr/>
      <dgm:t>
        <a:bodyPr/>
        <a:lstStyle/>
        <a:p>
          <a:endParaRPr lang="es-MX"/>
        </a:p>
      </dgm:t>
    </dgm:pt>
    <dgm:pt modelId="{5AC37188-53A7-C54E-9876-16CE05393E27}">
      <dgm:prSet custT="1"/>
      <dgm:spPr/>
      <dgm:t>
        <a:bodyPr/>
        <a:lstStyle/>
        <a:p>
          <a:r>
            <a:rPr lang="es-CO" sz="1800" dirty="0"/>
            <a:t>Suministrar oportunamente la información definición del DX y pronóstico funcional.</a:t>
          </a:r>
        </a:p>
      </dgm:t>
    </dgm:pt>
    <dgm:pt modelId="{43418C65-836A-F740-94E5-CBFCB2A2F41D}" type="parTrans" cxnId="{313AFB93-90CE-1347-BECF-0D6C05106505}">
      <dgm:prSet/>
      <dgm:spPr/>
      <dgm:t>
        <a:bodyPr/>
        <a:lstStyle/>
        <a:p>
          <a:endParaRPr lang="es-MX"/>
        </a:p>
      </dgm:t>
    </dgm:pt>
    <dgm:pt modelId="{3EEC5C1A-9FE1-8344-BB45-EE515A128EF1}" type="sibTrans" cxnId="{313AFB93-90CE-1347-BECF-0D6C05106505}">
      <dgm:prSet/>
      <dgm:spPr/>
      <dgm:t>
        <a:bodyPr/>
        <a:lstStyle/>
        <a:p>
          <a:endParaRPr lang="es-MX"/>
        </a:p>
      </dgm:t>
    </dgm:pt>
    <dgm:pt modelId="{77433DDC-615B-034E-A68E-B81A06BDADE1}">
      <dgm:prSet/>
      <dgm:spPr/>
      <dgm:t>
        <a:bodyPr/>
        <a:lstStyle/>
        <a:p>
          <a:r>
            <a:rPr lang="es-CO" dirty="0"/>
            <a:t>Contar estructura de servicios propia o contratada / procesos de RHB funcional y laboral, que conduzcan a la RL u orientación ocupacional</a:t>
          </a:r>
        </a:p>
      </dgm:t>
    </dgm:pt>
    <dgm:pt modelId="{4FABD658-88C4-AD44-9BF7-6EA77753D237}" type="parTrans" cxnId="{885EB50B-F383-BF4F-A8FB-7713C1FC77B7}">
      <dgm:prSet/>
      <dgm:spPr/>
      <dgm:t>
        <a:bodyPr/>
        <a:lstStyle/>
        <a:p>
          <a:endParaRPr lang="es-MX"/>
        </a:p>
      </dgm:t>
    </dgm:pt>
    <dgm:pt modelId="{90CAA0FC-4801-D84C-AC34-8D2437EA809F}" type="sibTrans" cxnId="{885EB50B-F383-BF4F-A8FB-7713C1FC77B7}">
      <dgm:prSet/>
      <dgm:spPr/>
      <dgm:t>
        <a:bodyPr/>
        <a:lstStyle/>
        <a:p>
          <a:endParaRPr lang="es-MX"/>
        </a:p>
      </dgm:t>
    </dgm:pt>
    <dgm:pt modelId="{9ADB36B4-D9A6-B246-B89F-51866AADEC7C}">
      <dgm:prSet custT="1"/>
      <dgm:spPr/>
      <dgm:t>
        <a:bodyPr/>
        <a:lstStyle/>
        <a:p>
          <a:r>
            <a:rPr lang="es-CO" sz="1400" dirty="0"/>
            <a:t>Aportará </a:t>
          </a:r>
          <a:r>
            <a:rPr lang="es-CO" sz="1400" dirty="0">
              <a:solidFill>
                <a:srgbClr val="FF0000"/>
              </a:solidFill>
            </a:rPr>
            <a:t>perfiles de los cargos </a:t>
          </a:r>
          <a:r>
            <a:rPr lang="es-CO" sz="1400" dirty="0"/>
            <a:t>actualizados, facilitar al equipo interdisciplinario </a:t>
          </a:r>
          <a:r>
            <a:rPr lang="es-CO" sz="1400" dirty="0">
              <a:solidFill>
                <a:srgbClr val="FF0000"/>
              </a:solidFill>
            </a:rPr>
            <a:t>análisis de </a:t>
          </a:r>
          <a:r>
            <a:rPr lang="es-CO" sz="1400" dirty="0" err="1">
              <a:solidFill>
                <a:srgbClr val="FF0000"/>
              </a:solidFill>
            </a:rPr>
            <a:t>Pto</a:t>
          </a:r>
          <a:r>
            <a:rPr lang="es-CO" sz="1400" dirty="0">
              <a:solidFill>
                <a:srgbClr val="FF0000"/>
              </a:solidFill>
            </a:rPr>
            <a:t> de trabajo:</a:t>
          </a:r>
          <a:r>
            <a:rPr lang="es-CO" sz="1400" dirty="0"/>
            <a:t> Incluir la descripción de las demandas físicas, psicológicas, técnicas y experiencia / desempeño / manual de funciones y procedimientos seguros. </a:t>
          </a:r>
        </a:p>
      </dgm:t>
    </dgm:pt>
    <dgm:pt modelId="{D3F46538-A85A-DE47-B141-71DECBD46BD5}" type="parTrans" cxnId="{04B10C90-8934-FA42-ACA7-5D9574CFF37C}">
      <dgm:prSet/>
      <dgm:spPr/>
      <dgm:t>
        <a:bodyPr/>
        <a:lstStyle/>
        <a:p>
          <a:endParaRPr lang="es-MX"/>
        </a:p>
      </dgm:t>
    </dgm:pt>
    <dgm:pt modelId="{B6439BE1-EE2F-FA46-98D5-1383FFE92D4C}" type="sibTrans" cxnId="{04B10C90-8934-FA42-ACA7-5D9574CFF37C}">
      <dgm:prSet/>
      <dgm:spPr/>
      <dgm:t>
        <a:bodyPr/>
        <a:lstStyle/>
        <a:p>
          <a:endParaRPr lang="es-MX"/>
        </a:p>
      </dgm:t>
    </dgm:pt>
    <dgm:pt modelId="{B29B74B6-DEC8-D740-B03F-54DCD8FD5B92}" type="pres">
      <dgm:prSet presAssocID="{B8A87003-0000-0944-B39E-48079FFB444B}" presName="Name0" presStyleCnt="0">
        <dgm:presLayoutVars>
          <dgm:chMax val="5"/>
          <dgm:chPref val="5"/>
          <dgm:dir/>
          <dgm:animLvl val="lvl"/>
        </dgm:presLayoutVars>
      </dgm:prSet>
      <dgm:spPr/>
      <dgm:t>
        <a:bodyPr/>
        <a:lstStyle/>
        <a:p>
          <a:endParaRPr lang="es-ES"/>
        </a:p>
      </dgm:t>
    </dgm:pt>
    <dgm:pt modelId="{E08C4A7E-379C-484F-8FFB-BB28680891D8}" type="pres">
      <dgm:prSet presAssocID="{CB11E920-C4A6-FC44-8AC3-26EDB82E6A3B}" presName="parentText1" presStyleLbl="node1" presStyleIdx="0" presStyleCnt="5" custLinFactNeighborY="934">
        <dgm:presLayoutVars>
          <dgm:chMax/>
          <dgm:chPref val="3"/>
          <dgm:bulletEnabled val="1"/>
        </dgm:presLayoutVars>
      </dgm:prSet>
      <dgm:spPr/>
      <dgm:t>
        <a:bodyPr/>
        <a:lstStyle/>
        <a:p>
          <a:endParaRPr lang="es-ES"/>
        </a:p>
      </dgm:t>
    </dgm:pt>
    <dgm:pt modelId="{2EE5D7D3-0F3E-1644-93DB-7FBA7AFC5D4B}" type="pres">
      <dgm:prSet presAssocID="{CB11E920-C4A6-FC44-8AC3-26EDB82E6A3B}" presName="childText1" presStyleLbl="solidAlignAcc1" presStyleIdx="0" presStyleCnt="5">
        <dgm:presLayoutVars>
          <dgm:chMax val="0"/>
          <dgm:chPref val="0"/>
          <dgm:bulletEnabled val="1"/>
        </dgm:presLayoutVars>
      </dgm:prSet>
      <dgm:spPr/>
      <dgm:t>
        <a:bodyPr/>
        <a:lstStyle/>
        <a:p>
          <a:endParaRPr lang="es-ES"/>
        </a:p>
      </dgm:t>
    </dgm:pt>
    <dgm:pt modelId="{FE94F183-CA9B-2540-A3A9-443CD81BA0BA}" type="pres">
      <dgm:prSet presAssocID="{0F7A5FBD-0FC0-DF41-B58C-1479DA1D7407}" presName="parentText2" presStyleLbl="node1" presStyleIdx="1" presStyleCnt="5">
        <dgm:presLayoutVars>
          <dgm:chMax/>
          <dgm:chPref val="3"/>
          <dgm:bulletEnabled val="1"/>
        </dgm:presLayoutVars>
      </dgm:prSet>
      <dgm:spPr/>
      <dgm:t>
        <a:bodyPr/>
        <a:lstStyle/>
        <a:p>
          <a:endParaRPr lang="es-ES"/>
        </a:p>
      </dgm:t>
    </dgm:pt>
    <dgm:pt modelId="{4B26D016-837D-B74B-846A-77CEBDC64668}" type="pres">
      <dgm:prSet presAssocID="{0F7A5FBD-0FC0-DF41-B58C-1479DA1D7407}" presName="childText2" presStyleLbl="solidAlignAcc1" presStyleIdx="1" presStyleCnt="5">
        <dgm:presLayoutVars>
          <dgm:chMax val="0"/>
          <dgm:chPref val="0"/>
          <dgm:bulletEnabled val="1"/>
        </dgm:presLayoutVars>
      </dgm:prSet>
      <dgm:spPr/>
      <dgm:t>
        <a:bodyPr/>
        <a:lstStyle/>
        <a:p>
          <a:endParaRPr lang="es-ES"/>
        </a:p>
      </dgm:t>
    </dgm:pt>
    <dgm:pt modelId="{F986F67D-92B9-2E43-ACE9-8A42389A1C10}" type="pres">
      <dgm:prSet presAssocID="{935CFB43-CA1E-5846-BEF1-D70FCA332112}" presName="parentText3" presStyleLbl="node1" presStyleIdx="2" presStyleCnt="5">
        <dgm:presLayoutVars>
          <dgm:chMax/>
          <dgm:chPref val="3"/>
          <dgm:bulletEnabled val="1"/>
        </dgm:presLayoutVars>
      </dgm:prSet>
      <dgm:spPr/>
      <dgm:t>
        <a:bodyPr/>
        <a:lstStyle/>
        <a:p>
          <a:endParaRPr lang="es-ES"/>
        </a:p>
      </dgm:t>
    </dgm:pt>
    <dgm:pt modelId="{6428D709-5A42-CA43-A0A9-49C28DBBD4BC}" type="pres">
      <dgm:prSet presAssocID="{935CFB43-CA1E-5846-BEF1-D70FCA332112}" presName="childText3" presStyleLbl="solidAlignAcc1" presStyleIdx="2" presStyleCnt="5">
        <dgm:presLayoutVars>
          <dgm:chMax val="0"/>
          <dgm:chPref val="0"/>
          <dgm:bulletEnabled val="1"/>
        </dgm:presLayoutVars>
      </dgm:prSet>
      <dgm:spPr/>
      <dgm:t>
        <a:bodyPr/>
        <a:lstStyle/>
        <a:p>
          <a:endParaRPr lang="es-ES"/>
        </a:p>
      </dgm:t>
    </dgm:pt>
    <dgm:pt modelId="{446AA99D-A141-F249-BC3C-38AA6CA6FC75}" type="pres">
      <dgm:prSet presAssocID="{034ABBC3-2C86-6741-A5CF-752077435D5E}" presName="parentText4" presStyleLbl="node1" presStyleIdx="3" presStyleCnt="5">
        <dgm:presLayoutVars>
          <dgm:chMax/>
          <dgm:chPref val="3"/>
          <dgm:bulletEnabled val="1"/>
        </dgm:presLayoutVars>
      </dgm:prSet>
      <dgm:spPr/>
      <dgm:t>
        <a:bodyPr/>
        <a:lstStyle/>
        <a:p>
          <a:endParaRPr lang="es-ES"/>
        </a:p>
      </dgm:t>
    </dgm:pt>
    <dgm:pt modelId="{8C8AC199-9EC9-5E4B-AD23-BA6B852AB583}" type="pres">
      <dgm:prSet presAssocID="{034ABBC3-2C86-6741-A5CF-752077435D5E}" presName="childText4" presStyleLbl="solidAlignAcc1" presStyleIdx="3" presStyleCnt="5">
        <dgm:presLayoutVars>
          <dgm:chMax val="0"/>
          <dgm:chPref val="0"/>
          <dgm:bulletEnabled val="1"/>
        </dgm:presLayoutVars>
      </dgm:prSet>
      <dgm:spPr/>
      <dgm:t>
        <a:bodyPr/>
        <a:lstStyle/>
        <a:p>
          <a:endParaRPr lang="es-ES"/>
        </a:p>
      </dgm:t>
    </dgm:pt>
    <dgm:pt modelId="{2669FDE3-05DB-894D-ADA3-FC47F006849A}" type="pres">
      <dgm:prSet presAssocID="{36BEE84B-6DA7-FF41-9F47-8B6748DA92AC}" presName="parentText5" presStyleLbl="node1" presStyleIdx="4" presStyleCnt="5">
        <dgm:presLayoutVars>
          <dgm:chMax/>
          <dgm:chPref val="3"/>
          <dgm:bulletEnabled val="1"/>
        </dgm:presLayoutVars>
      </dgm:prSet>
      <dgm:spPr/>
      <dgm:t>
        <a:bodyPr/>
        <a:lstStyle/>
        <a:p>
          <a:endParaRPr lang="es-ES"/>
        </a:p>
      </dgm:t>
    </dgm:pt>
    <dgm:pt modelId="{CA5AB5B6-9A36-374E-A637-17B36293C242}" type="pres">
      <dgm:prSet presAssocID="{36BEE84B-6DA7-FF41-9F47-8B6748DA92AC}" presName="childText5" presStyleLbl="solidAlignAcc1" presStyleIdx="4" presStyleCnt="5">
        <dgm:presLayoutVars>
          <dgm:chMax val="0"/>
          <dgm:chPref val="0"/>
          <dgm:bulletEnabled val="1"/>
        </dgm:presLayoutVars>
      </dgm:prSet>
      <dgm:spPr/>
      <dgm:t>
        <a:bodyPr/>
        <a:lstStyle/>
        <a:p>
          <a:endParaRPr lang="es-ES"/>
        </a:p>
      </dgm:t>
    </dgm:pt>
  </dgm:ptLst>
  <dgm:cxnLst>
    <dgm:cxn modelId="{313AFB93-90CE-1347-BECF-0D6C05106505}" srcId="{935CFB43-CA1E-5846-BEF1-D70FCA332112}" destId="{5AC37188-53A7-C54E-9876-16CE05393E27}" srcOrd="0" destOrd="0" parTransId="{43418C65-836A-F740-94E5-CBFCB2A2F41D}" sibTransId="{3EEC5C1A-9FE1-8344-BB45-EE515A128EF1}"/>
    <dgm:cxn modelId="{CAEFAFEE-BA5C-DC41-83DD-A1890378780E}" type="presOf" srcId="{427F8C1A-E1F0-B049-8B8F-0BB90F150DAD}" destId="{8C8AC199-9EC9-5E4B-AD23-BA6B852AB583}" srcOrd="0" destOrd="1" presId="urn:microsoft.com/office/officeart/2009/3/layout/IncreasingArrowsProcess"/>
    <dgm:cxn modelId="{363B40F3-BCD7-3841-9663-3C319E10E64E}" type="presOf" srcId="{AEBA5C2D-C578-7C4D-B4F5-D6B8D6B09946}" destId="{2EE5D7D3-0F3E-1644-93DB-7FBA7AFC5D4B}" srcOrd="0" destOrd="0" presId="urn:microsoft.com/office/officeart/2009/3/layout/IncreasingArrowsProcess"/>
    <dgm:cxn modelId="{F3F2FD45-4B8E-8742-A983-C646EDC6DE74}" type="presOf" srcId="{B8A87003-0000-0944-B39E-48079FFB444B}" destId="{B29B74B6-DEC8-D740-B03F-54DCD8FD5B92}" srcOrd="0" destOrd="0" presId="urn:microsoft.com/office/officeart/2009/3/layout/IncreasingArrowsProcess"/>
    <dgm:cxn modelId="{ACEFA13E-68E1-BD42-AD63-9AFD327F0779}" srcId="{034ABBC3-2C86-6741-A5CF-752077435D5E}" destId="{427F8C1A-E1F0-B049-8B8F-0BB90F150DAD}" srcOrd="1" destOrd="0" parTransId="{6A2ABE14-4233-174D-B459-0F362F48BB2D}" sibTransId="{CCBE9BA1-FA59-5645-9EC4-16DB133AAE90}"/>
    <dgm:cxn modelId="{4D160AAC-9C41-1D47-98E0-9CA343E896F5}" type="presOf" srcId="{5AC37188-53A7-C54E-9876-16CE05393E27}" destId="{6428D709-5A42-CA43-A0A9-49C28DBBD4BC}" srcOrd="0" destOrd="0" presId="urn:microsoft.com/office/officeart/2009/3/layout/IncreasingArrowsProcess"/>
    <dgm:cxn modelId="{EFA5E022-DA76-D44A-8EC0-19FB3702DCD7}" type="presOf" srcId="{034ABBC3-2C86-6741-A5CF-752077435D5E}" destId="{446AA99D-A141-F249-BC3C-38AA6CA6FC75}" srcOrd="0" destOrd="0" presId="urn:microsoft.com/office/officeart/2009/3/layout/IncreasingArrowsProcess"/>
    <dgm:cxn modelId="{885EB50B-F383-BF4F-A8FB-7713C1FC77B7}" srcId="{034ABBC3-2C86-6741-A5CF-752077435D5E}" destId="{77433DDC-615B-034E-A68E-B81A06BDADE1}" srcOrd="0" destOrd="0" parTransId="{4FABD658-88C4-AD44-9BF7-6EA77753D237}" sibTransId="{90CAA0FC-4801-D84C-AC34-8D2437EA809F}"/>
    <dgm:cxn modelId="{C99AD461-E93F-6D47-B624-71803919AE05}" type="presOf" srcId="{935CFB43-CA1E-5846-BEF1-D70FCA332112}" destId="{F986F67D-92B9-2E43-ACE9-8A42389A1C10}" srcOrd="0" destOrd="0" presId="urn:microsoft.com/office/officeart/2009/3/layout/IncreasingArrowsProcess"/>
    <dgm:cxn modelId="{F25AFE4E-A892-A24B-AD14-FA4BBC89623A}" srcId="{B8A87003-0000-0944-B39E-48079FFB444B}" destId="{36BEE84B-6DA7-FF41-9F47-8B6748DA92AC}" srcOrd="4" destOrd="0" parTransId="{C274F3C7-C7C7-6744-A9B2-BBE68751AE21}" sibTransId="{034DD6DF-1223-624F-8BFA-6A89DD029C79}"/>
    <dgm:cxn modelId="{912E9E94-FADB-C243-9198-4B4C6F7C27EC}" srcId="{B8A87003-0000-0944-B39E-48079FFB444B}" destId="{0F7A5FBD-0FC0-DF41-B58C-1479DA1D7407}" srcOrd="1" destOrd="0" parTransId="{5C534F40-825E-0E4F-A849-1CE8F989772A}" sibTransId="{879D885F-3BC1-7B48-8728-3CC52DF3BDF6}"/>
    <dgm:cxn modelId="{FCE33040-DFAC-744C-B1FD-6A8165AC6303}" srcId="{B8A87003-0000-0944-B39E-48079FFB444B}" destId="{CB11E920-C4A6-FC44-8AC3-26EDB82E6A3B}" srcOrd="0" destOrd="0" parTransId="{D6F6392B-0170-234D-8B36-6412BFD5A3E6}" sibTransId="{863039D2-80CF-3B4B-8409-E1B1620B797F}"/>
    <dgm:cxn modelId="{30E9BF1C-7E3D-DD46-95A7-A1ADDAA7848B}" srcId="{B8A87003-0000-0944-B39E-48079FFB444B}" destId="{935CFB43-CA1E-5846-BEF1-D70FCA332112}" srcOrd="2" destOrd="0" parTransId="{9841A0DB-61D0-9743-975F-A52647AD8C84}" sibTransId="{B6CB73E2-62E5-954A-ACD5-87C24ADDDACC}"/>
    <dgm:cxn modelId="{04B10C90-8934-FA42-ACA7-5D9574CFF37C}" srcId="{36BEE84B-6DA7-FF41-9F47-8B6748DA92AC}" destId="{9ADB36B4-D9A6-B246-B89F-51866AADEC7C}" srcOrd="0" destOrd="0" parTransId="{D3F46538-A85A-DE47-B141-71DECBD46BD5}" sibTransId="{B6439BE1-EE2F-FA46-98D5-1383FFE92D4C}"/>
    <dgm:cxn modelId="{6BBE1E89-C30D-8A49-A79E-2A4DD8315FA5}" type="presOf" srcId="{0F7A5FBD-0FC0-DF41-B58C-1479DA1D7407}" destId="{FE94F183-CA9B-2540-A3A9-443CD81BA0BA}" srcOrd="0" destOrd="0" presId="urn:microsoft.com/office/officeart/2009/3/layout/IncreasingArrowsProcess"/>
    <dgm:cxn modelId="{5ACEBB24-10F4-1940-A6E7-A1DC21ACD016}" type="presOf" srcId="{36BEE84B-6DA7-FF41-9F47-8B6748DA92AC}" destId="{2669FDE3-05DB-894D-ADA3-FC47F006849A}" srcOrd="0" destOrd="0" presId="urn:microsoft.com/office/officeart/2009/3/layout/IncreasingArrowsProcess"/>
    <dgm:cxn modelId="{5F06A4E5-1970-284E-8491-DC27553EB9B7}" type="presOf" srcId="{3C401C88-A196-A040-A963-7FE1E8716FED}" destId="{4B26D016-837D-B74B-846A-77CEBDC64668}" srcOrd="0" destOrd="0" presId="urn:microsoft.com/office/officeart/2009/3/layout/IncreasingArrowsProcess"/>
    <dgm:cxn modelId="{F8E242F8-B29F-1943-B320-C8A7EE27E1BE}" srcId="{CB11E920-C4A6-FC44-8AC3-26EDB82E6A3B}" destId="{AEBA5C2D-C578-7C4D-B4F5-D6B8D6B09946}" srcOrd="0" destOrd="0" parTransId="{96511A07-7D1B-994C-9CAD-477FDE1F5D56}" sibTransId="{D46090E6-4148-C047-AFF4-6B530B4F3058}"/>
    <dgm:cxn modelId="{B3520976-BE16-3546-A180-B7DD76357E9E}" type="presOf" srcId="{77433DDC-615B-034E-A68E-B81A06BDADE1}" destId="{8C8AC199-9EC9-5E4B-AD23-BA6B852AB583}" srcOrd="0" destOrd="0" presId="urn:microsoft.com/office/officeart/2009/3/layout/IncreasingArrowsProcess"/>
    <dgm:cxn modelId="{5992A48D-3B2D-B341-B444-CB880C0FF287}" srcId="{0F7A5FBD-0FC0-DF41-B58C-1479DA1D7407}" destId="{3C401C88-A196-A040-A963-7FE1E8716FED}" srcOrd="0" destOrd="0" parTransId="{23DBB5BA-8B94-D54E-BBCD-CFF28043C5DB}" sibTransId="{E1D8ED6F-08E4-A948-923B-E1FE9E49215E}"/>
    <dgm:cxn modelId="{D7FEFFFF-2195-024E-9261-C16C2C44EE56}" type="presOf" srcId="{CB11E920-C4A6-FC44-8AC3-26EDB82E6A3B}" destId="{E08C4A7E-379C-484F-8FFB-BB28680891D8}" srcOrd="0" destOrd="0" presId="urn:microsoft.com/office/officeart/2009/3/layout/IncreasingArrowsProcess"/>
    <dgm:cxn modelId="{4AB66235-D240-F04A-B42A-248BF8072B28}" srcId="{B8A87003-0000-0944-B39E-48079FFB444B}" destId="{034ABBC3-2C86-6741-A5CF-752077435D5E}" srcOrd="3" destOrd="0" parTransId="{DB7238D8-899C-064A-9F45-7AC5E69276C0}" sibTransId="{0C519A1C-6F52-E54F-A2DE-C7BC9C603BA3}"/>
    <dgm:cxn modelId="{EAB0E54C-04F1-654D-A0C0-80B1866C327C}" type="presOf" srcId="{9ADB36B4-D9A6-B246-B89F-51866AADEC7C}" destId="{CA5AB5B6-9A36-374E-A637-17B36293C242}" srcOrd="0" destOrd="0" presId="urn:microsoft.com/office/officeart/2009/3/layout/IncreasingArrowsProcess"/>
    <dgm:cxn modelId="{808C3A7E-BBFD-834E-A4D6-5C1EBCD934E8}" type="presParOf" srcId="{B29B74B6-DEC8-D740-B03F-54DCD8FD5B92}" destId="{E08C4A7E-379C-484F-8FFB-BB28680891D8}" srcOrd="0" destOrd="0" presId="urn:microsoft.com/office/officeart/2009/3/layout/IncreasingArrowsProcess"/>
    <dgm:cxn modelId="{240047E5-61D2-C147-ADBD-15260CA63F1B}" type="presParOf" srcId="{B29B74B6-DEC8-D740-B03F-54DCD8FD5B92}" destId="{2EE5D7D3-0F3E-1644-93DB-7FBA7AFC5D4B}" srcOrd="1" destOrd="0" presId="urn:microsoft.com/office/officeart/2009/3/layout/IncreasingArrowsProcess"/>
    <dgm:cxn modelId="{B6526403-2640-5D44-996E-1F45078272C9}" type="presParOf" srcId="{B29B74B6-DEC8-D740-B03F-54DCD8FD5B92}" destId="{FE94F183-CA9B-2540-A3A9-443CD81BA0BA}" srcOrd="2" destOrd="0" presId="urn:microsoft.com/office/officeart/2009/3/layout/IncreasingArrowsProcess"/>
    <dgm:cxn modelId="{DDED76F3-0165-B744-A796-12D8CA192562}" type="presParOf" srcId="{B29B74B6-DEC8-D740-B03F-54DCD8FD5B92}" destId="{4B26D016-837D-B74B-846A-77CEBDC64668}" srcOrd="3" destOrd="0" presId="urn:microsoft.com/office/officeart/2009/3/layout/IncreasingArrowsProcess"/>
    <dgm:cxn modelId="{D3AB2DA7-0AB8-4E4A-A6C7-F8981FD7F8AB}" type="presParOf" srcId="{B29B74B6-DEC8-D740-B03F-54DCD8FD5B92}" destId="{F986F67D-92B9-2E43-ACE9-8A42389A1C10}" srcOrd="4" destOrd="0" presId="urn:microsoft.com/office/officeart/2009/3/layout/IncreasingArrowsProcess"/>
    <dgm:cxn modelId="{ED8DE628-3210-1D40-B3D6-A24369B7F3CE}" type="presParOf" srcId="{B29B74B6-DEC8-D740-B03F-54DCD8FD5B92}" destId="{6428D709-5A42-CA43-A0A9-49C28DBBD4BC}" srcOrd="5" destOrd="0" presId="urn:microsoft.com/office/officeart/2009/3/layout/IncreasingArrowsProcess"/>
    <dgm:cxn modelId="{264EAF2B-EF65-9745-9921-663D22C41455}" type="presParOf" srcId="{B29B74B6-DEC8-D740-B03F-54DCD8FD5B92}" destId="{446AA99D-A141-F249-BC3C-38AA6CA6FC75}" srcOrd="6" destOrd="0" presId="urn:microsoft.com/office/officeart/2009/3/layout/IncreasingArrowsProcess"/>
    <dgm:cxn modelId="{B5B25EE7-95A4-144A-9BFA-AA368F739984}" type="presParOf" srcId="{B29B74B6-DEC8-D740-B03F-54DCD8FD5B92}" destId="{8C8AC199-9EC9-5E4B-AD23-BA6B852AB583}" srcOrd="7" destOrd="0" presId="urn:microsoft.com/office/officeart/2009/3/layout/IncreasingArrowsProcess"/>
    <dgm:cxn modelId="{C181A62E-0A96-5F47-AD22-4ABE307E8696}" type="presParOf" srcId="{B29B74B6-DEC8-D740-B03F-54DCD8FD5B92}" destId="{2669FDE3-05DB-894D-ADA3-FC47F006849A}" srcOrd="8" destOrd="0" presId="urn:microsoft.com/office/officeart/2009/3/layout/IncreasingArrowsProcess"/>
    <dgm:cxn modelId="{8852B14A-A07D-D64F-80F9-28B94C1E1BD4}" type="presParOf" srcId="{B29B74B6-DEC8-D740-B03F-54DCD8FD5B92}" destId="{CA5AB5B6-9A36-374E-A637-17B36293C242}" srcOrd="9"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8B99272B-79F4-334F-BA0F-E9ABD3041891}"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3C64D4EE-FE22-F241-B168-7CBD94459749}">
      <dgm:prSet/>
      <dgm:spPr/>
      <dgm:t>
        <a:bodyPr/>
        <a:lstStyle/>
        <a:p>
          <a:r>
            <a:rPr lang="es-CO"/>
            <a:t>Objetivo</a:t>
          </a:r>
        </a:p>
      </dgm:t>
    </dgm:pt>
    <dgm:pt modelId="{74D28341-F9D2-9147-859B-A1B14FC0317D}" type="parTrans" cxnId="{88AD9C1D-53F3-3F47-915B-CD565BB41DCB}">
      <dgm:prSet/>
      <dgm:spPr/>
      <dgm:t>
        <a:bodyPr/>
        <a:lstStyle/>
        <a:p>
          <a:endParaRPr lang="es-MX"/>
        </a:p>
      </dgm:t>
    </dgm:pt>
    <dgm:pt modelId="{0077FC83-FCA6-1448-BA7A-7FB1E8DA15F8}" type="sibTrans" cxnId="{88AD9C1D-53F3-3F47-915B-CD565BB41DCB}">
      <dgm:prSet/>
      <dgm:spPr/>
      <dgm:t>
        <a:bodyPr/>
        <a:lstStyle/>
        <a:p>
          <a:endParaRPr lang="es-MX"/>
        </a:p>
      </dgm:t>
    </dgm:pt>
    <dgm:pt modelId="{9A033286-0255-4A46-A7FC-B6596E3BE4DA}">
      <dgm:prSet/>
      <dgm:spPr/>
      <dgm:t>
        <a:bodyPr/>
        <a:lstStyle/>
        <a:p>
          <a:r>
            <a:rPr lang="es-CO"/>
            <a:t>Lograr la continuidad del trabajador en su labor productiva con las garantías de poder desempeñarse en un ambiente seguro y con el control de los riesgos para su actual condición funcional</a:t>
          </a:r>
        </a:p>
      </dgm:t>
    </dgm:pt>
    <dgm:pt modelId="{749841F9-3B58-1F46-AE97-D5A337FEFB62}" type="parTrans" cxnId="{1BD12294-F0EA-D842-B60A-F424D1E9D68C}">
      <dgm:prSet/>
      <dgm:spPr/>
      <dgm:t>
        <a:bodyPr/>
        <a:lstStyle/>
        <a:p>
          <a:endParaRPr lang="es-MX"/>
        </a:p>
      </dgm:t>
    </dgm:pt>
    <dgm:pt modelId="{06B3166A-2222-F446-85C6-89FF55E37300}" type="sibTrans" cxnId="{1BD12294-F0EA-D842-B60A-F424D1E9D68C}">
      <dgm:prSet/>
      <dgm:spPr/>
      <dgm:t>
        <a:bodyPr/>
        <a:lstStyle/>
        <a:p>
          <a:endParaRPr lang="es-MX"/>
        </a:p>
      </dgm:t>
    </dgm:pt>
    <dgm:pt modelId="{D1221285-B581-8A47-91DB-0A7EDB511388}" type="pres">
      <dgm:prSet presAssocID="{8B99272B-79F4-334F-BA0F-E9ABD3041891}" presName="linear" presStyleCnt="0">
        <dgm:presLayoutVars>
          <dgm:animLvl val="lvl"/>
          <dgm:resizeHandles val="exact"/>
        </dgm:presLayoutVars>
      </dgm:prSet>
      <dgm:spPr/>
      <dgm:t>
        <a:bodyPr/>
        <a:lstStyle/>
        <a:p>
          <a:endParaRPr lang="es-ES"/>
        </a:p>
      </dgm:t>
    </dgm:pt>
    <dgm:pt modelId="{29A2A013-F7E7-2D40-9DC4-D848D0C3744E}" type="pres">
      <dgm:prSet presAssocID="{3C64D4EE-FE22-F241-B168-7CBD94459749}" presName="parentText" presStyleLbl="node1" presStyleIdx="0" presStyleCnt="1">
        <dgm:presLayoutVars>
          <dgm:chMax val="0"/>
          <dgm:bulletEnabled val="1"/>
        </dgm:presLayoutVars>
      </dgm:prSet>
      <dgm:spPr/>
      <dgm:t>
        <a:bodyPr/>
        <a:lstStyle/>
        <a:p>
          <a:endParaRPr lang="es-ES"/>
        </a:p>
      </dgm:t>
    </dgm:pt>
    <dgm:pt modelId="{9DB8BB3B-9353-184F-BCEF-41AF3F0F460C}" type="pres">
      <dgm:prSet presAssocID="{3C64D4EE-FE22-F241-B168-7CBD94459749}" presName="childText" presStyleLbl="revTx" presStyleIdx="0" presStyleCnt="1">
        <dgm:presLayoutVars>
          <dgm:bulletEnabled val="1"/>
        </dgm:presLayoutVars>
      </dgm:prSet>
      <dgm:spPr/>
      <dgm:t>
        <a:bodyPr/>
        <a:lstStyle/>
        <a:p>
          <a:endParaRPr lang="es-ES"/>
        </a:p>
      </dgm:t>
    </dgm:pt>
  </dgm:ptLst>
  <dgm:cxnLst>
    <dgm:cxn modelId="{88AD9C1D-53F3-3F47-915B-CD565BB41DCB}" srcId="{8B99272B-79F4-334F-BA0F-E9ABD3041891}" destId="{3C64D4EE-FE22-F241-B168-7CBD94459749}" srcOrd="0" destOrd="0" parTransId="{74D28341-F9D2-9147-859B-A1B14FC0317D}" sibTransId="{0077FC83-FCA6-1448-BA7A-7FB1E8DA15F8}"/>
    <dgm:cxn modelId="{A60414DF-49D7-F845-B513-6F80F544E670}" type="presOf" srcId="{8B99272B-79F4-334F-BA0F-E9ABD3041891}" destId="{D1221285-B581-8A47-91DB-0A7EDB511388}" srcOrd="0" destOrd="0" presId="urn:microsoft.com/office/officeart/2005/8/layout/vList2"/>
    <dgm:cxn modelId="{1BD12294-F0EA-D842-B60A-F424D1E9D68C}" srcId="{3C64D4EE-FE22-F241-B168-7CBD94459749}" destId="{9A033286-0255-4A46-A7FC-B6596E3BE4DA}" srcOrd="0" destOrd="0" parTransId="{749841F9-3B58-1F46-AE97-D5A337FEFB62}" sibTransId="{06B3166A-2222-F446-85C6-89FF55E37300}"/>
    <dgm:cxn modelId="{F9D4EC2C-370D-7A4A-91D0-BA99E17AB928}" type="presOf" srcId="{9A033286-0255-4A46-A7FC-B6596E3BE4DA}" destId="{9DB8BB3B-9353-184F-BCEF-41AF3F0F460C}" srcOrd="0" destOrd="0" presId="urn:microsoft.com/office/officeart/2005/8/layout/vList2"/>
    <dgm:cxn modelId="{E586D555-5162-D74C-AF5A-B55C92EFAF73}" type="presOf" srcId="{3C64D4EE-FE22-F241-B168-7CBD94459749}" destId="{29A2A013-F7E7-2D40-9DC4-D848D0C3744E}" srcOrd="0" destOrd="0" presId="urn:microsoft.com/office/officeart/2005/8/layout/vList2"/>
    <dgm:cxn modelId="{FD0188BB-EADF-9A45-B34B-DC55BDE2C6A3}" type="presParOf" srcId="{D1221285-B581-8A47-91DB-0A7EDB511388}" destId="{29A2A013-F7E7-2D40-9DC4-D848D0C3744E}" srcOrd="0" destOrd="0" presId="urn:microsoft.com/office/officeart/2005/8/layout/vList2"/>
    <dgm:cxn modelId="{F43849E6-B14E-0F45-BF4B-451BE3CE388B}" type="presParOf" srcId="{D1221285-B581-8A47-91DB-0A7EDB511388}" destId="{9DB8BB3B-9353-184F-BCEF-41AF3F0F460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335B14F6-0355-0647-8E65-ED6535929C84}"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E5F9EB0B-14EA-6E47-AA46-9F0FD95D7F84}">
      <dgm:prSet/>
      <dgm:spPr/>
      <dgm:t>
        <a:bodyPr/>
        <a:lstStyle/>
        <a:p>
          <a:r>
            <a:rPr lang="es-CO" dirty="0"/>
            <a:t>Informe final</a:t>
          </a:r>
        </a:p>
      </dgm:t>
    </dgm:pt>
    <dgm:pt modelId="{3502ABD6-007C-4A40-B38F-51E8D1845315}" type="parTrans" cxnId="{B9CCFBEE-93F3-6F49-B51D-5249067588FA}">
      <dgm:prSet/>
      <dgm:spPr/>
      <dgm:t>
        <a:bodyPr/>
        <a:lstStyle/>
        <a:p>
          <a:endParaRPr lang="es-MX"/>
        </a:p>
      </dgm:t>
    </dgm:pt>
    <dgm:pt modelId="{3D5D5D50-727A-E64C-867E-77098DED57F5}" type="sibTrans" cxnId="{B9CCFBEE-93F3-6F49-B51D-5249067588FA}">
      <dgm:prSet/>
      <dgm:spPr/>
      <dgm:t>
        <a:bodyPr/>
        <a:lstStyle/>
        <a:p>
          <a:endParaRPr lang="es-MX"/>
        </a:p>
      </dgm:t>
    </dgm:pt>
    <dgm:pt modelId="{45AF3414-5616-3043-A761-5B8FBD670603}">
      <dgm:prSet/>
      <dgm:spPr/>
      <dgm:t>
        <a:bodyPr/>
        <a:lstStyle/>
        <a:p>
          <a:r>
            <a:rPr lang="es-CO" dirty="0"/>
            <a:t>Cierre de caso</a:t>
          </a:r>
        </a:p>
      </dgm:t>
    </dgm:pt>
    <dgm:pt modelId="{CE8AA173-23C6-FB4F-AAE1-0EF44D0947F9}" type="parTrans" cxnId="{7E6CD84C-0352-664D-B88A-A84D6E57F65B}">
      <dgm:prSet/>
      <dgm:spPr/>
      <dgm:t>
        <a:bodyPr/>
        <a:lstStyle/>
        <a:p>
          <a:endParaRPr lang="es-MX"/>
        </a:p>
      </dgm:t>
    </dgm:pt>
    <dgm:pt modelId="{92051D2A-FF34-0D48-BE79-E235625F2E22}" type="sibTrans" cxnId="{7E6CD84C-0352-664D-B88A-A84D6E57F65B}">
      <dgm:prSet/>
      <dgm:spPr/>
      <dgm:t>
        <a:bodyPr/>
        <a:lstStyle/>
        <a:p>
          <a:endParaRPr lang="es-MX"/>
        </a:p>
      </dgm:t>
    </dgm:pt>
    <dgm:pt modelId="{1F465A38-362D-4345-9DE6-D9F4E2C9B611}">
      <dgm:prSet/>
      <dgm:spPr/>
      <dgm:t>
        <a:bodyPr/>
        <a:lstStyle/>
        <a:p>
          <a:r>
            <a:rPr lang="es-CO" dirty="0"/>
            <a:t>Esta actividad implica también, el conocer y registrar como parte de un sistema de información y de seguimiento al sistema los procesos de calificación de pérdida de capacidad laboral.</a:t>
          </a:r>
        </a:p>
      </dgm:t>
    </dgm:pt>
    <dgm:pt modelId="{E3208086-77BD-484F-937B-FF68E3FDC987}" type="parTrans" cxnId="{36029B57-81A3-3643-99AD-76DBA7F4BFD0}">
      <dgm:prSet/>
      <dgm:spPr/>
      <dgm:t>
        <a:bodyPr/>
        <a:lstStyle/>
        <a:p>
          <a:endParaRPr lang="es-MX"/>
        </a:p>
      </dgm:t>
    </dgm:pt>
    <dgm:pt modelId="{3E524A21-C0CE-414C-BDD9-554637B319CF}" type="sibTrans" cxnId="{36029B57-81A3-3643-99AD-76DBA7F4BFD0}">
      <dgm:prSet/>
      <dgm:spPr/>
      <dgm:t>
        <a:bodyPr/>
        <a:lstStyle/>
        <a:p>
          <a:endParaRPr lang="es-MX"/>
        </a:p>
      </dgm:t>
    </dgm:pt>
    <dgm:pt modelId="{ECB6AA43-D85A-FE4B-8068-BB6D50A6FA0B}">
      <dgm:prSet/>
      <dgm:spPr/>
      <dgm:t>
        <a:bodyPr/>
        <a:lstStyle/>
        <a:p>
          <a:r>
            <a:rPr lang="es-CO"/>
            <a:t>Diligenciamiento del formato que establezca la ARL .para tal fin</a:t>
          </a:r>
        </a:p>
      </dgm:t>
    </dgm:pt>
    <dgm:pt modelId="{C8CAD1C2-BB72-B046-B1EA-539AB421D43C}" type="parTrans" cxnId="{65F461E7-3D4F-D649-A911-06173C699C98}">
      <dgm:prSet/>
      <dgm:spPr/>
      <dgm:t>
        <a:bodyPr/>
        <a:lstStyle/>
        <a:p>
          <a:endParaRPr lang="es-MX"/>
        </a:p>
      </dgm:t>
    </dgm:pt>
    <dgm:pt modelId="{F977BD36-5F3C-C045-AC33-57A519E462FF}" type="sibTrans" cxnId="{65F461E7-3D4F-D649-A911-06173C699C98}">
      <dgm:prSet/>
      <dgm:spPr/>
      <dgm:t>
        <a:bodyPr/>
        <a:lstStyle/>
        <a:p>
          <a:endParaRPr lang="es-MX"/>
        </a:p>
      </dgm:t>
    </dgm:pt>
    <dgm:pt modelId="{3C868DF5-3480-0C42-8B21-0897AACFD213}">
      <dgm:prSet/>
      <dgm:spPr/>
      <dgm:t>
        <a:bodyPr/>
        <a:lstStyle/>
        <a:p>
          <a:r>
            <a:rPr lang="es-CO" dirty="0"/>
            <a:t>por cada caso, evaluando el cumplimiento de las metas, objetivos y tiempos de rehabilitación funcional y profesional.</a:t>
          </a:r>
        </a:p>
      </dgm:t>
    </dgm:pt>
    <dgm:pt modelId="{3719B774-38EE-AA4A-BD49-7D2E7FA58B45}" type="parTrans" cxnId="{174A8EC5-F62E-B940-8391-484D5B934990}">
      <dgm:prSet/>
      <dgm:spPr/>
      <dgm:t>
        <a:bodyPr/>
        <a:lstStyle/>
        <a:p>
          <a:endParaRPr lang="es-MX"/>
        </a:p>
      </dgm:t>
    </dgm:pt>
    <dgm:pt modelId="{7754B1F4-3FEC-4144-BCF2-E85BA37B121C}" type="sibTrans" cxnId="{174A8EC5-F62E-B940-8391-484D5B934990}">
      <dgm:prSet/>
      <dgm:spPr/>
      <dgm:t>
        <a:bodyPr/>
        <a:lstStyle/>
        <a:p>
          <a:endParaRPr lang="es-MX"/>
        </a:p>
      </dgm:t>
    </dgm:pt>
    <dgm:pt modelId="{9B195EB9-7046-824E-8DC1-2D1DDCE76111}">
      <dgm:prSet/>
      <dgm:spPr/>
      <dgm:t>
        <a:bodyPr/>
        <a:lstStyle/>
        <a:p>
          <a:r>
            <a:rPr lang="es-CO" dirty="0"/>
            <a:t>Se agotaron todas las actividades pertinentes de rehabilitación funcional, profesional y el seguimiento de las actividades de reincorporación laboral, requeridas por cada caso en particular. Orientación sobre posibles alternativas ocupacionales para la persona, en términos de roles ocupacionales y mantenimiento de la calidad de vida.</a:t>
          </a:r>
        </a:p>
      </dgm:t>
    </dgm:pt>
    <dgm:pt modelId="{7661C306-E466-1440-AC1E-DB6487465322}" type="parTrans" cxnId="{2597F4BE-4ED1-8C47-87A5-CAE2A762AB44}">
      <dgm:prSet/>
      <dgm:spPr/>
      <dgm:t>
        <a:bodyPr/>
        <a:lstStyle/>
        <a:p>
          <a:endParaRPr lang="es-MX"/>
        </a:p>
      </dgm:t>
    </dgm:pt>
    <dgm:pt modelId="{24A6FB4E-1D3E-B84B-BF76-7EBF1257B9B9}" type="sibTrans" cxnId="{2597F4BE-4ED1-8C47-87A5-CAE2A762AB44}">
      <dgm:prSet/>
      <dgm:spPr/>
      <dgm:t>
        <a:bodyPr/>
        <a:lstStyle/>
        <a:p>
          <a:endParaRPr lang="es-MX"/>
        </a:p>
      </dgm:t>
    </dgm:pt>
    <dgm:pt modelId="{0C9386B3-57D2-4341-BA09-29B377DD6783}" type="pres">
      <dgm:prSet presAssocID="{335B14F6-0355-0647-8E65-ED6535929C84}" presName="linear" presStyleCnt="0">
        <dgm:presLayoutVars>
          <dgm:animLvl val="lvl"/>
          <dgm:resizeHandles val="exact"/>
        </dgm:presLayoutVars>
      </dgm:prSet>
      <dgm:spPr/>
      <dgm:t>
        <a:bodyPr/>
        <a:lstStyle/>
        <a:p>
          <a:endParaRPr lang="es-ES"/>
        </a:p>
      </dgm:t>
    </dgm:pt>
    <dgm:pt modelId="{594B70C8-A08F-194A-B553-DF6180C0CFE4}" type="pres">
      <dgm:prSet presAssocID="{E5F9EB0B-14EA-6E47-AA46-9F0FD95D7F84}" presName="parentText" presStyleLbl="node1" presStyleIdx="0" presStyleCnt="3">
        <dgm:presLayoutVars>
          <dgm:chMax val="0"/>
          <dgm:bulletEnabled val="1"/>
        </dgm:presLayoutVars>
      </dgm:prSet>
      <dgm:spPr/>
      <dgm:t>
        <a:bodyPr/>
        <a:lstStyle/>
        <a:p>
          <a:endParaRPr lang="es-ES"/>
        </a:p>
      </dgm:t>
    </dgm:pt>
    <dgm:pt modelId="{D11D2A9D-6FAE-5C42-B8EC-D5FFD9DB86F2}" type="pres">
      <dgm:prSet presAssocID="{E5F9EB0B-14EA-6E47-AA46-9F0FD95D7F84}" presName="childText" presStyleLbl="revTx" presStyleIdx="0" presStyleCnt="2">
        <dgm:presLayoutVars>
          <dgm:bulletEnabled val="1"/>
        </dgm:presLayoutVars>
      </dgm:prSet>
      <dgm:spPr/>
      <dgm:t>
        <a:bodyPr/>
        <a:lstStyle/>
        <a:p>
          <a:endParaRPr lang="es-ES"/>
        </a:p>
      </dgm:t>
    </dgm:pt>
    <dgm:pt modelId="{F6F50DDA-7134-1E47-A764-4BFA17636233}" type="pres">
      <dgm:prSet presAssocID="{45AF3414-5616-3043-A761-5B8FBD670603}" presName="parentText" presStyleLbl="node1" presStyleIdx="1" presStyleCnt="3">
        <dgm:presLayoutVars>
          <dgm:chMax val="0"/>
          <dgm:bulletEnabled val="1"/>
        </dgm:presLayoutVars>
      </dgm:prSet>
      <dgm:spPr/>
      <dgm:t>
        <a:bodyPr/>
        <a:lstStyle/>
        <a:p>
          <a:endParaRPr lang="es-ES"/>
        </a:p>
      </dgm:t>
    </dgm:pt>
    <dgm:pt modelId="{34C85B52-4C29-E544-AC31-C1B5E5593075}" type="pres">
      <dgm:prSet presAssocID="{45AF3414-5616-3043-A761-5B8FBD670603}" presName="childText" presStyleLbl="revTx" presStyleIdx="1" presStyleCnt="2">
        <dgm:presLayoutVars>
          <dgm:bulletEnabled val="1"/>
        </dgm:presLayoutVars>
      </dgm:prSet>
      <dgm:spPr/>
      <dgm:t>
        <a:bodyPr/>
        <a:lstStyle/>
        <a:p>
          <a:endParaRPr lang="es-ES"/>
        </a:p>
      </dgm:t>
    </dgm:pt>
    <dgm:pt modelId="{913DD1FF-7828-8C4A-ACD3-BDBC658242E0}" type="pres">
      <dgm:prSet presAssocID="{ECB6AA43-D85A-FE4B-8068-BB6D50A6FA0B}" presName="parentText" presStyleLbl="node1" presStyleIdx="2" presStyleCnt="3">
        <dgm:presLayoutVars>
          <dgm:chMax val="0"/>
          <dgm:bulletEnabled val="1"/>
        </dgm:presLayoutVars>
      </dgm:prSet>
      <dgm:spPr/>
      <dgm:t>
        <a:bodyPr/>
        <a:lstStyle/>
        <a:p>
          <a:endParaRPr lang="es-ES"/>
        </a:p>
      </dgm:t>
    </dgm:pt>
  </dgm:ptLst>
  <dgm:cxnLst>
    <dgm:cxn modelId="{48E58761-2112-9E4E-A760-6650C0A057E5}" type="presOf" srcId="{9B195EB9-7046-824E-8DC1-2D1DDCE76111}" destId="{34C85B52-4C29-E544-AC31-C1B5E5593075}" srcOrd="0" destOrd="0" presId="urn:microsoft.com/office/officeart/2005/8/layout/vList2"/>
    <dgm:cxn modelId="{2597F4BE-4ED1-8C47-87A5-CAE2A762AB44}" srcId="{45AF3414-5616-3043-A761-5B8FBD670603}" destId="{9B195EB9-7046-824E-8DC1-2D1DDCE76111}" srcOrd="0" destOrd="0" parTransId="{7661C306-E466-1440-AC1E-DB6487465322}" sibTransId="{24A6FB4E-1D3E-B84B-BF76-7EBF1257B9B9}"/>
    <dgm:cxn modelId="{36029B57-81A3-3643-99AD-76DBA7F4BFD0}" srcId="{45AF3414-5616-3043-A761-5B8FBD670603}" destId="{1F465A38-362D-4345-9DE6-D9F4E2C9B611}" srcOrd="1" destOrd="0" parTransId="{E3208086-77BD-484F-937B-FF68E3FDC987}" sibTransId="{3E524A21-C0CE-414C-BDD9-554637B319CF}"/>
    <dgm:cxn modelId="{67C0F076-A659-204C-90EF-A8BA91577673}" type="presOf" srcId="{45AF3414-5616-3043-A761-5B8FBD670603}" destId="{F6F50DDA-7134-1E47-A764-4BFA17636233}" srcOrd="0" destOrd="0" presId="urn:microsoft.com/office/officeart/2005/8/layout/vList2"/>
    <dgm:cxn modelId="{65F461E7-3D4F-D649-A911-06173C699C98}" srcId="{335B14F6-0355-0647-8E65-ED6535929C84}" destId="{ECB6AA43-D85A-FE4B-8068-BB6D50A6FA0B}" srcOrd="2" destOrd="0" parTransId="{C8CAD1C2-BB72-B046-B1EA-539AB421D43C}" sibTransId="{F977BD36-5F3C-C045-AC33-57A519E462FF}"/>
    <dgm:cxn modelId="{7E6CD84C-0352-664D-B88A-A84D6E57F65B}" srcId="{335B14F6-0355-0647-8E65-ED6535929C84}" destId="{45AF3414-5616-3043-A761-5B8FBD670603}" srcOrd="1" destOrd="0" parTransId="{CE8AA173-23C6-FB4F-AAE1-0EF44D0947F9}" sibTransId="{92051D2A-FF34-0D48-BE79-E235625F2E22}"/>
    <dgm:cxn modelId="{B9CCFBEE-93F3-6F49-B51D-5249067588FA}" srcId="{335B14F6-0355-0647-8E65-ED6535929C84}" destId="{E5F9EB0B-14EA-6E47-AA46-9F0FD95D7F84}" srcOrd="0" destOrd="0" parTransId="{3502ABD6-007C-4A40-B38F-51E8D1845315}" sibTransId="{3D5D5D50-727A-E64C-867E-77098DED57F5}"/>
    <dgm:cxn modelId="{B96A2E27-AB1F-E543-A76C-A706745C9B81}" type="presOf" srcId="{1F465A38-362D-4345-9DE6-D9F4E2C9B611}" destId="{34C85B52-4C29-E544-AC31-C1B5E5593075}" srcOrd="0" destOrd="1" presId="urn:microsoft.com/office/officeart/2005/8/layout/vList2"/>
    <dgm:cxn modelId="{4DC97318-E1E4-124D-8A3E-76CAC7795179}" type="presOf" srcId="{335B14F6-0355-0647-8E65-ED6535929C84}" destId="{0C9386B3-57D2-4341-BA09-29B377DD6783}" srcOrd="0" destOrd="0" presId="urn:microsoft.com/office/officeart/2005/8/layout/vList2"/>
    <dgm:cxn modelId="{90B92918-8574-B545-B317-5F6C99D214E3}" type="presOf" srcId="{ECB6AA43-D85A-FE4B-8068-BB6D50A6FA0B}" destId="{913DD1FF-7828-8C4A-ACD3-BDBC658242E0}" srcOrd="0" destOrd="0" presId="urn:microsoft.com/office/officeart/2005/8/layout/vList2"/>
    <dgm:cxn modelId="{E6E91F87-8E0C-D043-8844-05CCE8E31380}" type="presOf" srcId="{3C868DF5-3480-0C42-8B21-0897AACFD213}" destId="{D11D2A9D-6FAE-5C42-B8EC-D5FFD9DB86F2}" srcOrd="0" destOrd="0" presId="urn:microsoft.com/office/officeart/2005/8/layout/vList2"/>
    <dgm:cxn modelId="{81ED00FB-6157-DB48-8525-4467CD9C3D18}" type="presOf" srcId="{E5F9EB0B-14EA-6E47-AA46-9F0FD95D7F84}" destId="{594B70C8-A08F-194A-B553-DF6180C0CFE4}" srcOrd="0" destOrd="0" presId="urn:microsoft.com/office/officeart/2005/8/layout/vList2"/>
    <dgm:cxn modelId="{174A8EC5-F62E-B940-8391-484D5B934990}" srcId="{E5F9EB0B-14EA-6E47-AA46-9F0FD95D7F84}" destId="{3C868DF5-3480-0C42-8B21-0897AACFD213}" srcOrd="0" destOrd="0" parTransId="{3719B774-38EE-AA4A-BD49-7D2E7FA58B45}" sibTransId="{7754B1F4-3FEC-4144-BCF2-E85BA37B121C}"/>
    <dgm:cxn modelId="{5E5F35C4-B694-944D-9DDD-1B2DA6A6CF5C}" type="presParOf" srcId="{0C9386B3-57D2-4341-BA09-29B377DD6783}" destId="{594B70C8-A08F-194A-B553-DF6180C0CFE4}" srcOrd="0" destOrd="0" presId="urn:microsoft.com/office/officeart/2005/8/layout/vList2"/>
    <dgm:cxn modelId="{E0839E1B-102D-B34F-ACBD-2E9F00FE48D0}" type="presParOf" srcId="{0C9386B3-57D2-4341-BA09-29B377DD6783}" destId="{D11D2A9D-6FAE-5C42-B8EC-D5FFD9DB86F2}" srcOrd="1" destOrd="0" presId="urn:microsoft.com/office/officeart/2005/8/layout/vList2"/>
    <dgm:cxn modelId="{FB4AF55C-7C8A-404A-9E76-8A315728AADE}" type="presParOf" srcId="{0C9386B3-57D2-4341-BA09-29B377DD6783}" destId="{F6F50DDA-7134-1E47-A764-4BFA17636233}" srcOrd="2" destOrd="0" presId="urn:microsoft.com/office/officeart/2005/8/layout/vList2"/>
    <dgm:cxn modelId="{B4E38F86-4F26-814E-9AA7-F855F46AAFBE}" type="presParOf" srcId="{0C9386B3-57D2-4341-BA09-29B377DD6783}" destId="{34C85B52-4C29-E544-AC31-C1B5E5593075}" srcOrd="3" destOrd="0" presId="urn:microsoft.com/office/officeart/2005/8/layout/vList2"/>
    <dgm:cxn modelId="{C55B877F-3929-8F47-BEE5-47858339F642}" type="presParOf" srcId="{0C9386B3-57D2-4341-BA09-29B377DD6783}" destId="{913DD1FF-7828-8C4A-ACD3-BDBC658242E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7D3E9612-67B8-0B4E-BC65-FDE1C6E13B92}" type="doc">
      <dgm:prSet loTypeId="urn:microsoft.com/office/officeart/2005/8/layout/vList2" loCatId="list" qsTypeId="urn:microsoft.com/office/officeart/2005/8/quickstyle/simple2" qsCatId="simple" csTypeId="urn:microsoft.com/office/officeart/2005/8/colors/accent3_1" csCatId="accent3"/>
      <dgm:spPr/>
      <dgm:t>
        <a:bodyPr/>
        <a:lstStyle/>
        <a:p>
          <a:endParaRPr lang="es-MX"/>
        </a:p>
      </dgm:t>
    </dgm:pt>
    <dgm:pt modelId="{17F7D577-406C-DB4F-8A85-58F1D35982E8}">
      <dgm:prSet/>
      <dgm:spPr/>
      <dgm:t>
        <a:bodyPr/>
        <a:lstStyle/>
        <a:p>
          <a:r>
            <a:rPr lang="es-MX" b="1" i="0" baseline="0"/>
            <a:t>RESOLUCIÓN 1788 DE 2025</a:t>
          </a:r>
          <a:r>
            <a:rPr lang="es-MX" b="0" i="0" baseline="0"/>
            <a:t/>
          </a:r>
          <a:br>
            <a:rPr lang="es-MX" b="0" i="0" baseline="0"/>
          </a:br>
          <a:r>
            <a:rPr lang="es-MX" b="1" i="0" baseline="0"/>
            <a:t>(Septiembre 04)</a:t>
          </a:r>
          <a:r>
            <a:rPr lang="es-MX" b="0" i="0" baseline="0"/>
            <a:t/>
          </a:r>
          <a:br>
            <a:rPr lang="es-MX" b="0" i="0" baseline="0"/>
          </a:br>
          <a:r>
            <a:rPr lang="es-MX" b="1" i="1" baseline="0"/>
            <a:t>Por la cual se adoptan los lineamientos técnicos y operativos para el fortalecimiento de la rehabilitación en salud en el marco del derecho fundamental a la salud</a:t>
          </a:r>
          <a:r>
            <a:rPr lang="es-MX" b="0" i="0" baseline="0"/>
            <a:t/>
          </a:r>
          <a:br>
            <a:rPr lang="es-MX" b="0" i="0" baseline="0"/>
          </a:br>
          <a:r>
            <a:rPr lang="es-MX" b="1" i="0" baseline="0"/>
            <a:t>EL MINISTRO DE SALUD Y PROTECCIÓN SOCIAL</a:t>
          </a:r>
          <a:r>
            <a:rPr lang="es-CO" baseline="0"/>
            <a:t> </a:t>
          </a:r>
          <a:endParaRPr lang="es-CO"/>
        </a:p>
      </dgm:t>
    </dgm:pt>
    <dgm:pt modelId="{FBA2AF8E-3D53-3A4D-BABC-B14C53A4001B}" type="parTrans" cxnId="{EABCCF2C-7E9E-EC47-841D-6061EC396605}">
      <dgm:prSet/>
      <dgm:spPr/>
      <dgm:t>
        <a:bodyPr/>
        <a:lstStyle/>
        <a:p>
          <a:endParaRPr lang="es-MX"/>
        </a:p>
      </dgm:t>
    </dgm:pt>
    <dgm:pt modelId="{8EC4C65A-4F8E-FD46-B252-1C0D4805ACA7}" type="sibTrans" cxnId="{EABCCF2C-7E9E-EC47-841D-6061EC396605}">
      <dgm:prSet/>
      <dgm:spPr/>
      <dgm:t>
        <a:bodyPr/>
        <a:lstStyle/>
        <a:p>
          <a:endParaRPr lang="es-MX"/>
        </a:p>
      </dgm:t>
    </dgm:pt>
    <dgm:pt modelId="{8D193EA6-A1BB-FC42-993D-6A5415C62B2B}" type="pres">
      <dgm:prSet presAssocID="{7D3E9612-67B8-0B4E-BC65-FDE1C6E13B92}" presName="linear" presStyleCnt="0">
        <dgm:presLayoutVars>
          <dgm:animLvl val="lvl"/>
          <dgm:resizeHandles val="exact"/>
        </dgm:presLayoutVars>
      </dgm:prSet>
      <dgm:spPr/>
      <dgm:t>
        <a:bodyPr/>
        <a:lstStyle/>
        <a:p>
          <a:endParaRPr lang="es-ES"/>
        </a:p>
      </dgm:t>
    </dgm:pt>
    <dgm:pt modelId="{56377048-92F8-CB43-9B48-5D0B4C437A90}" type="pres">
      <dgm:prSet presAssocID="{17F7D577-406C-DB4F-8A85-58F1D35982E8}" presName="parentText" presStyleLbl="node1" presStyleIdx="0" presStyleCnt="1">
        <dgm:presLayoutVars>
          <dgm:chMax val="0"/>
          <dgm:bulletEnabled val="1"/>
        </dgm:presLayoutVars>
      </dgm:prSet>
      <dgm:spPr/>
      <dgm:t>
        <a:bodyPr/>
        <a:lstStyle/>
        <a:p>
          <a:endParaRPr lang="es-ES"/>
        </a:p>
      </dgm:t>
    </dgm:pt>
  </dgm:ptLst>
  <dgm:cxnLst>
    <dgm:cxn modelId="{EABCCF2C-7E9E-EC47-841D-6061EC396605}" srcId="{7D3E9612-67B8-0B4E-BC65-FDE1C6E13B92}" destId="{17F7D577-406C-DB4F-8A85-58F1D35982E8}" srcOrd="0" destOrd="0" parTransId="{FBA2AF8E-3D53-3A4D-BABC-B14C53A4001B}" sibTransId="{8EC4C65A-4F8E-FD46-B252-1C0D4805ACA7}"/>
    <dgm:cxn modelId="{0B7AFB23-1001-374C-8824-427605A275A0}" type="presOf" srcId="{7D3E9612-67B8-0B4E-BC65-FDE1C6E13B92}" destId="{8D193EA6-A1BB-FC42-993D-6A5415C62B2B}" srcOrd="0" destOrd="0" presId="urn:microsoft.com/office/officeart/2005/8/layout/vList2"/>
    <dgm:cxn modelId="{721AA86A-9DF6-DF4E-A8C2-F2B1C5FCD470}" type="presOf" srcId="{17F7D577-406C-DB4F-8A85-58F1D35982E8}" destId="{56377048-92F8-CB43-9B48-5D0B4C437A90}" srcOrd="0" destOrd="0" presId="urn:microsoft.com/office/officeart/2005/8/layout/vList2"/>
    <dgm:cxn modelId="{41791EBF-0A14-124C-97A9-5665C0EFA8FA}" type="presParOf" srcId="{8D193EA6-A1BB-FC42-993D-6A5415C62B2B}" destId="{56377048-92F8-CB43-9B48-5D0B4C437A9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F6B8B852-4F5F-304D-A2DB-FF61E8A87CCE}" type="doc">
      <dgm:prSet loTypeId="urn:microsoft.com/office/officeart/2005/8/layout/vProcess5" loCatId="process" qsTypeId="urn:microsoft.com/office/officeart/2005/8/quickstyle/simple4" qsCatId="simple" csTypeId="urn:microsoft.com/office/officeart/2005/8/colors/accent3_1" csCatId="accent3" phldr="1"/>
      <dgm:spPr/>
      <dgm:t>
        <a:bodyPr/>
        <a:lstStyle/>
        <a:p>
          <a:endParaRPr lang="es-MX"/>
        </a:p>
      </dgm:t>
    </dgm:pt>
    <dgm:pt modelId="{1E86FFD5-9DE2-6146-A5F3-8437DE144ACF}">
      <dgm:prSet custT="1"/>
      <dgm:spPr/>
      <dgm:t>
        <a:bodyPr/>
        <a:lstStyle/>
        <a:p>
          <a:r>
            <a:rPr lang="es-MX" sz="1400" b="1" i="0" dirty="0">
              <a:latin typeface="Calibri" panose="020F0502020204030204" pitchFamily="34" charset="0"/>
              <a:cs typeface="Calibri" panose="020F0502020204030204" pitchFamily="34" charset="0"/>
            </a:rPr>
            <a:t>Artículo</a:t>
          </a:r>
          <a:r>
            <a:rPr lang="es-MX" sz="1400" b="0" i="0" dirty="0">
              <a:latin typeface="Calibri" panose="020F0502020204030204" pitchFamily="34" charset="0"/>
              <a:cs typeface="Calibri" panose="020F0502020204030204" pitchFamily="34" charset="0"/>
            </a:rPr>
            <a:t> </a:t>
          </a:r>
          <a:r>
            <a:rPr lang="es-MX" sz="1400" b="1" i="0" dirty="0">
              <a:latin typeface="Calibri" panose="020F0502020204030204" pitchFamily="34" charset="0"/>
              <a:cs typeface="Calibri" panose="020F0502020204030204" pitchFamily="34" charset="0"/>
            </a:rPr>
            <a:t>6. La rehabilitación en salud dentro de la planeación integral territorial en salud.</a:t>
          </a:r>
          <a:r>
            <a:rPr lang="es-MX" sz="1400" b="0" i="0" dirty="0">
              <a:latin typeface="Calibri" panose="020F0502020204030204" pitchFamily="34" charset="0"/>
              <a:cs typeface="Calibri" panose="020F0502020204030204" pitchFamily="34" charset="0"/>
            </a:rPr>
            <a:t> integrar el análisis de necesidades de rehabilitación en salud de su población en el territorio parte de la actualización del Análisis de Situación de Salud participativo -ASIS.</a:t>
          </a:r>
          <a:endParaRPr lang="es-CO" sz="1400" dirty="0">
            <a:latin typeface="Calibri" panose="020F0502020204030204" pitchFamily="34" charset="0"/>
            <a:cs typeface="Calibri" panose="020F0502020204030204" pitchFamily="34" charset="0"/>
          </a:endParaRPr>
        </a:p>
      </dgm:t>
    </dgm:pt>
    <dgm:pt modelId="{329F6894-17A0-9E48-A27F-8C0EA8D666A2}" type="parTrans" cxnId="{059F9469-C094-6B43-B823-6203A923B8FC}">
      <dgm:prSet/>
      <dgm:spPr/>
      <dgm:t>
        <a:bodyPr/>
        <a:lstStyle/>
        <a:p>
          <a:endParaRPr lang="es-MX" sz="3200">
            <a:latin typeface="Calibri" panose="020F0502020204030204" pitchFamily="34" charset="0"/>
            <a:cs typeface="Calibri" panose="020F0502020204030204" pitchFamily="34" charset="0"/>
          </a:endParaRPr>
        </a:p>
      </dgm:t>
    </dgm:pt>
    <dgm:pt modelId="{A10773E8-B32E-F94E-9C17-36B74D1D5B34}" type="sibTrans" cxnId="{059F9469-C094-6B43-B823-6203A923B8FC}">
      <dgm:prSet custT="1"/>
      <dgm:spPr/>
      <dgm:t>
        <a:bodyPr/>
        <a:lstStyle/>
        <a:p>
          <a:endParaRPr lang="es-MX" sz="4000">
            <a:latin typeface="Calibri" panose="020F0502020204030204" pitchFamily="34" charset="0"/>
            <a:cs typeface="Calibri" panose="020F0502020204030204" pitchFamily="34" charset="0"/>
          </a:endParaRPr>
        </a:p>
      </dgm:t>
    </dgm:pt>
    <dgm:pt modelId="{9A554BB5-00F3-594A-8333-DC2F87B74CD2}">
      <dgm:prSet custT="1"/>
      <dgm:spPr/>
      <dgm:t>
        <a:bodyPr/>
        <a:lstStyle/>
        <a:p>
          <a:r>
            <a:rPr lang="es-MX" sz="1800" b="1" i="0" dirty="0">
              <a:latin typeface="Calibri" panose="020F0502020204030204" pitchFamily="34" charset="0"/>
              <a:cs typeface="Calibri" panose="020F0502020204030204" pitchFamily="34" charset="0"/>
            </a:rPr>
            <a:t>Artículo</a:t>
          </a:r>
          <a:r>
            <a:rPr lang="es-MX" sz="1800" b="0" i="0" dirty="0">
              <a:latin typeface="Calibri" panose="020F0502020204030204" pitchFamily="34" charset="0"/>
              <a:cs typeface="Calibri" panose="020F0502020204030204" pitchFamily="34" charset="0"/>
            </a:rPr>
            <a:t> </a:t>
          </a:r>
          <a:r>
            <a:rPr lang="es-MX" sz="1800" b="1" i="0" dirty="0">
              <a:latin typeface="Calibri" panose="020F0502020204030204" pitchFamily="34" charset="0"/>
              <a:cs typeface="Calibri" panose="020F0502020204030204" pitchFamily="34" charset="0"/>
            </a:rPr>
            <a:t>7. Articulación intersectorial con otras políticas y programas para garantizar la rehabilitación en salud.</a:t>
          </a:r>
          <a:r>
            <a:rPr lang="es-MX" sz="1800" b="0" i="0" dirty="0">
              <a:latin typeface="Calibri" panose="020F0502020204030204" pitchFamily="34" charset="0"/>
              <a:cs typeface="Calibri" panose="020F0502020204030204" pitchFamily="34" charset="0"/>
            </a:rPr>
            <a:t> </a:t>
          </a:r>
          <a:endParaRPr lang="es-CO" sz="1800" dirty="0">
            <a:latin typeface="Calibri" panose="020F0502020204030204" pitchFamily="34" charset="0"/>
            <a:cs typeface="Calibri" panose="020F0502020204030204" pitchFamily="34" charset="0"/>
          </a:endParaRPr>
        </a:p>
      </dgm:t>
    </dgm:pt>
    <dgm:pt modelId="{50FA8A14-148E-734C-AAC6-EB9690806745}" type="parTrans" cxnId="{B556D33A-6DC8-D44A-9D33-0C00A6B3B894}">
      <dgm:prSet/>
      <dgm:spPr/>
      <dgm:t>
        <a:bodyPr/>
        <a:lstStyle/>
        <a:p>
          <a:endParaRPr lang="es-MX" sz="3200">
            <a:latin typeface="Calibri" panose="020F0502020204030204" pitchFamily="34" charset="0"/>
            <a:cs typeface="Calibri" panose="020F0502020204030204" pitchFamily="34" charset="0"/>
          </a:endParaRPr>
        </a:p>
      </dgm:t>
    </dgm:pt>
    <dgm:pt modelId="{EE100E59-F6DC-094E-B792-39CE153B444A}" type="sibTrans" cxnId="{B556D33A-6DC8-D44A-9D33-0C00A6B3B894}">
      <dgm:prSet custT="1"/>
      <dgm:spPr/>
      <dgm:t>
        <a:bodyPr/>
        <a:lstStyle/>
        <a:p>
          <a:endParaRPr lang="es-MX" sz="4000">
            <a:latin typeface="Calibri" panose="020F0502020204030204" pitchFamily="34" charset="0"/>
            <a:cs typeface="Calibri" panose="020F0502020204030204" pitchFamily="34" charset="0"/>
          </a:endParaRPr>
        </a:p>
      </dgm:t>
    </dgm:pt>
    <dgm:pt modelId="{84E28EF1-D17A-364F-9A1D-8901D7BE43FB}">
      <dgm:prSet custT="1"/>
      <dgm:spPr/>
      <dgm:t>
        <a:bodyPr/>
        <a:lstStyle/>
        <a:p>
          <a:r>
            <a:rPr lang="es-MX" sz="1600" b="1" i="0" dirty="0">
              <a:latin typeface="Calibri" panose="020F0502020204030204" pitchFamily="34" charset="0"/>
              <a:cs typeface="Calibri" panose="020F0502020204030204" pitchFamily="34" charset="0"/>
            </a:rPr>
            <a:t>Parágrafo.</a:t>
          </a:r>
          <a:r>
            <a:rPr lang="es-MX" sz="1600" b="0" i="0" dirty="0">
              <a:latin typeface="Calibri" panose="020F0502020204030204" pitchFamily="34" charset="0"/>
              <a:cs typeface="Calibri" panose="020F0502020204030204" pitchFamily="34" charset="0"/>
            </a:rPr>
            <a:t> Las EPS, articularán... proceso de Rehabilitación Laboral y Ocupacional ... marco del SSSI garantizando: integralidad y continuidad en la atención en salud, independiente del origen de la condición de salud (común o laboral).</a:t>
          </a:r>
          <a:endParaRPr lang="es-CO" sz="1600" dirty="0">
            <a:latin typeface="Calibri" panose="020F0502020204030204" pitchFamily="34" charset="0"/>
            <a:cs typeface="Calibri" panose="020F0502020204030204" pitchFamily="34" charset="0"/>
          </a:endParaRPr>
        </a:p>
      </dgm:t>
    </dgm:pt>
    <dgm:pt modelId="{2D4681EA-09DE-8949-B560-95DE20CD353E}" type="parTrans" cxnId="{1CEADFCA-F526-7E47-85F9-3DD80730F1DA}">
      <dgm:prSet/>
      <dgm:spPr/>
      <dgm:t>
        <a:bodyPr/>
        <a:lstStyle/>
        <a:p>
          <a:endParaRPr lang="es-MX" sz="3200">
            <a:latin typeface="Calibri" panose="020F0502020204030204" pitchFamily="34" charset="0"/>
            <a:cs typeface="Calibri" panose="020F0502020204030204" pitchFamily="34" charset="0"/>
          </a:endParaRPr>
        </a:p>
      </dgm:t>
    </dgm:pt>
    <dgm:pt modelId="{22566DFF-51C1-754D-A201-0642DFC562C9}" type="sibTrans" cxnId="{1CEADFCA-F526-7E47-85F9-3DD80730F1DA}">
      <dgm:prSet custT="1"/>
      <dgm:spPr/>
      <dgm:t>
        <a:bodyPr/>
        <a:lstStyle/>
        <a:p>
          <a:endParaRPr lang="es-MX" sz="4000">
            <a:latin typeface="Calibri" panose="020F0502020204030204" pitchFamily="34" charset="0"/>
            <a:cs typeface="Calibri" panose="020F0502020204030204" pitchFamily="34" charset="0"/>
          </a:endParaRPr>
        </a:p>
      </dgm:t>
    </dgm:pt>
    <dgm:pt modelId="{5184947E-C4F1-EA4E-A717-CE50A37C18EB}">
      <dgm:prSet custT="1"/>
      <dgm:spPr/>
      <dgm:t>
        <a:bodyPr/>
        <a:lstStyle/>
        <a:p>
          <a:r>
            <a:rPr lang="es-MX" sz="1800" b="1" i="0" dirty="0">
              <a:latin typeface="Calibri" panose="020F0502020204030204" pitchFamily="34" charset="0"/>
              <a:cs typeface="Calibri" panose="020F0502020204030204" pitchFamily="34" charset="0"/>
            </a:rPr>
            <a:t>Artículo</a:t>
          </a:r>
          <a:r>
            <a:rPr lang="es-MX" sz="1800" b="0" i="0" dirty="0">
              <a:latin typeface="Calibri" panose="020F0502020204030204" pitchFamily="34" charset="0"/>
              <a:cs typeface="Calibri" panose="020F0502020204030204" pitchFamily="34" charset="0"/>
            </a:rPr>
            <a:t> </a:t>
          </a:r>
          <a:r>
            <a:rPr lang="es-MX" sz="1800" b="1" i="0" dirty="0">
              <a:latin typeface="Calibri" panose="020F0502020204030204" pitchFamily="34" charset="0"/>
              <a:cs typeface="Calibri" panose="020F0502020204030204" pitchFamily="34" charset="0"/>
            </a:rPr>
            <a:t>11. Iplementación del ciclo de rehabilitación en salud.</a:t>
          </a:r>
          <a:r>
            <a:rPr lang="es-MX" sz="1800" b="0" i="0" dirty="0">
              <a:latin typeface="Calibri" panose="020F0502020204030204" pitchFamily="34" charset="0"/>
              <a:cs typeface="Calibri" panose="020F0502020204030204" pitchFamily="34" charset="0"/>
            </a:rPr>
            <a:t> El ciclo de rehabilitación en salud será garantizado por las EPS o quien haga sus veces </a:t>
          </a:r>
          <a:endParaRPr lang="es-CO" sz="1800" dirty="0">
            <a:latin typeface="Calibri" panose="020F0502020204030204" pitchFamily="34" charset="0"/>
            <a:cs typeface="Calibri" panose="020F0502020204030204" pitchFamily="34" charset="0"/>
          </a:endParaRPr>
        </a:p>
      </dgm:t>
    </dgm:pt>
    <dgm:pt modelId="{B442338A-62ED-9E45-A17F-85DBF22F6C6E}" type="parTrans" cxnId="{FE0511B5-30A5-CE44-BDC5-CDD9E1A56ED3}">
      <dgm:prSet/>
      <dgm:spPr/>
      <dgm:t>
        <a:bodyPr/>
        <a:lstStyle/>
        <a:p>
          <a:endParaRPr lang="es-MX" sz="3200">
            <a:latin typeface="Calibri" panose="020F0502020204030204" pitchFamily="34" charset="0"/>
            <a:cs typeface="Calibri" panose="020F0502020204030204" pitchFamily="34" charset="0"/>
          </a:endParaRPr>
        </a:p>
      </dgm:t>
    </dgm:pt>
    <dgm:pt modelId="{18B885AB-4AF5-B249-A338-BDDF089FFE6F}" type="sibTrans" cxnId="{FE0511B5-30A5-CE44-BDC5-CDD9E1A56ED3}">
      <dgm:prSet/>
      <dgm:spPr/>
      <dgm:t>
        <a:bodyPr/>
        <a:lstStyle/>
        <a:p>
          <a:endParaRPr lang="es-MX" sz="2000">
            <a:latin typeface="Calibri" panose="020F0502020204030204" pitchFamily="34" charset="0"/>
            <a:cs typeface="Calibri" panose="020F0502020204030204" pitchFamily="34" charset="0"/>
          </a:endParaRPr>
        </a:p>
      </dgm:t>
    </dgm:pt>
    <dgm:pt modelId="{8A6844FA-7662-8445-883C-FAEF3B8EC1CA}" type="pres">
      <dgm:prSet presAssocID="{F6B8B852-4F5F-304D-A2DB-FF61E8A87CCE}" presName="outerComposite" presStyleCnt="0">
        <dgm:presLayoutVars>
          <dgm:chMax val="5"/>
          <dgm:dir/>
          <dgm:resizeHandles val="exact"/>
        </dgm:presLayoutVars>
      </dgm:prSet>
      <dgm:spPr/>
      <dgm:t>
        <a:bodyPr/>
        <a:lstStyle/>
        <a:p>
          <a:endParaRPr lang="es-ES"/>
        </a:p>
      </dgm:t>
    </dgm:pt>
    <dgm:pt modelId="{D38E2ECC-262B-BF46-A61F-26877EEFDC46}" type="pres">
      <dgm:prSet presAssocID="{F6B8B852-4F5F-304D-A2DB-FF61E8A87CCE}" presName="dummyMaxCanvas" presStyleCnt="0">
        <dgm:presLayoutVars/>
      </dgm:prSet>
      <dgm:spPr/>
    </dgm:pt>
    <dgm:pt modelId="{240B59A2-F1E2-F04A-994D-22A5A9D101E8}" type="pres">
      <dgm:prSet presAssocID="{F6B8B852-4F5F-304D-A2DB-FF61E8A87CCE}" presName="FourNodes_1" presStyleLbl="node1" presStyleIdx="0" presStyleCnt="4">
        <dgm:presLayoutVars>
          <dgm:bulletEnabled val="1"/>
        </dgm:presLayoutVars>
      </dgm:prSet>
      <dgm:spPr/>
      <dgm:t>
        <a:bodyPr/>
        <a:lstStyle/>
        <a:p>
          <a:endParaRPr lang="es-ES"/>
        </a:p>
      </dgm:t>
    </dgm:pt>
    <dgm:pt modelId="{8BE468D7-2B68-A34F-AB78-3F742894BF0E}" type="pres">
      <dgm:prSet presAssocID="{F6B8B852-4F5F-304D-A2DB-FF61E8A87CCE}" presName="FourNodes_2" presStyleLbl="node1" presStyleIdx="1" presStyleCnt="4">
        <dgm:presLayoutVars>
          <dgm:bulletEnabled val="1"/>
        </dgm:presLayoutVars>
      </dgm:prSet>
      <dgm:spPr/>
      <dgm:t>
        <a:bodyPr/>
        <a:lstStyle/>
        <a:p>
          <a:endParaRPr lang="es-ES"/>
        </a:p>
      </dgm:t>
    </dgm:pt>
    <dgm:pt modelId="{D2B44284-463B-9446-95C4-B8980B6CDD29}" type="pres">
      <dgm:prSet presAssocID="{F6B8B852-4F5F-304D-A2DB-FF61E8A87CCE}" presName="FourNodes_3" presStyleLbl="node1" presStyleIdx="2" presStyleCnt="4">
        <dgm:presLayoutVars>
          <dgm:bulletEnabled val="1"/>
        </dgm:presLayoutVars>
      </dgm:prSet>
      <dgm:spPr/>
      <dgm:t>
        <a:bodyPr/>
        <a:lstStyle/>
        <a:p>
          <a:endParaRPr lang="es-ES"/>
        </a:p>
      </dgm:t>
    </dgm:pt>
    <dgm:pt modelId="{27A06999-56B8-F04C-9396-2286DAA99F22}" type="pres">
      <dgm:prSet presAssocID="{F6B8B852-4F5F-304D-A2DB-FF61E8A87CCE}" presName="FourNodes_4" presStyleLbl="node1" presStyleIdx="3" presStyleCnt="4">
        <dgm:presLayoutVars>
          <dgm:bulletEnabled val="1"/>
        </dgm:presLayoutVars>
      </dgm:prSet>
      <dgm:spPr/>
      <dgm:t>
        <a:bodyPr/>
        <a:lstStyle/>
        <a:p>
          <a:endParaRPr lang="es-ES"/>
        </a:p>
      </dgm:t>
    </dgm:pt>
    <dgm:pt modelId="{59405C2B-05B0-394C-8F55-3646563149CF}" type="pres">
      <dgm:prSet presAssocID="{F6B8B852-4F5F-304D-A2DB-FF61E8A87CCE}" presName="FourConn_1-2" presStyleLbl="fgAccFollowNode1" presStyleIdx="0" presStyleCnt="3">
        <dgm:presLayoutVars>
          <dgm:bulletEnabled val="1"/>
        </dgm:presLayoutVars>
      </dgm:prSet>
      <dgm:spPr/>
      <dgm:t>
        <a:bodyPr/>
        <a:lstStyle/>
        <a:p>
          <a:endParaRPr lang="es-ES"/>
        </a:p>
      </dgm:t>
    </dgm:pt>
    <dgm:pt modelId="{4FC07320-9049-D54D-992A-A80A89D703A8}" type="pres">
      <dgm:prSet presAssocID="{F6B8B852-4F5F-304D-A2DB-FF61E8A87CCE}" presName="FourConn_2-3" presStyleLbl="fgAccFollowNode1" presStyleIdx="1" presStyleCnt="3">
        <dgm:presLayoutVars>
          <dgm:bulletEnabled val="1"/>
        </dgm:presLayoutVars>
      </dgm:prSet>
      <dgm:spPr/>
      <dgm:t>
        <a:bodyPr/>
        <a:lstStyle/>
        <a:p>
          <a:endParaRPr lang="es-ES"/>
        </a:p>
      </dgm:t>
    </dgm:pt>
    <dgm:pt modelId="{45B7AB3C-9166-844B-AB6E-8036D430AEFB}" type="pres">
      <dgm:prSet presAssocID="{F6B8B852-4F5F-304D-A2DB-FF61E8A87CCE}" presName="FourConn_3-4" presStyleLbl="fgAccFollowNode1" presStyleIdx="2" presStyleCnt="3">
        <dgm:presLayoutVars>
          <dgm:bulletEnabled val="1"/>
        </dgm:presLayoutVars>
      </dgm:prSet>
      <dgm:spPr/>
      <dgm:t>
        <a:bodyPr/>
        <a:lstStyle/>
        <a:p>
          <a:endParaRPr lang="es-ES"/>
        </a:p>
      </dgm:t>
    </dgm:pt>
    <dgm:pt modelId="{8500EA95-C069-164C-AF66-A5FDF94EAA63}" type="pres">
      <dgm:prSet presAssocID="{F6B8B852-4F5F-304D-A2DB-FF61E8A87CCE}" presName="FourNodes_1_text" presStyleLbl="node1" presStyleIdx="3" presStyleCnt="4">
        <dgm:presLayoutVars>
          <dgm:bulletEnabled val="1"/>
        </dgm:presLayoutVars>
      </dgm:prSet>
      <dgm:spPr/>
      <dgm:t>
        <a:bodyPr/>
        <a:lstStyle/>
        <a:p>
          <a:endParaRPr lang="es-ES"/>
        </a:p>
      </dgm:t>
    </dgm:pt>
    <dgm:pt modelId="{C6531562-C134-7143-A9D8-CEA5688DAC7E}" type="pres">
      <dgm:prSet presAssocID="{F6B8B852-4F5F-304D-A2DB-FF61E8A87CCE}" presName="FourNodes_2_text" presStyleLbl="node1" presStyleIdx="3" presStyleCnt="4">
        <dgm:presLayoutVars>
          <dgm:bulletEnabled val="1"/>
        </dgm:presLayoutVars>
      </dgm:prSet>
      <dgm:spPr/>
      <dgm:t>
        <a:bodyPr/>
        <a:lstStyle/>
        <a:p>
          <a:endParaRPr lang="es-ES"/>
        </a:p>
      </dgm:t>
    </dgm:pt>
    <dgm:pt modelId="{6C7B8C3F-97E3-F842-9E6C-8263D4E197B1}" type="pres">
      <dgm:prSet presAssocID="{F6B8B852-4F5F-304D-A2DB-FF61E8A87CCE}" presName="FourNodes_3_text" presStyleLbl="node1" presStyleIdx="3" presStyleCnt="4">
        <dgm:presLayoutVars>
          <dgm:bulletEnabled val="1"/>
        </dgm:presLayoutVars>
      </dgm:prSet>
      <dgm:spPr/>
      <dgm:t>
        <a:bodyPr/>
        <a:lstStyle/>
        <a:p>
          <a:endParaRPr lang="es-ES"/>
        </a:p>
      </dgm:t>
    </dgm:pt>
    <dgm:pt modelId="{B18715B5-6FA1-0643-8518-48FE4FFA7E36}" type="pres">
      <dgm:prSet presAssocID="{F6B8B852-4F5F-304D-A2DB-FF61E8A87CCE}" presName="FourNodes_4_text" presStyleLbl="node1" presStyleIdx="3" presStyleCnt="4">
        <dgm:presLayoutVars>
          <dgm:bulletEnabled val="1"/>
        </dgm:presLayoutVars>
      </dgm:prSet>
      <dgm:spPr/>
      <dgm:t>
        <a:bodyPr/>
        <a:lstStyle/>
        <a:p>
          <a:endParaRPr lang="es-ES"/>
        </a:p>
      </dgm:t>
    </dgm:pt>
  </dgm:ptLst>
  <dgm:cxnLst>
    <dgm:cxn modelId="{2E52015C-D35E-F642-8257-8BDDD5E4F390}" type="presOf" srcId="{5184947E-C4F1-EA4E-A717-CE50A37C18EB}" destId="{27A06999-56B8-F04C-9396-2286DAA99F22}" srcOrd="0" destOrd="0" presId="urn:microsoft.com/office/officeart/2005/8/layout/vProcess5"/>
    <dgm:cxn modelId="{07B1CB14-E243-E245-89E9-93E090EC8E13}" type="presOf" srcId="{F6B8B852-4F5F-304D-A2DB-FF61E8A87CCE}" destId="{8A6844FA-7662-8445-883C-FAEF3B8EC1CA}" srcOrd="0" destOrd="0" presId="urn:microsoft.com/office/officeart/2005/8/layout/vProcess5"/>
    <dgm:cxn modelId="{F8AEACE2-ADE8-AD49-888A-8F64930A1A5C}" type="presOf" srcId="{22566DFF-51C1-754D-A201-0642DFC562C9}" destId="{45B7AB3C-9166-844B-AB6E-8036D430AEFB}" srcOrd="0" destOrd="0" presId="urn:microsoft.com/office/officeart/2005/8/layout/vProcess5"/>
    <dgm:cxn modelId="{A01A40C7-3B0B-094F-9BC9-DD1AC0F76EAB}" type="presOf" srcId="{A10773E8-B32E-F94E-9C17-36B74D1D5B34}" destId="{59405C2B-05B0-394C-8F55-3646563149CF}" srcOrd="0" destOrd="0" presId="urn:microsoft.com/office/officeart/2005/8/layout/vProcess5"/>
    <dgm:cxn modelId="{967F4EDB-E71B-1F48-9E30-FE713192DCE0}" type="presOf" srcId="{5184947E-C4F1-EA4E-A717-CE50A37C18EB}" destId="{B18715B5-6FA1-0643-8518-48FE4FFA7E36}" srcOrd="1" destOrd="0" presId="urn:microsoft.com/office/officeart/2005/8/layout/vProcess5"/>
    <dgm:cxn modelId="{066154E8-EAB1-4D41-93C0-040CA8CCA654}" type="presOf" srcId="{EE100E59-F6DC-094E-B792-39CE153B444A}" destId="{4FC07320-9049-D54D-992A-A80A89D703A8}" srcOrd="0" destOrd="0" presId="urn:microsoft.com/office/officeart/2005/8/layout/vProcess5"/>
    <dgm:cxn modelId="{059F9469-C094-6B43-B823-6203A923B8FC}" srcId="{F6B8B852-4F5F-304D-A2DB-FF61E8A87CCE}" destId="{1E86FFD5-9DE2-6146-A5F3-8437DE144ACF}" srcOrd="0" destOrd="0" parTransId="{329F6894-17A0-9E48-A27F-8C0EA8D666A2}" sibTransId="{A10773E8-B32E-F94E-9C17-36B74D1D5B34}"/>
    <dgm:cxn modelId="{E44D2DF9-FC7A-4243-8421-87BB20CEC6D0}" type="presOf" srcId="{9A554BB5-00F3-594A-8333-DC2F87B74CD2}" destId="{8BE468D7-2B68-A34F-AB78-3F742894BF0E}" srcOrd="0" destOrd="0" presId="urn:microsoft.com/office/officeart/2005/8/layout/vProcess5"/>
    <dgm:cxn modelId="{91680F13-7605-1F4D-8945-AF297C341427}" type="presOf" srcId="{1E86FFD5-9DE2-6146-A5F3-8437DE144ACF}" destId="{8500EA95-C069-164C-AF66-A5FDF94EAA63}" srcOrd="1" destOrd="0" presId="urn:microsoft.com/office/officeart/2005/8/layout/vProcess5"/>
    <dgm:cxn modelId="{F0883250-12BC-434D-BCFC-7A8E551A7708}" type="presOf" srcId="{1E86FFD5-9DE2-6146-A5F3-8437DE144ACF}" destId="{240B59A2-F1E2-F04A-994D-22A5A9D101E8}" srcOrd="0" destOrd="0" presId="urn:microsoft.com/office/officeart/2005/8/layout/vProcess5"/>
    <dgm:cxn modelId="{1A13549B-DC7F-AE4D-B83B-BD9CF0293D0E}" type="presOf" srcId="{9A554BB5-00F3-594A-8333-DC2F87B74CD2}" destId="{C6531562-C134-7143-A9D8-CEA5688DAC7E}" srcOrd="1" destOrd="0" presId="urn:microsoft.com/office/officeart/2005/8/layout/vProcess5"/>
    <dgm:cxn modelId="{FE0511B5-30A5-CE44-BDC5-CDD9E1A56ED3}" srcId="{F6B8B852-4F5F-304D-A2DB-FF61E8A87CCE}" destId="{5184947E-C4F1-EA4E-A717-CE50A37C18EB}" srcOrd="3" destOrd="0" parTransId="{B442338A-62ED-9E45-A17F-85DBF22F6C6E}" sibTransId="{18B885AB-4AF5-B249-A338-BDDF089FFE6F}"/>
    <dgm:cxn modelId="{2391E088-44BC-0847-B6F6-A1A29A1B552A}" type="presOf" srcId="{84E28EF1-D17A-364F-9A1D-8901D7BE43FB}" destId="{D2B44284-463B-9446-95C4-B8980B6CDD29}" srcOrd="0" destOrd="0" presId="urn:microsoft.com/office/officeart/2005/8/layout/vProcess5"/>
    <dgm:cxn modelId="{B556D33A-6DC8-D44A-9D33-0C00A6B3B894}" srcId="{F6B8B852-4F5F-304D-A2DB-FF61E8A87CCE}" destId="{9A554BB5-00F3-594A-8333-DC2F87B74CD2}" srcOrd="1" destOrd="0" parTransId="{50FA8A14-148E-734C-AAC6-EB9690806745}" sibTransId="{EE100E59-F6DC-094E-B792-39CE153B444A}"/>
    <dgm:cxn modelId="{1CEADFCA-F526-7E47-85F9-3DD80730F1DA}" srcId="{F6B8B852-4F5F-304D-A2DB-FF61E8A87CCE}" destId="{84E28EF1-D17A-364F-9A1D-8901D7BE43FB}" srcOrd="2" destOrd="0" parTransId="{2D4681EA-09DE-8949-B560-95DE20CD353E}" sibTransId="{22566DFF-51C1-754D-A201-0642DFC562C9}"/>
    <dgm:cxn modelId="{BB5779E4-133D-3349-B89F-90030F9095C9}" type="presOf" srcId="{84E28EF1-D17A-364F-9A1D-8901D7BE43FB}" destId="{6C7B8C3F-97E3-F842-9E6C-8263D4E197B1}" srcOrd="1" destOrd="0" presId="urn:microsoft.com/office/officeart/2005/8/layout/vProcess5"/>
    <dgm:cxn modelId="{254DAFD0-A213-A44C-AC73-3CF08DB1762A}" type="presParOf" srcId="{8A6844FA-7662-8445-883C-FAEF3B8EC1CA}" destId="{D38E2ECC-262B-BF46-A61F-26877EEFDC46}" srcOrd="0" destOrd="0" presId="urn:microsoft.com/office/officeart/2005/8/layout/vProcess5"/>
    <dgm:cxn modelId="{58C93ECE-7F2F-7C48-BE27-CCDA27F6D9D1}" type="presParOf" srcId="{8A6844FA-7662-8445-883C-FAEF3B8EC1CA}" destId="{240B59A2-F1E2-F04A-994D-22A5A9D101E8}" srcOrd="1" destOrd="0" presId="urn:microsoft.com/office/officeart/2005/8/layout/vProcess5"/>
    <dgm:cxn modelId="{35DF867F-CF55-5448-BB1C-C90DE3BC41D5}" type="presParOf" srcId="{8A6844FA-7662-8445-883C-FAEF3B8EC1CA}" destId="{8BE468D7-2B68-A34F-AB78-3F742894BF0E}" srcOrd="2" destOrd="0" presId="urn:microsoft.com/office/officeart/2005/8/layout/vProcess5"/>
    <dgm:cxn modelId="{D4D2F2A9-0379-8C45-A0E5-0AE093EE0407}" type="presParOf" srcId="{8A6844FA-7662-8445-883C-FAEF3B8EC1CA}" destId="{D2B44284-463B-9446-95C4-B8980B6CDD29}" srcOrd="3" destOrd="0" presId="urn:microsoft.com/office/officeart/2005/8/layout/vProcess5"/>
    <dgm:cxn modelId="{9352CA7F-8660-FB4B-ACCB-7FF1084EA7D6}" type="presParOf" srcId="{8A6844FA-7662-8445-883C-FAEF3B8EC1CA}" destId="{27A06999-56B8-F04C-9396-2286DAA99F22}" srcOrd="4" destOrd="0" presId="urn:microsoft.com/office/officeart/2005/8/layout/vProcess5"/>
    <dgm:cxn modelId="{DB6501A4-678E-514F-98BD-934854D85466}" type="presParOf" srcId="{8A6844FA-7662-8445-883C-FAEF3B8EC1CA}" destId="{59405C2B-05B0-394C-8F55-3646563149CF}" srcOrd="5" destOrd="0" presId="urn:microsoft.com/office/officeart/2005/8/layout/vProcess5"/>
    <dgm:cxn modelId="{9DC81D75-30CA-6444-966E-010A2D3C26FE}" type="presParOf" srcId="{8A6844FA-7662-8445-883C-FAEF3B8EC1CA}" destId="{4FC07320-9049-D54D-992A-A80A89D703A8}" srcOrd="6" destOrd="0" presId="urn:microsoft.com/office/officeart/2005/8/layout/vProcess5"/>
    <dgm:cxn modelId="{94D29C85-04C7-0E4C-8B64-0AAC457C19B3}" type="presParOf" srcId="{8A6844FA-7662-8445-883C-FAEF3B8EC1CA}" destId="{45B7AB3C-9166-844B-AB6E-8036D430AEFB}" srcOrd="7" destOrd="0" presId="urn:microsoft.com/office/officeart/2005/8/layout/vProcess5"/>
    <dgm:cxn modelId="{0ED90E60-C047-0946-9A68-201BC22FC54E}" type="presParOf" srcId="{8A6844FA-7662-8445-883C-FAEF3B8EC1CA}" destId="{8500EA95-C069-164C-AF66-A5FDF94EAA63}" srcOrd="8" destOrd="0" presId="urn:microsoft.com/office/officeart/2005/8/layout/vProcess5"/>
    <dgm:cxn modelId="{15A5C76C-AB0B-3142-97E2-B0562930E1E7}" type="presParOf" srcId="{8A6844FA-7662-8445-883C-FAEF3B8EC1CA}" destId="{C6531562-C134-7143-A9D8-CEA5688DAC7E}" srcOrd="9" destOrd="0" presId="urn:microsoft.com/office/officeart/2005/8/layout/vProcess5"/>
    <dgm:cxn modelId="{21DFD493-DDAD-2948-9049-BFCF8D576371}" type="presParOf" srcId="{8A6844FA-7662-8445-883C-FAEF3B8EC1CA}" destId="{6C7B8C3F-97E3-F842-9E6C-8263D4E197B1}" srcOrd="10" destOrd="0" presId="urn:microsoft.com/office/officeart/2005/8/layout/vProcess5"/>
    <dgm:cxn modelId="{FA340AEA-640D-D447-9E13-AAF283570E57}" type="presParOf" srcId="{8A6844FA-7662-8445-883C-FAEF3B8EC1CA}" destId="{B18715B5-6FA1-0643-8518-48FE4FFA7E36}"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5CC3C1F7-07EE-154F-B7C9-A775140B974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MX"/>
        </a:p>
      </dgm:t>
    </dgm:pt>
    <dgm:pt modelId="{A0EE7B16-ACB8-E742-A0D7-28D2357730C6}">
      <dgm:prSet/>
      <dgm:spPr/>
      <dgm:t>
        <a:bodyPr/>
        <a:lstStyle/>
        <a:p>
          <a:r>
            <a:rPr lang="es-MX" b="0" i="0" dirty="0"/>
            <a:t>FINANCIAMIENTO:</a:t>
          </a:r>
          <a:endParaRPr lang="es-CO" dirty="0"/>
        </a:p>
      </dgm:t>
    </dgm:pt>
    <dgm:pt modelId="{E9187CA5-E998-3E4A-A631-1E7F88C69C3F}" type="parTrans" cxnId="{52CCB73E-21F7-A648-B42C-B95D894C8CEB}">
      <dgm:prSet/>
      <dgm:spPr/>
      <dgm:t>
        <a:bodyPr/>
        <a:lstStyle/>
        <a:p>
          <a:endParaRPr lang="es-MX"/>
        </a:p>
      </dgm:t>
    </dgm:pt>
    <dgm:pt modelId="{2F2ACE9D-77A4-984F-8C9C-EAD546D03010}" type="sibTrans" cxnId="{52CCB73E-21F7-A648-B42C-B95D894C8CEB}">
      <dgm:prSet/>
      <dgm:spPr/>
      <dgm:t>
        <a:bodyPr/>
        <a:lstStyle/>
        <a:p>
          <a:endParaRPr lang="es-MX"/>
        </a:p>
      </dgm:t>
    </dgm:pt>
    <dgm:pt modelId="{3DBE6916-B6DB-B54F-9F40-3D213FB73B8B}">
      <dgm:prSet/>
      <dgm:spPr/>
      <dgm:t>
        <a:bodyPr/>
        <a:lstStyle/>
        <a:p>
          <a:r>
            <a:rPr lang="es-MX" b="0" i="0" dirty="0"/>
            <a:t>Plan de Beneficios en Salud - recursos del sistema de salud destinados para el aseguramiento -ADRES.</a:t>
          </a:r>
          <a:endParaRPr lang="es-CO" dirty="0"/>
        </a:p>
      </dgm:t>
    </dgm:pt>
    <dgm:pt modelId="{0338BA0D-E49E-3144-AB88-AA7C37C65670}" type="parTrans" cxnId="{DFEDEF3B-6D97-B542-81DE-EF073074A4C7}">
      <dgm:prSet/>
      <dgm:spPr/>
      <dgm:t>
        <a:bodyPr/>
        <a:lstStyle/>
        <a:p>
          <a:endParaRPr lang="es-MX"/>
        </a:p>
      </dgm:t>
    </dgm:pt>
    <dgm:pt modelId="{C20D3D83-B311-3C45-94DD-AD86FEC444D3}" type="sibTrans" cxnId="{DFEDEF3B-6D97-B542-81DE-EF073074A4C7}">
      <dgm:prSet/>
      <dgm:spPr/>
      <dgm:t>
        <a:bodyPr/>
        <a:lstStyle/>
        <a:p>
          <a:endParaRPr lang="es-MX"/>
        </a:p>
      </dgm:t>
    </dgm:pt>
    <dgm:pt modelId="{CE1CFD99-14C1-624C-A789-C85E84EEB323}">
      <dgm:prSet/>
      <dgm:spPr/>
      <dgm:t>
        <a:bodyPr/>
        <a:lstStyle/>
        <a:p>
          <a:r>
            <a:rPr lang="es-MX" b="0" i="0" dirty="0"/>
            <a:t>Intervenciones colectivas y procesos de gestión de la salud pública - entidades territoriales con recursos del Sistema General de Participaciones -SGP del subcomponente de salud pública.</a:t>
          </a:r>
          <a:endParaRPr lang="es-CO" dirty="0"/>
        </a:p>
      </dgm:t>
    </dgm:pt>
    <dgm:pt modelId="{A301121A-875F-974D-A1E2-EBA0E9F59DB1}" type="parTrans" cxnId="{1789CA3A-A619-774A-A16A-2BEEBF8F160C}">
      <dgm:prSet/>
      <dgm:spPr/>
      <dgm:t>
        <a:bodyPr/>
        <a:lstStyle/>
        <a:p>
          <a:endParaRPr lang="es-MX"/>
        </a:p>
      </dgm:t>
    </dgm:pt>
    <dgm:pt modelId="{3FA13E6F-7FF6-C847-B2D8-01F6631A73FE}" type="sibTrans" cxnId="{1789CA3A-A619-774A-A16A-2BEEBF8F160C}">
      <dgm:prSet/>
      <dgm:spPr/>
      <dgm:t>
        <a:bodyPr/>
        <a:lstStyle/>
        <a:p>
          <a:endParaRPr lang="es-MX"/>
        </a:p>
      </dgm:t>
    </dgm:pt>
    <dgm:pt modelId="{633C6EF1-2098-A24C-B916-8114E77F6A12}">
      <dgm:prSet/>
      <dgm:spPr/>
      <dgm:t>
        <a:bodyPr/>
        <a:lstStyle/>
        <a:p>
          <a:r>
            <a:rPr lang="es-MX" b="0" i="0" dirty="0"/>
            <a:t>Ministerio de Salud y Protección podrá cofinanciar proyectos de inversión para el fortalecimiento de la rehabilitación.</a:t>
          </a:r>
          <a:endParaRPr lang="es-CO" dirty="0"/>
        </a:p>
      </dgm:t>
    </dgm:pt>
    <dgm:pt modelId="{F7BB300D-1E29-2D48-94F7-5222F0275384}" type="parTrans" cxnId="{9C14CBBE-69D8-F446-9C59-041D5D734B39}">
      <dgm:prSet/>
      <dgm:spPr/>
      <dgm:t>
        <a:bodyPr/>
        <a:lstStyle/>
        <a:p>
          <a:endParaRPr lang="es-MX"/>
        </a:p>
      </dgm:t>
    </dgm:pt>
    <dgm:pt modelId="{C513330A-4040-B248-9C81-6781B1CAC3BB}" type="sibTrans" cxnId="{9C14CBBE-69D8-F446-9C59-041D5D734B39}">
      <dgm:prSet/>
      <dgm:spPr/>
      <dgm:t>
        <a:bodyPr/>
        <a:lstStyle/>
        <a:p>
          <a:endParaRPr lang="es-MX"/>
        </a:p>
      </dgm:t>
    </dgm:pt>
    <dgm:pt modelId="{1FAF6FD1-4073-5243-9DE5-64D6447B49C4}">
      <dgm:prSet/>
      <dgm:spPr/>
      <dgm:t>
        <a:bodyPr/>
        <a:lstStyle/>
        <a:p>
          <a:r>
            <a:rPr lang="es-MX" b="0" i="0" dirty="0"/>
            <a:t>ATEL por el SGRL de conformidad con lo establecido en la normatividad vigente.</a:t>
          </a:r>
          <a:endParaRPr lang="es-CO" dirty="0"/>
        </a:p>
      </dgm:t>
    </dgm:pt>
    <dgm:pt modelId="{875F548A-A7A4-AF47-A40A-9205146A992C}" type="parTrans" cxnId="{B63029AB-978F-AD4B-A057-5BC680C20BEC}">
      <dgm:prSet/>
      <dgm:spPr/>
      <dgm:t>
        <a:bodyPr/>
        <a:lstStyle/>
        <a:p>
          <a:endParaRPr lang="es-MX"/>
        </a:p>
      </dgm:t>
    </dgm:pt>
    <dgm:pt modelId="{1E06E033-786F-B348-9B33-758D47DCA82A}" type="sibTrans" cxnId="{B63029AB-978F-AD4B-A057-5BC680C20BEC}">
      <dgm:prSet/>
      <dgm:spPr/>
      <dgm:t>
        <a:bodyPr/>
        <a:lstStyle/>
        <a:p>
          <a:endParaRPr lang="es-MX"/>
        </a:p>
      </dgm:t>
    </dgm:pt>
    <dgm:pt modelId="{C1D84AC3-6376-704B-AD19-A5D1328AD3E9}">
      <dgm:prSet/>
      <dgm:spPr/>
      <dgm:t>
        <a:bodyPr/>
        <a:lstStyle/>
        <a:p>
          <a:r>
            <a:rPr lang="es-MX" b="0" i="0"/>
            <a:t>Accidentes de Tránsito - compañías de seguros que administren el SOAT- T o la ADRES</a:t>
          </a:r>
          <a:endParaRPr lang="es-CO"/>
        </a:p>
      </dgm:t>
    </dgm:pt>
    <dgm:pt modelId="{2782D649-6C2A-F141-8C15-E443605D1F44}" type="parTrans" cxnId="{401666B1-A2B1-8841-939B-958785B7F189}">
      <dgm:prSet/>
      <dgm:spPr/>
      <dgm:t>
        <a:bodyPr/>
        <a:lstStyle/>
        <a:p>
          <a:endParaRPr lang="es-MX"/>
        </a:p>
      </dgm:t>
    </dgm:pt>
    <dgm:pt modelId="{158E8DD5-31A0-AE4E-9280-4E489EE35797}" type="sibTrans" cxnId="{401666B1-A2B1-8841-939B-958785B7F189}">
      <dgm:prSet/>
      <dgm:spPr/>
      <dgm:t>
        <a:bodyPr/>
        <a:lstStyle/>
        <a:p>
          <a:endParaRPr lang="es-MX"/>
        </a:p>
      </dgm:t>
    </dgm:pt>
    <dgm:pt modelId="{3F79FB29-5149-C643-91FF-3022142252D0}">
      <dgm:prSet/>
      <dgm:spPr/>
      <dgm:t>
        <a:bodyPr/>
        <a:lstStyle/>
        <a:p>
          <a:r>
            <a:rPr lang="es-MX" b="0" i="0" dirty="0"/>
            <a:t>Las entidades territoriales podrán gestionar otras fuentes de financiación (en sus territorios).</a:t>
          </a:r>
          <a:endParaRPr lang="es-CO" dirty="0"/>
        </a:p>
      </dgm:t>
    </dgm:pt>
    <dgm:pt modelId="{681F7514-8A48-D049-AFAC-0A7589C4A30C}" type="parTrans" cxnId="{6DA496F6-863D-F14D-8325-A104B22EAB5D}">
      <dgm:prSet/>
      <dgm:spPr/>
      <dgm:t>
        <a:bodyPr/>
        <a:lstStyle/>
        <a:p>
          <a:endParaRPr lang="es-MX"/>
        </a:p>
      </dgm:t>
    </dgm:pt>
    <dgm:pt modelId="{96940020-566B-A144-A75B-3BF6A39721FA}" type="sibTrans" cxnId="{6DA496F6-863D-F14D-8325-A104B22EAB5D}">
      <dgm:prSet/>
      <dgm:spPr/>
      <dgm:t>
        <a:bodyPr/>
        <a:lstStyle/>
        <a:p>
          <a:endParaRPr lang="es-MX"/>
        </a:p>
      </dgm:t>
    </dgm:pt>
    <dgm:pt modelId="{620F8470-FD27-0F49-8012-C133E2AF588A}">
      <dgm:prSet/>
      <dgm:spPr/>
      <dgm:t>
        <a:bodyPr/>
        <a:lstStyle/>
        <a:p>
          <a:r>
            <a:rPr lang="es-MX" b="1" i="0" dirty="0"/>
            <a:t>Parágrafo.</a:t>
          </a:r>
          <a:r>
            <a:rPr lang="es-MX" b="0" i="0" dirty="0"/>
            <a:t> Ayudas técnicas financiadas con cargo a la UPC, corresponden a las señaladas en el artículo </a:t>
          </a:r>
          <a:r>
            <a:rPr lang="es-MX" b="0" i="0" dirty="0">
              <a:solidFill>
                <a:schemeClr val="bg1"/>
              </a:solidFill>
              <a:hlinkClick xmlns:r="http://schemas.openxmlformats.org/officeDocument/2006/relationships" r:id="rId1">
                <a:extLst>
                  <a:ext uri="{A12FA001-AC4F-418D-AE19-62706E023703}">
                    <ahyp:hlinkClr xmlns:ahyp="http://schemas.microsoft.com/office/drawing/2018/hyperlinkcolor" xmlns="" val="tx"/>
                  </a:ext>
                </a:extLst>
              </a:hlinkClick>
            </a:rPr>
            <a:t>55</a:t>
          </a:r>
          <a:r>
            <a:rPr lang="es-MX" b="0" i="0" dirty="0">
              <a:solidFill>
                <a:schemeClr val="bg1"/>
              </a:solidFill>
            </a:rPr>
            <a:t> </a:t>
          </a:r>
          <a:r>
            <a:rPr lang="es-MX" b="0" i="0" dirty="0"/>
            <a:t>de la Resolución 2718 de 2024 y aquellas normas que la modifiquen o sustituyan.</a:t>
          </a:r>
          <a:endParaRPr lang="es-CO" dirty="0"/>
        </a:p>
      </dgm:t>
    </dgm:pt>
    <dgm:pt modelId="{59472A1B-7217-6043-A1CF-210023BE1366}" type="parTrans" cxnId="{A7128ECE-9689-E64B-8901-5C65F981DA64}">
      <dgm:prSet/>
      <dgm:spPr/>
      <dgm:t>
        <a:bodyPr/>
        <a:lstStyle/>
        <a:p>
          <a:endParaRPr lang="es-MX"/>
        </a:p>
      </dgm:t>
    </dgm:pt>
    <dgm:pt modelId="{EA3215F2-F138-5747-8702-F9CAACE11A02}" type="sibTrans" cxnId="{A7128ECE-9689-E64B-8901-5C65F981DA64}">
      <dgm:prSet/>
      <dgm:spPr/>
      <dgm:t>
        <a:bodyPr/>
        <a:lstStyle/>
        <a:p>
          <a:endParaRPr lang="es-MX"/>
        </a:p>
      </dgm:t>
    </dgm:pt>
    <dgm:pt modelId="{44F8FCFF-2766-BD48-AB7A-073349234D56}" type="pres">
      <dgm:prSet presAssocID="{5CC3C1F7-07EE-154F-B7C9-A775140B9742}" presName="diagram" presStyleCnt="0">
        <dgm:presLayoutVars>
          <dgm:chPref val="1"/>
          <dgm:dir/>
          <dgm:animOne val="branch"/>
          <dgm:animLvl val="lvl"/>
          <dgm:resizeHandles/>
        </dgm:presLayoutVars>
      </dgm:prSet>
      <dgm:spPr/>
      <dgm:t>
        <a:bodyPr/>
        <a:lstStyle/>
        <a:p>
          <a:endParaRPr lang="es-ES"/>
        </a:p>
      </dgm:t>
    </dgm:pt>
    <dgm:pt modelId="{D3EA21E7-EAAB-404E-B644-343D5F5F96CB}" type="pres">
      <dgm:prSet presAssocID="{A0EE7B16-ACB8-E742-A0D7-28D2357730C6}" presName="root" presStyleCnt="0"/>
      <dgm:spPr/>
    </dgm:pt>
    <dgm:pt modelId="{40C47DDA-1DEC-8A40-B406-E9912C4040DA}" type="pres">
      <dgm:prSet presAssocID="{A0EE7B16-ACB8-E742-A0D7-28D2357730C6}" presName="rootComposite" presStyleCnt="0"/>
      <dgm:spPr/>
    </dgm:pt>
    <dgm:pt modelId="{DE7CA46D-B5B6-E840-8F4C-78B799D79537}" type="pres">
      <dgm:prSet presAssocID="{A0EE7B16-ACB8-E742-A0D7-28D2357730C6}" presName="rootText" presStyleLbl="node1" presStyleIdx="0" presStyleCnt="1" custScaleX="496527"/>
      <dgm:spPr/>
      <dgm:t>
        <a:bodyPr/>
        <a:lstStyle/>
        <a:p>
          <a:endParaRPr lang="es-ES"/>
        </a:p>
      </dgm:t>
    </dgm:pt>
    <dgm:pt modelId="{046CD190-BA79-9F4F-9A8F-13099E0D1E1A}" type="pres">
      <dgm:prSet presAssocID="{A0EE7B16-ACB8-E742-A0D7-28D2357730C6}" presName="rootConnector" presStyleLbl="node1" presStyleIdx="0" presStyleCnt="1"/>
      <dgm:spPr/>
      <dgm:t>
        <a:bodyPr/>
        <a:lstStyle/>
        <a:p>
          <a:endParaRPr lang="es-ES"/>
        </a:p>
      </dgm:t>
    </dgm:pt>
    <dgm:pt modelId="{13F1F79A-2E8C-AA47-8398-B89761CBEC65}" type="pres">
      <dgm:prSet presAssocID="{A0EE7B16-ACB8-E742-A0D7-28D2357730C6}" presName="childShape" presStyleCnt="0"/>
      <dgm:spPr/>
    </dgm:pt>
    <dgm:pt modelId="{53EE12DF-899C-5346-AAF6-8681B2F3FFCE}" type="pres">
      <dgm:prSet presAssocID="{0338BA0D-E49E-3144-AB88-AA7C37C65670}" presName="Name13" presStyleLbl="parChTrans1D2" presStyleIdx="0" presStyleCnt="7"/>
      <dgm:spPr/>
      <dgm:t>
        <a:bodyPr/>
        <a:lstStyle/>
        <a:p>
          <a:endParaRPr lang="es-ES"/>
        </a:p>
      </dgm:t>
    </dgm:pt>
    <dgm:pt modelId="{C2A9CBAA-A92D-8242-893C-1BDFD5C1A92C}" type="pres">
      <dgm:prSet presAssocID="{3DBE6916-B6DB-B54F-9F40-3D213FB73B8B}" presName="childText" presStyleLbl="bgAcc1" presStyleIdx="0" presStyleCnt="7" custScaleX="1244350">
        <dgm:presLayoutVars>
          <dgm:bulletEnabled val="1"/>
        </dgm:presLayoutVars>
      </dgm:prSet>
      <dgm:spPr/>
      <dgm:t>
        <a:bodyPr/>
        <a:lstStyle/>
        <a:p>
          <a:endParaRPr lang="es-ES"/>
        </a:p>
      </dgm:t>
    </dgm:pt>
    <dgm:pt modelId="{321DCA81-6176-7A42-8F2E-D57A1B204B92}" type="pres">
      <dgm:prSet presAssocID="{A301121A-875F-974D-A1E2-EBA0E9F59DB1}" presName="Name13" presStyleLbl="parChTrans1D2" presStyleIdx="1" presStyleCnt="7"/>
      <dgm:spPr/>
      <dgm:t>
        <a:bodyPr/>
        <a:lstStyle/>
        <a:p>
          <a:endParaRPr lang="es-ES"/>
        </a:p>
      </dgm:t>
    </dgm:pt>
    <dgm:pt modelId="{4D6795C9-5933-8743-9A92-A5C792BBB6E5}" type="pres">
      <dgm:prSet presAssocID="{CE1CFD99-14C1-624C-A789-C85E84EEB323}" presName="childText" presStyleLbl="bgAcc1" presStyleIdx="1" presStyleCnt="7" custScaleX="1244350">
        <dgm:presLayoutVars>
          <dgm:bulletEnabled val="1"/>
        </dgm:presLayoutVars>
      </dgm:prSet>
      <dgm:spPr/>
      <dgm:t>
        <a:bodyPr/>
        <a:lstStyle/>
        <a:p>
          <a:endParaRPr lang="es-ES"/>
        </a:p>
      </dgm:t>
    </dgm:pt>
    <dgm:pt modelId="{0A0924D7-32FD-934E-9FCF-7C71DE5336F2}" type="pres">
      <dgm:prSet presAssocID="{F7BB300D-1E29-2D48-94F7-5222F0275384}" presName="Name13" presStyleLbl="parChTrans1D2" presStyleIdx="2" presStyleCnt="7"/>
      <dgm:spPr/>
      <dgm:t>
        <a:bodyPr/>
        <a:lstStyle/>
        <a:p>
          <a:endParaRPr lang="es-ES"/>
        </a:p>
      </dgm:t>
    </dgm:pt>
    <dgm:pt modelId="{16609016-B59F-984A-ACF6-0F11F809694D}" type="pres">
      <dgm:prSet presAssocID="{633C6EF1-2098-A24C-B916-8114E77F6A12}" presName="childText" presStyleLbl="bgAcc1" presStyleIdx="2" presStyleCnt="7" custScaleX="1244350">
        <dgm:presLayoutVars>
          <dgm:bulletEnabled val="1"/>
        </dgm:presLayoutVars>
      </dgm:prSet>
      <dgm:spPr/>
      <dgm:t>
        <a:bodyPr/>
        <a:lstStyle/>
        <a:p>
          <a:endParaRPr lang="es-ES"/>
        </a:p>
      </dgm:t>
    </dgm:pt>
    <dgm:pt modelId="{B42BC0AB-BF3D-2D41-A791-F3DCA061EF87}" type="pres">
      <dgm:prSet presAssocID="{875F548A-A7A4-AF47-A40A-9205146A992C}" presName="Name13" presStyleLbl="parChTrans1D2" presStyleIdx="3" presStyleCnt="7"/>
      <dgm:spPr/>
      <dgm:t>
        <a:bodyPr/>
        <a:lstStyle/>
        <a:p>
          <a:endParaRPr lang="es-ES"/>
        </a:p>
      </dgm:t>
    </dgm:pt>
    <dgm:pt modelId="{65A17861-CE15-AF4D-A7E5-129DF9CF0345}" type="pres">
      <dgm:prSet presAssocID="{1FAF6FD1-4073-5243-9DE5-64D6447B49C4}" presName="childText" presStyleLbl="bgAcc1" presStyleIdx="3" presStyleCnt="7" custScaleX="1244350">
        <dgm:presLayoutVars>
          <dgm:bulletEnabled val="1"/>
        </dgm:presLayoutVars>
      </dgm:prSet>
      <dgm:spPr/>
      <dgm:t>
        <a:bodyPr/>
        <a:lstStyle/>
        <a:p>
          <a:endParaRPr lang="es-ES"/>
        </a:p>
      </dgm:t>
    </dgm:pt>
    <dgm:pt modelId="{77E94634-DF69-7543-BB21-E8BCFC70FDE0}" type="pres">
      <dgm:prSet presAssocID="{2782D649-6C2A-F141-8C15-E443605D1F44}" presName="Name13" presStyleLbl="parChTrans1D2" presStyleIdx="4" presStyleCnt="7"/>
      <dgm:spPr/>
      <dgm:t>
        <a:bodyPr/>
        <a:lstStyle/>
        <a:p>
          <a:endParaRPr lang="es-ES"/>
        </a:p>
      </dgm:t>
    </dgm:pt>
    <dgm:pt modelId="{118E57CB-653A-FD4D-BB98-1A57E89FBA8B}" type="pres">
      <dgm:prSet presAssocID="{C1D84AC3-6376-704B-AD19-A5D1328AD3E9}" presName="childText" presStyleLbl="bgAcc1" presStyleIdx="4" presStyleCnt="7" custScaleX="1244350">
        <dgm:presLayoutVars>
          <dgm:bulletEnabled val="1"/>
        </dgm:presLayoutVars>
      </dgm:prSet>
      <dgm:spPr/>
      <dgm:t>
        <a:bodyPr/>
        <a:lstStyle/>
        <a:p>
          <a:endParaRPr lang="es-ES"/>
        </a:p>
      </dgm:t>
    </dgm:pt>
    <dgm:pt modelId="{E6BB101A-4555-3447-B919-06BD33F34486}" type="pres">
      <dgm:prSet presAssocID="{681F7514-8A48-D049-AFAC-0A7589C4A30C}" presName="Name13" presStyleLbl="parChTrans1D2" presStyleIdx="5" presStyleCnt="7"/>
      <dgm:spPr/>
      <dgm:t>
        <a:bodyPr/>
        <a:lstStyle/>
        <a:p>
          <a:endParaRPr lang="es-ES"/>
        </a:p>
      </dgm:t>
    </dgm:pt>
    <dgm:pt modelId="{35926A64-1733-9849-9F29-660288682B75}" type="pres">
      <dgm:prSet presAssocID="{3F79FB29-5149-C643-91FF-3022142252D0}" presName="childText" presStyleLbl="bgAcc1" presStyleIdx="5" presStyleCnt="7" custScaleX="1244350">
        <dgm:presLayoutVars>
          <dgm:bulletEnabled val="1"/>
        </dgm:presLayoutVars>
      </dgm:prSet>
      <dgm:spPr/>
      <dgm:t>
        <a:bodyPr/>
        <a:lstStyle/>
        <a:p>
          <a:endParaRPr lang="es-ES"/>
        </a:p>
      </dgm:t>
    </dgm:pt>
    <dgm:pt modelId="{DD6D202F-671B-5644-8EBB-A8ADC83A68F0}" type="pres">
      <dgm:prSet presAssocID="{59472A1B-7217-6043-A1CF-210023BE1366}" presName="Name13" presStyleLbl="parChTrans1D2" presStyleIdx="6" presStyleCnt="7"/>
      <dgm:spPr/>
      <dgm:t>
        <a:bodyPr/>
        <a:lstStyle/>
        <a:p>
          <a:endParaRPr lang="es-ES"/>
        </a:p>
      </dgm:t>
    </dgm:pt>
    <dgm:pt modelId="{F3E8859C-468C-7D41-B917-3E35CB0D8EC2}" type="pres">
      <dgm:prSet presAssocID="{620F8470-FD27-0F49-8012-C133E2AF588A}" presName="childText" presStyleLbl="bgAcc1" presStyleIdx="6" presStyleCnt="7" custScaleX="1244350">
        <dgm:presLayoutVars>
          <dgm:bulletEnabled val="1"/>
        </dgm:presLayoutVars>
      </dgm:prSet>
      <dgm:spPr/>
      <dgm:t>
        <a:bodyPr/>
        <a:lstStyle/>
        <a:p>
          <a:endParaRPr lang="es-ES"/>
        </a:p>
      </dgm:t>
    </dgm:pt>
  </dgm:ptLst>
  <dgm:cxnLst>
    <dgm:cxn modelId="{A7128ECE-9689-E64B-8901-5C65F981DA64}" srcId="{A0EE7B16-ACB8-E742-A0D7-28D2357730C6}" destId="{620F8470-FD27-0F49-8012-C133E2AF588A}" srcOrd="6" destOrd="0" parTransId="{59472A1B-7217-6043-A1CF-210023BE1366}" sibTransId="{EA3215F2-F138-5747-8702-F9CAACE11A02}"/>
    <dgm:cxn modelId="{B21B165B-1824-904A-AB9B-BEF333CC6F70}" type="presOf" srcId="{CE1CFD99-14C1-624C-A789-C85E84EEB323}" destId="{4D6795C9-5933-8743-9A92-A5C792BBB6E5}" srcOrd="0" destOrd="0" presId="urn:microsoft.com/office/officeart/2005/8/layout/hierarchy3"/>
    <dgm:cxn modelId="{5C30B569-B679-4C48-9CF3-7A0C0A555704}" type="presOf" srcId="{F7BB300D-1E29-2D48-94F7-5222F0275384}" destId="{0A0924D7-32FD-934E-9FCF-7C71DE5336F2}" srcOrd="0" destOrd="0" presId="urn:microsoft.com/office/officeart/2005/8/layout/hierarchy3"/>
    <dgm:cxn modelId="{6DA496F6-863D-F14D-8325-A104B22EAB5D}" srcId="{A0EE7B16-ACB8-E742-A0D7-28D2357730C6}" destId="{3F79FB29-5149-C643-91FF-3022142252D0}" srcOrd="5" destOrd="0" parTransId="{681F7514-8A48-D049-AFAC-0A7589C4A30C}" sibTransId="{96940020-566B-A144-A75B-3BF6A39721FA}"/>
    <dgm:cxn modelId="{52CCB73E-21F7-A648-B42C-B95D894C8CEB}" srcId="{5CC3C1F7-07EE-154F-B7C9-A775140B9742}" destId="{A0EE7B16-ACB8-E742-A0D7-28D2357730C6}" srcOrd="0" destOrd="0" parTransId="{E9187CA5-E998-3E4A-A631-1E7F88C69C3F}" sibTransId="{2F2ACE9D-77A4-984F-8C9C-EAD546D03010}"/>
    <dgm:cxn modelId="{8E54ECD2-527C-0F46-BAE0-6A7608418377}" type="presOf" srcId="{633C6EF1-2098-A24C-B916-8114E77F6A12}" destId="{16609016-B59F-984A-ACF6-0F11F809694D}" srcOrd="0" destOrd="0" presId="urn:microsoft.com/office/officeart/2005/8/layout/hierarchy3"/>
    <dgm:cxn modelId="{F621B0F9-795A-1A4D-AAA6-6FF328CFBC66}" type="presOf" srcId="{2782D649-6C2A-F141-8C15-E443605D1F44}" destId="{77E94634-DF69-7543-BB21-E8BCFC70FDE0}" srcOrd="0" destOrd="0" presId="urn:microsoft.com/office/officeart/2005/8/layout/hierarchy3"/>
    <dgm:cxn modelId="{6B43050F-8930-C54F-947E-F903F2BC02EF}" type="presOf" srcId="{59472A1B-7217-6043-A1CF-210023BE1366}" destId="{DD6D202F-671B-5644-8EBB-A8ADC83A68F0}" srcOrd="0" destOrd="0" presId="urn:microsoft.com/office/officeart/2005/8/layout/hierarchy3"/>
    <dgm:cxn modelId="{401666B1-A2B1-8841-939B-958785B7F189}" srcId="{A0EE7B16-ACB8-E742-A0D7-28D2357730C6}" destId="{C1D84AC3-6376-704B-AD19-A5D1328AD3E9}" srcOrd="4" destOrd="0" parTransId="{2782D649-6C2A-F141-8C15-E443605D1F44}" sibTransId="{158E8DD5-31A0-AE4E-9280-4E489EE35797}"/>
    <dgm:cxn modelId="{A9154CFB-E2A4-C840-9923-2844954FBF37}" type="presOf" srcId="{A301121A-875F-974D-A1E2-EBA0E9F59DB1}" destId="{321DCA81-6176-7A42-8F2E-D57A1B204B92}" srcOrd="0" destOrd="0" presId="urn:microsoft.com/office/officeart/2005/8/layout/hierarchy3"/>
    <dgm:cxn modelId="{E61D59B5-384E-9343-8299-BB865C957AE0}" type="presOf" srcId="{3DBE6916-B6DB-B54F-9F40-3D213FB73B8B}" destId="{C2A9CBAA-A92D-8242-893C-1BDFD5C1A92C}" srcOrd="0" destOrd="0" presId="urn:microsoft.com/office/officeart/2005/8/layout/hierarchy3"/>
    <dgm:cxn modelId="{5782F64E-FD69-8646-8887-110597560AB1}" type="presOf" srcId="{681F7514-8A48-D049-AFAC-0A7589C4A30C}" destId="{E6BB101A-4555-3447-B919-06BD33F34486}" srcOrd="0" destOrd="0" presId="urn:microsoft.com/office/officeart/2005/8/layout/hierarchy3"/>
    <dgm:cxn modelId="{E5A41D95-9691-6745-A032-0B17C56CDB36}" type="presOf" srcId="{A0EE7B16-ACB8-E742-A0D7-28D2357730C6}" destId="{046CD190-BA79-9F4F-9A8F-13099E0D1E1A}" srcOrd="1" destOrd="0" presId="urn:microsoft.com/office/officeart/2005/8/layout/hierarchy3"/>
    <dgm:cxn modelId="{C25898B0-360F-F94F-AA53-C10E15B503C7}" type="presOf" srcId="{3F79FB29-5149-C643-91FF-3022142252D0}" destId="{35926A64-1733-9849-9F29-660288682B75}" srcOrd="0" destOrd="0" presId="urn:microsoft.com/office/officeart/2005/8/layout/hierarchy3"/>
    <dgm:cxn modelId="{1789CA3A-A619-774A-A16A-2BEEBF8F160C}" srcId="{A0EE7B16-ACB8-E742-A0D7-28D2357730C6}" destId="{CE1CFD99-14C1-624C-A789-C85E84EEB323}" srcOrd="1" destOrd="0" parTransId="{A301121A-875F-974D-A1E2-EBA0E9F59DB1}" sibTransId="{3FA13E6F-7FF6-C847-B2D8-01F6631A73FE}"/>
    <dgm:cxn modelId="{AAC00153-43C1-6F48-92A9-3712A5C1E5BA}" type="presOf" srcId="{C1D84AC3-6376-704B-AD19-A5D1328AD3E9}" destId="{118E57CB-653A-FD4D-BB98-1A57E89FBA8B}" srcOrd="0" destOrd="0" presId="urn:microsoft.com/office/officeart/2005/8/layout/hierarchy3"/>
    <dgm:cxn modelId="{DFEDEF3B-6D97-B542-81DE-EF073074A4C7}" srcId="{A0EE7B16-ACB8-E742-A0D7-28D2357730C6}" destId="{3DBE6916-B6DB-B54F-9F40-3D213FB73B8B}" srcOrd="0" destOrd="0" parTransId="{0338BA0D-E49E-3144-AB88-AA7C37C65670}" sibTransId="{C20D3D83-B311-3C45-94DD-AD86FEC444D3}"/>
    <dgm:cxn modelId="{EFB7B59E-F474-4B47-88D3-A5F7D085C112}" type="presOf" srcId="{A0EE7B16-ACB8-E742-A0D7-28D2357730C6}" destId="{DE7CA46D-B5B6-E840-8F4C-78B799D79537}" srcOrd="0" destOrd="0" presId="urn:microsoft.com/office/officeart/2005/8/layout/hierarchy3"/>
    <dgm:cxn modelId="{361E8BE8-A79B-9047-97AF-94F7B73C0F08}" type="presOf" srcId="{5CC3C1F7-07EE-154F-B7C9-A775140B9742}" destId="{44F8FCFF-2766-BD48-AB7A-073349234D56}" srcOrd="0" destOrd="0" presId="urn:microsoft.com/office/officeart/2005/8/layout/hierarchy3"/>
    <dgm:cxn modelId="{09F71826-FF62-D646-B8EC-FEC5E23CE6B4}" type="presOf" srcId="{620F8470-FD27-0F49-8012-C133E2AF588A}" destId="{F3E8859C-468C-7D41-B917-3E35CB0D8EC2}" srcOrd="0" destOrd="0" presId="urn:microsoft.com/office/officeart/2005/8/layout/hierarchy3"/>
    <dgm:cxn modelId="{9C14CBBE-69D8-F446-9C59-041D5D734B39}" srcId="{A0EE7B16-ACB8-E742-A0D7-28D2357730C6}" destId="{633C6EF1-2098-A24C-B916-8114E77F6A12}" srcOrd="2" destOrd="0" parTransId="{F7BB300D-1E29-2D48-94F7-5222F0275384}" sibTransId="{C513330A-4040-B248-9C81-6781B1CAC3BB}"/>
    <dgm:cxn modelId="{6949F45B-2E9E-6B4A-A0B8-419777A369A6}" type="presOf" srcId="{0338BA0D-E49E-3144-AB88-AA7C37C65670}" destId="{53EE12DF-899C-5346-AAF6-8681B2F3FFCE}" srcOrd="0" destOrd="0" presId="urn:microsoft.com/office/officeart/2005/8/layout/hierarchy3"/>
    <dgm:cxn modelId="{B63029AB-978F-AD4B-A057-5BC680C20BEC}" srcId="{A0EE7B16-ACB8-E742-A0D7-28D2357730C6}" destId="{1FAF6FD1-4073-5243-9DE5-64D6447B49C4}" srcOrd="3" destOrd="0" parTransId="{875F548A-A7A4-AF47-A40A-9205146A992C}" sibTransId="{1E06E033-786F-B348-9B33-758D47DCA82A}"/>
    <dgm:cxn modelId="{77571A17-4F64-3543-BB8F-58D205F85DFC}" type="presOf" srcId="{875F548A-A7A4-AF47-A40A-9205146A992C}" destId="{B42BC0AB-BF3D-2D41-A791-F3DCA061EF87}" srcOrd="0" destOrd="0" presId="urn:microsoft.com/office/officeart/2005/8/layout/hierarchy3"/>
    <dgm:cxn modelId="{AF47BF19-9CD1-804A-BFBE-3B32968E50B5}" type="presOf" srcId="{1FAF6FD1-4073-5243-9DE5-64D6447B49C4}" destId="{65A17861-CE15-AF4D-A7E5-129DF9CF0345}" srcOrd="0" destOrd="0" presId="urn:microsoft.com/office/officeart/2005/8/layout/hierarchy3"/>
    <dgm:cxn modelId="{4C39E171-EDF1-514D-A973-AA3C80E4DDCF}" type="presParOf" srcId="{44F8FCFF-2766-BD48-AB7A-073349234D56}" destId="{D3EA21E7-EAAB-404E-B644-343D5F5F96CB}" srcOrd="0" destOrd="0" presId="urn:microsoft.com/office/officeart/2005/8/layout/hierarchy3"/>
    <dgm:cxn modelId="{60FCBB9A-F874-8740-BFFD-6B7FB4534D24}" type="presParOf" srcId="{D3EA21E7-EAAB-404E-B644-343D5F5F96CB}" destId="{40C47DDA-1DEC-8A40-B406-E9912C4040DA}" srcOrd="0" destOrd="0" presId="urn:microsoft.com/office/officeart/2005/8/layout/hierarchy3"/>
    <dgm:cxn modelId="{A203B078-D544-564B-A311-EE40B5F11D96}" type="presParOf" srcId="{40C47DDA-1DEC-8A40-B406-E9912C4040DA}" destId="{DE7CA46D-B5B6-E840-8F4C-78B799D79537}" srcOrd="0" destOrd="0" presId="urn:microsoft.com/office/officeart/2005/8/layout/hierarchy3"/>
    <dgm:cxn modelId="{E73E6BB6-DC29-6C42-B022-C52C5CF24ACE}" type="presParOf" srcId="{40C47DDA-1DEC-8A40-B406-E9912C4040DA}" destId="{046CD190-BA79-9F4F-9A8F-13099E0D1E1A}" srcOrd="1" destOrd="0" presId="urn:microsoft.com/office/officeart/2005/8/layout/hierarchy3"/>
    <dgm:cxn modelId="{02F4DCF3-D144-B340-BD94-8FF4B1987F45}" type="presParOf" srcId="{D3EA21E7-EAAB-404E-B644-343D5F5F96CB}" destId="{13F1F79A-2E8C-AA47-8398-B89761CBEC65}" srcOrd="1" destOrd="0" presId="urn:microsoft.com/office/officeart/2005/8/layout/hierarchy3"/>
    <dgm:cxn modelId="{B21FF67B-BA98-D340-B561-C919096CA2FD}" type="presParOf" srcId="{13F1F79A-2E8C-AA47-8398-B89761CBEC65}" destId="{53EE12DF-899C-5346-AAF6-8681B2F3FFCE}" srcOrd="0" destOrd="0" presId="urn:microsoft.com/office/officeart/2005/8/layout/hierarchy3"/>
    <dgm:cxn modelId="{E21C9A70-C493-6149-8715-B73316E63C84}" type="presParOf" srcId="{13F1F79A-2E8C-AA47-8398-B89761CBEC65}" destId="{C2A9CBAA-A92D-8242-893C-1BDFD5C1A92C}" srcOrd="1" destOrd="0" presId="urn:microsoft.com/office/officeart/2005/8/layout/hierarchy3"/>
    <dgm:cxn modelId="{78FC3D2E-0C36-2D40-BEFE-EBB9E6872F85}" type="presParOf" srcId="{13F1F79A-2E8C-AA47-8398-B89761CBEC65}" destId="{321DCA81-6176-7A42-8F2E-D57A1B204B92}" srcOrd="2" destOrd="0" presId="urn:microsoft.com/office/officeart/2005/8/layout/hierarchy3"/>
    <dgm:cxn modelId="{6D34BD4E-6178-1144-B13C-88C4FE7837CD}" type="presParOf" srcId="{13F1F79A-2E8C-AA47-8398-B89761CBEC65}" destId="{4D6795C9-5933-8743-9A92-A5C792BBB6E5}" srcOrd="3" destOrd="0" presId="urn:microsoft.com/office/officeart/2005/8/layout/hierarchy3"/>
    <dgm:cxn modelId="{0D62DB0D-3951-AB48-878E-D694770F1025}" type="presParOf" srcId="{13F1F79A-2E8C-AA47-8398-B89761CBEC65}" destId="{0A0924D7-32FD-934E-9FCF-7C71DE5336F2}" srcOrd="4" destOrd="0" presId="urn:microsoft.com/office/officeart/2005/8/layout/hierarchy3"/>
    <dgm:cxn modelId="{859829A7-8B60-E84C-AC03-A5615EF9D2D2}" type="presParOf" srcId="{13F1F79A-2E8C-AA47-8398-B89761CBEC65}" destId="{16609016-B59F-984A-ACF6-0F11F809694D}" srcOrd="5" destOrd="0" presId="urn:microsoft.com/office/officeart/2005/8/layout/hierarchy3"/>
    <dgm:cxn modelId="{96EC2CC5-BE9A-2B4A-A7C0-256F24D5C7B8}" type="presParOf" srcId="{13F1F79A-2E8C-AA47-8398-B89761CBEC65}" destId="{B42BC0AB-BF3D-2D41-A791-F3DCA061EF87}" srcOrd="6" destOrd="0" presId="urn:microsoft.com/office/officeart/2005/8/layout/hierarchy3"/>
    <dgm:cxn modelId="{ECA3AFFC-ADC9-0445-B6C0-76C5C3E59586}" type="presParOf" srcId="{13F1F79A-2E8C-AA47-8398-B89761CBEC65}" destId="{65A17861-CE15-AF4D-A7E5-129DF9CF0345}" srcOrd="7" destOrd="0" presId="urn:microsoft.com/office/officeart/2005/8/layout/hierarchy3"/>
    <dgm:cxn modelId="{2BBD3750-39E7-3448-8289-80C51A0EB4ED}" type="presParOf" srcId="{13F1F79A-2E8C-AA47-8398-B89761CBEC65}" destId="{77E94634-DF69-7543-BB21-E8BCFC70FDE0}" srcOrd="8" destOrd="0" presId="urn:microsoft.com/office/officeart/2005/8/layout/hierarchy3"/>
    <dgm:cxn modelId="{C250E549-30A5-4D46-B11A-4E2957CD11CE}" type="presParOf" srcId="{13F1F79A-2E8C-AA47-8398-B89761CBEC65}" destId="{118E57CB-653A-FD4D-BB98-1A57E89FBA8B}" srcOrd="9" destOrd="0" presId="urn:microsoft.com/office/officeart/2005/8/layout/hierarchy3"/>
    <dgm:cxn modelId="{C8FAD9D8-5752-DD4C-87ED-F745D6A3055E}" type="presParOf" srcId="{13F1F79A-2E8C-AA47-8398-B89761CBEC65}" destId="{E6BB101A-4555-3447-B919-06BD33F34486}" srcOrd="10" destOrd="0" presId="urn:microsoft.com/office/officeart/2005/8/layout/hierarchy3"/>
    <dgm:cxn modelId="{F10ABF23-E756-D14E-A3F2-8E6ACD6A8485}" type="presParOf" srcId="{13F1F79A-2E8C-AA47-8398-B89761CBEC65}" destId="{35926A64-1733-9849-9F29-660288682B75}" srcOrd="11" destOrd="0" presId="urn:microsoft.com/office/officeart/2005/8/layout/hierarchy3"/>
    <dgm:cxn modelId="{21928421-3E1C-EF4A-B7C3-124B7A69AC8C}" type="presParOf" srcId="{13F1F79A-2E8C-AA47-8398-B89761CBEC65}" destId="{DD6D202F-671B-5644-8EBB-A8ADC83A68F0}" srcOrd="12" destOrd="0" presId="urn:microsoft.com/office/officeart/2005/8/layout/hierarchy3"/>
    <dgm:cxn modelId="{5635F396-11B9-B641-A083-D14CE941B81C}" type="presParOf" srcId="{13F1F79A-2E8C-AA47-8398-B89761CBEC65}" destId="{F3E8859C-468C-7D41-B917-3E35CB0D8EC2}" srcOrd="1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658E47FB-57BF-E649-8B27-07AF9637764B}" type="doc">
      <dgm:prSet loTypeId="urn:microsoft.com/office/officeart/2005/8/layout/hList9" loCatId="list" qsTypeId="urn:microsoft.com/office/officeart/2005/8/quickstyle/simple1" qsCatId="simple" csTypeId="urn:microsoft.com/office/officeart/2005/8/colors/accent2_2" csCatId="accent2" phldr="1"/>
      <dgm:spPr/>
      <dgm:t>
        <a:bodyPr/>
        <a:lstStyle/>
        <a:p>
          <a:endParaRPr lang="es-MX"/>
        </a:p>
      </dgm:t>
    </dgm:pt>
    <dgm:pt modelId="{F61C14DB-BA06-FA4C-B2D2-1EE8CBF275B6}">
      <dgm:prSet/>
      <dgm:spPr/>
      <dgm:t>
        <a:bodyPr/>
        <a:lstStyle/>
        <a:p>
          <a:pPr algn="l"/>
          <a:r>
            <a:rPr lang="es-CO" dirty="0"/>
            <a:t>q) Valoraciones o pruebas complementarias: Son evaluaciones o exámenes clínicos o paraclínicos realizados para complementar un determinado estudio en la búsqueda o comprobación de un diagnóstico. </a:t>
          </a:r>
        </a:p>
      </dgm:t>
    </dgm:pt>
    <dgm:pt modelId="{B0B0F9CF-4D48-2D42-A79E-F71DE3D452D7}" type="parTrans" cxnId="{6430E06B-024E-E644-A737-DFCABB3B6313}">
      <dgm:prSet/>
      <dgm:spPr/>
      <dgm:t>
        <a:bodyPr/>
        <a:lstStyle/>
        <a:p>
          <a:endParaRPr lang="es-MX"/>
        </a:p>
      </dgm:t>
    </dgm:pt>
    <dgm:pt modelId="{AFAB56C4-4DF5-2C4F-911F-0621D015E2C7}" type="sibTrans" cxnId="{6430E06B-024E-E644-A737-DFCABB3B6313}">
      <dgm:prSet/>
      <dgm:spPr/>
      <dgm:t>
        <a:bodyPr/>
        <a:lstStyle/>
        <a:p>
          <a:endParaRPr lang="es-MX"/>
        </a:p>
      </dgm:t>
    </dgm:pt>
    <dgm:pt modelId="{8CFEFC87-9570-174C-97D3-C4E31F730D46}" type="pres">
      <dgm:prSet presAssocID="{658E47FB-57BF-E649-8B27-07AF9637764B}" presName="list" presStyleCnt="0">
        <dgm:presLayoutVars>
          <dgm:dir/>
          <dgm:animLvl val="lvl"/>
        </dgm:presLayoutVars>
      </dgm:prSet>
      <dgm:spPr/>
      <dgm:t>
        <a:bodyPr/>
        <a:lstStyle/>
        <a:p>
          <a:endParaRPr lang="es-ES"/>
        </a:p>
      </dgm:t>
    </dgm:pt>
    <dgm:pt modelId="{2585D8CE-9241-CC45-87C8-8CBABC11E1DD}" type="pres">
      <dgm:prSet presAssocID="{F61C14DB-BA06-FA4C-B2D2-1EE8CBF275B6}" presName="posSpace" presStyleCnt="0"/>
      <dgm:spPr/>
    </dgm:pt>
    <dgm:pt modelId="{0206256A-3FA8-EB44-97BF-C45BD93D1A4B}" type="pres">
      <dgm:prSet presAssocID="{F61C14DB-BA06-FA4C-B2D2-1EE8CBF275B6}" presName="vertFlow" presStyleCnt="0"/>
      <dgm:spPr/>
    </dgm:pt>
    <dgm:pt modelId="{6B12A7AD-345A-F144-8634-E382AE71FBEA}" type="pres">
      <dgm:prSet presAssocID="{F61C14DB-BA06-FA4C-B2D2-1EE8CBF275B6}" presName="topSpace" presStyleCnt="0"/>
      <dgm:spPr/>
    </dgm:pt>
    <dgm:pt modelId="{05142D1A-EDFB-DF44-8235-C1E7501550F2}" type="pres">
      <dgm:prSet presAssocID="{F61C14DB-BA06-FA4C-B2D2-1EE8CBF275B6}" presName="firstComp" presStyleCnt="0"/>
      <dgm:spPr/>
    </dgm:pt>
    <dgm:pt modelId="{DF52F819-3C47-2E40-9EB9-FB2789D67B78}" type="pres">
      <dgm:prSet presAssocID="{F61C14DB-BA06-FA4C-B2D2-1EE8CBF275B6}" presName="firstChild" presStyleLbl="bgAccFollowNode1" presStyleIdx="0" presStyleCnt="1"/>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B5867813-100F-6D48-8171-43622E64A683}" type="pres">
      <dgm:prSet presAssocID="{F61C14DB-BA06-FA4C-B2D2-1EE8CBF275B6}" presName="firstChildTx" presStyleLbl="bgAccFollowNode1" presStyleIdx="0" presStyleCnt="1">
        <dgm:presLayoutVars>
          <dgm:bulletEnabled val="1"/>
        </dgm:presLayoutVars>
      </dgm:prSet>
      <dgm:spPr/>
    </dgm:pt>
    <dgm:pt modelId="{AC46BFA5-5CC0-EF45-B2BD-25A96F3A94D2}" type="pres">
      <dgm:prSet presAssocID="{F61C14DB-BA06-FA4C-B2D2-1EE8CBF275B6}" presName="negSpace" presStyleCnt="0"/>
      <dgm:spPr/>
    </dgm:pt>
    <dgm:pt modelId="{A8DF1BB7-6B36-974A-89A2-89082D1480D0}" type="pres">
      <dgm:prSet presAssocID="{F61C14DB-BA06-FA4C-B2D2-1EE8CBF275B6}" presName="circle" presStyleLbl="node1" presStyleIdx="0" presStyleCnt="1"/>
      <dgm:spPr/>
      <dgm:t>
        <a:bodyPr/>
        <a:lstStyle/>
        <a:p>
          <a:endParaRPr lang="es-ES"/>
        </a:p>
      </dgm:t>
    </dgm:pt>
  </dgm:ptLst>
  <dgm:cxnLst>
    <dgm:cxn modelId="{17F1C821-CCA5-574A-A014-0D74F83A9B6F}" type="presOf" srcId="{F61C14DB-BA06-FA4C-B2D2-1EE8CBF275B6}" destId="{A8DF1BB7-6B36-974A-89A2-89082D1480D0}" srcOrd="0" destOrd="0" presId="urn:microsoft.com/office/officeart/2005/8/layout/hList9"/>
    <dgm:cxn modelId="{6430E06B-024E-E644-A737-DFCABB3B6313}" srcId="{658E47FB-57BF-E649-8B27-07AF9637764B}" destId="{F61C14DB-BA06-FA4C-B2D2-1EE8CBF275B6}" srcOrd="0" destOrd="0" parTransId="{B0B0F9CF-4D48-2D42-A79E-F71DE3D452D7}" sibTransId="{AFAB56C4-4DF5-2C4F-911F-0621D015E2C7}"/>
    <dgm:cxn modelId="{F69B4C14-FC28-DE4A-923C-96050F993331}" type="presOf" srcId="{658E47FB-57BF-E649-8B27-07AF9637764B}" destId="{8CFEFC87-9570-174C-97D3-C4E31F730D46}" srcOrd="0" destOrd="0" presId="urn:microsoft.com/office/officeart/2005/8/layout/hList9"/>
    <dgm:cxn modelId="{39FAC6F2-B80F-1045-9F44-3224A601A092}" type="presParOf" srcId="{8CFEFC87-9570-174C-97D3-C4E31F730D46}" destId="{2585D8CE-9241-CC45-87C8-8CBABC11E1DD}" srcOrd="0" destOrd="0" presId="urn:microsoft.com/office/officeart/2005/8/layout/hList9"/>
    <dgm:cxn modelId="{999D68F8-CADF-574A-BD49-F70662703453}" type="presParOf" srcId="{8CFEFC87-9570-174C-97D3-C4E31F730D46}" destId="{0206256A-3FA8-EB44-97BF-C45BD93D1A4B}" srcOrd="1" destOrd="0" presId="urn:microsoft.com/office/officeart/2005/8/layout/hList9"/>
    <dgm:cxn modelId="{F31659D2-9505-AA41-AD6B-53D9C1518544}" type="presParOf" srcId="{0206256A-3FA8-EB44-97BF-C45BD93D1A4B}" destId="{6B12A7AD-345A-F144-8634-E382AE71FBEA}" srcOrd="0" destOrd="0" presId="urn:microsoft.com/office/officeart/2005/8/layout/hList9"/>
    <dgm:cxn modelId="{9F842C90-B1FF-424E-BBDD-BD8C24B3B6A5}" type="presParOf" srcId="{0206256A-3FA8-EB44-97BF-C45BD93D1A4B}" destId="{05142D1A-EDFB-DF44-8235-C1E7501550F2}" srcOrd="1" destOrd="0" presId="urn:microsoft.com/office/officeart/2005/8/layout/hList9"/>
    <dgm:cxn modelId="{FC8288E3-F43F-CF45-89B7-834B16B80DB5}" type="presParOf" srcId="{05142D1A-EDFB-DF44-8235-C1E7501550F2}" destId="{DF52F819-3C47-2E40-9EB9-FB2789D67B78}" srcOrd="0" destOrd="0" presId="urn:microsoft.com/office/officeart/2005/8/layout/hList9"/>
    <dgm:cxn modelId="{01BA3969-D8C1-3E4B-A3DE-3A869DCBFD49}" type="presParOf" srcId="{05142D1A-EDFB-DF44-8235-C1E7501550F2}" destId="{B5867813-100F-6D48-8171-43622E64A683}" srcOrd="1" destOrd="0" presId="urn:microsoft.com/office/officeart/2005/8/layout/hList9"/>
    <dgm:cxn modelId="{8B556A0C-8307-9C48-916C-98357841C3C2}" type="presParOf" srcId="{8CFEFC87-9570-174C-97D3-C4E31F730D46}" destId="{AC46BFA5-5CC0-EF45-B2BD-25A96F3A94D2}" srcOrd="2" destOrd="0" presId="urn:microsoft.com/office/officeart/2005/8/layout/hList9"/>
    <dgm:cxn modelId="{BBD2CA48-4811-A044-9E43-60506C64E8C9}" type="presParOf" srcId="{8CFEFC87-9570-174C-97D3-C4E31F730D46}" destId="{A8DF1BB7-6B36-974A-89A2-89082D1480D0}"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09B4036E-D83B-254E-BBAE-F6D5AE2B7F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2F1D64AA-060B-D94F-9A56-76D425834382}">
      <dgm:prSet/>
      <dgm:spPr/>
      <dgm:t>
        <a:bodyPr/>
        <a:lstStyle/>
        <a:p>
          <a:r>
            <a:rPr lang="es-CO"/>
            <a:t>Son las siguientes:</a:t>
          </a:r>
        </a:p>
      </dgm:t>
    </dgm:pt>
    <dgm:pt modelId="{61305776-0509-1142-AD2A-6ED2CE33D52A}" type="parTrans" cxnId="{D9A17F35-E28C-634A-8003-ED958D13E503}">
      <dgm:prSet/>
      <dgm:spPr/>
      <dgm:t>
        <a:bodyPr/>
        <a:lstStyle/>
        <a:p>
          <a:endParaRPr lang="es-MX"/>
        </a:p>
      </dgm:t>
    </dgm:pt>
    <dgm:pt modelId="{2B7A5C2E-A673-3C4F-A09F-8AEF4BBB6D8B}" type="sibTrans" cxnId="{D9A17F35-E28C-634A-8003-ED958D13E503}">
      <dgm:prSet/>
      <dgm:spPr/>
      <dgm:t>
        <a:bodyPr/>
        <a:lstStyle/>
        <a:p>
          <a:endParaRPr lang="es-MX"/>
        </a:p>
      </dgm:t>
    </dgm:pt>
    <dgm:pt modelId="{2990F4A1-2887-3C49-B4C8-BBFEAFE71D4D}">
      <dgm:prSet/>
      <dgm:spPr/>
      <dgm:t>
        <a:bodyPr/>
        <a:lstStyle/>
        <a:p>
          <a:r>
            <a:rPr lang="es-CO" dirty="0"/>
            <a:t>a) Procurar el </a:t>
          </a:r>
          <a:r>
            <a:rPr lang="es-CO" dirty="0">
              <a:solidFill>
                <a:srgbClr val="FF0000"/>
              </a:solidFill>
            </a:rPr>
            <a:t>cuidado integral de su salud </a:t>
          </a:r>
          <a:r>
            <a:rPr lang="es-CO" dirty="0"/>
            <a:t>atendiendo las recomendaciones y/o restricciones emitidas por el médico evaluador tanto en el ámbito intralaboral como en el extralaboral.</a:t>
          </a:r>
        </a:p>
      </dgm:t>
    </dgm:pt>
    <dgm:pt modelId="{21B9E8ED-B7C8-E040-8132-1459EA918217}" type="parTrans" cxnId="{86FC6C04-98B7-6B47-97EC-821DA882C43B}">
      <dgm:prSet/>
      <dgm:spPr/>
      <dgm:t>
        <a:bodyPr/>
        <a:lstStyle/>
        <a:p>
          <a:endParaRPr lang="es-MX"/>
        </a:p>
      </dgm:t>
    </dgm:pt>
    <dgm:pt modelId="{CCBB3A8A-1FFB-C342-A032-5555EB06CEAC}" type="sibTrans" cxnId="{86FC6C04-98B7-6B47-97EC-821DA882C43B}">
      <dgm:prSet/>
      <dgm:spPr/>
      <dgm:t>
        <a:bodyPr/>
        <a:lstStyle/>
        <a:p>
          <a:endParaRPr lang="es-MX"/>
        </a:p>
      </dgm:t>
    </dgm:pt>
    <dgm:pt modelId="{13AFAFED-0F9F-B847-B80B-97790BEF5AE7}">
      <dgm:prSet/>
      <dgm:spPr/>
      <dgm:t>
        <a:bodyPr/>
        <a:lstStyle/>
        <a:p>
          <a:r>
            <a:rPr lang="es-CO" dirty="0"/>
            <a:t>b) </a:t>
          </a:r>
          <a:r>
            <a:rPr lang="es-CO" dirty="0">
              <a:solidFill>
                <a:srgbClr val="FF0000"/>
              </a:solidFill>
            </a:rPr>
            <a:t>Suministrar información clara, veraz y completa </a:t>
          </a:r>
          <a:r>
            <a:rPr lang="es-CO" dirty="0"/>
            <a:t>sobre su estado de salud, paraclínicos, e historias clínicas, recomendaciones o restricciones médicas, y los diagnósticos de las patologías que presente al momento de la realización de las evaluaciones médicas ocupacionales</a:t>
          </a:r>
        </a:p>
      </dgm:t>
    </dgm:pt>
    <dgm:pt modelId="{6B02BD68-7B2B-F446-8830-D596046DCE3F}" type="parTrans" cxnId="{E3D2A575-0EBF-D54C-AD45-625995E420FC}">
      <dgm:prSet/>
      <dgm:spPr/>
      <dgm:t>
        <a:bodyPr/>
        <a:lstStyle/>
        <a:p>
          <a:endParaRPr lang="es-MX"/>
        </a:p>
      </dgm:t>
    </dgm:pt>
    <dgm:pt modelId="{75B8CB06-9567-A24D-B130-C0B7324C092D}" type="sibTrans" cxnId="{E3D2A575-0EBF-D54C-AD45-625995E420FC}">
      <dgm:prSet/>
      <dgm:spPr/>
      <dgm:t>
        <a:bodyPr/>
        <a:lstStyle/>
        <a:p>
          <a:endParaRPr lang="es-MX"/>
        </a:p>
      </dgm:t>
    </dgm:pt>
    <dgm:pt modelId="{4CC5AFD3-8DCA-CE43-973F-12EEE6352AFD}">
      <dgm:prSet/>
      <dgm:spPr/>
      <dgm:t>
        <a:bodyPr/>
        <a:lstStyle/>
        <a:p>
          <a:r>
            <a:rPr lang="es-CO" dirty="0"/>
            <a:t>e) </a:t>
          </a:r>
          <a:r>
            <a:rPr lang="es-CO" dirty="0">
              <a:solidFill>
                <a:srgbClr val="FF0000"/>
              </a:solidFill>
            </a:rPr>
            <a:t>Asistir a las EMO </a:t>
          </a:r>
          <a:r>
            <a:rPr lang="es-CO" dirty="0"/>
            <a:t>programadas por el empleador </a:t>
          </a:r>
          <a:r>
            <a:rPr lang="es-CO" dirty="0" err="1"/>
            <a:t>dentre</a:t>
          </a:r>
          <a:r>
            <a:rPr lang="es-CO" dirty="0"/>
            <a:t>, de la jornada laboral establecida, su incumplimiento acarreara sanciones de abuso del derecho conforme a la normatividad vigente.</a:t>
          </a:r>
        </a:p>
      </dgm:t>
    </dgm:pt>
    <dgm:pt modelId="{0F1CE0E6-12FA-1E49-B971-A83FF2487683}" type="parTrans" cxnId="{2DA4C38B-665A-004B-8884-4F7D5A868B01}">
      <dgm:prSet/>
      <dgm:spPr/>
      <dgm:t>
        <a:bodyPr/>
        <a:lstStyle/>
        <a:p>
          <a:endParaRPr lang="es-MX"/>
        </a:p>
      </dgm:t>
    </dgm:pt>
    <dgm:pt modelId="{5635DBD4-7D42-1146-80DB-7874F7FE14D5}" type="sibTrans" cxnId="{2DA4C38B-665A-004B-8884-4F7D5A868B01}">
      <dgm:prSet/>
      <dgm:spPr/>
      <dgm:t>
        <a:bodyPr/>
        <a:lstStyle/>
        <a:p>
          <a:endParaRPr lang="es-MX"/>
        </a:p>
      </dgm:t>
    </dgm:pt>
    <dgm:pt modelId="{E50016A0-A5D4-784A-972A-AF396F9969DB}">
      <dgm:prSet/>
      <dgm:spPr/>
      <dgm:t>
        <a:bodyPr/>
        <a:lstStyle/>
        <a:p>
          <a:r>
            <a:rPr lang="es-CO" dirty="0"/>
            <a:t>g) Acatar las recomendaciones médico-laborales emitidas por el médico especialista en medicina del trabajo, salud ocupacional o seguridad y salud en el trabajo, tanto en el ámbito laboral como en el extralaboral.</a:t>
          </a:r>
        </a:p>
      </dgm:t>
    </dgm:pt>
    <dgm:pt modelId="{39739DB4-F5F1-1E46-8486-0A49C133FC68}" type="parTrans" cxnId="{2D6DBD52-E752-7C49-BDF3-B99F532C7409}">
      <dgm:prSet/>
      <dgm:spPr/>
      <dgm:t>
        <a:bodyPr/>
        <a:lstStyle/>
        <a:p>
          <a:endParaRPr lang="es-MX"/>
        </a:p>
      </dgm:t>
    </dgm:pt>
    <dgm:pt modelId="{E23FC453-1FBE-F44A-8BCD-E4614F87E9A4}" type="sibTrans" cxnId="{2D6DBD52-E752-7C49-BDF3-B99F532C7409}">
      <dgm:prSet/>
      <dgm:spPr/>
      <dgm:t>
        <a:bodyPr/>
        <a:lstStyle/>
        <a:p>
          <a:endParaRPr lang="es-MX"/>
        </a:p>
      </dgm:t>
    </dgm:pt>
    <dgm:pt modelId="{00EA06AC-DC36-A945-9F9E-73594483B541}">
      <dgm:prSet/>
      <dgm:spPr/>
      <dgm:t>
        <a:bodyPr/>
        <a:lstStyle/>
        <a:p>
          <a:r>
            <a:rPr lang="es-CO" dirty="0"/>
            <a:t>h) Las demás establecidas en el Decreto 1072 de 2015 y norma que modifique, sustituya o adicione.</a:t>
          </a:r>
        </a:p>
      </dgm:t>
    </dgm:pt>
    <dgm:pt modelId="{4A7324EF-34C1-2749-957D-BB283995B430}" type="parTrans" cxnId="{A9C96512-794C-634F-8600-22C47847E800}">
      <dgm:prSet/>
      <dgm:spPr/>
      <dgm:t>
        <a:bodyPr/>
        <a:lstStyle/>
        <a:p>
          <a:endParaRPr lang="es-MX"/>
        </a:p>
      </dgm:t>
    </dgm:pt>
    <dgm:pt modelId="{B156E7FA-BD5F-8344-A9F9-813BA028CCA9}" type="sibTrans" cxnId="{A9C96512-794C-634F-8600-22C47847E800}">
      <dgm:prSet/>
      <dgm:spPr/>
      <dgm:t>
        <a:bodyPr/>
        <a:lstStyle/>
        <a:p>
          <a:endParaRPr lang="es-MX"/>
        </a:p>
      </dgm:t>
    </dgm:pt>
    <dgm:pt modelId="{D474CB6D-CCCA-A14F-8B3B-4054CAC1F875}" type="pres">
      <dgm:prSet presAssocID="{09B4036E-D83B-254E-BBAE-F6D5AE2B7FD8}" presName="linear" presStyleCnt="0">
        <dgm:presLayoutVars>
          <dgm:animLvl val="lvl"/>
          <dgm:resizeHandles val="exact"/>
        </dgm:presLayoutVars>
      </dgm:prSet>
      <dgm:spPr/>
      <dgm:t>
        <a:bodyPr/>
        <a:lstStyle/>
        <a:p>
          <a:endParaRPr lang="es-ES"/>
        </a:p>
      </dgm:t>
    </dgm:pt>
    <dgm:pt modelId="{A382B882-3CB4-9945-BE3F-7A498FB2C238}" type="pres">
      <dgm:prSet presAssocID="{2F1D64AA-060B-D94F-9A56-76D425834382}" presName="parentText" presStyleLbl="node1" presStyleIdx="0" presStyleCnt="1">
        <dgm:presLayoutVars>
          <dgm:chMax val="0"/>
          <dgm:bulletEnabled val="1"/>
        </dgm:presLayoutVars>
      </dgm:prSet>
      <dgm:spPr/>
      <dgm:t>
        <a:bodyPr/>
        <a:lstStyle/>
        <a:p>
          <a:endParaRPr lang="es-ES"/>
        </a:p>
      </dgm:t>
    </dgm:pt>
    <dgm:pt modelId="{FF9BC0EA-3E8C-D842-91FB-82A93B5EFE67}" type="pres">
      <dgm:prSet presAssocID="{2F1D64AA-060B-D94F-9A56-76D425834382}" presName="childText" presStyleLbl="revTx" presStyleIdx="0" presStyleCnt="1">
        <dgm:presLayoutVars>
          <dgm:bulletEnabled val="1"/>
        </dgm:presLayoutVars>
      </dgm:prSet>
      <dgm:spPr/>
      <dgm:t>
        <a:bodyPr/>
        <a:lstStyle/>
        <a:p>
          <a:endParaRPr lang="es-ES"/>
        </a:p>
      </dgm:t>
    </dgm:pt>
  </dgm:ptLst>
  <dgm:cxnLst>
    <dgm:cxn modelId="{A9C96512-794C-634F-8600-22C47847E800}" srcId="{2F1D64AA-060B-D94F-9A56-76D425834382}" destId="{00EA06AC-DC36-A945-9F9E-73594483B541}" srcOrd="4" destOrd="0" parTransId="{4A7324EF-34C1-2749-957D-BB283995B430}" sibTransId="{B156E7FA-BD5F-8344-A9F9-813BA028CCA9}"/>
    <dgm:cxn modelId="{86FC6C04-98B7-6B47-97EC-821DA882C43B}" srcId="{2F1D64AA-060B-D94F-9A56-76D425834382}" destId="{2990F4A1-2887-3C49-B4C8-BBFEAFE71D4D}" srcOrd="0" destOrd="0" parTransId="{21B9E8ED-B7C8-E040-8132-1459EA918217}" sibTransId="{CCBB3A8A-1FFB-C342-A032-5555EB06CEAC}"/>
    <dgm:cxn modelId="{E3D2A575-0EBF-D54C-AD45-625995E420FC}" srcId="{2F1D64AA-060B-D94F-9A56-76D425834382}" destId="{13AFAFED-0F9F-B847-B80B-97790BEF5AE7}" srcOrd="1" destOrd="0" parTransId="{6B02BD68-7B2B-F446-8830-D596046DCE3F}" sibTransId="{75B8CB06-9567-A24D-B130-C0B7324C092D}"/>
    <dgm:cxn modelId="{0E9EDF8B-CF24-F747-8581-972B54058902}" type="presOf" srcId="{09B4036E-D83B-254E-BBAE-F6D5AE2B7FD8}" destId="{D474CB6D-CCCA-A14F-8B3B-4054CAC1F875}" srcOrd="0" destOrd="0" presId="urn:microsoft.com/office/officeart/2005/8/layout/vList2"/>
    <dgm:cxn modelId="{2D6DBD52-E752-7C49-BDF3-B99F532C7409}" srcId="{2F1D64AA-060B-D94F-9A56-76D425834382}" destId="{E50016A0-A5D4-784A-972A-AF396F9969DB}" srcOrd="3" destOrd="0" parTransId="{39739DB4-F5F1-1E46-8486-0A49C133FC68}" sibTransId="{E23FC453-1FBE-F44A-8BCD-E4614F87E9A4}"/>
    <dgm:cxn modelId="{FA628F92-AE5D-E54B-97DB-220CB06994F7}" type="presOf" srcId="{4CC5AFD3-8DCA-CE43-973F-12EEE6352AFD}" destId="{FF9BC0EA-3E8C-D842-91FB-82A93B5EFE67}" srcOrd="0" destOrd="2" presId="urn:microsoft.com/office/officeart/2005/8/layout/vList2"/>
    <dgm:cxn modelId="{46F94AD0-3078-8144-89BF-42CB063C8E90}" type="presOf" srcId="{2990F4A1-2887-3C49-B4C8-BBFEAFE71D4D}" destId="{FF9BC0EA-3E8C-D842-91FB-82A93B5EFE67}" srcOrd="0" destOrd="0" presId="urn:microsoft.com/office/officeart/2005/8/layout/vList2"/>
    <dgm:cxn modelId="{D9A17F35-E28C-634A-8003-ED958D13E503}" srcId="{09B4036E-D83B-254E-BBAE-F6D5AE2B7FD8}" destId="{2F1D64AA-060B-D94F-9A56-76D425834382}" srcOrd="0" destOrd="0" parTransId="{61305776-0509-1142-AD2A-6ED2CE33D52A}" sibTransId="{2B7A5C2E-A673-3C4F-A09F-8AEF4BBB6D8B}"/>
    <dgm:cxn modelId="{EF94F5BA-9FB1-4A4D-A707-EA9D45F40998}" type="presOf" srcId="{00EA06AC-DC36-A945-9F9E-73594483B541}" destId="{FF9BC0EA-3E8C-D842-91FB-82A93B5EFE67}" srcOrd="0" destOrd="4" presId="urn:microsoft.com/office/officeart/2005/8/layout/vList2"/>
    <dgm:cxn modelId="{2DA4C38B-665A-004B-8884-4F7D5A868B01}" srcId="{2F1D64AA-060B-D94F-9A56-76D425834382}" destId="{4CC5AFD3-8DCA-CE43-973F-12EEE6352AFD}" srcOrd="2" destOrd="0" parTransId="{0F1CE0E6-12FA-1E49-B971-A83FF2487683}" sibTransId="{5635DBD4-7D42-1146-80DB-7874F7FE14D5}"/>
    <dgm:cxn modelId="{794788BB-3A0E-2349-AF0E-E39E43693761}" type="presOf" srcId="{E50016A0-A5D4-784A-972A-AF396F9969DB}" destId="{FF9BC0EA-3E8C-D842-91FB-82A93B5EFE67}" srcOrd="0" destOrd="3" presId="urn:microsoft.com/office/officeart/2005/8/layout/vList2"/>
    <dgm:cxn modelId="{2BFA2245-DE47-2141-9C47-C5E9975B57D7}" type="presOf" srcId="{2F1D64AA-060B-D94F-9A56-76D425834382}" destId="{A382B882-3CB4-9945-BE3F-7A498FB2C238}" srcOrd="0" destOrd="0" presId="urn:microsoft.com/office/officeart/2005/8/layout/vList2"/>
    <dgm:cxn modelId="{D2F73474-EB0C-F64B-8D4B-C603D672ED1E}" type="presOf" srcId="{13AFAFED-0F9F-B847-B80B-97790BEF5AE7}" destId="{FF9BC0EA-3E8C-D842-91FB-82A93B5EFE67}" srcOrd="0" destOrd="1" presId="urn:microsoft.com/office/officeart/2005/8/layout/vList2"/>
    <dgm:cxn modelId="{AE0D7B86-2096-0F43-A47C-A3088497835A}" type="presParOf" srcId="{D474CB6D-CCCA-A14F-8B3B-4054CAC1F875}" destId="{A382B882-3CB4-9945-BE3F-7A498FB2C238}" srcOrd="0" destOrd="0" presId="urn:microsoft.com/office/officeart/2005/8/layout/vList2"/>
    <dgm:cxn modelId="{9E8E918F-9F06-2649-AE78-5350ACF64CF0}" type="presParOf" srcId="{D474CB6D-CCCA-A14F-8B3B-4054CAC1F875}" destId="{FF9BC0EA-3E8C-D842-91FB-82A93B5EFE6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49E1737C-05A7-144B-9912-183F359C5021}"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MX"/>
        </a:p>
      </dgm:t>
    </dgm:pt>
    <dgm:pt modelId="{D1428118-22B2-9A48-B07E-1C7BDBD0024B}">
      <dgm:prSet/>
      <dgm:spPr/>
      <dgm:t>
        <a:bodyPr/>
        <a:lstStyle/>
        <a:p>
          <a:pPr algn="l"/>
          <a:r>
            <a:rPr lang="es-CO" dirty="0"/>
            <a:t>Las EMO deben ser realizadas por médico especialista en SST con licencia vigente en SST. Cuando según certificaciones expedidas por las respectivas secretarías de salud de los departamentos, a nivel departamental no exista disponibilidad de médicos con especialización en Medicina del Trabajo o SST, con licencia vigente, las evaluaciones médicas ocupacionales, podrán ser realizadas por médicos que tengan mínimo dos (2) años de experiencia en SST, previa inscripción ante las respectivas secretarías de salud y mientras subsista dicha situación.</a:t>
          </a:r>
        </a:p>
      </dgm:t>
    </dgm:pt>
    <dgm:pt modelId="{3D95E429-D7E5-304E-8974-409578DE1DA2}" type="parTrans" cxnId="{9F80AAF1-2D81-0042-9DA8-859609944669}">
      <dgm:prSet/>
      <dgm:spPr/>
      <dgm:t>
        <a:bodyPr/>
        <a:lstStyle/>
        <a:p>
          <a:endParaRPr lang="es-MX"/>
        </a:p>
      </dgm:t>
    </dgm:pt>
    <dgm:pt modelId="{847AF021-2DD5-EA42-B6D6-9C07AF822B5C}" type="sibTrans" cxnId="{9F80AAF1-2D81-0042-9DA8-859609944669}">
      <dgm:prSet/>
      <dgm:spPr/>
      <dgm:t>
        <a:bodyPr/>
        <a:lstStyle/>
        <a:p>
          <a:endParaRPr lang="es-MX"/>
        </a:p>
      </dgm:t>
    </dgm:pt>
    <dgm:pt modelId="{5EE5A114-8DB4-5640-8A49-9EA35A64DEFC}" type="pres">
      <dgm:prSet presAssocID="{49E1737C-05A7-144B-9912-183F359C5021}" presName="linearFlow" presStyleCnt="0">
        <dgm:presLayoutVars>
          <dgm:dir/>
          <dgm:resizeHandles val="exact"/>
        </dgm:presLayoutVars>
      </dgm:prSet>
      <dgm:spPr/>
      <dgm:t>
        <a:bodyPr/>
        <a:lstStyle/>
        <a:p>
          <a:endParaRPr lang="es-ES"/>
        </a:p>
      </dgm:t>
    </dgm:pt>
    <dgm:pt modelId="{4419C293-2112-424E-B31A-486B46277A81}" type="pres">
      <dgm:prSet presAssocID="{D1428118-22B2-9A48-B07E-1C7BDBD0024B}" presName="composite" presStyleCnt="0"/>
      <dgm:spPr/>
    </dgm:pt>
    <dgm:pt modelId="{04D1FF08-D396-C84A-9E85-7AA65725E1C0}" type="pres">
      <dgm:prSet presAssocID="{D1428118-22B2-9A48-B07E-1C7BDBD0024B}" presName="imgShp" presStyleLbl="fgImgPlace1" presStyleIdx="0" presStyleCnt="1" custLinFactNeighborY="26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C421470E-1401-BF40-A9F7-A24D82A5FE0C}" type="pres">
      <dgm:prSet presAssocID="{D1428118-22B2-9A48-B07E-1C7BDBD0024B}" presName="txShp" presStyleLbl="node1" presStyleIdx="0" presStyleCnt="1">
        <dgm:presLayoutVars>
          <dgm:bulletEnabled val="1"/>
        </dgm:presLayoutVars>
      </dgm:prSet>
      <dgm:spPr/>
      <dgm:t>
        <a:bodyPr/>
        <a:lstStyle/>
        <a:p>
          <a:endParaRPr lang="es-ES"/>
        </a:p>
      </dgm:t>
    </dgm:pt>
  </dgm:ptLst>
  <dgm:cxnLst>
    <dgm:cxn modelId="{1E0CE50C-167B-184A-8C87-7B51A5DF8909}" type="presOf" srcId="{49E1737C-05A7-144B-9912-183F359C5021}" destId="{5EE5A114-8DB4-5640-8A49-9EA35A64DEFC}" srcOrd="0" destOrd="0" presId="urn:microsoft.com/office/officeart/2005/8/layout/vList3"/>
    <dgm:cxn modelId="{B7DFF327-949B-CA48-ACF8-7B4081575490}" type="presOf" srcId="{D1428118-22B2-9A48-B07E-1C7BDBD0024B}" destId="{C421470E-1401-BF40-A9F7-A24D82A5FE0C}" srcOrd="0" destOrd="0" presId="urn:microsoft.com/office/officeart/2005/8/layout/vList3"/>
    <dgm:cxn modelId="{9F80AAF1-2D81-0042-9DA8-859609944669}" srcId="{49E1737C-05A7-144B-9912-183F359C5021}" destId="{D1428118-22B2-9A48-B07E-1C7BDBD0024B}" srcOrd="0" destOrd="0" parTransId="{3D95E429-D7E5-304E-8974-409578DE1DA2}" sibTransId="{847AF021-2DD5-EA42-B6D6-9C07AF822B5C}"/>
    <dgm:cxn modelId="{853BAF53-0A9E-354F-9F25-24D621565A1C}" type="presParOf" srcId="{5EE5A114-8DB4-5640-8A49-9EA35A64DEFC}" destId="{4419C293-2112-424E-B31A-486B46277A81}" srcOrd="0" destOrd="0" presId="urn:microsoft.com/office/officeart/2005/8/layout/vList3"/>
    <dgm:cxn modelId="{9363A606-A186-0E48-96FC-84A2599A0897}" type="presParOf" srcId="{4419C293-2112-424E-B31A-486B46277A81}" destId="{04D1FF08-D396-C84A-9E85-7AA65725E1C0}" srcOrd="0" destOrd="0" presId="urn:microsoft.com/office/officeart/2005/8/layout/vList3"/>
    <dgm:cxn modelId="{B6172578-B103-5841-ADCF-0553A85BE43C}" type="presParOf" srcId="{4419C293-2112-424E-B31A-486B46277A81}" destId="{C421470E-1401-BF40-A9F7-A24D82A5FE0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1CD3BCC9-7B31-3A45-ABAE-9842CF66840D}"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MX"/>
        </a:p>
      </dgm:t>
    </dgm:pt>
    <dgm:pt modelId="{E564F25B-6D60-9043-B076-FDAF06E03C8E}">
      <dgm:prSet/>
      <dgm:spPr/>
      <dgm:t>
        <a:bodyPr/>
        <a:lstStyle/>
        <a:p>
          <a:pPr algn="l"/>
          <a:r>
            <a:rPr lang="es-CO" dirty="0"/>
            <a:t>Las valoraciones médicas complementarias (</a:t>
          </a:r>
          <a:r>
            <a:rPr lang="es-CO" b="1" dirty="0"/>
            <a:t>VMC</a:t>
          </a:r>
          <a:r>
            <a:rPr lang="es-CO" dirty="0"/>
            <a:t>) forman parte de las </a:t>
          </a:r>
          <a:r>
            <a:rPr lang="es-CO" b="1" dirty="0"/>
            <a:t>EMO</a:t>
          </a:r>
          <a:r>
            <a:rPr lang="es-CO" dirty="0"/>
            <a:t>, deberán programarse con anterioridad a su realización; en ellas </a:t>
          </a:r>
          <a:r>
            <a:rPr lang="es-CO" b="1" i="1" dirty="0"/>
            <a:t>participarán diferentes profesionales </a:t>
          </a:r>
          <a:r>
            <a:rPr lang="es-CO" dirty="0"/>
            <a:t>de la salud de acuerdo con las </a:t>
          </a:r>
          <a:r>
            <a:rPr lang="es-CO" b="1" i="1" dirty="0"/>
            <a:t>competencias</a:t>
          </a:r>
          <a:r>
            <a:rPr lang="es-CO" dirty="0"/>
            <a:t> de su profesión, según se requiera. Los resultados de las</a:t>
          </a:r>
          <a:r>
            <a:rPr lang="es-CO" b="1" dirty="0"/>
            <a:t> VMC</a:t>
          </a:r>
          <a:r>
            <a:rPr lang="es-CO" dirty="0"/>
            <a:t> deben hacer parte de la </a:t>
          </a:r>
          <a:r>
            <a:rPr lang="es-CO" b="1" dirty="0"/>
            <a:t>HCO</a:t>
          </a:r>
          <a:r>
            <a:rPr lang="es-CO" dirty="0"/>
            <a:t> y serán analizados por el médico especialista en medicina del trabajo, con licencia vigente. </a:t>
          </a:r>
          <a:r>
            <a:rPr lang="es-CO" b="1" dirty="0"/>
            <a:t>Parágrafo.</a:t>
          </a:r>
          <a:r>
            <a:rPr lang="es-CO" dirty="0"/>
            <a:t> Deberá contar con el consentimiento informado por parte del trabajador:</a:t>
          </a:r>
        </a:p>
        <a:p>
          <a:pPr algn="l"/>
          <a:r>
            <a:rPr lang="es-CO" dirty="0"/>
            <a:t>- Otorgado de manera libre, previa y manifiesta </a:t>
          </a:r>
        </a:p>
        <a:p>
          <a:pPr algn="l"/>
          <a:r>
            <a:rPr lang="es-CO" dirty="0"/>
            <a:t>- Conforme a la Ley 23 de 1981, la Ley 1581 de 2012, normativas relacionadas con la ética médica y la protección de datos personales;  </a:t>
          </a:r>
        </a:p>
        <a:p>
          <a:pPr algn="l"/>
          <a:r>
            <a:rPr lang="es-CO" dirty="0"/>
            <a:t>- Dejando constancia de la negativa del trabajador al respeto y las consecuencias para su salud y desarrollo del SGSST de la empresa.</a:t>
          </a:r>
        </a:p>
      </dgm:t>
    </dgm:pt>
    <dgm:pt modelId="{9F40ED3B-66DF-3443-B012-004E3606597B}" type="parTrans" cxnId="{740BD58D-7462-2D4F-9232-9382B467A3C4}">
      <dgm:prSet/>
      <dgm:spPr/>
      <dgm:t>
        <a:bodyPr/>
        <a:lstStyle/>
        <a:p>
          <a:endParaRPr lang="es-MX"/>
        </a:p>
      </dgm:t>
    </dgm:pt>
    <dgm:pt modelId="{9369BC88-B715-6147-A6AC-822DDE127ACB}" type="sibTrans" cxnId="{740BD58D-7462-2D4F-9232-9382B467A3C4}">
      <dgm:prSet/>
      <dgm:spPr/>
      <dgm:t>
        <a:bodyPr/>
        <a:lstStyle/>
        <a:p>
          <a:endParaRPr lang="es-MX"/>
        </a:p>
      </dgm:t>
    </dgm:pt>
    <dgm:pt modelId="{4EBFC965-B925-2E45-B787-80F73B04A407}" type="pres">
      <dgm:prSet presAssocID="{1CD3BCC9-7B31-3A45-ABAE-9842CF66840D}" presName="linearFlow" presStyleCnt="0">
        <dgm:presLayoutVars>
          <dgm:dir/>
          <dgm:resizeHandles val="exact"/>
        </dgm:presLayoutVars>
      </dgm:prSet>
      <dgm:spPr/>
      <dgm:t>
        <a:bodyPr/>
        <a:lstStyle/>
        <a:p>
          <a:endParaRPr lang="es-ES"/>
        </a:p>
      </dgm:t>
    </dgm:pt>
    <dgm:pt modelId="{90020045-9644-1F4D-A031-1EC0E040A671}" type="pres">
      <dgm:prSet presAssocID="{E564F25B-6D60-9043-B076-FDAF06E03C8E}" presName="composite" presStyleCnt="0"/>
      <dgm:spPr/>
    </dgm:pt>
    <dgm:pt modelId="{C6206932-E145-684D-965E-01E312BB37BA}" type="pres">
      <dgm:prSet presAssocID="{E564F25B-6D60-9043-B076-FDAF06E03C8E}" presName="imgShp" presStyleLbl="f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20D15CC0-039C-CB48-9D11-5F98B5F424F3}" type="pres">
      <dgm:prSet presAssocID="{E564F25B-6D60-9043-B076-FDAF06E03C8E}" presName="txShp" presStyleLbl="node1" presStyleIdx="0" presStyleCnt="1">
        <dgm:presLayoutVars>
          <dgm:bulletEnabled val="1"/>
        </dgm:presLayoutVars>
      </dgm:prSet>
      <dgm:spPr/>
      <dgm:t>
        <a:bodyPr/>
        <a:lstStyle/>
        <a:p>
          <a:endParaRPr lang="es-ES"/>
        </a:p>
      </dgm:t>
    </dgm:pt>
  </dgm:ptLst>
  <dgm:cxnLst>
    <dgm:cxn modelId="{F688079B-A274-1A43-B853-EE82132A32D5}" type="presOf" srcId="{1CD3BCC9-7B31-3A45-ABAE-9842CF66840D}" destId="{4EBFC965-B925-2E45-B787-80F73B04A407}" srcOrd="0" destOrd="0" presId="urn:microsoft.com/office/officeart/2005/8/layout/vList3"/>
    <dgm:cxn modelId="{3D0544CD-2F40-7C41-8ABD-1749173E6655}" type="presOf" srcId="{E564F25B-6D60-9043-B076-FDAF06E03C8E}" destId="{20D15CC0-039C-CB48-9D11-5F98B5F424F3}" srcOrd="0" destOrd="0" presId="urn:microsoft.com/office/officeart/2005/8/layout/vList3"/>
    <dgm:cxn modelId="{740BD58D-7462-2D4F-9232-9382B467A3C4}" srcId="{1CD3BCC9-7B31-3A45-ABAE-9842CF66840D}" destId="{E564F25B-6D60-9043-B076-FDAF06E03C8E}" srcOrd="0" destOrd="0" parTransId="{9F40ED3B-66DF-3443-B012-004E3606597B}" sibTransId="{9369BC88-B715-6147-A6AC-822DDE127ACB}"/>
    <dgm:cxn modelId="{C92C6108-A183-9F4B-8A6E-E7E81787FEBA}" type="presParOf" srcId="{4EBFC965-B925-2E45-B787-80F73B04A407}" destId="{90020045-9644-1F4D-A031-1EC0E040A671}" srcOrd="0" destOrd="0" presId="urn:microsoft.com/office/officeart/2005/8/layout/vList3"/>
    <dgm:cxn modelId="{C8C7C752-5A45-EE4F-9359-34258CFB99FF}" type="presParOf" srcId="{90020045-9644-1F4D-A031-1EC0E040A671}" destId="{C6206932-E145-684D-965E-01E312BB37BA}" srcOrd="0" destOrd="0" presId="urn:microsoft.com/office/officeart/2005/8/layout/vList3"/>
    <dgm:cxn modelId="{044E0513-E53B-3E4D-8C6D-4CB8A55289F4}" type="presParOf" srcId="{90020045-9644-1F4D-A031-1EC0E040A671}" destId="{20D15CC0-039C-CB48-9D11-5F98B5F424F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29347-6D01-FA41-9FEE-38E36059D7D0}">
      <dsp:nvSpPr>
        <dsp:cNvPr id="0" name=""/>
        <dsp:cNvSpPr/>
      </dsp:nvSpPr>
      <dsp:spPr>
        <a:xfrm>
          <a:off x="0" y="33056"/>
          <a:ext cx="7968260" cy="250614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 sz="2100" kern="1200"/>
            <a:t>MÉDICO UNIVERSIDAD NACIONAL POSTGRADO SALUD OCUPACIONAL UJTL. MAESTRÍA DE EDUCACIÓN CON ÉNFASIS EN INVESTIGACIÓN CUALITATIVA U DE LA SABANA. DIPLOMADO </a:t>
          </a:r>
          <a:r>
            <a:rPr lang="es-CO" sz="2100" kern="1200"/>
            <a:t>PROMOCIÓN DE LA SALUD CIP-SALUD, U. DE ANTIOQUIA, EVES - ESPAÑA ASESOR INTERNACIONAL DE CALIFICACIÓN DE INVALIDEZ Y ORIGEN, CERTIFICADOR DE DISCAPACIDAD, PROFESOR DE POSTGRADO Y MAESTRÍA U EXTERNADO DE COLOMBIA, U NACIONAL  UDES, UJTL, U DE CUENCA ECUADOR</a:t>
          </a:r>
        </a:p>
      </dsp:txBody>
      <dsp:txXfrm>
        <a:off x="122340" y="155396"/>
        <a:ext cx="7723580" cy="22614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84C7F-93BA-A84B-93A7-7005ABE45A4D}">
      <dsp:nvSpPr>
        <dsp:cNvPr id="0" name=""/>
        <dsp:cNvSpPr/>
      </dsp:nvSpPr>
      <dsp:spPr>
        <a:xfrm>
          <a:off x="3435467" y="2988001"/>
          <a:ext cx="2447067" cy="244706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CO" sz="1500" b="0" i="0" kern="1200" dirty="0">
              <a:latin typeface="Calibri" panose="020F0502020204030204" pitchFamily="34" charset="0"/>
              <a:cs typeface="Calibri" panose="020F0502020204030204" pitchFamily="34" charset="0"/>
            </a:rPr>
            <a:t>Las EMO que debe realizar el empleador público y privado o contratante en forma obligatoria son como mínimo, las siguientes:</a:t>
          </a:r>
          <a:endParaRPr lang="es-CO" sz="1500" kern="1200" dirty="0">
            <a:latin typeface="Calibri" panose="020F0502020204030204" pitchFamily="34" charset="0"/>
            <a:cs typeface="Calibri" panose="020F0502020204030204" pitchFamily="34" charset="0"/>
          </a:endParaRPr>
        </a:p>
      </dsp:txBody>
      <dsp:txXfrm>
        <a:off x="3793832" y="3346366"/>
        <a:ext cx="1730337" cy="1730337"/>
      </dsp:txXfrm>
    </dsp:sp>
    <dsp:sp modelId="{403D98BC-551A-F443-9D29-1D15CE5A933E}">
      <dsp:nvSpPr>
        <dsp:cNvPr id="0" name=""/>
        <dsp:cNvSpPr/>
      </dsp:nvSpPr>
      <dsp:spPr>
        <a:xfrm rot="10800000">
          <a:off x="952890" y="3862828"/>
          <a:ext cx="2346035" cy="69741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0A8EC2-DA27-B244-94D6-F3E30148C998}">
      <dsp:nvSpPr>
        <dsp:cNvPr id="0" name=""/>
        <dsp:cNvSpPr/>
      </dsp:nvSpPr>
      <dsp:spPr>
        <a:xfrm>
          <a:off x="96416" y="3526356"/>
          <a:ext cx="1712947" cy="1370357"/>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CO" sz="1800" b="0" i="0" kern="1200" dirty="0">
              <a:latin typeface="Calibri" panose="020F0502020204030204" pitchFamily="34" charset="0"/>
              <a:cs typeface="Calibri" panose="020F0502020204030204" pitchFamily="34" charset="0"/>
            </a:rPr>
            <a:t>a) EM de pre-ingreso.</a:t>
          </a:r>
          <a:endParaRPr lang="es-CO" sz="1800" kern="1200" dirty="0">
            <a:latin typeface="Calibri" panose="020F0502020204030204" pitchFamily="34" charset="0"/>
            <a:cs typeface="Calibri" panose="020F0502020204030204" pitchFamily="34" charset="0"/>
          </a:endParaRPr>
        </a:p>
      </dsp:txBody>
      <dsp:txXfrm>
        <a:off x="136552" y="3566492"/>
        <a:ext cx="1632675" cy="1290085"/>
      </dsp:txXfrm>
    </dsp:sp>
    <dsp:sp modelId="{A701094B-D069-9D48-865C-1A1D29C0B98A}">
      <dsp:nvSpPr>
        <dsp:cNvPr id="0" name=""/>
        <dsp:cNvSpPr/>
      </dsp:nvSpPr>
      <dsp:spPr>
        <a:xfrm rot="12960000">
          <a:off x="1436667" y="2373913"/>
          <a:ext cx="2346035" cy="697414"/>
        </a:xfrm>
        <a:prstGeom prst="leftArrow">
          <a:avLst>
            <a:gd name="adj1" fmla="val 60000"/>
            <a:gd name="adj2" fmla="val 50000"/>
          </a:avLst>
        </a:prstGeom>
        <a:solidFill>
          <a:schemeClr val="accent5">
            <a:hueOff val="-661711"/>
            <a:satOff val="-3554"/>
            <a:lumOff val="1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2C2954-FC6F-724E-B13B-B386187C0BCA}">
      <dsp:nvSpPr>
        <dsp:cNvPr id="0" name=""/>
        <dsp:cNvSpPr/>
      </dsp:nvSpPr>
      <dsp:spPr>
        <a:xfrm>
          <a:off x="804220" y="1347959"/>
          <a:ext cx="1712947" cy="1370357"/>
        </a:xfrm>
        <a:prstGeom prst="roundRect">
          <a:avLst>
            <a:gd name="adj" fmla="val 10000"/>
          </a:avLst>
        </a:prstGeom>
        <a:solidFill>
          <a:schemeClr val="accent5">
            <a:hueOff val="-661711"/>
            <a:satOff val="-3554"/>
            <a:lumOff val="1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CO" sz="1800" b="0" i="0" kern="1200" dirty="0">
              <a:latin typeface="Calibri" panose="020F0502020204030204" pitchFamily="34" charset="0"/>
              <a:cs typeface="Calibri" panose="020F0502020204030204" pitchFamily="34" charset="0"/>
            </a:rPr>
            <a:t>b) EM periódicas (programadas o por cambios de ocupación).</a:t>
          </a:r>
          <a:endParaRPr lang="es-CO" sz="1800" kern="1200" dirty="0">
            <a:latin typeface="Calibri" panose="020F0502020204030204" pitchFamily="34" charset="0"/>
            <a:cs typeface="Calibri" panose="020F0502020204030204" pitchFamily="34" charset="0"/>
          </a:endParaRPr>
        </a:p>
      </dsp:txBody>
      <dsp:txXfrm>
        <a:off x="844356" y="1388095"/>
        <a:ext cx="1632675" cy="1290085"/>
      </dsp:txXfrm>
    </dsp:sp>
    <dsp:sp modelId="{E1C3DAC6-42E2-344F-99E3-682E9D43398F}">
      <dsp:nvSpPr>
        <dsp:cNvPr id="0" name=""/>
        <dsp:cNvSpPr/>
      </dsp:nvSpPr>
      <dsp:spPr>
        <a:xfrm rot="15120000">
          <a:off x="2703214" y="1453713"/>
          <a:ext cx="2346035" cy="697414"/>
        </a:xfrm>
        <a:prstGeom prst="leftArrow">
          <a:avLst>
            <a:gd name="adj1" fmla="val 60000"/>
            <a:gd name="adj2" fmla="val 50000"/>
          </a:avLst>
        </a:prstGeom>
        <a:solidFill>
          <a:schemeClr val="accent5">
            <a:hueOff val="-1323423"/>
            <a:satOff val="-7108"/>
            <a:lumOff val="24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3BB64A-D481-9548-B818-6E843A6F3793}">
      <dsp:nvSpPr>
        <dsp:cNvPr id="0" name=""/>
        <dsp:cNvSpPr/>
      </dsp:nvSpPr>
      <dsp:spPr>
        <a:xfrm>
          <a:off x="2657276" y="1635"/>
          <a:ext cx="1712947" cy="1370357"/>
        </a:xfrm>
        <a:prstGeom prst="roundRect">
          <a:avLst>
            <a:gd name="adj" fmla="val 10000"/>
          </a:avLst>
        </a:prstGeom>
        <a:solidFill>
          <a:schemeClr val="accent5">
            <a:hueOff val="-1323423"/>
            <a:satOff val="-7108"/>
            <a:lumOff val="2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CO" sz="1800" b="0" i="0" kern="1200" dirty="0">
              <a:latin typeface="Calibri" panose="020F0502020204030204" pitchFamily="34" charset="0"/>
              <a:cs typeface="Calibri" panose="020F0502020204030204" pitchFamily="34" charset="0"/>
            </a:rPr>
            <a:t>c) EM de egreso.</a:t>
          </a:r>
          <a:endParaRPr lang="es-CO" sz="1800" kern="1200" dirty="0">
            <a:latin typeface="Calibri" panose="020F0502020204030204" pitchFamily="34" charset="0"/>
            <a:cs typeface="Calibri" panose="020F0502020204030204" pitchFamily="34" charset="0"/>
          </a:endParaRPr>
        </a:p>
      </dsp:txBody>
      <dsp:txXfrm>
        <a:off x="2697412" y="41771"/>
        <a:ext cx="1632675" cy="1290085"/>
      </dsp:txXfrm>
    </dsp:sp>
    <dsp:sp modelId="{DC28C256-D0CC-0540-9965-2BF04B39C1D8}">
      <dsp:nvSpPr>
        <dsp:cNvPr id="0" name=""/>
        <dsp:cNvSpPr/>
      </dsp:nvSpPr>
      <dsp:spPr>
        <a:xfrm rot="17280000">
          <a:off x="4268752" y="1453713"/>
          <a:ext cx="2346035" cy="697414"/>
        </a:xfrm>
        <a:prstGeom prst="leftArrow">
          <a:avLst>
            <a:gd name="adj1" fmla="val 60000"/>
            <a:gd name="adj2" fmla="val 50000"/>
          </a:avLst>
        </a:prstGeom>
        <a:solidFill>
          <a:schemeClr val="accent5">
            <a:hueOff val="-1985134"/>
            <a:satOff val="-10662"/>
            <a:lumOff val="36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F11388-7387-4640-BEC2-794EC186EEDE}">
      <dsp:nvSpPr>
        <dsp:cNvPr id="0" name=""/>
        <dsp:cNvSpPr/>
      </dsp:nvSpPr>
      <dsp:spPr>
        <a:xfrm>
          <a:off x="4947779" y="1635"/>
          <a:ext cx="1712947" cy="1370357"/>
        </a:xfrm>
        <a:prstGeom prst="roundRect">
          <a:avLst>
            <a:gd name="adj" fmla="val 10000"/>
          </a:avLst>
        </a:prstGeom>
        <a:solidFill>
          <a:schemeClr val="accent5">
            <a:hueOff val="-1985134"/>
            <a:satOff val="-10662"/>
            <a:lumOff val="3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CO" sz="1800" b="0" i="0" kern="1200" dirty="0">
              <a:latin typeface="Calibri" panose="020F0502020204030204" pitchFamily="34" charset="0"/>
              <a:cs typeface="Calibri" panose="020F0502020204030204" pitchFamily="34" charset="0"/>
            </a:rPr>
            <a:t>d) EM post – incapacidad</a:t>
          </a:r>
          <a:endParaRPr lang="es-CO" sz="1800" kern="1200" dirty="0">
            <a:latin typeface="Calibri" panose="020F0502020204030204" pitchFamily="34" charset="0"/>
            <a:cs typeface="Calibri" panose="020F0502020204030204" pitchFamily="34" charset="0"/>
          </a:endParaRPr>
        </a:p>
      </dsp:txBody>
      <dsp:txXfrm>
        <a:off x="4987915" y="41771"/>
        <a:ext cx="1632675" cy="1290085"/>
      </dsp:txXfrm>
    </dsp:sp>
    <dsp:sp modelId="{95C3B592-2ABC-2C49-B795-CCAA9FAA0F41}">
      <dsp:nvSpPr>
        <dsp:cNvPr id="0" name=""/>
        <dsp:cNvSpPr/>
      </dsp:nvSpPr>
      <dsp:spPr>
        <a:xfrm rot="19440000">
          <a:off x="5535299" y="2373913"/>
          <a:ext cx="2346035" cy="697414"/>
        </a:xfrm>
        <a:prstGeom prst="leftArrow">
          <a:avLst>
            <a:gd name="adj1" fmla="val 60000"/>
            <a:gd name="adj2" fmla="val 50000"/>
          </a:avLst>
        </a:prstGeom>
        <a:solidFill>
          <a:schemeClr val="accent5">
            <a:hueOff val="-2646845"/>
            <a:satOff val="-14216"/>
            <a:lumOff val="4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D67011-B879-B743-ADA2-7C5660399E9B}">
      <dsp:nvSpPr>
        <dsp:cNvPr id="0" name=""/>
        <dsp:cNvSpPr/>
      </dsp:nvSpPr>
      <dsp:spPr>
        <a:xfrm>
          <a:off x="6800834" y="1347959"/>
          <a:ext cx="1712947" cy="1370357"/>
        </a:xfrm>
        <a:prstGeom prst="roundRect">
          <a:avLst>
            <a:gd name="adj" fmla="val 10000"/>
          </a:avLst>
        </a:prstGeom>
        <a:solidFill>
          <a:schemeClr val="accent5">
            <a:hueOff val="-2646845"/>
            <a:satOff val="-14216"/>
            <a:lumOff val="486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CO" sz="1800" b="0" i="0" kern="1200" dirty="0">
              <a:latin typeface="Calibri" panose="020F0502020204030204" pitchFamily="34" charset="0"/>
              <a:cs typeface="Calibri" panose="020F0502020204030204" pitchFamily="34" charset="0"/>
            </a:rPr>
            <a:t>e) EM por retorno laboral.</a:t>
          </a:r>
          <a:endParaRPr lang="es-CO" sz="1800" kern="1200" dirty="0">
            <a:latin typeface="Calibri" panose="020F0502020204030204" pitchFamily="34" charset="0"/>
            <a:cs typeface="Calibri" panose="020F0502020204030204" pitchFamily="34" charset="0"/>
          </a:endParaRPr>
        </a:p>
      </dsp:txBody>
      <dsp:txXfrm>
        <a:off x="6840970" y="1388095"/>
        <a:ext cx="1632675" cy="1290085"/>
      </dsp:txXfrm>
    </dsp:sp>
    <dsp:sp modelId="{F645919D-925D-C44D-B60E-922F8045516F}">
      <dsp:nvSpPr>
        <dsp:cNvPr id="0" name=""/>
        <dsp:cNvSpPr/>
      </dsp:nvSpPr>
      <dsp:spPr>
        <a:xfrm>
          <a:off x="6019077" y="3862828"/>
          <a:ext cx="2346035" cy="697414"/>
        </a:xfrm>
        <a:prstGeom prst="leftArrow">
          <a:avLst>
            <a:gd name="adj1" fmla="val 60000"/>
            <a:gd name="adj2" fmla="val 50000"/>
          </a:avLst>
        </a:prstGeom>
        <a:solidFill>
          <a:schemeClr val="accent5">
            <a:hueOff val="-3308557"/>
            <a:satOff val="-17770"/>
            <a:lumOff val="6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570D27-81A6-E746-8865-875EE3D25FE4}">
      <dsp:nvSpPr>
        <dsp:cNvPr id="0" name=""/>
        <dsp:cNvSpPr/>
      </dsp:nvSpPr>
      <dsp:spPr>
        <a:xfrm>
          <a:off x="7508639" y="3526356"/>
          <a:ext cx="1712947" cy="1370357"/>
        </a:xfrm>
        <a:prstGeom prst="roundRect">
          <a:avLst>
            <a:gd name="adj" fmla="val 10000"/>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CO" sz="1800" b="0" i="0" kern="1200" dirty="0">
              <a:latin typeface="Calibri" panose="020F0502020204030204" pitchFamily="34" charset="0"/>
              <a:cs typeface="Calibri" panose="020F0502020204030204" pitchFamily="34" charset="0"/>
            </a:rPr>
            <a:t>f) EMO de seguimiento o de control.</a:t>
          </a:r>
          <a:endParaRPr lang="es-CO" sz="1800" kern="1200" dirty="0">
            <a:latin typeface="Calibri" panose="020F0502020204030204" pitchFamily="34" charset="0"/>
            <a:cs typeface="Calibri" panose="020F0502020204030204" pitchFamily="34" charset="0"/>
          </a:endParaRPr>
        </a:p>
      </dsp:txBody>
      <dsp:txXfrm>
        <a:off x="7548775" y="3566492"/>
        <a:ext cx="1632675" cy="1290085"/>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E6B4C-822D-3B43-A2A6-8366276E03C4}">
      <dsp:nvSpPr>
        <dsp:cNvPr id="0" name=""/>
        <dsp:cNvSpPr/>
      </dsp:nvSpPr>
      <dsp:spPr>
        <a:xfrm>
          <a:off x="0" y="202672"/>
          <a:ext cx="5636729" cy="432900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CO" sz="2500" kern="1200" dirty="0"/>
            <a:t>El médico debe respetar la reserva de la </a:t>
          </a:r>
          <a:r>
            <a:rPr lang="es-CO" sz="2500" b="1" kern="1200" dirty="0"/>
            <a:t>HCO</a:t>
          </a:r>
          <a:r>
            <a:rPr lang="es-CO" sz="2500" kern="1200" dirty="0"/>
            <a:t> y sólo remitir al empleador el CMO. </a:t>
          </a:r>
        </a:p>
        <a:p>
          <a:pPr lvl="0" algn="l" defTabSz="1111250">
            <a:lnSpc>
              <a:spcPct val="90000"/>
            </a:lnSpc>
            <a:spcBef>
              <a:spcPct val="0"/>
            </a:spcBef>
            <a:spcAft>
              <a:spcPct val="35000"/>
            </a:spcAft>
          </a:pPr>
          <a:r>
            <a:rPr lang="es-CO" sz="2500" kern="1200" dirty="0"/>
            <a:t>No utilizar la palabra “no apto”, salvo en lo contenido en el artículo 2 de la presente resolución. (</a:t>
          </a:r>
          <a:r>
            <a:rPr lang="es-CO" sz="2500" b="1" kern="1200" dirty="0"/>
            <a:t>Parágrafo)</a:t>
          </a:r>
          <a:r>
            <a:rPr lang="es-CO" sz="2500" kern="1200" dirty="0"/>
            <a:t>. </a:t>
          </a:r>
        </a:p>
        <a:p>
          <a:pPr lvl="0" algn="l" defTabSz="1111250">
            <a:lnSpc>
              <a:spcPct val="90000"/>
            </a:lnSpc>
            <a:spcBef>
              <a:spcPct val="0"/>
            </a:spcBef>
            <a:spcAft>
              <a:spcPct val="35000"/>
            </a:spcAft>
          </a:pPr>
          <a:r>
            <a:rPr lang="es-CO" sz="2500" kern="1200" dirty="0"/>
            <a:t>El</a:t>
          </a:r>
          <a:r>
            <a:rPr lang="es-CO" sz="2500" b="1" kern="1200" dirty="0"/>
            <a:t> CMO </a:t>
          </a:r>
          <a:r>
            <a:rPr lang="es-CO" sz="2500" kern="1200" dirty="0"/>
            <a:t>debe contener las recomendaciones y/o restricciones indicando la temporalidad de éstas y si se requiere seguimiento médico (</a:t>
          </a:r>
          <a:r>
            <a:rPr lang="es-CO" sz="2500" b="1" kern="1200" dirty="0"/>
            <a:t>Parágrafo)</a:t>
          </a:r>
          <a:endParaRPr lang="es-CO" sz="2500" kern="1200" dirty="0"/>
        </a:p>
      </dsp:txBody>
      <dsp:txXfrm>
        <a:off x="211324" y="413996"/>
        <a:ext cx="5214081" cy="3906352"/>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52E32-28AD-F446-8CF5-67ABFE58E5AA}">
      <dsp:nvSpPr>
        <dsp:cNvPr id="0" name=""/>
        <dsp:cNvSpPr/>
      </dsp:nvSpPr>
      <dsp:spPr>
        <a:xfrm>
          <a:off x="3366335" y="3856472"/>
          <a:ext cx="1534614" cy="1534614"/>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a:t>Contenido mínimo:</a:t>
          </a:r>
        </a:p>
      </dsp:txBody>
      <dsp:txXfrm>
        <a:off x="3591074" y="4081211"/>
        <a:ext cx="1085136" cy="1085136"/>
      </dsp:txXfrm>
    </dsp:sp>
    <dsp:sp modelId="{BB41E20D-CFEB-0241-9E77-4CE20F5E72D5}">
      <dsp:nvSpPr>
        <dsp:cNvPr id="0" name=""/>
        <dsp:cNvSpPr/>
      </dsp:nvSpPr>
      <dsp:spPr>
        <a:xfrm rot="10800000">
          <a:off x="540046" y="4405097"/>
          <a:ext cx="2670843"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D4D0EE-025F-1044-82FA-5D20A3C940F6}">
      <dsp:nvSpPr>
        <dsp:cNvPr id="0" name=""/>
        <dsp:cNvSpPr/>
      </dsp:nvSpPr>
      <dsp:spPr>
        <a:xfrm>
          <a:off x="-307462" y="4194087"/>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CO" sz="1400" kern="1200" dirty="0"/>
            <a:t>a. Datos de identificación y sociodemográficos del trabajador. </a:t>
          </a:r>
        </a:p>
      </dsp:txBody>
      <dsp:txXfrm>
        <a:off x="-282292" y="4219257"/>
        <a:ext cx="1644677" cy="809044"/>
      </dsp:txXfrm>
    </dsp:sp>
    <dsp:sp modelId="{0C7B8B1A-D5B8-9544-B1A6-37E25702E6EC}">
      <dsp:nvSpPr>
        <dsp:cNvPr id="0" name=""/>
        <dsp:cNvSpPr/>
      </dsp:nvSpPr>
      <dsp:spPr>
        <a:xfrm rot="12150000">
          <a:off x="711939" y="3540930"/>
          <a:ext cx="2670843"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973199-B53D-C347-BA6A-75A14F66C8F5}">
      <dsp:nvSpPr>
        <dsp:cNvPr id="0" name=""/>
        <dsp:cNvSpPr/>
      </dsp:nvSpPr>
      <dsp:spPr>
        <a:xfrm>
          <a:off x="-33916" y="2818877"/>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CO" sz="1400" kern="1200" dirty="0"/>
            <a:t>b. Fecha, departamento, ciudad en donde se realiza la EMO. </a:t>
          </a:r>
        </a:p>
      </dsp:txBody>
      <dsp:txXfrm>
        <a:off x="-8746" y="2844047"/>
        <a:ext cx="1644677" cy="809044"/>
      </dsp:txXfrm>
    </dsp:sp>
    <dsp:sp modelId="{C36809C3-389B-F442-B3FB-8F26F61CA3F2}">
      <dsp:nvSpPr>
        <dsp:cNvPr id="0" name=""/>
        <dsp:cNvSpPr/>
      </dsp:nvSpPr>
      <dsp:spPr>
        <a:xfrm rot="13500000">
          <a:off x="1201450" y="2808326"/>
          <a:ext cx="2670843"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F2E014-E38B-0341-B22A-2DC027ECF124}">
      <dsp:nvSpPr>
        <dsp:cNvPr id="0" name=""/>
        <dsp:cNvSpPr/>
      </dsp:nvSpPr>
      <dsp:spPr>
        <a:xfrm>
          <a:off x="745077" y="1653031"/>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CO" sz="1400" kern="1200" dirty="0"/>
            <a:t>c. Datos de identificación del empleador. </a:t>
          </a:r>
        </a:p>
      </dsp:txBody>
      <dsp:txXfrm>
        <a:off x="770247" y="1678201"/>
        <a:ext cx="1644677" cy="809044"/>
      </dsp:txXfrm>
    </dsp:sp>
    <dsp:sp modelId="{77E83606-84CC-4D46-91D8-2C7DA4759FB0}">
      <dsp:nvSpPr>
        <dsp:cNvPr id="0" name=""/>
        <dsp:cNvSpPr/>
      </dsp:nvSpPr>
      <dsp:spPr>
        <a:xfrm rot="14568180">
          <a:off x="1659210" y="2326294"/>
          <a:ext cx="2812420"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C6ADA4-38E0-494D-BD6D-3BC1AE916674}">
      <dsp:nvSpPr>
        <dsp:cNvPr id="0" name=""/>
        <dsp:cNvSpPr/>
      </dsp:nvSpPr>
      <dsp:spPr>
        <a:xfrm>
          <a:off x="1575201" y="864544"/>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es-CO" sz="1050" kern="1200" dirty="0"/>
            <a:t>d. Empresas de servicios temporales, o trabajadores en misión, suministrar, además, los datos de la empresa usuaria. </a:t>
          </a:r>
        </a:p>
      </dsp:txBody>
      <dsp:txXfrm>
        <a:off x="1600371" y="889714"/>
        <a:ext cx="1644677" cy="809044"/>
      </dsp:txXfrm>
    </dsp:sp>
    <dsp:sp modelId="{85139032-1001-5A48-8BA7-A685430FBF5A}">
      <dsp:nvSpPr>
        <dsp:cNvPr id="0" name=""/>
        <dsp:cNvSpPr/>
      </dsp:nvSpPr>
      <dsp:spPr>
        <a:xfrm rot="16200000">
          <a:off x="2798220" y="2146922"/>
          <a:ext cx="2670843"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32068A-6C4B-B348-B8E6-3D5E0E5D3FAB}">
      <dsp:nvSpPr>
        <dsp:cNvPr id="0" name=""/>
        <dsp:cNvSpPr/>
      </dsp:nvSpPr>
      <dsp:spPr>
        <a:xfrm>
          <a:off x="3286133" y="600490"/>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CO" sz="1400" kern="1200" dirty="0"/>
            <a:t>e. Actividad económica del empleador. </a:t>
          </a:r>
        </a:p>
      </dsp:txBody>
      <dsp:txXfrm>
        <a:off x="3311303" y="625660"/>
        <a:ext cx="1644677" cy="809044"/>
      </dsp:txXfrm>
    </dsp:sp>
    <dsp:sp modelId="{F2EDA125-9633-1443-8A5E-4ABE41DF49AF}">
      <dsp:nvSpPr>
        <dsp:cNvPr id="0" name=""/>
        <dsp:cNvSpPr/>
      </dsp:nvSpPr>
      <dsp:spPr>
        <a:xfrm rot="17550000">
          <a:off x="3662387" y="2318815"/>
          <a:ext cx="2670843"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3EE8F4-4970-E546-94FD-ED6A368B7888}">
      <dsp:nvSpPr>
        <dsp:cNvPr id="0" name=""/>
        <dsp:cNvSpPr/>
      </dsp:nvSpPr>
      <dsp:spPr>
        <a:xfrm>
          <a:off x="4661343" y="874037"/>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a:lnSpc>
              <a:spcPct val="90000"/>
            </a:lnSpc>
            <a:spcBef>
              <a:spcPct val="0"/>
            </a:spcBef>
            <a:spcAft>
              <a:spcPct val="35000"/>
            </a:spcAft>
          </a:pPr>
          <a:r>
            <a:rPr lang="es-CO" sz="1100" kern="1200" dirty="0"/>
            <a:t>f. Nombre de las correspondientes </a:t>
          </a:r>
          <a:r>
            <a:rPr lang="es-CO" sz="1100" b="1" kern="1200" dirty="0"/>
            <a:t>AFP</a:t>
          </a:r>
          <a:r>
            <a:rPr lang="es-CO" sz="1100" kern="1200" dirty="0"/>
            <a:t>,</a:t>
          </a:r>
          <a:r>
            <a:rPr lang="es-CO" sz="1100" b="1" kern="1200" dirty="0"/>
            <a:t> EPS Y ARL</a:t>
          </a:r>
          <a:r>
            <a:rPr lang="es-CO" sz="1100" kern="1200" dirty="0"/>
            <a:t> a las cuales está afiliada la persona. </a:t>
          </a:r>
        </a:p>
      </dsp:txBody>
      <dsp:txXfrm>
        <a:off x="4686513" y="899207"/>
        <a:ext cx="1644677" cy="809044"/>
      </dsp:txXfrm>
    </dsp:sp>
    <dsp:sp modelId="{AA6DB9EA-52D5-CC4D-B501-83BA98A26387}">
      <dsp:nvSpPr>
        <dsp:cNvPr id="0" name=""/>
        <dsp:cNvSpPr/>
      </dsp:nvSpPr>
      <dsp:spPr>
        <a:xfrm rot="18909144">
          <a:off x="4400171" y="2816121"/>
          <a:ext cx="2661843"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47F20E-B96E-0D42-A4EB-29CD0ADC6D97}">
      <dsp:nvSpPr>
        <dsp:cNvPr id="0" name=""/>
        <dsp:cNvSpPr/>
      </dsp:nvSpPr>
      <dsp:spPr>
        <a:xfrm>
          <a:off x="5827188" y="1666514"/>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CO" sz="1400" kern="1200" dirty="0"/>
            <a:t>g. Firma del trabajador en constancia de entrega del CMO. </a:t>
          </a:r>
        </a:p>
      </dsp:txBody>
      <dsp:txXfrm>
        <a:off x="5852358" y="1691684"/>
        <a:ext cx="1644677" cy="809044"/>
      </dsp:txXfrm>
    </dsp:sp>
    <dsp:sp modelId="{BAAB5DFD-B690-254C-AD6F-D7153A253711}">
      <dsp:nvSpPr>
        <dsp:cNvPr id="0" name=""/>
        <dsp:cNvSpPr/>
      </dsp:nvSpPr>
      <dsp:spPr>
        <a:xfrm rot="20250000">
          <a:off x="4884502" y="3540930"/>
          <a:ext cx="2670843"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0D924F-E245-D940-AC1D-F918762ABC9B}">
      <dsp:nvSpPr>
        <dsp:cNvPr id="0" name=""/>
        <dsp:cNvSpPr/>
      </dsp:nvSpPr>
      <dsp:spPr>
        <a:xfrm>
          <a:off x="6606184" y="2818877"/>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CO" sz="1400" kern="1200" dirty="0"/>
            <a:t>h. Recomendaciones y/o restricciones para el ejercicio de la labor. </a:t>
          </a:r>
        </a:p>
      </dsp:txBody>
      <dsp:txXfrm>
        <a:off x="6631354" y="2844047"/>
        <a:ext cx="1644677" cy="809044"/>
      </dsp:txXfrm>
    </dsp:sp>
    <dsp:sp modelId="{F3C705E4-41BD-CA42-B94C-3E1E5290D53D}">
      <dsp:nvSpPr>
        <dsp:cNvPr id="0" name=""/>
        <dsp:cNvSpPr/>
      </dsp:nvSpPr>
      <dsp:spPr>
        <a:xfrm>
          <a:off x="5056395" y="4405097"/>
          <a:ext cx="2670843" cy="437365"/>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4E5A53-AEA3-E54E-AE5A-061C734AB3AC}">
      <dsp:nvSpPr>
        <dsp:cNvPr id="0" name=""/>
        <dsp:cNvSpPr/>
      </dsp:nvSpPr>
      <dsp:spPr>
        <a:xfrm>
          <a:off x="6879730" y="4194087"/>
          <a:ext cx="1695017" cy="859384"/>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es-CO" sz="1050" kern="1200" dirty="0"/>
            <a:t>i. Nombre, número del registro profesional, tipo y número del documento de identidad, número de Licencia en SST, y firma del médico que lo expide.</a:t>
          </a:r>
        </a:p>
      </dsp:txBody>
      <dsp:txXfrm>
        <a:off x="6904900" y="4219257"/>
        <a:ext cx="1644677" cy="809044"/>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8BBBB-EED1-4548-8E7A-9B46F672D073}">
      <dsp:nvSpPr>
        <dsp:cNvPr id="0" name=""/>
        <dsp:cNvSpPr/>
      </dsp:nvSpPr>
      <dsp:spPr>
        <a:xfrm>
          <a:off x="1961804" y="-34437"/>
          <a:ext cx="5458930" cy="5458930"/>
        </a:xfrm>
        <a:prstGeom prst="circularArrow">
          <a:avLst>
            <a:gd name="adj1" fmla="val 5544"/>
            <a:gd name="adj2" fmla="val 330680"/>
            <a:gd name="adj3" fmla="val 13750802"/>
            <a:gd name="adj4" fmla="val 17401273"/>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DF98F-99A0-B345-ADCE-62F7576A098E}">
      <dsp:nvSpPr>
        <dsp:cNvPr id="0" name=""/>
        <dsp:cNvSpPr/>
      </dsp:nvSpPr>
      <dsp:spPr>
        <a:xfrm>
          <a:off x="3399337" y="1565"/>
          <a:ext cx="2583863" cy="1291931"/>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kern="1200"/>
            <a:t>práctica de pruebas de embarazo (BHCg), </a:t>
          </a:r>
        </a:p>
      </dsp:txBody>
      <dsp:txXfrm>
        <a:off x="3462404" y="64632"/>
        <a:ext cx="2457729" cy="1165797"/>
      </dsp:txXfrm>
    </dsp:sp>
    <dsp:sp modelId="{30D5BBED-E8CE-1842-B54F-7896F111DCC0}">
      <dsp:nvSpPr>
        <dsp:cNvPr id="0" name=""/>
        <dsp:cNvSpPr/>
      </dsp:nvSpPr>
      <dsp:spPr>
        <a:xfrm>
          <a:off x="5613304" y="1610106"/>
          <a:ext cx="2583863" cy="1291931"/>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kern="1200"/>
            <a:t>virus de inmunodeficiencia humana (VIH) y</a:t>
          </a:r>
        </a:p>
      </dsp:txBody>
      <dsp:txXfrm>
        <a:off x="5676371" y="1673173"/>
        <a:ext cx="2457729" cy="1165797"/>
      </dsp:txXfrm>
    </dsp:sp>
    <dsp:sp modelId="{BA16EFA1-F05D-9743-BAB4-9335E80CBC29}">
      <dsp:nvSpPr>
        <dsp:cNvPr id="0" name=""/>
        <dsp:cNvSpPr/>
      </dsp:nvSpPr>
      <dsp:spPr>
        <a:xfrm>
          <a:off x="4767644" y="4212780"/>
          <a:ext cx="2583863" cy="1291931"/>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kern="1200"/>
            <a:t>Serología (VDRL), </a:t>
          </a:r>
        </a:p>
      </dsp:txBody>
      <dsp:txXfrm>
        <a:off x="4830711" y="4275847"/>
        <a:ext cx="2457729" cy="1165797"/>
      </dsp:txXfrm>
    </dsp:sp>
    <dsp:sp modelId="{2B281836-5221-7642-95B9-217AE8845F39}">
      <dsp:nvSpPr>
        <dsp:cNvPr id="0" name=""/>
        <dsp:cNvSpPr/>
      </dsp:nvSpPr>
      <dsp:spPr>
        <a:xfrm>
          <a:off x="2031031" y="4212780"/>
          <a:ext cx="2583863" cy="1291931"/>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b="1" kern="1200"/>
            <a:t>Pruebas de alcoholemia, </a:t>
          </a:r>
          <a:endParaRPr lang="es-CO" sz="2400" kern="1200"/>
        </a:p>
      </dsp:txBody>
      <dsp:txXfrm>
        <a:off x="2094098" y="4275847"/>
        <a:ext cx="2457729" cy="1165797"/>
      </dsp:txXfrm>
    </dsp:sp>
    <dsp:sp modelId="{8EB1E766-2FF8-414E-9537-F2B44B52A7F8}">
      <dsp:nvSpPr>
        <dsp:cNvPr id="0" name=""/>
        <dsp:cNvSpPr/>
      </dsp:nvSpPr>
      <dsp:spPr>
        <a:xfrm>
          <a:off x="1185371" y="1610106"/>
          <a:ext cx="2583863" cy="1291931"/>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b="1" kern="1200" dirty="0"/>
            <a:t>Sustancias psicoactivas</a:t>
          </a:r>
          <a:endParaRPr lang="es-CO" sz="2400" kern="1200" dirty="0"/>
        </a:p>
      </dsp:txBody>
      <dsp:txXfrm>
        <a:off x="1248438" y="1673173"/>
        <a:ext cx="2457729" cy="1165797"/>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770F1-7FD4-A140-A125-EA126DF1BA74}">
      <dsp:nvSpPr>
        <dsp:cNvPr id="0" name=""/>
        <dsp:cNvSpPr/>
      </dsp:nvSpPr>
      <dsp:spPr>
        <a:xfrm rot="10800000">
          <a:off x="3150642" y="468837"/>
          <a:ext cx="8339013" cy="4200856"/>
        </a:xfrm>
        <a:prstGeom prst="homePlat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2461" tIns="95250" rIns="177800" bIns="95250" numCol="1" spcCol="1270" anchor="ctr" anchorCtr="0">
          <a:noAutofit/>
        </a:bodyPr>
        <a:lstStyle/>
        <a:p>
          <a:pPr lvl="0" algn="l" defTabSz="1111250">
            <a:lnSpc>
              <a:spcPct val="90000"/>
            </a:lnSpc>
            <a:spcBef>
              <a:spcPct val="0"/>
            </a:spcBef>
            <a:spcAft>
              <a:spcPct val="35000"/>
            </a:spcAft>
          </a:pPr>
          <a:r>
            <a:rPr lang="es-CO" sz="2500" b="1" kern="1200" dirty="0"/>
            <a:t>Artículo 21. Medidas antidiscriminatorias en materia laboral.</a:t>
          </a:r>
          <a:r>
            <a:rPr lang="es-CO" sz="2500" kern="1200" dirty="0"/>
            <a:t> </a:t>
          </a:r>
        </a:p>
        <a:p>
          <a:pPr lvl="0" algn="l" defTabSz="1111250">
            <a:lnSpc>
              <a:spcPct val="90000"/>
            </a:lnSpc>
            <a:spcBef>
              <a:spcPct val="0"/>
            </a:spcBef>
            <a:spcAft>
              <a:spcPct val="35000"/>
            </a:spcAft>
          </a:pPr>
          <a:r>
            <a:rPr lang="es-CO" sz="2500" kern="1200" dirty="0"/>
            <a:t>La exigencia de la práctica de pruebas de embarazo (</a:t>
          </a:r>
          <a:r>
            <a:rPr lang="es-CO" sz="2500" kern="1200" dirty="0" err="1"/>
            <a:t>BHCg</a:t>
          </a:r>
          <a:r>
            <a:rPr lang="es-CO" sz="2500" kern="1200" dirty="0"/>
            <a:t>), </a:t>
          </a:r>
        </a:p>
        <a:p>
          <a:pPr lvl="0" algn="l" defTabSz="1111250">
            <a:lnSpc>
              <a:spcPct val="90000"/>
            </a:lnSpc>
            <a:spcBef>
              <a:spcPct val="0"/>
            </a:spcBef>
            <a:spcAft>
              <a:spcPct val="35000"/>
            </a:spcAft>
          </a:pPr>
          <a:r>
            <a:rPr lang="es-CO" sz="2500" kern="1200" dirty="0"/>
            <a:t>virus de inmunodeficiencia humana (VIH) y </a:t>
          </a:r>
        </a:p>
        <a:p>
          <a:pPr lvl="0" algn="l" defTabSz="1111250">
            <a:lnSpc>
              <a:spcPct val="90000"/>
            </a:lnSpc>
            <a:spcBef>
              <a:spcPct val="0"/>
            </a:spcBef>
            <a:spcAft>
              <a:spcPct val="35000"/>
            </a:spcAft>
          </a:pPr>
          <a:r>
            <a:rPr lang="es-CO" sz="2500" kern="1200" dirty="0"/>
            <a:t>Serología (VDRL), </a:t>
          </a:r>
        </a:p>
        <a:p>
          <a:pPr lvl="0" algn="l" defTabSz="1111250">
            <a:lnSpc>
              <a:spcPct val="90000"/>
            </a:lnSpc>
            <a:spcBef>
              <a:spcPct val="0"/>
            </a:spcBef>
            <a:spcAft>
              <a:spcPct val="35000"/>
            </a:spcAft>
          </a:pPr>
          <a:r>
            <a:rPr lang="es-CO" sz="2500" kern="1200" dirty="0"/>
            <a:t>queda prohibida como requisito para el acceso o permanencia en cualquier actividad laboral.</a:t>
          </a:r>
        </a:p>
      </dsp:txBody>
      <dsp:txXfrm rot="10800000">
        <a:off x="4200856" y="468837"/>
        <a:ext cx="7288799" cy="4200856"/>
      </dsp:txXfrm>
    </dsp:sp>
    <dsp:sp modelId="{F4C6408F-787D-7946-B117-EF8303A66116}">
      <dsp:nvSpPr>
        <dsp:cNvPr id="0" name=""/>
        <dsp:cNvSpPr/>
      </dsp:nvSpPr>
      <dsp:spPr>
        <a:xfrm>
          <a:off x="1050214" y="468837"/>
          <a:ext cx="4200856" cy="420085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57786-9D9C-A044-B7D0-5560CE315AEF}">
      <dsp:nvSpPr>
        <dsp:cNvPr id="0" name=""/>
        <dsp:cNvSpPr/>
      </dsp:nvSpPr>
      <dsp:spPr>
        <a:xfrm>
          <a:off x="0" y="180691"/>
          <a:ext cx="6851097" cy="6388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CO" sz="2800" b="1" kern="1200" dirty="0"/>
            <a:t>Artículo 22. Pruebas de embarazo. </a:t>
          </a:r>
          <a:endParaRPr lang="es-CO" sz="2800" kern="1200" dirty="0"/>
        </a:p>
      </dsp:txBody>
      <dsp:txXfrm>
        <a:off x="31185" y="211876"/>
        <a:ext cx="6788727" cy="576449"/>
      </dsp:txXfrm>
    </dsp:sp>
    <dsp:sp modelId="{CA2EF4A6-3250-3B4D-8216-A9DD976FE941}">
      <dsp:nvSpPr>
        <dsp:cNvPr id="0" name=""/>
        <dsp:cNvSpPr/>
      </dsp:nvSpPr>
      <dsp:spPr>
        <a:xfrm>
          <a:off x="0" y="819511"/>
          <a:ext cx="6851097" cy="440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52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s-CO" sz="2200" kern="1200" dirty="0"/>
            <a:t>La exigencia queda prohibida como requisito obligatorio para el acceso o permanencia en cualquier actividad laboral. (</a:t>
          </a:r>
          <a:r>
            <a:rPr lang="es-CO" sz="2200" b="1" kern="1200" dirty="0"/>
            <a:t>Cumplimiento a lo establecido en la Sentencia T-202 de 2024)</a:t>
          </a:r>
          <a:endParaRPr lang="es-CO" sz="2200" kern="1200" dirty="0"/>
        </a:p>
        <a:p>
          <a:pPr marL="228600" lvl="1" indent="-228600" algn="l" defTabSz="977900">
            <a:lnSpc>
              <a:spcPct val="90000"/>
            </a:lnSpc>
            <a:spcBef>
              <a:spcPct val="0"/>
            </a:spcBef>
            <a:spcAft>
              <a:spcPct val="20000"/>
            </a:spcAft>
            <a:buChar char="••"/>
          </a:pPr>
          <a:r>
            <a:rPr lang="es-CO" sz="2200" kern="1200" dirty="0"/>
            <a:t>Solo podrá solicitarse, con </a:t>
          </a:r>
          <a:r>
            <a:rPr lang="es-CO" sz="2200" b="1" kern="1200" dirty="0"/>
            <a:t>consentimiento previo </a:t>
          </a:r>
          <a:r>
            <a:rPr lang="es-CO" sz="2200" kern="1200" dirty="0"/>
            <a:t>de la trabajadora, cuando implique riesgos reales o potenciales que puedan incidir negativamente en el desarrollo normal del embarazo.</a:t>
          </a:r>
        </a:p>
        <a:p>
          <a:pPr marL="228600" lvl="1" indent="-228600" algn="l" defTabSz="977900">
            <a:lnSpc>
              <a:spcPct val="90000"/>
            </a:lnSpc>
            <a:spcBef>
              <a:spcPct val="0"/>
            </a:spcBef>
            <a:spcAft>
              <a:spcPct val="20000"/>
            </a:spcAft>
            <a:buChar char="••"/>
          </a:pPr>
          <a:r>
            <a:rPr lang="es-CO" sz="2200" kern="1200" dirty="0"/>
            <a:t>Presume carácter </a:t>
          </a:r>
          <a:r>
            <a:rPr lang="es-CO" sz="2200" b="1" kern="1200" dirty="0"/>
            <a:t>discriminatorio de la prueba</a:t>
          </a:r>
          <a:r>
            <a:rPr lang="es-CO" sz="2200" kern="1200" dirty="0"/>
            <a:t>. </a:t>
          </a:r>
        </a:p>
        <a:p>
          <a:pPr marL="228600" lvl="1" indent="-228600" algn="l" defTabSz="977900">
            <a:lnSpc>
              <a:spcPct val="90000"/>
            </a:lnSpc>
            <a:spcBef>
              <a:spcPct val="0"/>
            </a:spcBef>
            <a:spcAft>
              <a:spcPct val="20000"/>
            </a:spcAft>
            <a:buChar char="••"/>
          </a:pPr>
          <a:r>
            <a:rPr lang="es-CO" sz="2200" kern="1200" dirty="0"/>
            <a:t>Esta presunción </a:t>
          </a:r>
          <a:r>
            <a:rPr lang="es-CO" sz="2200" b="1" kern="1200" dirty="0"/>
            <a:t>admite prueba en contrario</a:t>
          </a:r>
          <a:r>
            <a:rPr lang="es-CO" sz="2200" kern="1200" dirty="0"/>
            <a:t>, pero se invertirá la carga de la prueba a favor de la mujer y será el empleador o contratante quien deba desvirtuar la conducta discriminatoria y demostrar que existen riesgos reales o potenciales que puedan incidir negativamente en el desarrollo normal del embarazo.</a:t>
          </a:r>
        </a:p>
      </dsp:txBody>
      <dsp:txXfrm>
        <a:off x="0" y="819511"/>
        <a:ext cx="6851097" cy="4404960"/>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57786-9D9C-A044-B7D0-5560CE315AEF}">
      <dsp:nvSpPr>
        <dsp:cNvPr id="0" name=""/>
        <dsp:cNvSpPr/>
      </dsp:nvSpPr>
      <dsp:spPr>
        <a:xfrm>
          <a:off x="0" y="145546"/>
          <a:ext cx="6851097" cy="5931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b="1" kern="1200" dirty="0"/>
            <a:t>Artículo 22. Pruebas de embarazo. </a:t>
          </a:r>
          <a:endParaRPr lang="es-CO" sz="2600" kern="1200" dirty="0"/>
        </a:p>
      </dsp:txBody>
      <dsp:txXfrm>
        <a:off x="28957" y="174503"/>
        <a:ext cx="6793183" cy="535276"/>
      </dsp:txXfrm>
    </dsp:sp>
    <dsp:sp modelId="{CA2EF4A6-3250-3B4D-8216-A9DD976FE941}">
      <dsp:nvSpPr>
        <dsp:cNvPr id="0" name=""/>
        <dsp:cNvSpPr/>
      </dsp:nvSpPr>
      <dsp:spPr>
        <a:xfrm>
          <a:off x="0" y="738736"/>
          <a:ext cx="6851097" cy="452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52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kern="1200" dirty="0"/>
            <a:t>La exigencia queda prohibida como requisito obligatorio para el acceso o</a:t>
          </a:r>
        </a:p>
        <a:p>
          <a:pPr marL="228600" lvl="1" indent="-228600" algn="l" defTabSz="889000">
            <a:lnSpc>
              <a:spcPct val="90000"/>
            </a:lnSpc>
            <a:spcBef>
              <a:spcPct val="0"/>
            </a:spcBef>
            <a:spcAft>
              <a:spcPct val="20000"/>
            </a:spcAft>
            <a:buChar char="••"/>
          </a:pPr>
          <a:r>
            <a:rPr lang="es-CO" sz="2000" kern="1200" dirty="0"/>
            <a:t>El empleador, al enlistar las </a:t>
          </a:r>
          <a:r>
            <a:rPr lang="es-CO" sz="2000" b="1" kern="1200" dirty="0"/>
            <a:t>EMO</a:t>
          </a:r>
          <a:r>
            <a:rPr lang="es-CO" sz="2000" kern="1200" dirty="0"/>
            <a:t> pre-ocupacionales o de </a:t>
          </a:r>
          <a:r>
            <a:rPr lang="es-CO" sz="2000" kern="1200" dirty="0" err="1"/>
            <a:t>preingreso</a:t>
          </a:r>
          <a:r>
            <a:rPr lang="es-CO" sz="2000" kern="1200" dirty="0"/>
            <a:t>, deberá </a:t>
          </a:r>
          <a:r>
            <a:rPr lang="es-CO" sz="2000" b="1" kern="1200" dirty="0"/>
            <a:t>dejar constancia</a:t>
          </a:r>
          <a:r>
            <a:rPr lang="es-CO" sz="2000" kern="1200" dirty="0"/>
            <a:t> que en estas, no se incluye la prueba de embarazo. </a:t>
          </a:r>
        </a:p>
        <a:p>
          <a:pPr marL="228600" lvl="1" indent="-228600" algn="l" defTabSz="889000">
            <a:lnSpc>
              <a:spcPct val="90000"/>
            </a:lnSpc>
            <a:spcBef>
              <a:spcPct val="0"/>
            </a:spcBef>
            <a:spcAft>
              <a:spcPct val="20000"/>
            </a:spcAft>
            <a:buChar char="••"/>
          </a:pPr>
          <a:r>
            <a:rPr lang="es-CO" sz="2000" kern="1200" dirty="0"/>
            <a:t>En </a:t>
          </a:r>
          <a:r>
            <a:rPr lang="es-CO" sz="2000" b="1" kern="1200" dirty="0"/>
            <a:t>EMO</a:t>
          </a:r>
          <a:r>
            <a:rPr lang="es-CO" sz="2000" kern="1200" dirty="0"/>
            <a:t> pre-ocupacionales o de </a:t>
          </a:r>
          <a:r>
            <a:rPr lang="es-CO" sz="2000" kern="1200" dirty="0" err="1"/>
            <a:t>preingreso</a:t>
          </a:r>
          <a:r>
            <a:rPr lang="es-CO" sz="2000" kern="1200" dirty="0"/>
            <a:t> involucren exámenes de sangre, </a:t>
          </a:r>
          <a:r>
            <a:rPr lang="es-CO" sz="2000" kern="1200" dirty="0">
              <a:solidFill>
                <a:srgbClr val="FF0000"/>
              </a:solidFill>
            </a:rPr>
            <a:t>la candidata podrá seleccionar el centro médico o laboratorio </a:t>
          </a:r>
          <a:r>
            <a:rPr lang="es-CO" sz="2000" kern="1200" dirty="0"/>
            <a:t>en donde realizar dichos exámenes. (reconocido por el Min. de Salud y Protección Social).</a:t>
          </a:r>
        </a:p>
        <a:p>
          <a:pPr marL="228600" lvl="1" indent="-228600" algn="l" defTabSz="889000">
            <a:lnSpc>
              <a:spcPct val="90000"/>
            </a:lnSpc>
            <a:spcBef>
              <a:spcPct val="0"/>
            </a:spcBef>
            <a:spcAft>
              <a:spcPct val="20000"/>
            </a:spcAft>
            <a:buChar char="••"/>
          </a:pPr>
          <a:r>
            <a:rPr lang="es-CO" sz="2000" kern="1200" dirty="0"/>
            <a:t>Multa de hasta 2455 Unidades de Valor Tributario (UVT), de conformidad con la reglamentación que sobre la materia haga el Ministerio del Trabajo. </a:t>
          </a:r>
        </a:p>
        <a:p>
          <a:pPr marL="228600" lvl="1" indent="-228600" algn="l" defTabSz="889000">
            <a:lnSpc>
              <a:spcPct val="90000"/>
            </a:lnSpc>
            <a:spcBef>
              <a:spcPct val="0"/>
            </a:spcBef>
            <a:spcAft>
              <a:spcPct val="20000"/>
            </a:spcAft>
            <a:buChar char="••"/>
          </a:pPr>
          <a:r>
            <a:rPr lang="es-CO" sz="2000" kern="1200" dirty="0"/>
            <a:t>La trabajadora cuya haya sido obligada a la realización de una prueba de embarazo en contra de lo establecido en este artículo deberá ser contratada para el cargo al cual aspiraba</a:t>
          </a:r>
        </a:p>
      </dsp:txBody>
      <dsp:txXfrm>
        <a:off x="0" y="738736"/>
        <a:ext cx="6851097" cy="4520880"/>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33A4B-A0B4-5048-8233-BCA384D1C07E}">
      <dsp:nvSpPr>
        <dsp:cNvPr id="0" name=""/>
        <dsp:cNvSpPr/>
      </dsp:nvSpPr>
      <dsp:spPr>
        <a:xfrm rot="10800000">
          <a:off x="3303804" y="331942"/>
          <a:ext cx="8744396" cy="4405072"/>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2514" tIns="125730" rIns="234696" bIns="125730" numCol="1" spcCol="1270" anchor="t" anchorCtr="0">
          <a:noAutofit/>
        </a:bodyPr>
        <a:lstStyle/>
        <a:p>
          <a:pPr lvl="0" algn="l" defTabSz="1466850">
            <a:lnSpc>
              <a:spcPct val="90000"/>
            </a:lnSpc>
            <a:spcBef>
              <a:spcPct val="0"/>
            </a:spcBef>
            <a:spcAft>
              <a:spcPct val="35000"/>
            </a:spcAft>
          </a:pPr>
          <a:r>
            <a:rPr lang="es-CO" sz="3300" b="1" kern="1200" dirty="0"/>
            <a:t>Pruebas de VIH</a:t>
          </a:r>
          <a:r>
            <a:rPr lang="es-CO" sz="3300" kern="1200" dirty="0"/>
            <a:t> (</a:t>
          </a:r>
          <a:r>
            <a:rPr lang="es-CO" sz="3300" b="1" kern="1200" dirty="0"/>
            <a:t>Artículo 23)</a:t>
          </a:r>
          <a:endParaRPr lang="es-CO" sz="3300" kern="1200" dirty="0"/>
        </a:p>
        <a:p>
          <a:pPr marL="228600" lvl="1" indent="-228600" algn="l" defTabSz="1155700">
            <a:lnSpc>
              <a:spcPct val="90000"/>
            </a:lnSpc>
            <a:spcBef>
              <a:spcPct val="0"/>
            </a:spcBef>
            <a:spcAft>
              <a:spcPct val="15000"/>
            </a:spcAft>
            <a:buChar char="••"/>
          </a:pPr>
          <a:r>
            <a:rPr lang="es-CO" sz="2600" kern="1200" dirty="0"/>
            <a:t>La exigencia de pruebas de laboratorio para determinar la infección por el Virus de Inmunodeficiencia Humana (VIH), está prohibida como requisito obligatorio de los procesos de contratación y selección de personal, salvo cuando se trate de empleos u ocupaciones en los que existan riesgos reales o potenciales que puedan incidir negativamente en la salud del trabajador o de terceros.</a:t>
          </a:r>
        </a:p>
      </dsp:txBody>
      <dsp:txXfrm rot="10800000">
        <a:off x="4405072" y="331942"/>
        <a:ext cx="7643128" cy="4405072"/>
      </dsp:txXfrm>
    </dsp:sp>
    <dsp:sp modelId="{4B144FC2-4F17-2D40-9A42-8F08B7EF4935}">
      <dsp:nvSpPr>
        <dsp:cNvPr id="0" name=""/>
        <dsp:cNvSpPr/>
      </dsp:nvSpPr>
      <dsp:spPr>
        <a:xfrm>
          <a:off x="1101268" y="331942"/>
          <a:ext cx="4405072" cy="440507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1281D-7EC0-1943-8180-1BB649A8A826}">
      <dsp:nvSpPr>
        <dsp:cNvPr id="0" name=""/>
        <dsp:cNvSpPr/>
      </dsp:nvSpPr>
      <dsp:spPr>
        <a:xfrm>
          <a:off x="0" y="197045"/>
          <a:ext cx="7431433" cy="186615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CO" sz="2900" kern="1200" dirty="0"/>
            <a:t>Pruebas de detección de alcohol en aire espirado (alcoholemia), sustancias psicoactivas (marihuana, benzodiacepinas, opioides, entre otras), o alcohol en sangre (alcoholemia):</a:t>
          </a:r>
        </a:p>
      </dsp:txBody>
      <dsp:txXfrm>
        <a:off x="91098" y="288143"/>
        <a:ext cx="7249237" cy="1683954"/>
      </dsp:txXfrm>
    </dsp:sp>
    <dsp:sp modelId="{2A383E84-346E-8640-A692-81AB8C2EBEBC}">
      <dsp:nvSpPr>
        <dsp:cNvPr id="0" name=""/>
        <dsp:cNvSpPr/>
      </dsp:nvSpPr>
      <dsp:spPr>
        <a:xfrm>
          <a:off x="0" y="2063195"/>
          <a:ext cx="7431433" cy="3241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94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s-CO" sz="2300" kern="1200" dirty="0"/>
            <a:t>Dirigidas a acciones de prevención de ATEL</a:t>
          </a:r>
        </a:p>
        <a:p>
          <a:pPr marL="228600" lvl="1" indent="-228600" algn="l" defTabSz="1022350">
            <a:lnSpc>
              <a:spcPct val="90000"/>
            </a:lnSpc>
            <a:spcBef>
              <a:spcPct val="0"/>
            </a:spcBef>
            <a:spcAft>
              <a:spcPct val="20000"/>
            </a:spcAft>
            <a:buChar char="••"/>
          </a:pPr>
          <a:r>
            <a:rPr lang="es-CO" sz="2300" kern="1200" dirty="0"/>
            <a:t>En personas cuya actividad laboral implica un riesgo para sí, demás o de responsabilidad del manejo de equipos</a:t>
          </a:r>
        </a:p>
        <a:p>
          <a:pPr marL="228600" lvl="1" indent="-228600" algn="l" defTabSz="1022350">
            <a:lnSpc>
              <a:spcPct val="90000"/>
            </a:lnSpc>
            <a:spcBef>
              <a:spcPct val="0"/>
            </a:spcBef>
            <a:spcAft>
              <a:spcPct val="20000"/>
            </a:spcAft>
            <a:buChar char="••"/>
          </a:pPr>
          <a:r>
            <a:rPr lang="es-CO" sz="2300" kern="1200" dirty="0"/>
            <a:t>Implementación y justificación técnicamente en el marco del SGSST.</a:t>
          </a:r>
        </a:p>
        <a:p>
          <a:pPr marL="228600" lvl="1" indent="-228600" algn="l" defTabSz="1022350">
            <a:lnSpc>
              <a:spcPct val="90000"/>
            </a:lnSpc>
            <a:spcBef>
              <a:spcPct val="0"/>
            </a:spcBef>
            <a:spcAft>
              <a:spcPct val="20000"/>
            </a:spcAft>
            <a:buChar char="••"/>
          </a:pPr>
          <a:r>
            <a:rPr lang="es-CO" sz="2300" kern="1200" dirty="0"/>
            <a:t>Conforme al programa de prevención de caídas, de alcohol y drogas</a:t>
          </a:r>
        </a:p>
        <a:p>
          <a:pPr marL="228600" lvl="1" indent="-228600" algn="l" defTabSz="1022350">
            <a:lnSpc>
              <a:spcPct val="90000"/>
            </a:lnSpc>
            <a:spcBef>
              <a:spcPct val="0"/>
            </a:spcBef>
            <a:spcAft>
              <a:spcPct val="20000"/>
            </a:spcAft>
            <a:buChar char="••"/>
          </a:pPr>
          <a:r>
            <a:rPr lang="es-CO" sz="2300" kern="1200" dirty="0"/>
            <a:t>Articularse con la Resolución 20223040045295 de 2022 de Min. de Transporte.</a:t>
          </a:r>
        </a:p>
      </dsp:txBody>
      <dsp:txXfrm>
        <a:off x="0" y="2063195"/>
        <a:ext cx="7431433" cy="3241619"/>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1281D-7EC0-1943-8180-1BB649A8A826}">
      <dsp:nvSpPr>
        <dsp:cNvPr id="0" name=""/>
        <dsp:cNvSpPr/>
      </dsp:nvSpPr>
      <dsp:spPr>
        <a:xfrm>
          <a:off x="0" y="53269"/>
          <a:ext cx="7431433" cy="180180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CO" sz="2800" kern="1200" dirty="0"/>
            <a:t>Pruebas de detección de alcohol en aire espirado (alcoholemia), sustancias psicoactivas (marihuana, benzodiacepinas, opioides, entre otras), o alcohol en sangre (alcoholemia):</a:t>
          </a:r>
        </a:p>
      </dsp:txBody>
      <dsp:txXfrm>
        <a:off x="87957" y="141226"/>
        <a:ext cx="7255519" cy="1625886"/>
      </dsp:txXfrm>
    </dsp:sp>
    <dsp:sp modelId="{2A383E84-346E-8640-A692-81AB8C2EBEBC}">
      <dsp:nvSpPr>
        <dsp:cNvPr id="0" name=""/>
        <dsp:cNvSpPr/>
      </dsp:nvSpPr>
      <dsp:spPr>
        <a:xfrm>
          <a:off x="0" y="1855070"/>
          <a:ext cx="7431433" cy="3593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94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s-CO" sz="2200" kern="1200" dirty="0"/>
            <a:t>Deben ser realizadas por personal médico con LSO Vigente. (</a:t>
          </a:r>
          <a:r>
            <a:rPr lang="es-CO" sz="2200" b="1" kern="1200" dirty="0"/>
            <a:t>Parágrafo 2)</a:t>
          </a:r>
          <a:endParaRPr lang="es-CO" sz="2200" kern="1200" dirty="0"/>
        </a:p>
        <a:p>
          <a:pPr marL="228600" lvl="1" indent="-228600" algn="l" defTabSz="977900">
            <a:lnSpc>
              <a:spcPct val="90000"/>
            </a:lnSpc>
            <a:spcBef>
              <a:spcPct val="0"/>
            </a:spcBef>
            <a:spcAft>
              <a:spcPct val="20000"/>
            </a:spcAft>
            <a:buChar char="••"/>
          </a:pPr>
          <a:r>
            <a:rPr lang="es-CO" sz="2200" kern="1200" dirty="0"/>
            <a:t>Contar con un sistema de aseguramiento de la calidad (calibración del equipo y capacitación de los profesionales responsables de la toma, custodia y reserva de los resultados entre otros). </a:t>
          </a:r>
        </a:p>
        <a:p>
          <a:pPr marL="228600" lvl="1" indent="-228600" algn="l" defTabSz="977900">
            <a:lnSpc>
              <a:spcPct val="90000"/>
            </a:lnSpc>
            <a:spcBef>
              <a:spcPct val="0"/>
            </a:spcBef>
            <a:spcAft>
              <a:spcPct val="20000"/>
            </a:spcAft>
            <a:buChar char="••"/>
          </a:pPr>
          <a:r>
            <a:rPr lang="es-CO" sz="2200" kern="1200" dirty="0"/>
            <a:t>Referencia: Resolución 181 de 2015  y Resolución 625 de 2015 del Instituto de Medicina Legal y Ciencias Forenses.</a:t>
          </a:r>
        </a:p>
        <a:p>
          <a:pPr marL="228600" lvl="1" indent="-228600" algn="l" defTabSz="977900">
            <a:lnSpc>
              <a:spcPct val="90000"/>
            </a:lnSpc>
            <a:spcBef>
              <a:spcPct val="0"/>
            </a:spcBef>
            <a:spcAft>
              <a:spcPct val="20000"/>
            </a:spcAft>
            <a:buChar char="••"/>
          </a:pPr>
          <a:r>
            <a:rPr lang="es-CO" sz="2200" kern="1200" dirty="0"/>
            <a:t>Para aspectos técnicos de la toma de alcoholemia o alcoholemia, (referencia lo establecido en las Resoluciones 181 de 2015 y 625 de 2015 del Instituto de Medicina Legal y Ciencias Forenses) (</a:t>
          </a:r>
          <a:r>
            <a:rPr lang="es-CO" sz="2200" b="1" kern="1200" dirty="0"/>
            <a:t>Parágrafo 3)</a:t>
          </a:r>
          <a:endParaRPr lang="es-CO" sz="2200" kern="1200" dirty="0"/>
        </a:p>
      </dsp:txBody>
      <dsp:txXfrm>
        <a:off x="0" y="1855070"/>
        <a:ext cx="7431433" cy="3593520"/>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0F221-26C8-BB40-AFAC-DEBD5146DBC2}">
      <dsp:nvSpPr>
        <dsp:cNvPr id="0" name=""/>
        <dsp:cNvSpPr/>
      </dsp:nvSpPr>
      <dsp:spPr>
        <a:xfrm>
          <a:off x="0" y="149480"/>
          <a:ext cx="6609521" cy="59319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kern="1200" dirty="0"/>
            <a:t>Para:</a:t>
          </a:r>
        </a:p>
      </dsp:txBody>
      <dsp:txXfrm>
        <a:off x="28957" y="178437"/>
        <a:ext cx="6551607" cy="535276"/>
      </dsp:txXfrm>
    </dsp:sp>
    <dsp:sp modelId="{EFC45FC9-BA8E-7D4D-969A-F43EF856E35A}">
      <dsp:nvSpPr>
        <dsp:cNvPr id="0" name=""/>
        <dsp:cNvSpPr/>
      </dsp:nvSpPr>
      <dsp:spPr>
        <a:xfrm>
          <a:off x="0" y="742670"/>
          <a:ext cx="6609521" cy="430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85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kern="1200" dirty="0"/>
            <a:t>Conductores de cualquier tipo de vehículo; </a:t>
          </a:r>
        </a:p>
        <a:p>
          <a:pPr marL="228600" lvl="1" indent="-228600" algn="l" defTabSz="889000">
            <a:lnSpc>
              <a:spcPct val="90000"/>
            </a:lnSpc>
            <a:spcBef>
              <a:spcPct val="0"/>
            </a:spcBef>
            <a:spcAft>
              <a:spcPct val="20000"/>
            </a:spcAft>
            <a:buChar char="••"/>
          </a:pPr>
          <a:r>
            <a:rPr lang="es-CO" sz="2000" kern="1200" dirty="0"/>
            <a:t>Pilotos de naves y aeronaves; </a:t>
          </a:r>
        </a:p>
        <a:p>
          <a:pPr marL="228600" lvl="1" indent="-228600" algn="l" defTabSz="889000">
            <a:lnSpc>
              <a:spcPct val="90000"/>
            </a:lnSpc>
            <a:spcBef>
              <a:spcPct val="0"/>
            </a:spcBef>
            <a:spcAft>
              <a:spcPct val="20000"/>
            </a:spcAft>
            <a:buChar char="••"/>
          </a:pPr>
          <a:r>
            <a:rPr lang="es-CO" sz="2000" kern="1200" dirty="0"/>
            <a:t>Alumnos de plantas petroquímicas; de obreros metalistas; </a:t>
          </a:r>
        </a:p>
        <a:p>
          <a:pPr marL="228600" lvl="1" indent="-228600" algn="l" defTabSz="889000">
            <a:lnSpc>
              <a:spcPct val="90000"/>
            </a:lnSpc>
            <a:spcBef>
              <a:spcPct val="0"/>
            </a:spcBef>
            <a:spcAft>
              <a:spcPct val="20000"/>
            </a:spcAft>
            <a:buChar char="••"/>
          </a:pPr>
          <a:r>
            <a:rPr lang="es-CO" sz="2000" kern="1200" dirty="0"/>
            <a:t>Empleados médicos, odontólogos y demás profesionales de la salud;</a:t>
          </a:r>
        </a:p>
        <a:p>
          <a:pPr marL="228600" lvl="1" indent="-228600" algn="l" defTabSz="889000">
            <a:lnSpc>
              <a:spcPct val="90000"/>
            </a:lnSpc>
            <a:spcBef>
              <a:spcPct val="0"/>
            </a:spcBef>
            <a:spcAft>
              <a:spcPct val="20000"/>
            </a:spcAft>
            <a:buChar char="••"/>
          </a:pPr>
          <a:r>
            <a:rPr lang="es-CO" sz="2000" kern="1200" dirty="0"/>
            <a:t>Quienes manipulen o laboren bajo su cuidado materiales o sustancias combustibles o inflamables; explosivos; sustancias tóxicas; venenosas; corrosivas; radiactivas; </a:t>
          </a:r>
        </a:p>
        <a:p>
          <a:pPr marL="228600" lvl="1" indent="-228600" algn="l" defTabSz="889000">
            <a:lnSpc>
              <a:spcPct val="90000"/>
            </a:lnSpc>
            <a:spcBef>
              <a:spcPct val="0"/>
            </a:spcBef>
            <a:spcAft>
              <a:spcPct val="20000"/>
            </a:spcAft>
            <a:buChar char="••"/>
          </a:pPr>
          <a:r>
            <a:rPr lang="es-CO" sz="2000" kern="1200" dirty="0"/>
            <a:t>Quienes porten o transporten armas; </a:t>
          </a:r>
        </a:p>
        <a:p>
          <a:pPr marL="228600" lvl="1" indent="-228600" algn="l" defTabSz="889000">
            <a:lnSpc>
              <a:spcPct val="90000"/>
            </a:lnSpc>
            <a:spcBef>
              <a:spcPct val="0"/>
            </a:spcBef>
            <a:spcAft>
              <a:spcPct val="20000"/>
            </a:spcAft>
            <a:buChar char="••"/>
          </a:pPr>
          <a:r>
            <a:rPr lang="es-CO" sz="2000" kern="1200" dirty="0"/>
            <a:t>Operadores de controles aéreos; </a:t>
          </a:r>
        </a:p>
        <a:p>
          <a:pPr marL="228600" lvl="1" indent="-228600" algn="l" defTabSz="889000">
            <a:lnSpc>
              <a:spcPct val="90000"/>
            </a:lnSpc>
            <a:spcBef>
              <a:spcPct val="0"/>
            </a:spcBef>
            <a:spcAft>
              <a:spcPct val="20000"/>
            </a:spcAft>
            <a:buChar char="••"/>
          </a:pPr>
          <a:r>
            <a:rPr lang="es-CO" sz="2000" kern="1200" dirty="0"/>
            <a:t>Bomberos; personal técnico de mantenimiento y apoyo de aeronaves en tierra y en vuelo, </a:t>
          </a:r>
        </a:p>
        <a:p>
          <a:pPr marL="228600" lvl="1" indent="-228600" algn="l" defTabSz="889000">
            <a:lnSpc>
              <a:spcPct val="90000"/>
            </a:lnSpc>
            <a:spcBef>
              <a:spcPct val="0"/>
            </a:spcBef>
            <a:spcAft>
              <a:spcPct val="20000"/>
            </a:spcAft>
            <a:buChar char="••"/>
          </a:pPr>
          <a:r>
            <a:rPr lang="es-CO" sz="2000" kern="1200" dirty="0"/>
            <a:t>Trabajadores que desarrollen actividades riesgo IV y V.</a:t>
          </a:r>
        </a:p>
        <a:p>
          <a:pPr marL="228600" lvl="1" indent="-228600" algn="l" defTabSz="889000">
            <a:lnSpc>
              <a:spcPct val="90000"/>
            </a:lnSpc>
            <a:spcBef>
              <a:spcPct val="0"/>
            </a:spcBef>
            <a:spcAft>
              <a:spcPct val="20000"/>
            </a:spcAft>
            <a:buChar char="••"/>
          </a:pPr>
          <a:r>
            <a:rPr lang="es-CO" sz="2000" kern="1200" dirty="0"/>
            <a:t>Casos en los cuales no se requiere la autorización del trabajador para realización de la prueba.</a:t>
          </a:r>
        </a:p>
      </dsp:txBody>
      <dsp:txXfrm>
        <a:off x="0" y="742670"/>
        <a:ext cx="6609521" cy="43056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0AC2C-5C1F-8149-9EDE-6A3E36811DB8}">
      <dsp:nvSpPr>
        <dsp:cNvPr id="0" name=""/>
        <dsp:cNvSpPr/>
      </dsp:nvSpPr>
      <dsp:spPr>
        <a:xfrm>
          <a:off x="4903783" y="2634641"/>
          <a:ext cx="2158010" cy="2158010"/>
        </a:xfrm>
        <a:prstGeom prst="ellipse">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_tradnl" sz="1800" kern="1200"/>
            <a:t>Empleadores públicos y privados deben realizar obligatoriamente y como mínimo:</a:t>
          </a:r>
          <a:endParaRPr lang="es-CO" sz="1800" kern="1200" dirty="0"/>
        </a:p>
      </dsp:txBody>
      <dsp:txXfrm>
        <a:off x="5219816" y="2950674"/>
        <a:ext cx="1525944" cy="1525944"/>
      </dsp:txXfrm>
    </dsp:sp>
    <dsp:sp modelId="{B85D8BD6-4403-174F-9158-BC4F1EB5B898}">
      <dsp:nvSpPr>
        <dsp:cNvPr id="0" name=""/>
        <dsp:cNvSpPr/>
      </dsp:nvSpPr>
      <dsp:spPr>
        <a:xfrm rot="10800000">
          <a:off x="2714858" y="3406129"/>
          <a:ext cx="2068534" cy="61503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B628F2-F2E3-E448-AEB9-96C132BC70E5}">
      <dsp:nvSpPr>
        <dsp:cNvPr id="0" name=""/>
        <dsp:cNvSpPr/>
      </dsp:nvSpPr>
      <dsp:spPr>
        <a:xfrm>
          <a:off x="1959554" y="3109403"/>
          <a:ext cx="1510607" cy="1208485"/>
        </a:xfrm>
        <a:prstGeom prst="roundRect">
          <a:avLst>
            <a:gd name="adj" fmla="val 10000"/>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a:t>Evaluación médica pre -ocupacional o de pre-ingreso.</a:t>
          </a:r>
          <a:endParaRPr lang="es-CO" sz="1400" kern="1200" dirty="0"/>
        </a:p>
      </dsp:txBody>
      <dsp:txXfrm>
        <a:off x="1994949" y="3144798"/>
        <a:ext cx="1439817" cy="1137695"/>
      </dsp:txXfrm>
    </dsp:sp>
    <dsp:sp modelId="{B5BFDF64-4CF8-274B-AF33-837AF80DB44E}">
      <dsp:nvSpPr>
        <dsp:cNvPr id="0" name=""/>
        <dsp:cNvSpPr/>
      </dsp:nvSpPr>
      <dsp:spPr>
        <a:xfrm rot="12960000">
          <a:off x="3141450" y="2093215"/>
          <a:ext cx="2068534" cy="61503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CE351-1387-8E4E-9424-813AD6A86E07}">
      <dsp:nvSpPr>
        <dsp:cNvPr id="0" name=""/>
        <dsp:cNvSpPr/>
      </dsp:nvSpPr>
      <dsp:spPr>
        <a:xfrm>
          <a:off x="2583673" y="1188562"/>
          <a:ext cx="1510607" cy="1208485"/>
        </a:xfrm>
        <a:prstGeom prst="roundRect">
          <a:avLst>
            <a:gd name="adj" fmla="val 10000"/>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a:t>Evaluaciones médicas ocupacionales periódicas (programadas o por cambios de ocupación).</a:t>
          </a:r>
          <a:endParaRPr lang="es-CO" sz="1400" kern="1200" dirty="0"/>
        </a:p>
      </dsp:txBody>
      <dsp:txXfrm>
        <a:off x="2619068" y="1223957"/>
        <a:ext cx="1439817" cy="1137695"/>
      </dsp:txXfrm>
    </dsp:sp>
    <dsp:sp modelId="{5C2363CC-ACA5-5045-B653-AE90EA4A7D35}">
      <dsp:nvSpPr>
        <dsp:cNvPr id="0" name=""/>
        <dsp:cNvSpPr/>
      </dsp:nvSpPr>
      <dsp:spPr>
        <a:xfrm rot="15120000">
          <a:off x="4258281" y="1281790"/>
          <a:ext cx="2068534" cy="61503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27F934-F62F-E049-872A-8E95FDE655EC}">
      <dsp:nvSpPr>
        <dsp:cNvPr id="0" name=""/>
        <dsp:cNvSpPr/>
      </dsp:nvSpPr>
      <dsp:spPr>
        <a:xfrm>
          <a:off x="4217638" y="1417"/>
          <a:ext cx="1510607" cy="1208485"/>
        </a:xfrm>
        <a:prstGeom prst="roundRect">
          <a:avLst>
            <a:gd name="adj" fmla="val 10000"/>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S" sz="1400" kern="1200" dirty="0"/>
            <a:t>Evaluación médica post-ocupacional o de egreso.</a:t>
          </a:r>
          <a:endParaRPr lang="es-CO" sz="1400" kern="1200" dirty="0"/>
        </a:p>
      </dsp:txBody>
      <dsp:txXfrm>
        <a:off x="4253033" y="36812"/>
        <a:ext cx="1439817" cy="1137695"/>
      </dsp:txXfrm>
    </dsp:sp>
    <dsp:sp modelId="{CA8FCE55-E8C4-F547-B815-31DEC3BAE38B}">
      <dsp:nvSpPr>
        <dsp:cNvPr id="0" name=""/>
        <dsp:cNvSpPr/>
      </dsp:nvSpPr>
      <dsp:spPr>
        <a:xfrm rot="17280000">
          <a:off x="5638761" y="1281790"/>
          <a:ext cx="2068534" cy="61503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F5EA11-37A9-B843-92C9-66947EC8C0FA}">
      <dsp:nvSpPr>
        <dsp:cNvPr id="0" name=""/>
        <dsp:cNvSpPr/>
      </dsp:nvSpPr>
      <dsp:spPr>
        <a:xfrm>
          <a:off x="6237330" y="1417"/>
          <a:ext cx="1510607" cy="1208485"/>
        </a:xfrm>
        <a:prstGeom prst="roundRect">
          <a:avLst>
            <a:gd name="adj" fmla="val 10000"/>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a:t>post – incapacidad</a:t>
          </a:r>
          <a:endParaRPr lang="es-CO" sz="1800" kern="1200" dirty="0"/>
        </a:p>
      </dsp:txBody>
      <dsp:txXfrm>
        <a:off x="6272725" y="36812"/>
        <a:ext cx="1439817" cy="1137695"/>
      </dsp:txXfrm>
    </dsp:sp>
    <dsp:sp modelId="{7615D959-C778-504D-9C3B-899128EBC800}">
      <dsp:nvSpPr>
        <dsp:cNvPr id="0" name=""/>
        <dsp:cNvSpPr/>
      </dsp:nvSpPr>
      <dsp:spPr>
        <a:xfrm rot="19440000">
          <a:off x="6755592" y="2093215"/>
          <a:ext cx="2068534" cy="61503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F85C6-E2C1-904D-B99C-9ADE2DCAB5B3}">
      <dsp:nvSpPr>
        <dsp:cNvPr id="0" name=""/>
        <dsp:cNvSpPr/>
      </dsp:nvSpPr>
      <dsp:spPr>
        <a:xfrm>
          <a:off x="7871295" y="1188562"/>
          <a:ext cx="1510607" cy="1208485"/>
        </a:xfrm>
        <a:prstGeom prst="roundRect">
          <a:avLst>
            <a:gd name="adj" fmla="val 10000"/>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a:t>Reintegro, </a:t>
          </a:r>
          <a:endParaRPr lang="es-CO" sz="1800" kern="1200" dirty="0"/>
        </a:p>
      </dsp:txBody>
      <dsp:txXfrm>
        <a:off x="7906690" y="1223957"/>
        <a:ext cx="1439817" cy="1137695"/>
      </dsp:txXfrm>
    </dsp:sp>
    <dsp:sp modelId="{F3301D52-E605-D14F-9125-3E2D8E78D53E}">
      <dsp:nvSpPr>
        <dsp:cNvPr id="0" name=""/>
        <dsp:cNvSpPr/>
      </dsp:nvSpPr>
      <dsp:spPr>
        <a:xfrm>
          <a:off x="7182184" y="3406129"/>
          <a:ext cx="2068534" cy="615032"/>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276F34-FCEB-714A-99B1-FA781722DB45}">
      <dsp:nvSpPr>
        <dsp:cNvPr id="0" name=""/>
        <dsp:cNvSpPr/>
      </dsp:nvSpPr>
      <dsp:spPr>
        <a:xfrm>
          <a:off x="8495414" y="3109403"/>
          <a:ext cx="1510607" cy="1208485"/>
        </a:xfrm>
        <a:prstGeom prst="roundRect">
          <a:avLst>
            <a:gd name="adj" fmla="val 10000"/>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a:t>SVE O PVE</a:t>
          </a:r>
          <a:endParaRPr lang="es-CO" sz="1800" kern="1200" dirty="0"/>
        </a:p>
      </dsp:txBody>
      <dsp:txXfrm>
        <a:off x="8530809" y="3144798"/>
        <a:ext cx="1439817" cy="1137695"/>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2DA60-8931-0F48-8693-7D99D8096FB1}">
      <dsp:nvSpPr>
        <dsp:cNvPr id="0" name=""/>
        <dsp:cNvSpPr/>
      </dsp:nvSpPr>
      <dsp:spPr>
        <a:xfrm>
          <a:off x="0" y="8869"/>
          <a:ext cx="7123381" cy="59319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b="1" kern="1200">
              <a:solidFill>
                <a:schemeClr val="bg1"/>
              </a:solidFill>
              <a:highlight>
                <a:srgbClr val="00FFFF"/>
              </a:highlight>
            </a:rPr>
            <a:t>Sustancias psicoactivas.</a:t>
          </a:r>
          <a:r>
            <a:rPr lang="es-CO" sz="2600" kern="1200">
              <a:solidFill>
                <a:schemeClr val="bg1"/>
              </a:solidFill>
              <a:highlight>
                <a:srgbClr val="00FFFF"/>
              </a:highlight>
            </a:rPr>
            <a:t> (Artículo 25)</a:t>
          </a:r>
          <a:endParaRPr lang="es-CO" sz="2600" kern="1200" dirty="0">
            <a:solidFill>
              <a:schemeClr val="bg1"/>
            </a:solidFill>
            <a:highlight>
              <a:srgbClr val="00FFFF"/>
            </a:highlight>
          </a:endParaRPr>
        </a:p>
      </dsp:txBody>
      <dsp:txXfrm>
        <a:off x="28957" y="37826"/>
        <a:ext cx="7065467" cy="535276"/>
      </dsp:txXfrm>
    </dsp:sp>
    <dsp:sp modelId="{3CA571C6-97D8-DE43-95F9-3DC51BCCD0A8}">
      <dsp:nvSpPr>
        <dsp:cNvPr id="0" name=""/>
        <dsp:cNvSpPr/>
      </dsp:nvSpPr>
      <dsp:spPr>
        <a:xfrm>
          <a:off x="0" y="602059"/>
          <a:ext cx="7123381" cy="4413240"/>
        </a:xfrm>
        <a:prstGeom prst="rect">
          <a:avLst/>
        </a:prstGeom>
        <a:solidFill>
          <a:schemeClr val="tx1"/>
        </a:solidFill>
        <a:ln>
          <a:noFill/>
        </a:ln>
        <a:effectLst/>
      </dsp:spPr>
      <dsp:style>
        <a:lnRef idx="0">
          <a:scrgbClr r="0" g="0" b="0"/>
        </a:lnRef>
        <a:fillRef idx="0">
          <a:scrgbClr r="0" g="0" b="0"/>
        </a:fillRef>
        <a:effectRef idx="0">
          <a:scrgbClr r="0" g="0" b="0"/>
        </a:effectRef>
        <a:fontRef idx="minor"/>
      </dsp:style>
      <dsp:txBody>
        <a:bodyPr spcFirstLastPara="0" vert="horz" wrap="square" lIns="22616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kern="1200">
              <a:solidFill>
                <a:schemeClr val="bg1"/>
              </a:solidFill>
            </a:rPr>
            <a:t>Aplicar pruebas de detección del consumo de sustancias psicoactivas a los trabajadores cuya actividad implica un riesgo o que son responsables respecto de terceros.</a:t>
          </a:r>
          <a:endParaRPr lang="es-CO" sz="2000" kern="1200" dirty="0">
            <a:solidFill>
              <a:schemeClr val="bg1"/>
            </a:solidFill>
          </a:endParaRPr>
        </a:p>
        <a:p>
          <a:pPr marL="228600" lvl="1" indent="-228600" algn="l" defTabSz="889000">
            <a:lnSpc>
              <a:spcPct val="90000"/>
            </a:lnSpc>
            <a:spcBef>
              <a:spcPct val="0"/>
            </a:spcBef>
            <a:spcAft>
              <a:spcPct val="20000"/>
            </a:spcAft>
            <a:buChar char="••"/>
          </a:pPr>
          <a:r>
            <a:rPr lang="es-CO" sz="2000" kern="1200">
              <a:solidFill>
                <a:schemeClr val="bg1"/>
              </a:solidFill>
            </a:rPr>
            <a:t>Tienen carácter preventivo, </a:t>
          </a:r>
          <a:endParaRPr lang="es-CO" sz="2000" kern="1200" dirty="0">
            <a:solidFill>
              <a:schemeClr val="bg1"/>
            </a:solidFill>
          </a:endParaRPr>
        </a:p>
        <a:p>
          <a:pPr marL="228600" lvl="1" indent="-228600" algn="l" defTabSz="889000">
            <a:lnSpc>
              <a:spcPct val="90000"/>
            </a:lnSpc>
            <a:spcBef>
              <a:spcPct val="0"/>
            </a:spcBef>
            <a:spcAft>
              <a:spcPct val="20000"/>
            </a:spcAft>
            <a:buChar char="••"/>
          </a:pPr>
          <a:r>
            <a:rPr lang="es-CO" sz="2000" kern="1200">
              <a:solidFill>
                <a:schemeClr val="bg1"/>
              </a:solidFill>
            </a:rPr>
            <a:t>Prueba positiva, el empleador o contratante debe:</a:t>
          </a:r>
          <a:endParaRPr lang="es-CO" sz="2000" kern="1200" dirty="0">
            <a:solidFill>
              <a:schemeClr val="bg1"/>
            </a:solidFill>
          </a:endParaRPr>
        </a:p>
        <a:p>
          <a:pPr marL="457200" lvl="2" indent="-228600" algn="l" defTabSz="889000">
            <a:lnSpc>
              <a:spcPct val="90000"/>
            </a:lnSpc>
            <a:spcBef>
              <a:spcPct val="0"/>
            </a:spcBef>
            <a:spcAft>
              <a:spcPct val="20000"/>
            </a:spcAft>
            <a:buChar char="••"/>
          </a:pPr>
          <a:r>
            <a:rPr lang="es-CO" sz="2000" kern="1200">
              <a:solidFill>
                <a:schemeClr val="bg1"/>
              </a:solidFill>
            </a:rPr>
            <a:t>Reincorporar al trabajador a que acceda al programa de tratamiento a través de su EAPB.</a:t>
          </a:r>
          <a:endParaRPr lang="es-CO" sz="2000" kern="1200" dirty="0">
            <a:solidFill>
              <a:schemeClr val="bg1"/>
            </a:solidFill>
          </a:endParaRPr>
        </a:p>
        <a:p>
          <a:pPr marL="457200" lvl="2" indent="-228600" algn="l" defTabSz="889000">
            <a:lnSpc>
              <a:spcPct val="90000"/>
            </a:lnSpc>
            <a:spcBef>
              <a:spcPct val="0"/>
            </a:spcBef>
            <a:spcAft>
              <a:spcPct val="20000"/>
            </a:spcAft>
            <a:buChar char="••"/>
          </a:pPr>
          <a:r>
            <a:rPr lang="es-CO" sz="2000" kern="1200">
              <a:solidFill>
                <a:schemeClr val="bg1"/>
              </a:solidFill>
            </a:rPr>
            <a:t>Los empleadores públicos y privados incluirán dentro de las actividades del SGSST, campañas específicas, tendientes a fomentar la prevención y el control de la farmacodependencia, el alcoholismo y del tabaquismo, dirigidas a sus trabajadores, con una política y programa al respecto.</a:t>
          </a:r>
          <a:endParaRPr lang="es-CO" sz="2000" kern="1200" dirty="0">
            <a:solidFill>
              <a:schemeClr val="bg1"/>
            </a:solidFill>
          </a:endParaRPr>
        </a:p>
        <a:p>
          <a:pPr marL="457200" lvl="2" indent="-228600" algn="l" defTabSz="889000">
            <a:lnSpc>
              <a:spcPct val="90000"/>
            </a:lnSpc>
            <a:spcBef>
              <a:spcPct val="0"/>
            </a:spcBef>
            <a:spcAft>
              <a:spcPct val="20000"/>
            </a:spcAft>
            <a:buChar char="••"/>
          </a:pPr>
          <a:r>
            <a:rPr lang="es-CO" sz="2000" kern="1200" dirty="0">
              <a:solidFill>
                <a:schemeClr val="bg1"/>
              </a:solidFill>
            </a:rPr>
            <a:t>Los resultados obtenidos en estas pruebas deberán ser tratados bajo los principios de confidencialidad (Ley 1581 de 2012).</a:t>
          </a:r>
        </a:p>
      </dsp:txBody>
      <dsp:txXfrm>
        <a:off x="0" y="602059"/>
        <a:ext cx="7123381" cy="4413240"/>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CFC40-0FA0-5C49-9C36-3D13B83A91A3}">
      <dsp:nvSpPr>
        <dsp:cNvPr id="0" name=""/>
        <dsp:cNvSpPr/>
      </dsp:nvSpPr>
      <dsp:spPr>
        <a:xfrm>
          <a:off x="0" y="651790"/>
          <a:ext cx="7368516" cy="1056510"/>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_tradnl" altLang="es-CO" sz="2100" kern="1200" dirty="0">
              <a:ea typeface="ＭＳ Ｐゴシック" panose="020B0600070205080204" pitchFamily="34" charset="-128"/>
            </a:rPr>
            <a:t>El empleador está obligado a realizar EMO específicas de los FRO expuesto un trabajador y según las condiciones individuales que presente, utilizando los parámetros de los BEI de la ACGIH. </a:t>
          </a:r>
        </a:p>
      </dsp:txBody>
      <dsp:txXfrm>
        <a:off x="51575" y="703365"/>
        <a:ext cx="7265366" cy="953360"/>
      </dsp:txXfrm>
    </dsp:sp>
    <dsp:sp modelId="{3FEC2CB9-18A7-DA46-800A-6E26EB0CE3C4}">
      <dsp:nvSpPr>
        <dsp:cNvPr id="0" name=""/>
        <dsp:cNvSpPr/>
      </dsp:nvSpPr>
      <dsp:spPr>
        <a:xfrm>
          <a:off x="0" y="1768780"/>
          <a:ext cx="7368516" cy="1056510"/>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_tradnl" altLang="es-CO" sz="2100" kern="1200" dirty="0">
              <a:ea typeface="ＭＳ Ｐゴシック" panose="020B0600070205080204" pitchFamily="34" charset="-128"/>
            </a:rPr>
            <a:t>Para agentes cancerígenos los criterios de IARC. </a:t>
          </a:r>
        </a:p>
      </dsp:txBody>
      <dsp:txXfrm>
        <a:off x="51575" y="1820355"/>
        <a:ext cx="7265366" cy="953360"/>
      </dsp:txXfrm>
    </dsp:sp>
    <dsp:sp modelId="{8426C324-1E96-3D4E-A769-C136CA99B96D}">
      <dsp:nvSpPr>
        <dsp:cNvPr id="0" name=""/>
        <dsp:cNvSpPr/>
      </dsp:nvSpPr>
      <dsp:spPr>
        <a:xfrm>
          <a:off x="0" y="2885770"/>
          <a:ext cx="7368516" cy="1056510"/>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_tradnl" altLang="es-CO" sz="2100" kern="1200" dirty="0">
              <a:ea typeface="ＭＳ Ｐゴシック" panose="020B0600070205080204" pitchFamily="34" charset="-128"/>
            </a:rPr>
            <a:t>Exposición </a:t>
          </a:r>
          <a:r>
            <a:rPr lang="es-ES_tradnl" altLang="es-CO" sz="2100" kern="1200" dirty="0" err="1">
              <a:ea typeface="ＭＳ Ｐゴシック" panose="020B0600070205080204" pitchFamily="34" charset="-128"/>
            </a:rPr>
            <a:t>neumoconióticos</a:t>
          </a:r>
          <a:r>
            <a:rPr lang="es-ES_tradnl" altLang="es-CO" sz="2100" kern="1200" dirty="0">
              <a:ea typeface="ＭＳ Ｐゴシック" panose="020B0600070205080204" pitchFamily="34" charset="-128"/>
            </a:rPr>
            <a:t> los criterios de OIT. </a:t>
          </a:r>
        </a:p>
      </dsp:txBody>
      <dsp:txXfrm>
        <a:off x="51575" y="2937345"/>
        <a:ext cx="7265366" cy="953360"/>
      </dsp:txXfrm>
    </dsp:sp>
    <dsp:sp modelId="{334B6A53-2859-9443-80A1-536389BCCC1B}">
      <dsp:nvSpPr>
        <dsp:cNvPr id="0" name=""/>
        <dsp:cNvSpPr/>
      </dsp:nvSpPr>
      <dsp:spPr>
        <a:xfrm>
          <a:off x="0" y="4002761"/>
          <a:ext cx="7368516" cy="1056510"/>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_tradnl" altLang="es-CO" sz="2100" kern="1200" dirty="0">
              <a:ea typeface="ＭＳ Ｐゴシック" panose="020B0600070205080204" pitchFamily="34" charset="-128"/>
            </a:rPr>
            <a:t>Exposición agentes biológicos los criterios de la CDC.</a:t>
          </a:r>
        </a:p>
      </dsp:txBody>
      <dsp:txXfrm>
        <a:off x="51575" y="4054336"/>
        <a:ext cx="7265366" cy="953360"/>
      </dsp:txXfrm>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4F4E1-6E4C-004A-BAD1-4981EBAF50A6}">
      <dsp:nvSpPr>
        <dsp:cNvPr id="0" name=""/>
        <dsp:cNvSpPr/>
      </dsp:nvSpPr>
      <dsp:spPr>
        <a:xfrm>
          <a:off x="0" y="2074"/>
          <a:ext cx="6946313" cy="594699"/>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Tx/>
            <a:buAutoNum type="arabicPeriod"/>
          </a:pPr>
          <a:r>
            <a:rPr lang="es-ES_tradnl" altLang="es-CO" sz="1600" kern="1200" dirty="0">
              <a:ea typeface="ＭＳ Ｐゴシック" panose="020B0600070205080204" pitchFamily="34" charset="-128"/>
            </a:rPr>
            <a:t>Identificación del agente o factor de riesgo (CAS, IARC, CDC).</a:t>
          </a:r>
        </a:p>
      </dsp:txBody>
      <dsp:txXfrm>
        <a:off x="29031" y="31105"/>
        <a:ext cx="6888251" cy="536637"/>
      </dsp:txXfrm>
    </dsp:sp>
    <dsp:sp modelId="{515010E5-F457-454C-9097-965D1122116D}">
      <dsp:nvSpPr>
        <dsp:cNvPr id="0" name=""/>
        <dsp:cNvSpPr/>
      </dsp:nvSpPr>
      <dsp:spPr>
        <a:xfrm>
          <a:off x="0" y="610259"/>
          <a:ext cx="6946313" cy="594699"/>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Tx/>
            <a:buAutoNum type="arabicPeriod"/>
          </a:pPr>
          <a:r>
            <a:rPr lang="es-ES_tradnl" altLang="es-CO" sz="1600" kern="1200" dirty="0">
              <a:ea typeface="ＭＳ Ｐゴシック" panose="020B0600070205080204" pitchFamily="34" charset="-128"/>
            </a:rPr>
            <a:t>Órganos blanco del FRO o agente de riesgo.</a:t>
          </a:r>
        </a:p>
      </dsp:txBody>
      <dsp:txXfrm>
        <a:off x="29031" y="639290"/>
        <a:ext cx="6888251" cy="536637"/>
      </dsp:txXfrm>
    </dsp:sp>
    <dsp:sp modelId="{7B45FA38-2C60-F544-A879-264CF7341028}">
      <dsp:nvSpPr>
        <dsp:cNvPr id="0" name=""/>
        <dsp:cNvSpPr/>
      </dsp:nvSpPr>
      <dsp:spPr>
        <a:xfrm>
          <a:off x="0" y="1218444"/>
          <a:ext cx="6946313" cy="594699"/>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Tx/>
            <a:buAutoNum type="arabicPeriod"/>
          </a:pPr>
          <a:r>
            <a:rPr lang="es-ES_tradnl" altLang="es-CO" sz="1600" kern="1200" dirty="0">
              <a:ea typeface="ＭＳ Ｐゴシック" panose="020B0600070205080204" pitchFamily="34" charset="-128"/>
            </a:rPr>
            <a:t>Criterios de vigilancia </a:t>
          </a:r>
          <a:r>
            <a:rPr lang="es-CO" sz="1600" kern="12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para el monitoreo de efectos en la salud.</a:t>
          </a:r>
          <a:r>
            <a:rPr lang="es-ES_tradnl" altLang="es-CO" sz="1600" kern="1200" dirty="0">
              <a:ea typeface="ＭＳ Ｐゴシック" panose="020B0600070205080204" pitchFamily="34" charset="-128"/>
            </a:rPr>
            <a:t>.</a:t>
          </a:r>
        </a:p>
      </dsp:txBody>
      <dsp:txXfrm>
        <a:off x="29031" y="1247475"/>
        <a:ext cx="6888251" cy="536637"/>
      </dsp:txXfrm>
    </dsp:sp>
    <dsp:sp modelId="{C6D35AB2-A54C-564F-A320-2F91F858180D}">
      <dsp:nvSpPr>
        <dsp:cNvPr id="0" name=""/>
        <dsp:cNvSpPr/>
      </dsp:nvSpPr>
      <dsp:spPr>
        <a:xfrm>
          <a:off x="0" y="1826630"/>
          <a:ext cx="6946313" cy="594699"/>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Tx/>
            <a:buAutoNum type="arabicPeriod"/>
          </a:pPr>
          <a:r>
            <a:rPr lang="es-ES_tradnl" altLang="es-CO" sz="1600" kern="1200" dirty="0">
              <a:ea typeface="ＭＳ Ｐゴシック" panose="020B0600070205080204" pitchFamily="34" charset="-128"/>
            </a:rPr>
            <a:t>Frecuencia de la evaluación médica, prueba o valoración complementaria.</a:t>
          </a:r>
        </a:p>
      </dsp:txBody>
      <dsp:txXfrm>
        <a:off x="29031" y="1855661"/>
        <a:ext cx="6888251" cy="536637"/>
      </dsp:txXfrm>
    </dsp:sp>
    <dsp:sp modelId="{8F5F630F-2814-754A-B450-227160648548}">
      <dsp:nvSpPr>
        <dsp:cNvPr id="0" name=""/>
        <dsp:cNvSpPr/>
      </dsp:nvSpPr>
      <dsp:spPr>
        <a:xfrm>
          <a:off x="0" y="2434815"/>
          <a:ext cx="6946313" cy="594699"/>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Tx/>
            <a:buAutoNum type="arabicPeriod"/>
          </a:pPr>
          <a:r>
            <a:rPr lang="es-ES_tradnl" altLang="es-CO" sz="1600" kern="1200" dirty="0">
              <a:ea typeface="ＭＳ Ｐゴシック" panose="020B0600070205080204" pitchFamily="34" charset="-128"/>
            </a:rPr>
            <a:t>Antecedentes </a:t>
          </a:r>
          <a:r>
            <a:rPr lang="es-CO" sz="1600" kern="12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relevantes para la exposición</a:t>
          </a:r>
          <a:r>
            <a:rPr lang="es-ES_tradnl" altLang="es-CO" sz="1600" kern="1200" dirty="0">
              <a:ea typeface="ＭＳ Ｐゴシック" panose="020B0600070205080204" pitchFamily="34" charset="-128"/>
            </a:rPr>
            <a:t>.</a:t>
          </a:r>
        </a:p>
      </dsp:txBody>
      <dsp:txXfrm>
        <a:off x="29031" y="2463846"/>
        <a:ext cx="6888251" cy="536637"/>
      </dsp:txXfrm>
    </dsp:sp>
    <dsp:sp modelId="{63BE0E92-2C4F-1248-AFCB-47ECD4399D07}">
      <dsp:nvSpPr>
        <dsp:cNvPr id="0" name=""/>
        <dsp:cNvSpPr/>
      </dsp:nvSpPr>
      <dsp:spPr>
        <a:xfrm>
          <a:off x="0" y="3043000"/>
          <a:ext cx="6946313" cy="594699"/>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Tx/>
            <a:buAutoNum type="arabicPeriod"/>
          </a:pPr>
          <a:r>
            <a:rPr lang="es-ES_tradnl" altLang="es-CO" sz="1600" kern="1200" dirty="0">
              <a:ea typeface="ＭＳ Ｐゴシック" panose="020B0600070205080204" pitchFamily="34" charset="-128"/>
            </a:rPr>
            <a:t>Contenido de HC y elementos del examen físico requeridos en forma específica.</a:t>
          </a:r>
        </a:p>
      </dsp:txBody>
      <dsp:txXfrm>
        <a:off x="29031" y="3072031"/>
        <a:ext cx="6888251" cy="536637"/>
      </dsp:txXfrm>
    </dsp:sp>
    <dsp:sp modelId="{3243D9F5-486A-1F44-80AB-5676E81C75BE}">
      <dsp:nvSpPr>
        <dsp:cNvPr id="0" name=""/>
        <dsp:cNvSpPr/>
      </dsp:nvSpPr>
      <dsp:spPr>
        <a:xfrm>
          <a:off x="0" y="3651186"/>
          <a:ext cx="6946313" cy="594699"/>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Tx/>
            <a:buAutoNum type="arabicPeriod"/>
          </a:pPr>
          <a:r>
            <a:rPr lang="es-ES_tradnl" altLang="es-CO" sz="1600" kern="1200" dirty="0">
              <a:ea typeface="ＭＳ Ｐゴシック" panose="020B0600070205080204" pitchFamily="34" charset="-128"/>
            </a:rPr>
            <a:t>Situaciones especiales que requieran condiciones específicas (Embarazo, susceptibilidad individual o de inmunosupresión)</a:t>
          </a:r>
        </a:p>
      </dsp:txBody>
      <dsp:txXfrm>
        <a:off x="29031" y="3680217"/>
        <a:ext cx="6888251" cy="536637"/>
      </dsp:txXfrm>
    </dsp:sp>
    <dsp:sp modelId="{CDB986E5-4B6C-E94E-BEBF-242DA6836192}">
      <dsp:nvSpPr>
        <dsp:cNvPr id="0" name=""/>
        <dsp:cNvSpPr/>
      </dsp:nvSpPr>
      <dsp:spPr>
        <a:xfrm>
          <a:off x="0" y="4259371"/>
          <a:ext cx="6946313" cy="594699"/>
        </a:xfrm>
        <a:prstGeom prst="roundRect">
          <a:avLst/>
        </a:prstGeom>
        <a:solidFill>
          <a:schemeClr val="lt1">
            <a:hueOff val="0"/>
            <a:satOff val="0"/>
            <a:lumOff val="0"/>
            <a:alphaOff val="0"/>
          </a:schemeClr>
        </a:solidFill>
        <a:ln w="1587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 typeface="+mj-lt"/>
            <a:buAutoNum type="arabicPeriod"/>
          </a:pPr>
          <a:r>
            <a:rPr lang="es-CO" sz="1600" kern="120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Otros elementos técnicos necesarios para la adecuada evaluación y seguimiento del estado de salud del trabajador expuesto.</a:t>
          </a:r>
          <a:endParaRPr lang="es-ES_tradnl" altLang="es-CO" sz="1600" kern="1200" dirty="0">
            <a:ea typeface="ＭＳ Ｐゴシック" panose="020B0600070205080204" pitchFamily="34" charset="-128"/>
          </a:endParaRPr>
        </a:p>
      </dsp:txBody>
      <dsp:txXfrm>
        <a:off x="29031" y="4288402"/>
        <a:ext cx="6888251" cy="536637"/>
      </dsp:txXfrm>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1FB7C-B3E7-0E47-B8CD-5B7A48792430}">
      <dsp:nvSpPr>
        <dsp:cNvPr id="0" name=""/>
        <dsp:cNvSpPr/>
      </dsp:nvSpPr>
      <dsp:spPr>
        <a:xfrm>
          <a:off x="8521653" y="2763080"/>
          <a:ext cx="342535" cy="1625774"/>
        </a:xfrm>
        <a:custGeom>
          <a:avLst/>
          <a:gdLst/>
          <a:ahLst/>
          <a:cxnLst/>
          <a:rect l="0" t="0" r="0" b="0"/>
          <a:pathLst>
            <a:path>
              <a:moveTo>
                <a:pt x="0" y="0"/>
              </a:moveTo>
              <a:lnTo>
                <a:pt x="0" y="1625774"/>
              </a:lnTo>
              <a:lnTo>
                <a:pt x="342535" y="1625774"/>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AEA51A-AB62-C240-84B3-B4E843CE7733}">
      <dsp:nvSpPr>
        <dsp:cNvPr id="0" name=""/>
        <dsp:cNvSpPr/>
      </dsp:nvSpPr>
      <dsp:spPr>
        <a:xfrm>
          <a:off x="5290406" y="1371634"/>
          <a:ext cx="4144674" cy="479549"/>
        </a:xfrm>
        <a:custGeom>
          <a:avLst/>
          <a:gdLst/>
          <a:ahLst/>
          <a:cxnLst/>
          <a:rect l="0" t="0" r="0" b="0"/>
          <a:pathLst>
            <a:path>
              <a:moveTo>
                <a:pt x="0" y="0"/>
              </a:moveTo>
              <a:lnTo>
                <a:pt x="0" y="239774"/>
              </a:lnTo>
              <a:lnTo>
                <a:pt x="4144674" y="239774"/>
              </a:lnTo>
              <a:lnTo>
                <a:pt x="4144674" y="47954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A2381F-C922-FF42-B437-7EF8C6A9813F}">
      <dsp:nvSpPr>
        <dsp:cNvPr id="0" name=""/>
        <dsp:cNvSpPr/>
      </dsp:nvSpPr>
      <dsp:spPr>
        <a:xfrm>
          <a:off x="5758537" y="2763080"/>
          <a:ext cx="342535" cy="1625774"/>
        </a:xfrm>
        <a:custGeom>
          <a:avLst/>
          <a:gdLst/>
          <a:ahLst/>
          <a:cxnLst/>
          <a:rect l="0" t="0" r="0" b="0"/>
          <a:pathLst>
            <a:path>
              <a:moveTo>
                <a:pt x="0" y="0"/>
              </a:moveTo>
              <a:lnTo>
                <a:pt x="0" y="1625774"/>
              </a:lnTo>
              <a:lnTo>
                <a:pt x="342535" y="1625774"/>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A3007-AB8C-4644-B7FF-111B295456E2}">
      <dsp:nvSpPr>
        <dsp:cNvPr id="0" name=""/>
        <dsp:cNvSpPr/>
      </dsp:nvSpPr>
      <dsp:spPr>
        <a:xfrm>
          <a:off x="5290406" y="1371634"/>
          <a:ext cx="1381558" cy="479549"/>
        </a:xfrm>
        <a:custGeom>
          <a:avLst/>
          <a:gdLst/>
          <a:ahLst/>
          <a:cxnLst/>
          <a:rect l="0" t="0" r="0" b="0"/>
          <a:pathLst>
            <a:path>
              <a:moveTo>
                <a:pt x="0" y="0"/>
              </a:moveTo>
              <a:lnTo>
                <a:pt x="0" y="239774"/>
              </a:lnTo>
              <a:lnTo>
                <a:pt x="1381558" y="239774"/>
              </a:lnTo>
              <a:lnTo>
                <a:pt x="1381558" y="47954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9C872B-CE0E-3B43-8A26-9B11BECB1284}">
      <dsp:nvSpPr>
        <dsp:cNvPr id="0" name=""/>
        <dsp:cNvSpPr/>
      </dsp:nvSpPr>
      <dsp:spPr>
        <a:xfrm>
          <a:off x="2995420" y="2763080"/>
          <a:ext cx="342535" cy="1625774"/>
        </a:xfrm>
        <a:custGeom>
          <a:avLst/>
          <a:gdLst/>
          <a:ahLst/>
          <a:cxnLst/>
          <a:rect l="0" t="0" r="0" b="0"/>
          <a:pathLst>
            <a:path>
              <a:moveTo>
                <a:pt x="0" y="0"/>
              </a:moveTo>
              <a:lnTo>
                <a:pt x="0" y="1625774"/>
              </a:lnTo>
              <a:lnTo>
                <a:pt x="342535" y="1625774"/>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8BF4B7-866C-004F-A8C4-CD81FD022C3E}">
      <dsp:nvSpPr>
        <dsp:cNvPr id="0" name=""/>
        <dsp:cNvSpPr/>
      </dsp:nvSpPr>
      <dsp:spPr>
        <a:xfrm>
          <a:off x="3908847" y="1371634"/>
          <a:ext cx="1381558" cy="479549"/>
        </a:xfrm>
        <a:custGeom>
          <a:avLst/>
          <a:gdLst/>
          <a:ahLst/>
          <a:cxnLst/>
          <a:rect l="0" t="0" r="0" b="0"/>
          <a:pathLst>
            <a:path>
              <a:moveTo>
                <a:pt x="1381558" y="0"/>
              </a:moveTo>
              <a:lnTo>
                <a:pt x="1381558" y="239774"/>
              </a:lnTo>
              <a:lnTo>
                <a:pt x="0" y="239774"/>
              </a:lnTo>
              <a:lnTo>
                <a:pt x="0" y="47954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FC9508-CB07-0E44-BC68-50D1DE87C51E}">
      <dsp:nvSpPr>
        <dsp:cNvPr id="0" name=""/>
        <dsp:cNvSpPr/>
      </dsp:nvSpPr>
      <dsp:spPr>
        <a:xfrm>
          <a:off x="232304" y="2763080"/>
          <a:ext cx="342535" cy="1625774"/>
        </a:xfrm>
        <a:custGeom>
          <a:avLst/>
          <a:gdLst/>
          <a:ahLst/>
          <a:cxnLst/>
          <a:rect l="0" t="0" r="0" b="0"/>
          <a:pathLst>
            <a:path>
              <a:moveTo>
                <a:pt x="0" y="0"/>
              </a:moveTo>
              <a:lnTo>
                <a:pt x="0" y="1625774"/>
              </a:lnTo>
              <a:lnTo>
                <a:pt x="342535" y="1625774"/>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06C54-A058-F64D-A092-71C3A19DD281}">
      <dsp:nvSpPr>
        <dsp:cNvPr id="0" name=""/>
        <dsp:cNvSpPr/>
      </dsp:nvSpPr>
      <dsp:spPr>
        <a:xfrm>
          <a:off x="1145731" y="1371634"/>
          <a:ext cx="4144674" cy="479549"/>
        </a:xfrm>
        <a:custGeom>
          <a:avLst/>
          <a:gdLst/>
          <a:ahLst/>
          <a:cxnLst/>
          <a:rect l="0" t="0" r="0" b="0"/>
          <a:pathLst>
            <a:path>
              <a:moveTo>
                <a:pt x="4144674" y="0"/>
              </a:moveTo>
              <a:lnTo>
                <a:pt x="4144674" y="239774"/>
              </a:lnTo>
              <a:lnTo>
                <a:pt x="0" y="239774"/>
              </a:lnTo>
              <a:lnTo>
                <a:pt x="0" y="47954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98C595-7DE5-F940-8CC1-306BBAAF8BD7}">
      <dsp:nvSpPr>
        <dsp:cNvPr id="0" name=""/>
        <dsp:cNvSpPr/>
      </dsp:nvSpPr>
      <dsp:spPr>
        <a:xfrm>
          <a:off x="4148622" y="229851"/>
          <a:ext cx="2283567" cy="1141783"/>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CO" sz="1900" kern="1200"/>
            <a:t>S</a:t>
          </a:r>
          <a:r>
            <a:rPr lang="es-CO" sz="1900" b="0" i="0" kern="1200"/>
            <a:t>e efectuará de acuerdo con el ámbito de la competencia así:</a:t>
          </a:r>
          <a:endParaRPr lang="es-CO" sz="1900" kern="1200"/>
        </a:p>
      </dsp:txBody>
      <dsp:txXfrm>
        <a:off x="4148622" y="229851"/>
        <a:ext cx="2283567" cy="1141783"/>
      </dsp:txXfrm>
    </dsp:sp>
    <dsp:sp modelId="{60CABE6C-1B55-2647-BCC9-E9D09BEF8D18}">
      <dsp:nvSpPr>
        <dsp:cNvPr id="0" name=""/>
        <dsp:cNvSpPr/>
      </dsp:nvSpPr>
      <dsp:spPr>
        <a:xfrm>
          <a:off x="3947" y="1851183"/>
          <a:ext cx="2283567" cy="911896"/>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b="0" i="0" kern="1200" dirty="0"/>
            <a:t>Ministerio del Trabajo</a:t>
          </a:r>
          <a:endParaRPr lang="es-CO" sz="1800" kern="1200" dirty="0"/>
        </a:p>
      </dsp:txBody>
      <dsp:txXfrm>
        <a:off x="3947" y="1851183"/>
        <a:ext cx="2283567" cy="911896"/>
      </dsp:txXfrm>
    </dsp:sp>
    <dsp:sp modelId="{3D391421-FFDA-114C-86ED-10F8AD877F49}">
      <dsp:nvSpPr>
        <dsp:cNvPr id="0" name=""/>
        <dsp:cNvSpPr/>
      </dsp:nvSpPr>
      <dsp:spPr>
        <a:xfrm>
          <a:off x="574839" y="3014147"/>
          <a:ext cx="2283567" cy="274941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CO" sz="1900" b="0" i="0" kern="1200" dirty="0"/>
            <a:t>Competencia: Decreto 1295 de 1994, Decreto 4108 de 2011, la Ley 1562 de 2012, </a:t>
          </a:r>
          <a:r>
            <a:rPr lang="es-CO" sz="1900" b="1" i="0" kern="1200" dirty="0"/>
            <a:t>(Parágrafo 1) </a:t>
          </a:r>
          <a:endParaRPr lang="es-CO" sz="1900" kern="1200" dirty="0"/>
        </a:p>
      </dsp:txBody>
      <dsp:txXfrm>
        <a:off x="574839" y="3014147"/>
        <a:ext cx="2283567" cy="2749415"/>
      </dsp:txXfrm>
    </dsp:sp>
    <dsp:sp modelId="{D4E8C901-46DB-FB47-A373-7EEC2C5D719D}">
      <dsp:nvSpPr>
        <dsp:cNvPr id="0" name=""/>
        <dsp:cNvSpPr/>
      </dsp:nvSpPr>
      <dsp:spPr>
        <a:xfrm>
          <a:off x="2767064" y="1851183"/>
          <a:ext cx="2283567" cy="911896"/>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b="0" i="0" kern="1200" dirty="0"/>
            <a:t>Superintendencia Nacional de Salud</a:t>
          </a:r>
          <a:endParaRPr lang="es-CO" sz="1800" kern="1200" dirty="0"/>
        </a:p>
      </dsp:txBody>
      <dsp:txXfrm>
        <a:off x="2767064" y="1851183"/>
        <a:ext cx="2283567" cy="911896"/>
      </dsp:txXfrm>
    </dsp:sp>
    <dsp:sp modelId="{4B2F1A7B-B53B-3346-B097-1C75A7159B75}">
      <dsp:nvSpPr>
        <dsp:cNvPr id="0" name=""/>
        <dsp:cNvSpPr/>
      </dsp:nvSpPr>
      <dsp:spPr>
        <a:xfrm>
          <a:off x="3337956" y="3014147"/>
          <a:ext cx="2283567" cy="274941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CO" sz="1900" b="0" i="0" kern="1200" dirty="0"/>
            <a:t>Corresponde la inspección, vigilancia y control de la presente resolución en las acciones de atención en </a:t>
          </a:r>
          <a:r>
            <a:rPr lang="es-CO" sz="1900" b="1" i="0" kern="1200" dirty="0"/>
            <a:t>calidad </a:t>
          </a:r>
          <a:r>
            <a:rPr lang="es-CO" sz="1900" b="0" i="0" kern="1200" dirty="0"/>
            <a:t>en la prestación de los servicios de salud en SST (artículo 121 de la Ley 1438 de 2011) </a:t>
          </a:r>
          <a:r>
            <a:rPr lang="es-CO" sz="1900" b="1" i="0" kern="1200" dirty="0"/>
            <a:t>(Parágrafo 2)</a:t>
          </a:r>
          <a:endParaRPr lang="es-CO" sz="1900" kern="1200" dirty="0"/>
        </a:p>
      </dsp:txBody>
      <dsp:txXfrm>
        <a:off x="3337956" y="3014147"/>
        <a:ext cx="2283567" cy="2749415"/>
      </dsp:txXfrm>
    </dsp:sp>
    <dsp:sp modelId="{3DBEBBA7-EF74-CF46-9B28-1413838ECE5D}">
      <dsp:nvSpPr>
        <dsp:cNvPr id="0" name=""/>
        <dsp:cNvSpPr/>
      </dsp:nvSpPr>
      <dsp:spPr>
        <a:xfrm>
          <a:off x="5530180" y="1851183"/>
          <a:ext cx="2283567" cy="911896"/>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b="0" i="0" kern="1200" dirty="0"/>
            <a:t>Min Salud y Protección Social</a:t>
          </a:r>
          <a:endParaRPr lang="es-CO" sz="1800" kern="1200" dirty="0"/>
        </a:p>
      </dsp:txBody>
      <dsp:txXfrm>
        <a:off x="5530180" y="1851183"/>
        <a:ext cx="2283567" cy="911896"/>
      </dsp:txXfrm>
    </dsp:sp>
    <dsp:sp modelId="{7A52EA81-6AA4-7544-8181-E6E8F6C83D8D}">
      <dsp:nvSpPr>
        <dsp:cNvPr id="0" name=""/>
        <dsp:cNvSpPr/>
      </dsp:nvSpPr>
      <dsp:spPr>
        <a:xfrm>
          <a:off x="6101072" y="3014147"/>
          <a:ext cx="2283567" cy="274941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CO" sz="1900" b="0" i="0" kern="1200" dirty="0"/>
            <a:t>La Historia Clínica estará ceñida a los modelos (artículo 35 de la Ley 23 de 1981)</a:t>
          </a:r>
          <a:r>
            <a:rPr lang="es-CO" sz="1900" kern="1200" dirty="0"/>
            <a:t> </a:t>
          </a:r>
          <a:r>
            <a:rPr lang="es-CO" sz="1900" b="1" kern="1200" dirty="0"/>
            <a:t>(Parágrafo 3).</a:t>
          </a:r>
          <a:endParaRPr lang="es-CO" sz="1900" kern="1200" dirty="0"/>
        </a:p>
      </dsp:txBody>
      <dsp:txXfrm>
        <a:off x="6101072" y="3014147"/>
        <a:ext cx="2283567" cy="2749415"/>
      </dsp:txXfrm>
    </dsp:sp>
    <dsp:sp modelId="{AFD2B270-F114-C04E-8E17-696E9A6B0109}">
      <dsp:nvSpPr>
        <dsp:cNvPr id="0" name=""/>
        <dsp:cNvSpPr/>
      </dsp:nvSpPr>
      <dsp:spPr>
        <a:xfrm>
          <a:off x="8293297" y="1851183"/>
          <a:ext cx="2283567" cy="911896"/>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a:t>Secretarías Departamentales </a:t>
          </a:r>
          <a:r>
            <a:rPr lang="es-CO" sz="1800" b="0" i="0" kern="1200" dirty="0"/>
            <a:t>y Distritales de Salud</a:t>
          </a:r>
          <a:endParaRPr lang="es-CO" sz="1800" kern="1200" dirty="0"/>
        </a:p>
      </dsp:txBody>
      <dsp:txXfrm>
        <a:off x="8293297" y="1851183"/>
        <a:ext cx="2283567" cy="911896"/>
      </dsp:txXfrm>
    </dsp:sp>
    <dsp:sp modelId="{FB74F18F-00A0-4145-B295-D9B3AD52CCC4}">
      <dsp:nvSpPr>
        <dsp:cNvPr id="0" name=""/>
        <dsp:cNvSpPr/>
      </dsp:nvSpPr>
      <dsp:spPr>
        <a:xfrm>
          <a:off x="8864188" y="3014147"/>
          <a:ext cx="2283567" cy="274941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CO" sz="1900" b="0" i="0" kern="1200" dirty="0"/>
            <a:t>Vigilancia y control en relación con el cumplimiento de las obligaciones y deberes establecidos en la presente resolución de las personas naturales y jurídicas con Licencia de SST, (Resolución 754 de 2021). </a:t>
          </a:r>
          <a:r>
            <a:rPr lang="es-CO" sz="1900" b="1" i="0" kern="1200" dirty="0"/>
            <a:t>(Parágrafo 4)</a:t>
          </a:r>
          <a:endParaRPr lang="es-CO" sz="1900" kern="1200" dirty="0"/>
        </a:p>
      </dsp:txBody>
      <dsp:txXfrm>
        <a:off x="8864188" y="3014147"/>
        <a:ext cx="2283567" cy="2749415"/>
      </dsp:txXfrm>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5154B-979F-4B41-9DD8-B3E7B07FF33B}">
      <dsp:nvSpPr>
        <dsp:cNvPr id="0" name=""/>
        <dsp:cNvSpPr/>
      </dsp:nvSpPr>
      <dsp:spPr>
        <a:xfrm rot="10800000">
          <a:off x="3241374" y="497801"/>
          <a:ext cx="8579159" cy="43218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808" tIns="137160" rIns="256032" bIns="137160" numCol="1" spcCol="1270" anchor="ctr" anchorCtr="0">
          <a:noAutofit/>
        </a:bodyPr>
        <a:lstStyle/>
        <a:p>
          <a:pPr lvl="0" algn="l" defTabSz="1600200">
            <a:lnSpc>
              <a:spcPct val="90000"/>
            </a:lnSpc>
            <a:spcBef>
              <a:spcPct val="0"/>
            </a:spcBef>
            <a:spcAft>
              <a:spcPct val="35000"/>
            </a:spcAft>
          </a:pPr>
          <a:r>
            <a:rPr lang="es-CO" sz="3600" b="0" i="0" kern="1200" dirty="0"/>
            <a:t>La presente Resolución rige a partir de la fecha de la publicación y deroga la Resolución 2346 de 2007, la Resolución 1918 de 2009, Resolución 1075 de 1992, la Resolución 4050 de 1994 y las demás normas que le sean contrarias.</a:t>
          </a:r>
          <a:endParaRPr lang="es-CO" sz="3600" kern="1200" dirty="0"/>
        </a:p>
      </dsp:txBody>
      <dsp:txXfrm rot="10800000">
        <a:off x="4321832" y="497801"/>
        <a:ext cx="7498701" cy="4321832"/>
      </dsp:txXfrm>
    </dsp:sp>
    <dsp:sp modelId="{31E3E2AF-A491-6946-ABCF-DE0078A842D6}">
      <dsp:nvSpPr>
        <dsp:cNvPr id="0" name=""/>
        <dsp:cNvSpPr/>
      </dsp:nvSpPr>
      <dsp:spPr>
        <a:xfrm>
          <a:off x="1080458" y="497801"/>
          <a:ext cx="4321832" cy="432183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FDFEF-4C53-1545-87F1-48DE18865B62}">
      <dsp:nvSpPr>
        <dsp:cNvPr id="0" name=""/>
        <dsp:cNvSpPr/>
      </dsp:nvSpPr>
      <dsp:spPr>
        <a:xfrm>
          <a:off x="3903041" y="1228"/>
          <a:ext cx="1386333" cy="69316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CO" sz="2100" b="1" kern="1200"/>
            <a:t>Variables fisiológicas</a:t>
          </a:r>
          <a:endParaRPr lang="es-CO" sz="2100" kern="1200"/>
        </a:p>
      </dsp:txBody>
      <dsp:txXfrm>
        <a:off x="3923343" y="21530"/>
        <a:ext cx="1345729" cy="652562"/>
      </dsp:txXfrm>
    </dsp:sp>
    <dsp:sp modelId="{862661BF-616D-0943-9058-8E00C50BD881}">
      <dsp:nvSpPr>
        <dsp:cNvPr id="0" name=""/>
        <dsp:cNvSpPr/>
      </dsp:nvSpPr>
      <dsp:spPr>
        <a:xfrm>
          <a:off x="4041674" y="694395"/>
          <a:ext cx="138633" cy="519875"/>
        </a:xfrm>
        <a:custGeom>
          <a:avLst/>
          <a:gdLst/>
          <a:ahLst/>
          <a:cxnLst/>
          <a:rect l="0" t="0" r="0" b="0"/>
          <a:pathLst>
            <a:path>
              <a:moveTo>
                <a:pt x="0" y="0"/>
              </a:moveTo>
              <a:lnTo>
                <a:pt x="0" y="519875"/>
              </a:lnTo>
              <a:lnTo>
                <a:pt x="138633" y="51987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1480EC-5383-0544-94D3-8944C535B5A6}">
      <dsp:nvSpPr>
        <dsp:cNvPr id="0" name=""/>
        <dsp:cNvSpPr/>
      </dsp:nvSpPr>
      <dsp:spPr>
        <a:xfrm>
          <a:off x="4180307" y="867687"/>
          <a:ext cx="2432250" cy="69316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CO" sz="2100" kern="1200" dirty="0"/>
            <a:t>Frecuencia cardíaca y ritmo cardíaco</a:t>
          </a:r>
        </a:p>
      </dsp:txBody>
      <dsp:txXfrm>
        <a:off x="4200609" y="887989"/>
        <a:ext cx="2391646" cy="652562"/>
      </dsp:txXfrm>
    </dsp:sp>
    <dsp:sp modelId="{298F483D-77A3-8043-BC66-481026D3539B}">
      <dsp:nvSpPr>
        <dsp:cNvPr id="0" name=""/>
        <dsp:cNvSpPr/>
      </dsp:nvSpPr>
      <dsp:spPr>
        <a:xfrm>
          <a:off x="4041674" y="694395"/>
          <a:ext cx="138633" cy="1386333"/>
        </a:xfrm>
        <a:custGeom>
          <a:avLst/>
          <a:gdLst/>
          <a:ahLst/>
          <a:cxnLst/>
          <a:rect l="0" t="0" r="0" b="0"/>
          <a:pathLst>
            <a:path>
              <a:moveTo>
                <a:pt x="0" y="0"/>
              </a:moveTo>
              <a:lnTo>
                <a:pt x="0" y="1386333"/>
              </a:lnTo>
              <a:lnTo>
                <a:pt x="138633" y="138633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913404-E32F-DA4D-991F-0809926B0141}">
      <dsp:nvSpPr>
        <dsp:cNvPr id="0" name=""/>
        <dsp:cNvSpPr/>
      </dsp:nvSpPr>
      <dsp:spPr>
        <a:xfrm>
          <a:off x="4180307" y="1734146"/>
          <a:ext cx="2432250" cy="69316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CO" sz="2100" kern="1200"/>
            <a:t>Temperatura corporal y sudoración</a:t>
          </a:r>
        </a:p>
      </dsp:txBody>
      <dsp:txXfrm>
        <a:off x="4200609" y="1754448"/>
        <a:ext cx="2391646" cy="652562"/>
      </dsp:txXfrm>
    </dsp:sp>
    <dsp:sp modelId="{E09AD210-6EDE-D443-81B8-E29440B4AE4A}">
      <dsp:nvSpPr>
        <dsp:cNvPr id="0" name=""/>
        <dsp:cNvSpPr/>
      </dsp:nvSpPr>
      <dsp:spPr>
        <a:xfrm>
          <a:off x="4041674" y="694395"/>
          <a:ext cx="138633" cy="2252792"/>
        </a:xfrm>
        <a:custGeom>
          <a:avLst/>
          <a:gdLst/>
          <a:ahLst/>
          <a:cxnLst/>
          <a:rect l="0" t="0" r="0" b="0"/>
          <a:pathLst>
            <a:path>
              <a:moveTo>
                <a:pt x="0" y="0"/>
              </a:moveTo>
              <a:lnTo>
                <a:pt x="0" y="2252792"/>
              </a:lnTo>
              <a:lnTo>
                <a:pt x="138633" y="225279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9F8EE-3267-5042-8A7D-421030651552}">
      <dsp:nvSpPr>
        <dsp:cNvPr id="0" name=""/>
        <dsp:cNvSpPr/>
      </dsp:nvSpPr>
      <dsp:spPr>
        <a:xfrm>
          <a:off x="4180307" y="2600604"/>
          <a:ext cx="2432250" cy="69316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CO" sz="2100" kern="1200"/>
            <a:t>Nivel de actividad física y postura</a:t>
          </a:r>
        </a:p>
      </dsp:txBody>
      <dsp:txXfrm>
        <a:off x="4200609" y="2620906"/>
        <a:ext cx="2391646" cy="652562"/>
      </dsp:txXfrm>
    </dsp:sp>
    <dsp:sp modelId="{FCD67317-BA81-6E43-84D5-7F857F2D7C5B}">
      <dsp:nvSpPr>
        <dsp:cNvPr id="0" name=""/>
        <dsp:cNvSpPr/>
      </dsp:nvSpPr>
      <dsp:spPr>
        <a:xfrm>
          <a:off x="4041674" y="694395"/>
          <a:ext cx="138633" cy="3119251"/>
        </a:xfrm>
        <a:custGeom>
          <a:avLst/>
          <a:gdLst/>
          <a:ahLst/>
          <a:cxnLst/>
          <a:rect l="0" t="0" r="0" b="0"/>
          <a:pathLst>
            <a:path>
              <a:moveTo>
                <a:pt x="0" y="0"/>
              </a:moveTo>
              <a:lnTo>
                <a:pt x="0" y="3119251"/>
              </a:lnTo>
              <a:lnTo>
                <a:pt x="138633" y="311925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F2AC2-02EE-1044-9882-E40FDEF95E04}">
      <dsp:nvSpPr>
        <dsp:cNvPr id="0" name=""/>
        <dsp:cNvSpPr/>
      </dsp:nvSpPr>
      <dsp:spPr>
        <a:xfrm>
          <a:off x="4180307" y="3467063"/>
          <a:ext cx="2432250" cy="69316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s-CO" sz="2100" kern="1200"/>
            <a:t>Presión arterial (en algunos casos)</a:t>
          </a:r>
        </a:p>
      </dsp:txBody>
      <dsp:txXfrm>
        <a:off x="4200609" y="3487365"/>
        <a:ext cx="2391646" cy="652562"/>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43077-5F44-3D4A-86C2-3E6D867B35E3}">
      <dsp:nvSpPr>
        <dsp:cNvPr id="0" name=""/>
        <dsp:cNvSpPr/>
      </dsp:nvSpPr>
      <dsp:spPr>
        <a:xfrm>
          <a:off x="3594925" y="1549"/>
          <a:ext cx="1750888" cy="875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CO" sz="2400" b="1" kern="1200"/>
            <a:t>Variables ambientales</a:t>
          </a:r>
          <a:endParaRPr lang="es-CO" sz="2400" kern="1200"/>
        </a:p>
      </dsp:txBody>
      <dsp:txXfrm>
        <a:off x="3620566" y="27190"/>
        <a:ext cx="1699606" cy="824162"/>
      </dsp:txXfrm>
    </dsp:sp>
    <dsp:sp modelId="{80B97545-EC73-0E42-999B-CB62E184DBA1}">
      <dsp:nvSpPr>
        <dsp:cNvPr id="0" name=""/>
        <dsp:cNvSpPr/>
      </dsp:nvSpPr>
      <dsp:spPr>
        <a:xfrm>
          <a:off x="3770014" y="876993"/>
          <a:ext cx="175088" cy="656583"/>
        </a:xfrm>
        <a:custGeom>
          <a:avLst/>
          <a:gdLst/>
          <a:ahLst/>
          <a:cxnLst/>
          <a:rect l="0" t="0" r="0" b="0"/>
          <a:pathLst>
            <a:path>
              <a:moveTo>
                <a:pt x="0" y="0"/>
              </a:moveTo>
              <a:lnTo>
                <a:pt x="0" y="656583"/>
              </a:lnTo>
              <a:lnTo>
                <a:pt x="175088" y="65658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32C958-D614-094A-94F5-FB19F3C9F9A3}">
      <dsp:nvSpPr>
        <dsp:cNvPr id="0" name=""/>
        <dsp:cNvSpPr/>
      </dsp:nvSpPr>
      <dsp:spPr>
        <a:xfrm>
          <a:off x="3945102" y="1095854"/>
          <a:ext cx="2975571" cy="87544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kern="1200"/>
            <a:t>Concentración de gases tóxicos, vapores, partículas en suspensión</a:t>
          </a:r>
        </a:p>
      </dsp:txBody>
      <dsp:txXfrm>
        <a:off x="3970743" y="1121495"/>
        <a:ext cx="2924289" cy="824162"/>
      </dsp:txXfrm>
    </dsp:sp>
    <dsp:sp modelId="{98F5B3CA-2EBB-814E-A8DB-CCF802D2EE9E}">
      <dsp:nvSpPr>
        <dsp:cNvPr id="0" name=""/>
        <dsp:cNvSpPr/>
      </dsp:nvSpPr>
      <dsp:spPr>
        <a:xfrm>
          <a:off x="3770014" y="876993"/>
          <a:ext cx="175088" cy="1750888"/>
        </a:xfrm>
        <a:custGeom>
          <a:avLst/>
          <a:gdLst/>
          <a:ahLst/>
          <a:cxnLst/>
          <a:rect l="0" t="0" r="0" b="0"/>
          <a:pathLst>
            <a:path>
              <a:moveTo>
                <a:pt x="0" y="0"/>
              </a:moveTo>
              <a:lnTo>
                <a:pt x="0" y="1750888"/>
              </a:lnTo>
              <a:lnTo>
                <a:pt x="175088" y="175088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144EA1-BA3B-694A-8DF8-D37FA4C7EA96}">
      <dsp:nvSpPr>
        <dsp:cNvPr id="0" name=""/>
        <dsp:cNvSpPr/>
      </dsp:nvSpPr>
      <dsp:spPr>
        <a:xfrm>
          <a:off x="3945102" y="2190160"/>
          <a:ext cx="2975571" cy="87544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kern="1200"/>
            <a:t>Humedad relativa y temperatura del entorno</a:t>
          </a:r>
        </a:p>
      </dsp:txBody>
      <dsp:txXfrm>
        <a:off x="3970743" y="2215801"/>
        <a:ext cx="2924289" cy="824162"/>
      </dsp:txXfrm>
    </dsp:sp>
    <dsp:sp modelId="{B3CC45F2-F806-F549-990F-AA8283551F09}">
      <dsp:nvSpPr>
        <dsp:cNvPr id="0" name=""/>
        <dsp:cNvSpPr/>
      </dsp:nvSpPr>
      <dsp:spPr>
        <a:xfrm>
          <a:off x="3770014" y="876993"/>
          <a:ext cx="175088" cy="2845193"/>
        </a:xfrm>
        <a:custGeom>
          <a:avLst/>
          <a:gdLst/>
          <a:ahLst/>
          <a:cxnLst/>
          <a:rect l="0" t="0" r="0" b="0"/>
          <a:pathLst>
            <a:path>
              <a:moveTo>
                <a:pt x="0" y="0"/>
              </a:moveTo>
              <a:lnTo>
                <a:pt x="0" y="2845193"/>
              </a:lnTo>
              <a:lnTo>
                <a:pt x="175088" y="284519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261275-AA9E-714F-9ACE-9499E8A6F6D5}">
      <dsp:nvSpPr>
        <dsp:cNvPr id="0" name=""/>
        <dsp:cNvSpPr/>
      </dsp:nvSpPr>
      <dsp:spPr>
        <a:xfrm>
          <a:off x="3945102" y="3284465"/>
          <a:ext cx="2975571" cy="87544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kern="1200"/>
            <a:t>Radiación UV y exposición a luz solar</a:t>
          </a:r>
        </a:p>
      </dsp:txBody>
      <dsp:txXfrm>
        <a:off x="3970743" y="3310106"/>
        <a:ext cx="2924289" cy="824162"/>
      </dsp:txXfrm>
    </dsp:sp>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E1B1B-D036-1F45-8F52-BEE8BFD8C8A2}">
      <dsp:nvSpPr>
        <dsp:cNvPr id="0" name=""/>
        <dsp:cNvSpPr/>
      </dsp:nvSpPr>
      <dsp:spPr>
        <a:xfrm>
          <a:off x="3345675" y="586"/>
          <a:ext cx="3279541" cy="1188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CO" sz="2500" b="1" kern="1200" dirty="0"/>
            <a:t>Variables de movimiento y ergonomía</a:t>
          </a:r>
          <a:endParaRPr lang="es-CO" sz="2500" kern="1200" dirty="0"/>
        </a:p>
      </dsp:txBody>
      <dsp:txXfrm>
        <a:off x="3380489" y="35400"/>
        <a:ext cx="3209913" cy="1119025"/>
      </dsp:txXfrm>
    </dsp:sp>
    <dsp:sp modelId="{96CE3BD2-82A1-5D4F-942B-497EF7DC9829}">
      <dsp:nvSpPr>
        <dsp:cNvPr id="0" name=""/>
        <dsp:cNvSpPr/>
      </dsp:nvSpPr>
      <dsp:spPr>
        <a:xfrm>
          <a:off x="3673629" y="1189239"/>
          <a:ext cx="327954" cy="891489"/>
        </a:xfrm>
        <a:custGeom>
          <a:avLst/>
          <a:gdLst/>
          <a:ahLst/>
          <a:cxnLst/>
          <a:rect l="0" t="0" r="0" b="0"/>
          <a:pathLst>
            <a:path>
              <a:moveTo>
                <a:pt x="0" y="0"/>
              </a:moveTo>
              <a:lnTo>
                <a:pt x="0" y="891489"/>
              </a:lnTo>
              <a:lnTo>
                <a:pt x="327954" y="89148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3773CB-9223-D642-B898-C955895371BD}">
      <dsp:nvSpPr>
        <dsp:cNvPr id="0" name=""/>
        <dsp:cNvSpPr/>
      </dsp:nvSpPr>
      <dsp:spPr>
        <a:xfrm>
          <a:off x="4001583" y="1486402"/>
          <a:ext cx="3168340" cy="1188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a:t>Postura, esfuerzo muscular, frecuencia de movimientos repetitivos</a:t>
          </a:r>
        </a:p>
      </dsp:txBody>
      <dsp:txXfrm>
        <a:off x="4036397" y="1521216"/>
        <a:ext cx="3098712" cy="1119025"/>
      </dsp:txXfrm>
    </dsp:sp>
    <dsp:sp modelId="{E0EB50FC-C690-AE4B-90C8-7092AC3BB43E}">
      <dsp:nvSpPr>
        <dsp:cNvPr id="0" name=""/>
        <dsp:cNvSpPr/>
      </dsp:nvSpPr>
      <dsp:spPr>
        <a:xfrm>
          <a:off x="3673629" y="1189239"/>
          <a:ext cx="327954" cy="2377306"/>
        </a:xfrm>
        <a:custGeom>
          <a:avLst/>
          <a:gdLst/>
          <a:ahLst/>
          <a:cxnLst/>
          <a:rect l="0" t="0" r="0" b="0"/>
          <a:pathLst>
            <a:path>
              <a:moveTo>
                <a:pt x="0" y="0"/>
              </a:moveTo>
              <a:lnTo>
                <a:pt x="0" y="2377306"/>
              </a:lnTo>
              <a:lnTo>
                <a:pt x="327954" y="237730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2E66FE-EA67-644C-969E-BE5685479F61}">
      <dsp:nvSpPr>
        <dsp:cNvPr id="0" name=""/>
        <dsp:cNvSpPr/>
      </dsp:nvSpPr>
      <dsp:spPr>
        <a:xfrm>
          <a:off x="4001583" y="2972219"/>
          <a:ext cx="3168340" cy="1188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Riesgo de lesiones músculo-esqueléticas, fatiga</a:t>
          </a:r>
        </a:p>
      </dsp:txBody>
      <dsp:txXfrm>
        <a:off x="4036397" y="3007033"/>
        <a:ext cx="3098712" cy="1119025"/>
      </dsp:txXfrm>
    </dsp:sp>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5500D-CA77-9B4C-8013-4E05B93BCEA4}">
      <dsp:nvSpPr>
        <dsp:cNvPr id="0" name=""/>
        <dsp:cNvSpPr/>
      </dsp:nvSpPr>
      <dsp:spPr>
        <a:xfrm>
          <a:off x="2093178" y="1836"/>
          <a:ext cx="2956970" cy="1129148"/>
        </a:xfrm>
        <a:prstGeom prst="roundRect">
          <a:avLst>
            <a:gd name="adj" fmla="val 10000"/>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r>
            <a:rPr lang="es-CO" sz="6500" b="1" kern="1200" dirty="0"/>
            <a:t>Usos</a:t>
          </a:r>
          <a:endParaRPr lang="es-CO" sz="6500" kern="1200" dirty="0"/>
        </a:p>
      </dsp:txBody>
      <dsp:txXfrm>
        <a:off x="2126250" y="34908"/>
        <a:ext cx="2890826" cy="1063004"/>
      </dsp:txXfrm>
    </dsp:sp>
    <dsp:sp modelId="{5688307F-0263-A846-BA4E-D1465F1906F1}">
      <dsp:nvSpPr>
        <dsp:cNvPr id="0" name=""/>
        <dsp:cNvSpPr/>
      </dsp:nvSpPr>
      <dsp:spPr>
        <a:xfrm>
          <a:off x="2388875" y="1130985"/>
          <a:ext cx="295697" cy="846861"/>
        </a:xfrm>
        <a:custGeom>
          <a:avLst/>
          <a:gdLst/>
          <a:ahLst/>
          <a:cxnLst/>
          <a:rect l="0" t="0" r="0" b="0"/>
          <a:pathLst>
            <a:path>
              <a:moveTo>
                <a:pt x="0" y="0"/>
              </a:moveTo>
              <a:lnTo>
                <a:pt x="0" y="846861"/>
              </a:lnTo>
              <a:lnTo>
                <a:pt x="295697" y="84686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0AF623-0A3F-6645-8049-99F461838A1B}">
      <dsp:nvSpPr>
        <dsp:cNvPr id="0" name=""/>
        <dsp:cNvSpPr/>
      </dsp:nvSpPr>
      <dsp:spPr>
        <a:xfrm>
          <a:off x="2684572" y="1413272"/>
          <a:ext cx="4719156" cy="112914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b="1" kern="1200" dirty="0"/>
            <a:t>Prevención precoz:</a:t>
          </a:r>
          <a:r>
            <a:rPr lang="es-CO" sz="2000" kern="1200" dirty="0"/>
            <a:t> detección temprana de signos de fatiga, estrés térmico, o exposición a agentes nocivos.</a:t>
          </a:r>
        </a:p>
      </dsp:txBody>
      <dsp:txXfrm>
        <a:off x="2717644" y="1446344"/>
        <a:ext cx="4653012" cy="1063004"/>
      </dsp:txXfrm>
    </dsp:sp>
    <dsp:sp modelId="{9E6E1BEF-B899-7241-8BA0-D362AAF363ED}">
      <dsp:nvSpPr>
        <dsp:cNvPr id="0" name=""/>
        <dsp:cNvSpPr/>
      </dsp:nvSpPr>
      <dsp:spPr>
        <a:xfrm>
          <a:off x="2388875" y="1130985"/>
          <a:ext cx="295697" cy="2258297"/>
        </a:xfrm>
        <a:custGeom>
          <a:avLst/>
          <a:gdLst/>
          <a:ahLst/>
          <a:cxnLst/>
          <a:rect l="0" t="0" r="0" b="0"/>
          <a:pathLst>
            <a:path>
              <a:moveTo>
                <a:pt x="0" y="0"/>
              </a:moveTo>
              <a:lnTo>
                <a:pt x="0" y="2258297"/>
              </a:lnTo>
              <a:lnTo>
                <a:pt x="295697" y="22582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0E234E-C747-2B40-894C-6022A7B276E5}">
      <dsp:nvSpPr>
        <dsp:cNvPr id="0" name=""/>
        <dsp:cNvSpPr/>
      </dsp:nvSpPr>
      <dsp:spPr>
        <a:xfrm>
          <a:off x="2684572" y="2824708"/>
          <a:ext cx="4719156" cy="112914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b="1" kern="1200" dirty="0"/>
            <a:t>Mejora en intervenciones:</a:t>
          </a:r>
          <a:r>
            <a:rPr lang="es-CO" sz="2000" kern="1200" dirty="0"/>
            <a:t> ajuste de tareas o pausas de trabajo en función de datos fisiológicos del trabajador.</a:t>
          </a:r>
        </a:p>
      </dsp:txBody>
      <dsp:txXfrm>
        <a:off x="2717644" y="2857780"/>
        <a:ext cx="4653012" cy="1063004"/>
      </dsp:txXfrm>
    </dsp:sp>
    <dsp:sp modelId="{96C45DD6-CB8E-DC40-8F7F-FF28F6079BF8}">
      <dsp:nvSpPr>
        <dsp:cNvPr id="0" name=""/>
        <dsp:cNvSpPr/>
      </dsp:nvSpPr>
      <dsp:spPr>
        <a:xfrm>
          <a:off x="2388875" y="1130985"/>
          <a:ext cx="295697" cy="3669734"/>
        </a:xfrm>
        <a:custGeom>
          <a:avLst/>
          <a:gdLst/>
          <a:ahLst/>
          <a:cxnLst/>
          <a:rect l="0" t="0" r="0" b="0"/>
          <a:pathLst>
            <a:path>
              <a:moveTo>
                <a:pt x="0" y="0"/>
              </a:moveTo>
              <a:lnTo>
                <a:pt x="0" y="3669734"/>
              </a:lnTo>
              <a:lnTo>
                <a:pt x="295697" y="366973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CFD320-1D6B-3E44-AC8A-5A9B33503D1E}">
      <dsp:nvSpPr>
        <dsp:cNvPr id="0" name=""/>
        <dsp:cNvSpPr/>
      </dsp:nvSpPr>
      <dsp:spPr>
        <a:xfrm>
          <a:off x="2684572" y="4236144"/>
          <a:ext cx="4719156" cy="112914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b="1" kern="1200" dirty="0" err="1"/>
            <a:t>Telemonitorización</a:t>
          </a:r>
          <a:r>
            <a:rPr lang="es-CO" sz="2000" b="1" kern="1200" dirty="0"/>
            <a:t>:</a:t>
          </a:r>
          <a:r>
            <a:rPr lang="es-CO" sz="2000" kern="1200" dirty="0"/>
            <a:t> seguimiento remoto en actividades peligrosas o en trabajos en campo, minimizando riesgos y aumentando la seguridad.</a:t>
          </a:r>
        </a:p>
      </dsp:txBody>
      <dsp:txXfrm>
        <a:off x="2717644" y="4269216"/>
        <a:ext cx="4653012" cy="1063004"/>
      </dsp:txXfrm>
    </dsp:sp>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BA031-4D42-7A4A-BDFD-4B94EB0556B7}">
      <dsp:nvSpPr>
        <dsp:cNvPr id="0" name=""/>
        <dsp:cNvSpPr/>
      </dsp:nvSpPr>
      <dsp:spPr>
        <a:xfrm>
          <a:off x="0" y="47831"/>
          <a:ext cx="4209288" cy="8342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CO" sz="2300" b="1" i="0" kern="1200" dirty="0"/>
            <a:t>Clasificación de las Discapacidades:</a:t>
          </a:r>
          <a:endParaRPr lang="es-CO" sz="2300" kern="1200" dirty="0"/>
        </a:p>
      </dsp:txBody>
      <dsp:txXfrm>
        <a:off x="40723" y="88554"/>
        <a:ext cx="4127842" cy="752764"/>
      </dsp:txXfrm>
    </dsp:sp>
    <dsp:sp modelId="{DB8916CE-075C-C542-A6E0-F9862CAA1D56}">
      <dsp:nvSpPr>
        <dsp:cNvPr id="0" name=""/>
        <dsp:cNvSpPr/>
      </dsp:nvSpPr>
      <dsp:spPr>
        <a:xfrm>
          <a:off x="0" y="882041"/>
          <a:ext cx="4209288" cy="195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45" tIns="29210" rIns="163576" bIns="29210" numCol="1" spcCol="1270" anchor="t" anchorCtr="0">
          <a:noAutofit/>
        </a:bodyPr>
        <a:lstStyle/>
        <a:p>
          <a:pPr marL="171450" lvl="1" indent="-171450" algn="l" defTabSz="800100">
            <a:lnSpc>
              <a:spcPct val="90000"/>
            </a:lnSpc>
            <a:spcBef>
              <a:spcPct val="0"/>
            </a:spcBef>
            <a:spcAft>
              <a:spcPct val="20000"/>
            </a:spcAft>
            <a:buFont typeface="Arial" panose="020B0604020202020204" pitchFamily="34" charset="0"/>
            <a:buChar char="••"/>
          </a:pPr>
          <a:r>
            <a:rPr lang="es-CO" sz="1800" b="0" i="0" kern="1200" dirty="0">
              <a:solidFill>
                <a:schemeClr val="bg1"/>
              </a:solidFill>
            </a:rPr>
            <a:t>Auditiva.</a:t>
          </a:r>
        </a:p>
        <a:p>
          <a:pPr marL="171450" lvl="1" indent="-171450" algn="l" defTabSz="800100">
            <a:lnSpc>
              <a:spcPct val="90000"/>
            </a:lnSpc>
            <a:spcBef>
              <a:spcPct val="0"/>
            </a:spcBef>
            <a:spcAft>
              <a:spcPct val="20000"/>
            </a:spcAft>
            <a:buFont typeface="Arial" panose="020B0604020202020204" pitchFamily="34" charset="0"/>
            <a:buChar char="••"/>
          </a:pPr>
          <a:r>
            <a:rPr lang="es-CO" sz="1800" b="0" i="0" kern="1200" dirty="0">
              <a:solidFill>
                <a:schemeClr val="bg1"/>
              </a:solidFill>
            </a:rPr>
            <a:t>Física.</a:t>
          </a:r>
        </a:p>
        <a:p>
          <a:pPr marL="171450" lvl="1" indent="-171450" algn="l" defTabSz="800100">
            <a:lnSpc>
              <a:spcPct val="90000"/>
            </a:lnSpc>
            <a:spcBef>
              <a:spcPct val="0"/>
            </a:spcBef>
            <a:spcAft>
              <a:spcPct val="20000"/>
            </a:spcAft>
            <a:buFont typeface="Arial" panose="020B0604020202020204" pitchFamily="34" charset="0"/>
            <a:buChar char="••"/>
          </a:pPr>
          <a:r>
            <a:rPr lang="es-CO" sz="1800" b="0" i="0" kern="1200" dirty="0">
              <a:solidFill>
                <a:schemeClr val="bg1"/>
              </a:solidFill>
            </a:rPr>
            <a:t>Intelectual.</a:t>
          </a:r>
        </a:p>
        <a:p>
          <a:pPr marL="171450" lvl="1" indent="-171450" algn="l" defTabSz="800100">
            <a:lnSpc>
              <a:spcPct val="90000"/>
            </a:lnSpc>
            <a:spcBef>
              <a:spcPct val="0"/>
            </a:spcBef>
            <a:spcAft>
              <a:spcPct val="20000"/>
            </a:spcAft>
            <a:buFont typeface="Arial" panose="020B0604020202020204" pitchFamily="34" charset="0"/>
            <a:buChar char="••"/>
          </a:pPr>
          <a:r>
            <a:rPr lang="es-CO" sz="1800" b="0" i="0" kern="1200" dirty="0">
              <a:solidFill>
                <a:schemeClr val="bg1"/>
              </a:solidFill>
            </a:rPr>
            <a:t>Visual.</a:t>
          </a:r>
        </a:p>
        <a:p>
          <a:pPr marL="171450" lvl="1" indent="-171450" algn="l" defTabSz="800100">
            <a:lnSpc>
              <a:spcPct val="90000"/>
            </a:lnSpc>
            <a:spcBef>
              <a:spcPct val="0"/>
            </a:spcBef>
            <a:spcAft>
              <a:spcPct val="20000"/>
            </a:spcAft>
            <a:buFont typeface="Arial" panose="020B0604020202020204" pitchFamily="34" charset="0"/>
            <a:buChar char="••"/>
          </a:pPr>
          <a:r>
            <a:rPr lang="es-CO" sz="1800" b="0" i="0" kern="1200" dirty="0">
              <a:solidFill>
                <a:schemeClr val="bg1"/>
              </a:solidFill>
            </a:rPr>
            <a:t>Sordoceguera.</a:t>
          </a:r>
        </a:p>
        <a:p>
          <a:pPr marL="171450" lvl="1" indent="-171450" algn="l" defTabSz="800100">
            <a:lnSpc>
              <a:spcPct val="90000"/>
            </a:lnSpc>
            <a:spcBef>
              <a:spcPct val="0"/>
            </a:spcBef>
            <a:spcAft>
              <a:spcPct val="20000"/>
            </a:spcAft>
            <a:buFont typeface="Arial" panose="020B0604020202020204" pitchFamily="34" charset="0"/>
            <a:buChar char="••"/>
          </a:pPr>
          <a:r>
            <a:rPr lang="es-CO" sz="1800" b="0" i="0" kern="1200" dirty="0">
              <a:solidFill>
                <a:schemeClr val="bg1"/>
              </a:solidFill>
            </a:rPr>
            <a:t>Psicosocial.</a:t>
          </a:r>
        </a:p>
        <a:p>
          <a:pPr marL="171450" lvl="1" indent="-171450" algn="l" defTabSz="800100">
            <a:lnSpc>
              <a:spcPct val="90000"/>
            </a:lnSpc>
            <a:spcBef>
              <a:spcPct val="0"/>
            </a:spcBef>
            <a:spcAft>
              <a:spcPct val="20000"/>
            </a:spcAft>
            <a:buFont typeface="Arial" panose="020B0604020202020204" pitchFamily="34" charset="0"/>
            <a:buChar char="••"/>
          </a:pPr>
          <a:r>
            <a:rPr lang="es-CO" sz="1800" b="0" i="0" kern="1200" dirty="0">
              <a:solidFill>
                <a:schemeClr val="bg1"/>
              </a:solidFill>
            </a:rPr>
            <a:t>Múltiple.</a:t>
          </a:r>
        </a:p>
      </dsp:txBody>
      <dsp:txXfrm>
        <a:off x="0" y="882041"/>
        <a:ext cx="4209288" cy="19520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185CC-A206-034A-8394-00AF649F6A77}">
      <dsp:nvSpPr>
        <dsp:cNvPr id="0" name=""/>
        <dsp:cNvSpPr/>
      </dsp:nvSpPr>
      <dsp:spPr>
        <a:xfrm>
          <a:off x="0" y="239087"/>
          <a:ext cx="8003821" cy="59319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b="0" i="0" kern="1200" dirty="0"/>
            <a:t>Las </a:t>
          </a:r>
          <a:r>
            <a:rPr lang="es-CO" sz="2600" kern="1200" dirty="0"/>
            <a:t>EMO</a:t>
          </a:r>
          <a:r>
            <a:rPr lang="es-CO" sz="2600" b="0" i="0" kern="1200" dirty="0"/>
            <a:t> forman parte integral del SGSST, </a:t>
          </a:r>
          <a:endParaRPr lang="es-CO" sz="2600" kern="1200" dirty="0"/>
        </a:p>
      </dsp:txBody>
      <dsp:txXfrm>
        <a:off x="28957" y="268044"/>
        <a:ext cx="7945907" cy="535276"/>
      </dsp:txXfrm>
    </dsp:sp>
    <dsp:sp modelId="{62364455-0AE9-9840-ADE9-F2FC64F0D304}">
      <dsp:nvSpPr>
        <dsp:cNvPr id="0" name=""/>
        <dsp:cNvSpPr/>
      </dsp:nvSpPr>
      <dsp:spPr>
        <a:xfrm>
          <a:off x="0" y="832277"/>
          <a:ext cx="8003821"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12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b="0" i="0" kern="1200" dirty="0"/>
            <a:t>parte de las acciones de promoción de la salud de los trabajadores y de los mecanismos de prevención y control de alteraciones en la salud.</a:t>
          </a:r>
          <a:r>
            <a:rPr lang="es-CO" sz="2000" b="1" kern="1200" dirty="0"/>
            <a:t> </a:t>
          </a:r>
          <a:r>
            <a:rPr lang="es-CO" sz="2000" b="0" i="0" kern="1200" dirty="0"/>
            <a:t>El concepto medico ocupacional será parte del expediente laboral del trabajador que reposa en la empresa.</a:t>
          </a:r>
          <a:r>
            <a:rPr lang="es-CO" sz="2000" b="1" kern="1200" dirty="0"/>
            <a:t> (Parágrafo 1)</a:t>
          </a:r>
          <a:endParaRPr lang="es-CO" sz="2000" kern="1200" dirty="0"/>
        </a:p>
      </dsp:txBody>
      <dsp:txXfrm>
        <a:off x="0" y="832277"/>
        <a:ext cx="8003821" cy="1076400"/>
      </dsp:txXfrm>
    </dsp:sp>
    <dsp:sp modelId="{ABE6C241-BBAD-B648-BFD9-0D6BE530B9FC}">
      <dsp:nvSpPr>
        <dsp:cNvPr id="0" name=""/>
        <dsp:cNvSpPr/>
      </dsp:nvSpPr>
      <dsp:spPr>
        <a:xfrm>
          <a:off x="0" y="1908677"/>
          <a:ext cx="8003821" cy="59319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b="0" i="0" kern="1200" dirty="0"/>
            <a:t>Las VMO</a:t>
          </a:r>
          <a:endParaRPr lang="es-CO" sz="2600" kern="1200" dirty="0"/>
        </a:p>
      </dsp:txBody>
      <dsp:txXfrm>
        <a:off x="28957" y="1937634"/>
        <a:ext cx="7945907" cy="535276"/>
      </dsp:txXfrm>
    </dsp:sp>
    <dsp:sp modelId="{20D37761-BCA9-CE46-983B-000B046F3B4D}">
      <dsp:nvSpPr>
        <dsp:cNvPr id="0" name=""/>
        <dsp:cNvSpPr/>
      </dsp:nvSpPr>
      <dsp:spPr>
        <a:xfrm>
          <a:off x="0" y="2501867"/>
          <a:ext cx="8003821" cy="82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12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b="0" i="0" kern="1200" dirty="0"/>
            <a:t>podrán realizarse utilizando tecnologías de la información, previa autorización del usuario y autonomía medica; para tal fin, (Resoluciones 3100 de 2019 y 2654 de 2019 del Min Salud y PS)</a:t>
          </a:r>
          <a:r>
            <a:rPr lang="es-CO" sz="2000" b="1" kern="1200" dirty="0"/>
            <a:t> (Parágrafo 2).</a:t>
          </a:r>
          <a:r>
            <a:rPr lang="es-CO" sz="2000" kern="1200" dirty="0"/>
            <a:t> </a:t>
          </a:r>
        </a:p>
      </dsp:txBody>
      <dsp:txXfrm>
        <a:off x="0" y="2501867"/>
        <a:ext cx="8003821" cy="820754"/>
      </dsp:txXfrm>
    </dsp:sp>
    <dsp:sp modelId="{78A66A4C-A3C1-FB49-8B0D-9B5EED44AAE0}">
      <dsp:nvSpPr>
        <dsp:cNvPr id="0" name=""/>
        <dsp:cNvSpPr/>
      </dsp:nvSpPr>
      <dsp:spPr>
        <a:xfrm>
          <a:off x="0" y="3322622"/>
          <a:ext cx="8003821" cy="59319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CO" sz="2600" b="0" i="0" kern="1200" dirty="0"/>
            <a:t>El médico especialista en </a:t>
          </a:r>
          <a:r>
            <a:rPr lang="es-CO" sz="2600" b="1" i="0" kern="1200" dirty="0"/>
            <a:t>SST</a:t>
          </a:r>
          <a:r>
            <a:rPr lang="es-CO" sz="2600" b="0" i="0" kern="1200" dirty="0"/>
            <a:t> que preste servicios de SST</a:t>
          </a:r>
          <a:endParaRPr lang="es-CO" sz="2600" kern="1200" dirty="0"/>
        </a:p>
      </dsp:txBody>
      <dsp:txXfrm>
        <a:off x="28957" y="3351579"/>
        <a:ext cx="7945907" cy="535276"/>
      </dsp:txXfrm>
    </dsp:sp>
    <dsp:sp modelId="{BC9435E3-2C30-B240-BB67-708FC9ED9271}">
      <dsp:nvSpPr>
        <dsp:cNvPr id="0" name=""/>
        <dsp:cNvSpPr/>
      </dsp:nvSpPr>
      <dsp:spPr>
        <a:xfrm>
          <a:off x="0" y="3915812"/>
          <a:ext cx="8003821" cy="82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12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b="0" i="0" kern="1200" dirty="0"/>
            <a:t>Goza de autonomía médica y libre de imposiciones de cualquier índole, respecto del empleador, así como de los trabajadores y de sus representantes.</a:t>
          </a:r>
          <a:r>
            <a:rPr lang="es-CO" sz="2000" b="1" kern="1200" dirty="0"/>
            <a:t> (Parágrafo 3)</a:t>
          </a:r>
          <a:endParaRPr lang="es-CO" sz="2000" kern="1200" dirty="0"/>
        </a:p>
      </dsp:txBody>
      <dsp:txXfrm>
        <a:off x="0" y="3915812"/>
        <a:ext cx="8003821" cy="8207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89263-D869-3B42-ABB8-78FB4FDB7A2C}">
      <dsp:nvSpPr>
        <dsp:cNvPr id="0" name=""/>
        <dsp:cNvSpPr/>
      </dsp:nvSpPr>
      <dsp:spPr>
        <a:xfrm>
          <a:off x="860694" y="0"/>
          <a:ext cx="3729527" cy="248634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21FA15-1F01-C24E-B331-9A4664DE2F31}">
      <dsp:nvSpPr>
        <dsp:cNvPr id="0" name=""/>
        <dsp:cNvSpPr/>
      </dsp:nvSpPr>
      <dsp:spPr>
        <a:xfrm>
          <a:off x="4745941" y="2641818"/>
          <a:ext cx="5283820" cy="3263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CO" sz="1900" kern="1200" dirty="0"/>
            <a:t>D</a:t>
          </a:r>
          <a:r>
            <a:rPr lang="es-CO" sz="1900" b="0" i="0" kern="1200" dirty="0"/>
            <a:t>erecho que tienen los profesionales de la salud para tomar decisiones sobre el diagnóstico y tratamiento RECOMENDACIONES, RESTRICCIONES de sus pacientes de manera independiente, basándose en su juicio profesional, ética, racionalidad y evidencia científica, sin interferencias externas ni presiones indebidas. </a:t>
          </a:r>
        </a:p>
        <a:p>
          <a:pPr lvl="0" algn="l" defTabSz="844550">
            <a:lnSpc>
              <a:spcPct val="90000"/>
            </a:lnSpc>
            <a:spcBef>
              <a:spcPct val="0"/>
            </a:spcBef>
            <a:spcAft>
              <a:spcPct val="35000"/>
            </a:spcAft>
          </a:pPr>
          <a:r>
            <a:rPr lang="es-CO" sz="1900" b="0" i="0" kern="1200" dirty="0"/>
            <a:t>Este derecho está consagrado en la Ley Estatutaria de Salud (Ley 1751 de 2015) y se complementa con la obligación de los profesionales de actuar con responsabilidad, autorregulación y buscando siempre el beneficio del paciente. </a:t>
          </a:r>
          <a:endParaRPr lang="es-CO" sz="1900" kern="1200" dirty="0"/>
        </a:p>
      </dsp:txBody>
      <dsp:txXfrm>
        <a:off x="4745941" y="2641818"/>
        <a:ext cx="5283820" cy="3263722"/>
      </dsp:txXfrm>
    </dsp:sp>
    <dsp:sp modelId="{82C7BFA2-86EF-5B4A-8635-3B20C1E619D2}">
      <dsp:nvSpPr>
        <dsp:cNvPr id="0" name=""/>
        <dsp:cNvSpPr/>
      </dsp:nvSpPr>
      <dsp:spPr>
        <a:xfrm>
          <a:off x="4279750" y="2176027"/>
          <a:ext cx="1268967" cy="1269296"/>
        </a:xfrm>
        <a:prstGeom prst="halfFrame">
          <a:avLst>
            <a:gd name="adj1" fmla="val 25770"/>
            <a:gd name="adj2" fmla="val 2577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DF64F-7739-F242-9E6C-FF75F484965D}">
      <dsp:nvSpPr>
        <dsp:cNvPr id="0" name=""/>
        <dsp:cNvSpPr/>
      </dsp:nvSpPr>
      <dsp:spPr>
        <a:xfrm rot="5400000">
          <a:off x="9263573" y="2176191"/>
          <a:ext cx="1269296" cy="1268967"/>
        </a:xfrm>
        <a:prstGeom prst="halfFrame">
          <a:avLst>
            <a:gd name="adj1" fmla="val 25770"/>
            <a:gd name="adj2" fmla="val 2577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C1B9B8-E158-054D-A1F5-08328515DEC5}">
      <dsp:nvSpPr>
        <dsp:cNvPr id="0" name=""/>
        <dsp:cNvSpPr/>
      </dsp:nvSpPr>
      <dsp:spPr>
        <a:xfrm rot="16200000">
          <a:off x="4279586" y="5102836"/>
          <a:ext cx="1269296" cy="1268967"/>
        </a:xfrm>
        <a:prstGeom prst="halfFrame">
          <a:avLst>
            <a:gd name="adj1" fmla="val 25770"/>
            <a:gd name="adj2" fmla="val 2577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392504-C841-F448-9484-2FC10E3291F0}">
      <dsp:nvSpPr>
        <dsp:cNvPr id="0" name=""/>
        <dsp:cNvSpPr/>
      </dsp:nvSpPr>
      <dsp:spPr>
        <a:xfrm rot="10800000">
          <a:off x="9263737" y="5102672"/>
          <a:ext cx="1268967" cy="1269296"/>
        </a:xfrm>
        <a:prstGeom prst="halfFrame">
          <a:avLst>
            <a:gd name="adj1" fmla="val 25770"/>
            <a:gd name="adj2" fmla="val 2577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F2450-EE06-C640-B1A2-3F723F3C3720}">
      <dsp:nvSpPr>
        <dsp:cNvPr id="0" name=""/>
        <dsp:cNvSpPr/>
      </dsp:nvSpPr>
      <dsp:spPr>
        <a:xfrm>
          <a:off x="4067426" y="1960570"/>
          <a:ext cx="7341181" cy="4896568"/>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27B08-757A-B840-8F05-6FCBB671A029}">
      <dsp:nvSpPr>
        <dsp:cNvPr id="0" name=""/>
        <dsp:cNvSpPr/>
      </dsp:nvSpPr>
      <dsp:spPr>
        <a:xfrm>
          <a:off x="152129" y="2921"/>
          <a:ext cx="4894121" cy="48941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s-CO" sz="2300" kern="1200" dirty="0"/>
            <a:t>B</a:t>
          </a:r>
          <a:r>
            <a:rPr lang="es-CO" sz="2300" b="0" i="0" kern="1200" dirty="0"/>
            <a:t>ase para la implementación de entornos de trabajo seguros. </a:t>
          </a:r>
          <a:r>
            <a:rPr lang="es-CO" sz="2300" b="1" i="1" kern="1200" dirty="0"/>
            <a:t>Objetivo </a:t>
          </a:r>
          <a:r>
            <a:rPr lang="es-CO" sz="2300" b="0" i="0" kern="1200" dirty="0"/>
            <a:t>proteger tanto al trabajador como a sus compañeros y a terceros de los riesgos derivados del estado de salud de una persona, que puedan impedir o dificultar sustancialmente el desempeño de sus labores en condiciones regulares.</a:t>
          </a:r>
          <a:endParaRPr lang="es-CO" sz="2300" kern="1200" dirty="0"/>
        </a:p>
      </dsp:txBody>
      <dsp:txXfrm>
        <a:off x="868856" y="719648"/>
        <a:ext cx="3460667" cy="346066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30862-FBF9-B244-9C3E-29A0C9199D68}">
      <dsp:nvSpPr>
        <dsp:cNvPr id="0" name=""/>
        <dsp:cNvSpPr/>
      </dsp:nvSpPr>
      <dsp:spPr>
        <a:xfrm rot="10800000">
          <a:off x="3178111" y="1501788"/>
          <a:ext cx="8411718" cy="4237482"/>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8612" tIns="133350" rIns="248920" bIns="133350" numCol="1" spcCol="1270" anchor="ctr" anchorCtr="0">
          <a:noAutofit/>
        </a:bodyPr>
        <a:lstStyle/>
        <a:p>
          <a:pPr lvl="0" algn="ctr" defTabSz="1555750">
            <a:lnSpc>
              <a:spcPct val="90000"/>
            </a:lnSpc>
            <a:spcBef>
              <a:spcPct val="0"/>
            </a:spcBef>
            <a:spcAft>
              <a:spcPct val="35000"/>
            </a:spcAft>
          </a:pPr>
          <a:r>
            <a:rPr lang="es-CO" sz="3500" b="0" i="0" kern="1200" dirty="0"/>
            <a:t>El </a:t>
          </a:r>
          <a:r>
            <a:rPr lang="es-CO" sz="3500" b="1" i="1" kern="1200" dirty="0"/>
            <a:t>libre desarrollo de la personalidad y el derecho a la intimidad </a:t>
          </a:r>
          <a:r>
            <a:rPr lang="es-CO" sz="3500" b="0" i="0" kern="1200" dirty="0"/>
            <a:t>son limitados cuando se afecta la seguridad y la vida tanto del trabajador como la de sus compañeros o la de terceros, primando el interés general sobre el particular.</a:t>
          </a:r>
          <a:endParaRPr lang="es-CO" sz="3500" kern="1200" dirty="0"/>
        </a:p>
      </dsp:txBody>
      <dsp:txXfrm rot="10800000">
        <a:off x="4237481" y="1501788"/>
        <a:ext cx="7352348" cy="4237482"/>
      </dsp:txXfrm>
    </dsp:sp>
    <dsp:sp modelId="{F1953DD6-4D71-CB4A-80DE-4D2D467C1CF3}">
      <dsp:nvSpPr>
        <dsp:cNvPr id="0" name=""/>
        <dsp:cNvSpPr/>
      </dsp:nvSpPr>
      <dsp:spPr>
        <a:xfrm>
          <a:off x="1059370" y="1501788"/>
          <a:ext cx="4237482" cy="423748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8CC69-B12E-8B46-A350-2F003105ACBF}">
      <dsp:nvSpPr>
        <dsp:cNvPr id="0" name=""/>
        <dsp:cNvSpPr/>
      </dsp:nvSpPr>
      <dsp:spPr>
        <a:xfrm>
          <a:off x="0" y="25487"/>
          <a:ext cx="6420678" cy="752895"/>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CO" sz="3300" kern="1200"/>
            <a:t>L</a:t>
          </a:r>
          <a:r>
            <a:rPr lang="es-CO" sz="3300" b="0" i="0" kern="1200"/>
            <a:t>ibre desarrollo de la personalidad </a:t>
          </a:r>
          <a:endParaRPr lang="es-CO" sz="3300" kern="1200"/>
        </a:p>
      </dsp:txBody>
      <dsp:txXfrm>
        <a:off x="36753" y="62240"/>
        <a:ext cx="6347172" cy="679389"/>
      </dsp:txXfrm>
    </dsp:sp>
    <dsp:sp modelId="{0F59613A-CE1D-D349-9411-636A324AA845}">
      <dsp:nvSpPr>
        <dsp:cNvPr id="0" name=""/>
        <dsp:cNvSpPr/>
      </dsp:nvSpPr>
      <dsp:spPr>
        <a:xfrm>
          <a:off x="0" y="778382"/>
          <a:ext cx="6420678" cy="239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857"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CO" sz="2600" kern="1200"/>
            <a:t>S</a:t>
          </a:r>
          <a:r>
            <a:rPr lang="es-CO" sz="2600" b="0" i="0" kern="1200"/>
            <a:t>e refiere al derecho fundamental de cada individuo a tomar decisiones autónomas sobre su vida y a construir su propia identidad, sin interferencias indebidas del Estado o de terceros, siempre y cuando no se violen los derechos de los demás. </a:t>
          </a:r>
          <a:endParaRPr lang="es-CO" sz="2600" kern="1200"/>
        </a:p>
      </dsp:txBody>
      <dsp:txXfrm>
        <a:off x="0" y="778382"/>
        <a:ext cx="6420678" cy="2390849"/>
      </dsp:txXfrm>
    </dsp:sp>
    <dsp:sp modelId="{702B8CA8-7611-0F44-BDB8-63279C244543}">
      <dsp:nvSpPr>
        <dsp:cNvPr id="0" name=""/>
        <dsp:cNvSpPr/>
      </dsp:nvSpPr>
      <dsp:spPr>
        <a:xfrm>
          <a:off x="0" y="3169232"/>
          <a:ext cx="6420678" cy="752895"/>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CO" sz="3300" b="0" i="0" kern="1200"/>
            <a:t>Derecho a la intimidad </a:t>
          </a:r>
          <a:endParaRPr lang="es-CO" sz="3300" kern="1200"/>
        </a:p>
      </dsp:txBody>
      <dsp:txXfrm>
        <a:off x="36753" y="3205985"/>
        <a:ext cx="6347172" cy="679389"/>
      </dsp:txXfrm>
    </dsp:sp>
    <dsp:sp modelId="{AE552343-7109-074A-BC38-3C3D5BEBED25}">
      <dsp:nvSpPr>
        <dsp:cNvPr id="0" name=""/>
        <dsp:cNvSpPr/>
      </dsp:nvSpPr>
      <dsp:spPr>
        <a:xfrm>
          <a:off x="0" y="3922127"/>
          <a:ext cx="6420678"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857"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CO" sz="2600" b="0" i="0" kern="1200"/>
            <a:t>protege la vida privada de las personas, incluyendo su espacio personal, familiar, correspondencia y comunicaciones, y su buen nombre, impidiendo intromisiones arbitrarias o ilegales en estos ámbitos. </a:t>
          </a:r>
          <a:endParaRPr lang="es-CO" sz="2600" kern="1200"/>
        </a:p>
      </dsp:txBody>
      <dsp:txXfrm>
        <a:off x="0" y="3922127"/>
        <a:ext cx="6420678" cy="17077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E1FE4-E522-AF46-B6C6-B26A396C9771}">
      <dsp:nvSpPr>
        <dsp:cNvPr id="0" name=""/>
        <dsp:cNvSpPr/>
      </dsp:nvSpPr>
      <dsp:spPr>
        <a:xfrm>
          <a:off x="0" y="240305"/>
          <a:ext cx="6858000" cy="126945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buNone/>
          </a:pPr>
          <a:r>
            <a:rPr lang="es-CO" sz="3500" b="0" i="0" kern="1200" dirty="0"/>
            <a:t>El trabajador dependiente o independiente contratista:</a:t>
          </a:r>
          <a:endParaRPr lang="es-CO" sz="3500" kern="1200" dirty="0"/>
        </a:p>
      </dsp:txBody>
      <dsp:txXfrm>
        <a:off x="61969" y="302274"/>
        <a:ext cx="6734062" cy="1145512"/>
      </dsp:txXfrm>
    </dsp:sp>
    <dsp:sp modelId="{BE22D7F4-7819-314F-A95A-8ABCECDA793A}">
      <dsp:nvSpPr>
        <dsp:cNvPr id="0" name=""/>
        <dsp:cNvSpPr/>
      </dsp:nvSpPr>
      <dsp:spPr>
        <a:xfrm>
          <a:off x="0" y="1509755"/>
          <a:ext cx="6858000" cy="4274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42"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s-CO" sz="2700" b="0" i="0" kern="1200" dirty="0"/>
            <a:t>Podrá aceptar o rechazar la realización de las </a:t>
          </a:r>
          <a:r>
            <a:rPr lang="es-CO" sz="2700" kern="1200" dirty="0"/>
            <a:t>EMO</a:t>
          </a:r>
          <a:r>
            <a:rPr lang="es-CO" sz="2700" b="0" i="0" kern="1200" dirty="0"/>
            <a:t> y pruebas complementarias.</a:t>
          </a:r>
          <a:endParaRPr lang="es-CO" sz="2700" kern="1200" dirty="0"/>
        </a:p>
        <a:p>
          <a:pPr marL="228600" lvl="1" indent="-228600" algn="l" defTabSz="1200150">
            <a:lnSpc>
              <a:spcPct val="90000"/>
            </a:lnSpc>
            <a:spcBef>
              <a:spcPct val="0"/>
            </a:spcBef>
            <a:spcAft>
              <a:spcPct val="20000"/>
            </a:spcAft>
            <a:buChar char="••"/>
          </a:pPr>
          <a:r>
            <a:rPr lang="es-CO" sz="2700" b="0" i="0" kern="1200" dirty="0"/>
            <a:t>Dejar constancia Desistimiento por parte del trabajador, el médico evaluador deberá escrita y detallada en la HCO sobre la negativa del trabajador, </a:t>
          </a:r>
          <a:endParaRPr lang="es-CO" sz="2700" kern="1200" dirty="0"/>
        </a:p>
        <a:p>
          <a:pPr marL="228600" lvl="1" indent="-228600" algn="l" defTabSz="1200150">
            <a:lnSpc>
              <a:spcPct val="90000"/>
            </a:lnSpc>
            <a:spcBef>
              <a:spcPct val="0"/>
            </a:spcBef>
            <a:spcAft>
              <a:spcPct val="20000"/>
            </a:spcAft>
            <a:buChar char="••"/>
          </a:pPr>
          <a:r>
            <a:rPr lang="es-CO" sz="2700" b="0" i="0" kern="1200" dirty="0"/>
            <a:t>Podrá implicar la imposibilidad de desempeñar o continuar en un cargo específico, especialmente cuando exista exposición a factores de riesgo que afecten la salud del aspirante a trabajar o ser contratado de cualquier forma o modalidad.</a:t>
          </a:r>
          <a:endParaRPr lang="es-CO" sz="2700" kern="1200" dirty="0"/>
        </a:p>
      </dsp:txBody>
      <dsp:txXfrm>
        <a:off x="0" y="1509755"/>
        <a:ext cx="6858000" cy="427455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98217-64AC-4D46-9B39-2B5C5466BA06}">
      <dsp:nvSpPr>
        <dsp:cNvPr id="0" name=""/>
        <dsp:cNvSpPr/>
      </dsp:nvSpPr>
      <dsp:spPr>
        <a:xfrm>
          <a:off x="4629049" y="763"/>
          <a:ext cx="1806232" cy="2977390"/>
        </a:xfrm>
        <a:prstGeom prst="rightArrow">
          <a:avLst>
            <a:gd name="adj1" fmla="val 75000"/>
            <a:gd name="adj2" fmla="val 50000"/>
          </a:avLst>
        </a:prstGeom>
        <a:solidFill>
          <a:schemeClr val="lt1">
            <a:alpha val="90000"/>
            <a:tint val="40000"/>
            <a:hueOff val="0"/>
            <a:satOff val="0"/>
            <a:lumOff val="0"/>
            <a:alphaOff val="0"/>
          </a:schemeClr>
        </a:solidFill>
        <a:ln w="15875"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1C49AC-F753-6A40-B4A5-EBC459BE53D1}">
      <dsp:nvSpPr>
        <dsp:cNvPr id="0" name=""/>
        <dsp:cNvSpPr/>
      </dsp:nvSpPr>
      <dsp:spPr>
        <a:xfrm>
          <a:off x="225163" y="763"/>
          <a:ext cx="4403886" cy="2977390"/>
        </a:xfrm>
        <a:prstGeom prst="roundRect">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CO" sz="1600" kern="1200" dirty="0">
              <a:latin typeface="Calibri" panose="020F0502020204030204" pitchFamily="34" charset="0"/>
              <a:cs typeface="Calibri" panose="020F0502020204030204" pitchFamily="34" charset="0"/>
            </a:rPr>
            <a:t>Determinar las condiciones de salud física, mental y social del trabajador antes de su contratación</a:t>
          </a:r>
        </a:p>
      </dsp:txBody>
      <dsp:txXfrm>
        <a:off x="370507" y="146107"/>
        <a:ext cx="4113198" cy="2686702"/>
      </dsp:txXfrm>
    </dsp:sp>
    <dsp:sp modelId="{38BBD375-CF4D-AF46-A167-9731C57E43B3}">
      <dsp:nvSpPr>
        <dsp:cNvPr id="0" name=""/>
        <dsp:cNvSpPr/>
      </dsp:nvSpPr>
      <dsp:spPr>
        <a:xfrm>
          <a:off x="4629049" y="3275892"/>
          <a:ext cx="1806232" cy="2977390"/>
        </a:xfrm>
        <a:prstGeom prst="rightArrow">
          <a:avLst>
            <a:gd name="adj1" fmla="val 75000"/>
            <a:gd name="adj2" fmla="val 50000"/>
          </a:avLst>
        </a:prstGeom>
        <a:solidFill>
          <a:schemeClr val="lt1">
            <a:alpha val="90000"/>
            <a:tint val="40000"/>
            <a:hueOff val="0"/>
            <a:satOff val="0"/>
            <a:lumOff val="0"/>
            <a:alphaOff val="0"/>
          </a:schemeClr>
        </a:solidFill>
        <a:ln w="15875"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E6A086-4A97-D44D-9A9C-153B1F2AFC4C}">
      <dsp:nvSpPr>
        <dsp:cNvPr id="0" name=""/>
        <dsp:cNvSpPr/>
      </dsp:nvSpPr>
      <dsp:spPr>
        <a:xfrm>
          <a:off x="225163" y="3275892"/>
          <a:ext cx="4403886" cy="2977390"/>
        </a:xfrm>
        <a:prstGeom prst="roundRect">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CO" sz="1600" kern="1200" dirty="0">
              <a:latin typeface="Calibri" panose="020F0502020204030204" pitchFamily="34" charset="0"/>
              <a:cs typeface="Calibri" panose="020F0502020204030204" pitchFamily="34" charset="0"/>
            </a:rPr>
            <a:t>En función de las condiciones de trabajo (expondría), acorde con los requerimientos de las tareas y perfil del cargo.</a:t>
          </a:r>
        </a:p>
      </dsp:txBody>
      <dsp:txXfrm>
        <a:off x="370507" y="3421236"/>
        <a:ext cx="4113198" cy="26867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7D152-BCAC-014C-97E9-781479FD2156}">
      <dsp:nvSpPr>
        <dsp:cNvPr id="0" name=""/>
        <dsp:cNvSpPr/>
      </dsp:nvSpPr>
      <dsp:spPr>
        <a:xfrm>
          <a:off x="956505" y="2692"/>
          <a:ext cx="2159250" cy="683822"/>
        </a:xfrm>
        <a:prstGeom prst="roundRect">
          <a:avLst>
            <a:gd name="adj" fmla="val 10000"/>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CO" sz="2000" b="1" kern="1200" dirty="0">
              <a:latin typeface="Calibri" panose="020F0502020204030204" pitchFamily="34" charset="0"/>
              <a:cs typeface="Calibri" panose="020F0502020204030204" pitchFamily="34" charset="0"/>
            </a:rPr>
            <a:t>Objetivo</a:t>
          </a:r>
          <a:endParaRPr lang="es-CO" sz="2000" kern="1200" dirty="0">
            <a:latin typeface="Calibri" panose="020F0502020204030204" pitchFamily="34" charset="0"/>
            <a:cs typeface="Calibri" panose="020F0502020204030204" pitchFamily="34" charset="0"/>
          </a:endParaRPr>
        </a:p>
      </dsp:txBody>
      <dsp:txXfrm>
        <a:off x="976533" y="22720"/>
        <a:ext cx="2119194" cy="643766"/>
      </dsp:txXfrm>
    </dsp:sp>
    <dsp:sp modelId="{DFD3F61A-76C7-A74D-9262-B01719820BB5}">
      <dsp:nvSpPr>
        <dsp:cNvPr id="0" name=""/>
        <dsp:cNvSpPr/>
      </dsp:nvSpPr>
      <dsp:spPr>
        <a:xfrm>
          <a:off x="1172430" y="686514"/>
          <a:ext cx="215925" cy="512866"/>
        </a:xfrm>
        <a:custGeom>
          <a:avLst/>
          <a:gdLst/>
          <a:ahLst/>
          <a:cxnLst/>
          <a:rect l="0" t="0" r="0" b="0"/>
          <a:pathLst>
            <a:path>
              <a:moveTo>
                <a:pt x="0" y="0"/>
              </a:moveTo>
              <a:lnTo>
                <a:pt x="0" y="512866"/>
              </a:lnTo>
              <a:lnTo>
                <a:pt x="215925" y="512866"/>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25989B-350D-DD4D-869B-B7ABF33F25AA}">
      <dsp:nvSpPr>
        <dsp:cNvPr id="0" name=""/>
        <dsp:cNvSpPr/>
      </dsp:nvSpPr>
      <dsp:spPr>
        <a:xfrm>
          <a:off x="1388355" y="857469"/>
          <a:ext cx="5635010" cy="683822"/>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kern="1200" dirty="0">
              <a:latin typeface="Calibri" panose="020F0502020204030204" pitchFamily="34" charset="0"/>
              <a:cs typeface="Calibri" panose="020F0502020204030204" pitchFamily="34" charset="0"/>
            </a:rPr>
            <a:t>Determinar la condición de salud del trabajador para desempeñar las labores, sin perjuicio de su salud, o la de 3</a:t>
          </a:r>
          <a:r>
            <a:rPr lang="es-CO" sz="1600" kern="1200" baseline="30000" dirty="0">
              <a:latin typeface="Calibri" panose="020F0502020204030204" pitchFamily="34" charset="0"/>
              <a:cs typeface="Calibri" panose="020F0502020204030204" pitchFamily="34" charset="0"/>
            </a:rPr>
            <a:t>ros</a:t>
          </a:r>
        </a:p>
      </dsp:txBody>
      <dsp:txXfrm>
        <a:off x="1408383" y="877497"/>
        <a:ext cx="5594954" cy="643766"/>
      </dsp:txXfrm>
    </dsp:sp>
    <dsp:sp modelId="{4F3D3747-6CDF-F44E-AF03-F2971D5B9066}">
      <dsp:nvSpPr>
        <dsp:cNvPr id="0" name=""/>
        <dsp:cNvSpPr/>
      </dsp:nvSpPr>
      <dsp:spPr>
        <a:xfrm>
          <a:off x="1172430" y="686514"/>
          <a:ext cx="215925" cy="1367644"/>
        </a:xfrm>
        <a:custGeom>
          <a:avLst/>
          <a:gdLst/>
          <a:ahLst/>
          <a:cxnLst/>
          <a:rect l="0" t="0" r="0" b="0"/>
          <a:pathLst>
            <a:path>
              <a:moveTo>
                <a:pt x="0" y="0"/>
              </a:moveTo>
              <a:lnTo>
                <a:pt x="0" y="1367644"/>
              </a:lnTo>
              <a:lnTo>
                <a:pt x="215925" y="136764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957A91-E480-A542-80A5-B5F0CCBA964E}">
      <dsp:nvSpPr>
        <dsp:cNvPr id="0" name=""/>
        <dsp:cNvSpPr/>
      </dsp:nvSpPr>
      <dsp:spPr>
        <a:xfrm>
          <a:off x="1388355" y="1712247"/>
          <a:ext cx="5635010" cy="683822"/>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kern="1200" dirty="0">
              <a:latin typeface="Calibri" panose="020F0502020204030204" pitchFamily="34" charset="0"/>
              <a:cs typeface="Calibri" panose="020F0502020204030204" pitchFamily="34" charset="0"/>
            </a:rPr>
            <a:t>Comparando las demandas del oficio (contratar) con sus capacidades físicas y mentales</a:t>
          </a:r>
        </a:p>
      </dsp:txBody>
      <dsp:txXfrm>
        <a:off x="1408383" y="1732275"/>
        <a:ext cx="5594954" cy="643766"/>
      </dsp:txXfrm>
    </dsp:sp>
    <dsp:sp modelId="{940F407D-816C-9A4E-9611-26ABD2AD2D44}">
      <dsp:nvSpPr>
        <dsp:cNvPr id="0" name=""/>
        <dsp:cNvSpPr/>
      </dsp:nvSpPr>
      <dsp:spPr>
        <a:xfrm>
          <a:off x="1172430" y="686514"/>
          <a:ext cx="215925" cy="2222421"/>
        </a:xfrm>
        <a:custGeom>
          <a:avLst/>
          <a:gdLst/>
          <a:ahLst/>
          <a:cxnLst/>
          <a:rect l="0" t="0" r="0" b="0"/>
          <a:pathLst>
            <a:path>
              <a:moveTo>
                <a:pt x="0" y="0"/>
              </a:moveTo>
              <a:lnTo>
                <a:pt x="0" y="2222421"/>
              </a:lnTo>
              <a:lnTo>
                <a:pt x="215925" y="2222421"/>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4E6E07-4A5A-B843-BEFF-4400DB7F2CDC}">
      <dsp:nvSpPr>
        <dsp:cNvPr id="0" name=""/>
        <dsp:cNvSpPr/>
      </dsp:nvSpPr>
      <dsp:spPr>
        <a:xfrm>
          <a:off x="1388355" y="2567024"/>
          <a:ext cx="5635010" cy="683822"/>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kern="1200" dirty="0">
              <a:latin typeface="Calibri" panose="020F0502020204030204" pitchFamily="34" charset="0"/>
              <a:cs typeface="Calibri" panose="020F0502020204030204" pitchFamily="34" charset="0"/>
            </a:rPr>
            <a:t>Establecer existencia de restricciones / ameriten alguna condición sujeta a modificación</a:t>
          </a:r>
        </a:p>
      </dsp:txBody>
      <dsp:txXfrm>
        <a:off x="1408383" y="2587052"/>
        <a:ext cx="5594954" cy="643766"/>
      </dsp:txXfrm>
    </dsp:sp>
    <dsp:sp modelId="{C2AFF579-54A2-EE4B-A308-D313CBEE1150}">
      <dsp:nvSpPr>
        <dsp:cNvPr id="0" name=""/>
        <dsp:cNvSpPr/>
      </dsp:nvSpPr>
      <dsp:spPr>
        <a:xfrm>
          <a:off x="1172430" y="686514"/>
          <a:ext cx="215925" cy="3077199"/>
        </a:xfrm>
        <a:custGeom>
          <a:avLst/>
          <a:gdLst/>
          <a:ahLst/>
          <a:cxnLst/>
          <a:rect l="0" t="0" r="0" b="0"/>
          <a:pathLst>
            <a:path>
              <a:moveTo>
                <a:pt x="0" y="0"/>
              </a:moveTo>
              <a:lnTo>
                <a:pt x="0" y="3077199"/>
              </a:lnTo>
              <a:lnTo>
                <a:pt x="215925" y="3077199"/>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4C931-C9A8-4E45-AB48-85C3189647B9}">
      <dsp:nvSpPr>
        <dsp:cNvPr id="0" name=""/>
        <dsp:cNvSpPr/>
      </dsp:nvSpPr>
      <dsp:spPr>
        <a:xfrm>
          <a:off x="1388355" y="3421802"/>
          <a:ext cx="5635010" cy="683822"/>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kern="1200" dirty="0">
              <a:latin typeface="Calibri" panose="020F0502020204030204" pitchFamily="34" charset="0"/>
              <a:cs typeface="Calibri" panose="020F0502020204030204" pitchFamily="34" charset="0"/>
            </a:rPr>
            <a:t>Identificar condiciones de salud que puedan agravarse en desarrollo del trabajo.</a:t>
          </a:r>
        </a:p>
      </dsp:txBody>
      <dsp:txXfrm>
        <a:off x="1408383" y="3441830"/>
        <a:ext cx="5594954" cy="643766"/>
      </dsp:txXfrm>
    </dsp:sp>
    <dsp:sp modelId="{C9A72027-1B30-7D46-ADD2-F9F8B24A3B4F}">
      <dsp:nvSpPr>
        <dsp:cNvPr id="0" name=""/>
        <dsp:cNvSpPr/>
      </dsp:nvSpPr>
      <dsp:spPr>
        <a:xfrm>
          <a:off x="1172430" y="686514"/>
          <a:ext cx="215925" cy="3931976"/>
        </a:xfrm>
        <a:custGeom>
          <a:avLst/>
          <a:gdLst/>
          <a:ahLst/>
          <a:cxnLst/>
          <a:rect l="0" t="0" r="0" b="0"/>
          <a:pathLst>
            <a:path>
              <a:moveTo>
                <a:pt x="0" y="0"/>
              </a:moveTo>
              <a:lnTo>
                <a:pt x="0" y="3931976"/>
              </a:lnTo>
              <a:lnTo>
                <a:pt x="215925" y="3931976"/>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DA5DD-D9E9-BF4C-8B74-9E94FDAB7942}">
      <dsp:nvSpPr>
        <dsp:cNvPr id="0" name=""/>
        <dsp:cNvSpPr/>
      </dsp:nvSpPr>
      <dsp:spPr>
        <a:xfrm>
          <a:off x="1388355" y="4276579"/>
          <a:ext cx="5635010" cy="683822"/>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kern="1200" dirty="0">
              <a:latin typeface="Calibri" panose="020F0502020204030204" pitchFamily="34" charset="0"/>
              <a:cs typeface="Calibri" panose="020F0502020204030204" pitchFamily="34" charset="0"/>
            </a:rPr>
            <a:t>Respetar la </a:t>
          </a:r>
          <a:r>
            <a:rPr lang="es-CO" sz="1600" b="1" kern="1200" dirty="0">
              <a:latin typeface="Calibri" panose="020F0502020204030204" pitchFamily="34" charset="0"/>
              <a:cs typeface="Calibri" panose="020F0502020204030204" pitchFamily="34" charset="0"/>
            </a:rPr>
            <a:t>reserva de la HCO (Parágrafo 1)</a:t>
          </a:r>
          <a:endParaRPr lang="es-CO" sz="1600" kern="1200" dirty="0">
            <a:latin typeface="Calibri" panose="020F0502020204030204" pitchFamily="34" charset="0"/>
            <a:cs typeface="Calibri" panose="020F0502020204030204" pitchFamily="34" charset="0"/>
          </a:endParaRPr>
        </a:p>
      </dsp:txBody>
      <dsp:txXfrm>
        <a:off x="1408383" y="4296607"/>
        <a:ext cx="5594954" cy="643766"/>
      </dsp:txXfrm>
    </dsp:sp>
    <dsp:sp modelId="{B2423207-7F3B-D148-A5AA-03CDD82612D2}">
      <dsp:nvSpPr>
        <dsp:cNvPr id="0" name=""/>
        <dsp:cNvSpPr/>
      </dsp:nvSpPr>
      <dsp:spPr>
        <a:xfrm>
          <a:off x="1172430" y="686514"/>
          <a:ext cx="215925" cy="4786754"/>
        </a:xfrm>
        <a:custGeom>
          <a:avLst/>
          <a:gdLst/>
          <a:ahLst/>
          <a:cxnLst/>
          <a:rect l="0" t="0" r="0" b="0"/>
          <a:pathLst>
            <a:path>
              <a:moveTo>
                <a:pt x="0" y="0"/>
              </a:moveTo>
              <a:lnTo>
                <a:pt x="0" y="4786754"/>
              </a:lnTo>
              <a:lnTo>
                <a:pt x="215925" y="478675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F34266-D561-DB46-B823-60C2221CD587}">
      <dsp:nvSpPr>
        <dsp:cNvPr id="0" name=""/>
        <dsp:cNvSpPr/>
      </dsp:nvSpPr>
      <dsp:spPr>
        <a:xfrm>
          <a:off x="1388355" y="5131357"/>
          <a:ext cx="5635010" cy="683822"/>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b="1" kern="1200" dirty="0">
              <a:latin typeface="Calibri" panose="020F0502020204030204" pitchFamily="34" charset="0"/>
              <a:cs typeface="Calibri" panose="020F0502020204030204" pitchFamily="34" charset="0"/>
            </a:rPr>
            <a:t>Remitir</a:t>
          </a:r>
          <a:r>
            <a:rPr lang="es-CO" sz="1600" kern="1200" dirty="0">
              <a:latin typeface="Calibri" panose="020F0502020204030204" pitchFamily="34" charset="0"/>
              <a:cs typeface="Calibri" panose="020F0502020204030204" pitchFamily="34" charset="0"/>
            </a:rPr>
            <a:t> al empleador el concepto médico, </a:t>
          </a:r>
          <a:r>
            <a:rPr lang="es-CO" sz="1600" kern="1200" dirty="0" err="1">
              <a:latin typeface="Calibri" panose="020F0502020204030204" pitchFamily="34" charset="0"/>
              <a:cs typeface="Calibri" panose="020F0502020204030204" pitchFamily="34" charset="0"/>
            </a:rPr>
            <a:t>con</a:t>
          </a:r>
          <a:r>
            <a:rPr lang="es-CO" sz="1600" b="1" kern="1200" dirty="0" err="1">
              <a:latin typeface="Calibri" panose="020F0502020204030204" pitchFamily="34" charset="0"/>
              <a:cs typeface="Calibri" panose="020F0502020204030204" pitchFamily="34" charset="0"/>
            </a:rPr>
            <a:t>restricciones</a:t>
          </a:r>
          <a:r>
            <a:rPr lang="es-CO" sz="1600" kern="1200" dirty="0">
              <a:latin typeface="Calibri" panose="020F0502020204030204" pitchFamily="34" charset="0"/>
              <a:cs typeface="Calibri" panose="020F0502020204030204" pitchFamily="34" charset="0"/>
            </a:rPr>
            <a:t> y/o </a:t>
          </a:r>
          <a:r>
            <a:rPr lang="es-CO" sz="1600" b="1" kern="1200" dirty="0">
              <a:latin typeface="Calibri" panose="020F0502020204030204" pitchFamily="34" charset="0"/>
              <a:cs typeface="Calibri" panose="020F0502020204030204" pitchFamily="34" charset="0"/>
            </a:rPr>
            <a:t>recomendaciones </a:t>
          </a:r>
          <a:r>
            <a:rPr lang="es-CO" sz="1600" kern="1200" dirty="0">
              <a:latin typeface="Calibri" panose="020F0502020204030204" pitchFamily="34" charset="0"/>
              <a:cs typeface="Calibri" panose="020F0502020204030204" pitchFamily="34" charset="0"/>
            </a:rPr>
            <a:t>médico laborales o condiciones que se requieran adaptar (</a:t>
          </a:r>
          <a:r>
            <a:rPr lang="es-CO" sz="1600" b="1" kern="1200" dirty="0">
              <a:latin typeface="Calibri" panose="020F0502020204030204" pitchFamily="34" charset="0"/>
              <a:cs typeface="Calibri" panose="020F0502020204030204" pitchFamily="34" charset="0"/>
            </a:rPr>
            <a:t>responsabilidad</a:t>
          </a:r>
          <a:r>
            <a:rPr lang="es-CO" sz="1600" kern="1200" dirty="0">
              <a:latin typeface="Calibri" panose="020F0502020204030204" pitchFamily="34" charset="0"/>
              <a:cs typeface="Calibri" panose="020F0502020204030204" pitchFamily="34" charset="0"/>
            </a:rPr>
            <a:t> y </a:t>
          </a:r>
          <a:r>
            <a:rPr lang="es-CO" sz="1600" b="1" kern="1200" dirty="0">
              <a:latin typeface="Calibri" panose="020F0502020204030204" pitchFamily="34" charset="0"/>
              <a:cs typeface="Calibri" panose="020F0502020204030204" pitchFamily="34" charset="0"/>
            </a:rPr>
            <a:t>seguimiento)</a:t>
          </a:r>
          <a:r>
            <a:rPr lang="es-CO" sz="1600" kern="1200" dirty="0">
              <a:latin typeface="Calibri" panose="020F0502020204030204" pitchFamily="34" charset="0"/>
              <a:cs typeface="Calibri" panose="020F0502020204030204" pitchFamily="34" charset="0"/>
            </a:rPr>
            <a:t>.</a:t>
          </a:r>
        </a:p>
      </dsp:txBody>
      <dsp:txXfrm>
        <a:off x="1408383" y="5151385"/>
        <a:ext cx="5594954" cy="643766"/>
      </dsp:txXfrm>
    </dsp:sp>
    <dsp:sp modelId="{F84E5682-6702-534A-AEAC-FC41EE8B4730}">
      <dsp:nvSpPr>
        <dsp:cNvPr id="0" name=""/>
        <dsp:cNvSpPr/>
      </dsp:nvSpPr>
      <dsp:spPr>
        <a:xfrm>
          <a:off x="1172430" y="686514"/>
          <a:ext cx="215925" cy="5641531"/>
        </a:xfrm>
        <a:custGeom>
          <a:avLst/>
          <a:gdLst/>
          <a:ahLst/>
          <a:cxnLst/>
          <a:rect l="0" t="0" r="0" b="0"/>
          <a:pathLst>
            <a:path>
              <a:moveTo>
                <a:pt x="0" y="0"/>
              </a:moveTo>
              <a:lnTo>
                <a:pt x="0" y="5641531"/>
              </a:lnTo>
              <a:lnTo>
                <a:pt x="215925" y="5641531"/>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2C838F-6114-DA4D-BE52-C08655E7CD52}">
      <dsp:nvSpPr>
        <dsp:cNvPr id="0" name=""/>
        <dsp:cNvSpPr/>
      </dsp:nvSpPr>
      <dsp:spPr>
        <a:xfrm>
          <a:off x="1388355" y="5986134"/>
          <a:ext cx="5635010" cy="683822"/>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CO" sz="1600" b="1" kern="1200" dirty="0">
              <a:latin typeface="Calibri" panose="020F0502020204030204" pitchFamily="34" charset="0"/>
              <a:cs typeface="Calibri" panose="020F0502020204030204" pitchFamily="34" charset="0"/>
            </a:rPr>
            <a:t>V</a:t>
          </a:r>
          <a:r>
            <a:rPr lang="es-CO" sz="1600" kern="1200" dirty="0">
              <a:latin typeface="Calibri" panose="020F0502020204030204" pitchFamily="34" charset="0"/>
              <a:cs typeface="Calibri" panose="020F0502020204030204" pitchFamily="34" charset="0"/>
            </a:rPr>
            <a:t>igencia de las EMO de las contratistas será en los términos del artículo 2.2.4.2.2.18 del Decreto 1072.</a:t>
          </a:r>
        </a:p>
      </dsp:txBody>
      <dsp:txXfrm>
        <a:off x="1408383" y="6006162"/>
        <a:ext cx="5594954" cy="643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E397D-1BFF-F141-AB09-472366E4AF2B}">
      <dsp:nvSpPr>
        <dsp:cNvPr id="0" name=""/>
        <dsp:cNvSpPr/>
      </dsp:nvSpPr>
      <dsp:spPr>
        <a:xfrm>
          <a:off x="0" y="0"/>
          <a:ext cx="783203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48D6D4-9D9A-4E41-881E-F7EF59DC8818}">
      <dsp:nvSpPr>
        <dsp:cNvPr id="0" name=""/>
        <dsp:cNvSpPr/>
      </dsp:nvSpPr>
      <dsp:spPr>
        <a:xfrm>
          <a:off x="0" y="0"/>
          <a:ext cx="1566406" cy="516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MX" sz="2100" kern="1200" dirty="0"/>
            <a:t>SOPORTE NORMATIVO</a:t>
          </a:r>
        </a:p>
      </dsp:txBody>
      <dsp:txXfrm>
        <a:off x="0" y="0"/>
        <a:ext cx="1566406" cy="5168348"/>
      </dsp:txXfrm>
    </dsp:sp>
    <dsp:sp modelId="{95962BD4-3419-5E47-B80E-59871E9AA6F9}">
      <dsp:nvSpPr>
        <dsp:cNvPr id="0" name=""/>
        <dsp:cNvSpPr/>
      </dsp:nvSpPr>
      <dsp:spPr>
        <a:xfrm>
          <a:off x="1683887" y="34888"/>
          <a:ext cx="6148146" cy="697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MX" sz="2100" kern="1200" dirty="0"/>
            <a:t>Ley 9 de 1979</a:t>
          </a:r>
        </a:p>
      </dsp:txBody>
      <dsp:txXfrm>
        <a:off x="1683887" y="34888"/>
        <a:ext cx="6148146" cy="697777"/>
      </dsp:txXfrm>
    </dsp:sp>
    <dsp:sp modelId="{E2FE0356-5699-AA4E-BBD0-4BD28182DD9F}">
      <dsp:nvSpPr>
        <dsp:cNvPr id="0" name=""/>
        <dsp:cNvSpPr/>
      </dsp:nvSpPr>
      <dsp:spPr>
        <a:xfrm>
          <a:off x="1566406" y="732666"/>
          <a:ext cx="626562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166A0C-B72F-9B43-952E-B58307B48F27}">
      <dsp:nvSpPr>
        <dsp:cNvPr id="0" name=""/>
        <dsp:cNvSpPr/>
      </dsp:nvSpPr>
      <dsp:spPr>
        <a:xfrm>
          <a:off x="1683887" y="767555"/>
          <a:ext cx="6148146" cy="697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MX" sz="2100" kern="1200" dirty="0"/>
            <a:t>Decreto Ley 1295 de 1994</a:t>
          </a:r>
        </a:p>
      </dsp:txBody>
      <dsp:txXfrm>
        <a:off x="1683887" y="767555"/>
        <a:ext cx="6148146" cy="697777"/>
      </dsp:txXfrm>
    </dsp:sp>
    <dsp:sp modelId="{6A492E86-4DC9-1845-9D13-07E81789D21A}">
      <dsp:nvSpPr>
        <dsp:cNvPr id="0" name=""/>
        <dsp:cNvSpPr/>
      </dsp:nvSpPr>
      <dsp:spPr>
        <a:xfrm>
          <a:off x="1566406" y="1465332"/>
          <a:ext cx="626562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C506EB-4A68-2947-8F50-011E3347C657}">
      <dsp:nvSpPr>
        <dsp:cNvPr id="0" name=""/>
        <dsp:cNvSpPr/>
      </dsp:nvSpPr>
      <dsp:spPr>
        <a:xfrm>
          <a:off x="1683887" y="1500221"/>
          <a:ext cx="6148146" cy="697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MX" sz="2100" kern="1200" dirty="0"/>
            <a:t>Ley 1562 de 2012</a:t>
          </a:r>
        </a:p>
      </dsp:txBody>
      <dsp:txXfrm>
        <a:off x="1683887" y="1500221"/>
        <a:ext cx="6148146" cy="697777"/>
      </dsp:txXfrm>
    </dsp:sp>
    <dsp:sp modelId="{4D84B042-44ED-D54A-BD22-3C9A1587B87F}">
      <dsp:nvSpPr>
        <dsp:cNvPr id="0" name=""/>
        <dsp:cNvSpPr/>
      </dsp:nvSpPr>
      <dsp:spPr>
        <a:xfrm>
          <a:off x="1566406" y="2197998"/>
          <a:ext cx="626562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982583-FED0-A944-96CB-70E6D20A760D}">
      <dsp:nvSpPr>
        <dsp:cNvPr id="0" name=""/>
        <dsp:cNvSpPr/>
      </dsp:nvSpPr>
      <dsp:spPr>
        <a:xfrm>
          <a:off x="1683887" y="2232887"/>
          <a:ext cx="6148146" cy="697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MX" sz="2100" kern="1200" dirty="0"/>
            <a:t>Decisión 594 de 2004 y Resolución 957 de 2005 (CAN)</a:t>
          </a:r>
        </a:p>
      </dsp:txBody>
      <dsp:txXfrm>
        <a:off x="1683887" y="2232887"/>
        <a:ext cx="6148146" cy="697777"/>
      </dsp:txXfrm>
    </dsp:sp>
    <dsp:sp modelId="{396FFE77-D5F5-1148-8200-701F74E2F882}">
      <dsp:nvSpPr>
        <dsp:cNvPr id="0" name=""/>
        <dsp:cNvSpPr/>
      </dsp:nvSpPr>
      <dsp:spPr>
        <a:xfrm>
          <a:off x="1566406" y="2930665"/>
          <a:ext cx="626562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7405DD-A865-4945-8C80-838000AFEAA5}">
      <dsp:nvSpPr>
        <dsp:cNvPr id="0" name=""/>
        <dsp:cNvSpPr/>
      </dsp:nvSpPr>
      <dsp:spPr>
        <a:xfrm>
          <a:off x="1683887" y="2965554"/>
          <a:ext cx="6148146" cy="697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MX" sz="2100" kern="1200" dirty="0"/>
            <a:t>LEY 2114 DE 2021</a:t>
          </a:r>
        </a:p>
      </dsp:txBody>
      <dsp:txXfrm>
        <a:off x="1683887" y="2965554"/>
        <a:ext cx="6148146" cy="697777"/>
      </dsp:txXfrm>
    </dsp:sp>
    <dsp:sp modelId="{930B07BF-3C74-D54A-A9FA-C09557B0BBA1}">
      <dsp:nvSpPr>
        <dsp:cNvPr id="0" name=""/>
        <dsp:cNvSpPr/>
      </dsp:nvSpPr>
      <dsp:spPr>
        <a:xfrm>
          <a:off x="1566406" y="3663331"/>
          <a:ext cx="626562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AFAF3-BB23-C84B-8A10-060AF66AF994}">
      <dsp:nvSpPr>
        <dsp:cNvPr id="0" name=""/>
        <dsp:cNvSpPr/>
      </dsp:nvSpPr>
      <dsp:spPr>
        <a:xfrm>
          <a:off x="1683887" y="3698220"/>
          <a:ext cx="6148146" cy="697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MX" sz="2100" kern="1200" dirty="0"/>
            <a:t>DECRETO 1072 DE 2015</a:t>
          </a:r>
        </a:p>
      </dsp:txBody>
      <dsp:txXfrm>
        <a:off x="1683887" y="3698220"/>
        <a:ext cx="6148146" cy="697777"/>
      </dsp:txXfrm>
    </dsp:sp>
    <dsp:sp modelId="{B9BF7363-6EB5-6746-842C-53C3117CCDD0}">
      <dsp:nvSpPr>
        <dsp:cNvPr id="0" name=""/>
        <dsp:cNvSpPr/>
      </dsp:nvSpPr>
      <dsp:spPr>
        <a:xfrm>
          <a:off x="1566406" y="4395997"/>
          <a:ext cx="626562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1FE21F-8441-3643-958D-9990979FA7D3}">
      <dsp:nvSpPr>
        <dsp:cNvPr id="0" name=""/>
        <dsp:cNvSpPr/>
      </dsp:nvSpPr>
      <dsp:spPr>
        <a:xfrm>
          <a:off x="1683887" y="4430886"/>
          <a:ext cx="6148146" cy="697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MX" sz="2100" kern="1200" dirty="0"/>
            <a:t>SENTENCIA T202 DE 2014</a:t>
          </a:r>
        </a:p>
      </dsp:txBody>
      <dsp:txXfrm>
        <a:off x="1683887" y="4430886"/>
        <a:ext cx="6148146" cy="697777"/>
      </dsp:txXfrm>
    </dsp:sp>
    <dsp:sp modelId="{1F8A0EE8-973F-B34B-92F5-37A876FA1E19}">
      <dsp:nvSpPr>
        <dsp:cNvPr id="0" name=""/>
        <dsp:cNvSpPr/>
      </dsp:nvSpPr>
      <dsp:spPr>
        <a:xfrm>
          <a:off x="1566406" y="5128664"/>
          <a:ext cx="626562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3D5B0-AA0D-E741-9D3B-AF0E4D913260}">
      <dsp:nvSpPr>
        <dsp:cNvPr id="0" name=""/>
        <dsp:cNvSpPr/>
      </dsp:nvSpPr>
      <dsp:spPr>
        <a:xfrm>
          <a:off x="0" y="96764"/>
          <a:ext cx="8215673" cy="1411678"/>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0" i="0" kern="1200" dirty="0"/>
            <a:t>parágrafo 3 del artículo </a:t>
          </a:r>
          <a:r>
            <a:rPr lang="es-CO" sz="1800" b="0" i="0" kern="1200" dirty="0">
              <a:hlinkClick xmlns:r="http://schemas.openxmlformats.org/officeDocument/2006/relationships" r:id="rId1"/>
            </a:rPr>
            <a:t>2 </a:t>
          </a:r>
          <a:r>
            <a:rPr lang="es-CO" sz="1800" b="0" i="0" kern="1200" dirty="0"/>
            <a:t>de la Ley 1562 de 2012, la entidad o institución contratante deberá establecer las medidas para que los contratistas sean incluidos en sus SVE, Tomar en cuenta duración de los contratos. Costo de los exámenes periódicos asumido por el contratante.</a:t>
          </a:r>
          <a:endParaRPr lang="es-CO" sz="1800" kern="1200" dirty="0"/>
        </a:p>
      </dsp:txBody>
      <dsp:txXfrm>
        <a:off x="68912" y="165676"/>
        <a:ext cx="8077849" cy="1273854"/>
      </dsp:txXfrm>
    </dsp:sp>
    <dsp:sp modelId="{5AE971DA-3025-0543-B345-DD29303C51BD}">
      <dsp:nvSpPr>
        <dsp:cNvPr id="0" name=""/>
        <dsp:cNvSpPr/>
      </dsp:nvSpPr>
      <dsp:spPr>
        <a:xfrm>
          <a:off x="0" y="1560282"/>
          <a:ext cx="8215673" cy="1411678"/>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0" i="0" kern="1200" dirty="0"/>
            <a:t>El costo de los exámenes </a:t>
          </a:r>
          <a:r>
            <a:rPr lang="es-CO" sz="1800" b="0" i="0" kern="1200" dirty="0" err="1"/>
            <a:t>preocupacionales</a:t>
          </a:r>
          <a:r>
            <a:rPr lang="es-CO" sz="1800" b="0" i="0" kern="1200" dirty="0"/>
            <a:t> (sic) será asumido por el contratista.</a:t>
          </a:r>
          <a:endParaRPr lang="es-CO" sz="1800" kern="1200" dirty="0"/>
        </a:p>
      </dsp:txBody>
      <dsp:txXfrm>
        <a:off x="68912" y="1629194"/>
        <a:ext cx="8077849" cy="1273854"/>
      </dsp:txXfrm>
    </dsp:sp>
    <dsp:sp modelId="{FAAC8F17-3D92-D94F-BA89-1C03AD89A455}">
      <dsp:nvSpPr>
        <dsp:cNvPr id="0" name=""/>
        <dsp:cNvSpPr/>
      </dsp:nvSpPr>
      <dsp:spPr>
        <a:xfrm>
          <a:off x="0" y="3023800"/>
          <a:ext cx="8215673" cy="1411678"/>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0" i="0" kern="1200" dirty="0"/>
            <a:t>Este examen tendrá </a:t>
          </a:r>
          <a:r>
            <a:rPr lang="es-CO" sz="1800" b="1" i="0" kern="1200" dirty="0"/>
            <a:t>vigencia</a:t>
          </a:r>
          <a:r>
            <a:rPr lang="es-CO" sz="1800" b="0" i="0" kern="1200" dirty="0"/>
            <a:t> máxima </a:t>
          </a:r>
          <a:r>
            <a:rPr lang="es-CO" sz="1800" i="0" kern="1200" dirty="0"/>
            <a:t>de</a:t>
          </a:r>
          <a:r>
            <a:rPr lang="es-CO" sz="1800" b="1" i="0" kern="1200" dirty="0"/>
            <a:t> tres (3) años </a:t>
          </a:r>
          <a:r>
            <a:rPr lang="es-CO" sz="1800" b="0" i="0" kern="1200" dirty="0"/>
            <a:t>y será válido para todos los contratos que suscriba el contratista, siempre y cuando se haya </a:t>
          </a:r>
          <a:r>
            <a:rPr lang="es-CO" sz="1800" b="1" i="0" kern="1200" dirty="0"/>
            <a:t>valorado el FRO más alto</a:t>
          </a:r>
          <a:r>
            <a:rPr lang="es-CO" sz="1800" b="0" i="0" kern="1200" dirty="0"/>
            <a:t> al cual estará expuesto en todos los contratos. En el caso de </a:t>
          </a:r>
          <a:r>
            <a:rPr lang="es-CO" sz="1800" b="1" i="0" kern="1200" dirty="0"/>
            <a:t>perder su condición de contratista </a:t>
          </a:r>
          <a:r>
            <a:rPr lang="es-CO" sz="1800" b="0" i="0" kern="1200" dirty="0"/>
            <a:t>por un periodo superior a 6 meses continuos, deberá </a:t>
          </a:r>
          <a:r>
            <a:rPr lang="es-CO" sz="1800" b="1" i="0" kern="1200" dirty="0"/>
            <a:t>realizarse nuevamente </a:t>
          </a:r>
          <a:r>
            <a:rPr lang="es-CO" sz="1800" b="0" i="0" kern="1200" dirty="0"/>
            <a:t>el examen.</a:t>
          </a:r>
          <a:endParaRPr lang="es-CO" sz="1800" kern="1200" dirty="0"/>
        </a:p>
      </dsp:txBody>
      <dsp:txXfrm>
        <a:off x="68912" y="3092712"/>
        <a:ext cx="8077849" cy="127385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AE8D5-19E2-2F46-A715-087EC54B74E6}">
      <dsp:nvSpPr>
        <dsp:cNvPr id="0" name=""/>
        <dsp:cNvSpPr/>
      </dsp:nvSpPr>
      <dsp:spPr>
        <a:xfrm>
          <a:off x="508003" y="1237419"/>
          <a:ext cx="3257536" cy="2149678"/>
        </a:xfrm>
        <a:prstGeom prst="roundRect">
          <a:avLst>
            <a:gd name="adj" fmla="val 10000"/>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s-CO" sz="3900" kern="1200" dirty="0"/>
            <a:t>Las EMO periódicas se clasifican en</a:t>
          </a:r>
        </a:p>
      </dsp:txBody>
      <dsp:txXfrm>
        <a:off x="570965" y="1300381"/>
        <a:ext cx="3131612" cy="2023754"/>
      </dsp:txXfrm>
    </dsp:sp>
    <dsp:sp modelId="{3A66F914-EE62-D24F-9990-DC87D7547D35}">
      <dsp:nvSpPr>
        <dsp:cNvPr id="0" name=""/>
        <dsp:cNvSpPr/>
      </dsp:nvSpPr>
      <dsp:spPr>
        <a:xfrm rot="19457599">
          <a:off x="3566476" y="1652390"/>
          <a:ext cx="2117869" cy="83671"/>
        </a:xfrm>
        <a:custGeom>
          <a:avLst/>
          <a:gdLst/>
          <a:ahLst/>
          <a:cxnLst/>
          <a:rect l="0" t="0" r="0" b="0"/>
          <a:pathLst>
            <a:path>
              <a:moveTo>
                <a:pt x="0" y="41835"/>
              </a:moveTo>
              <a:lnTo>
                <a:pt x="2117869" y="4183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MX" sz="800" kern="1200"/>
        </a:p>
      </dsp:txBody>
      <dsp:txXfrm>
        <a:off x="4572464" y="1641279"/>
        <a:ext cx="105893" cy="105893"/>
      </dsp:txXfrm>
    </dsp:sp>
    <dsp:sp modelId="{C6F23F42-41CB-744D-BBB7-23B52B093713}">
      <dsp:nvSpPr>
        <dsp:cNvPr id="0" name=""/>
        <dsp:cNvSpPr/>
      </dsp:nvSpPr>
      <dsp:spPr>
        <a:xfrm>
          <a:off x="5485282" y="1354"/>
          <a:ext cx="4299356" cy="2149678"/>
        </a:xfrm>
        <a:prstGeom prst="roundRect">
          <a:avLst>
            <a:gd name="adj" fmla="val 10000"/>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s-CO" sz="3900" b="1" kern="1200" dirty="0"/>
            <a:t>A. Evaluaciones Médicas Periódicas Programadas</a:t>
          </a:r>
          <a:endParaRPr lang="es-CO" sz="3900" kern="1200" dirty="0"/>
        </a:p>
      </dsp:txBody>
      <dsp:txXfrm>
        <a:off x="5548244" y="64316"/>
        <a:ext cx="4173432" cy="2023754"/>
      </dsp:txXfrm>
    </dsp:sp>
    <dsp:sp modelId="{916F7F77-8A40-E049-81C9-93D3BB7ACA9D}">
      <dsp:nvSpPr>
        <dsp:cNvPr id="0" name=""/>
        <dsp:cNvSpPr/>
      </dsp:nvSpPr>
      <dsp:spPr>
        <a:xfrm rot="2142401">
          <a:off x="3566476" y="2888455"/>
          <a:ext cx="2117869" cy="83671"/>
        </a:xfrm>
        <a:custGeom>
          <a:avLst/>
          <a:gdLst/>
          <a:ahLst/>
          <a:cxnLst/>
          <a:rect l="0" t="0" r="0" b="0"/>
          <a:pathLst>
            <a:path>
              <a:moveTo>
                <a:pt x="0" y="41835"/>
              </a:moveTo>
              <a:lnTo>
                <a:pt x="2117869" y="4183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MX" sz="800" kern="1200"/>
        </a:p>
      </dsp:txBody>
      <dsp:txXfrm>
        <a:off x="4572464" y="2877344"/>
        <a:ext cx="105893" cy="105893"/>
      </dsp:txXfrm>
    </dsp:sp>
    <dsp:sp modelId="{823CDF4F-3ECD-7D43-A6DF-6092C1ED5EB6}">
      <dsp:nvSpPr>
        <dsp:cNvPr id="0" name=""/>
        <dsp:cNvSpPr/>
      </dsp:nvSpPr>
      <dsp:spPr>
        <a:xfrm>
          <a:off x="5485282" y="2473484"/>
          <a:ext cx="4299356" cy="2149678"/>
        </a:xfrm>
        <a:prstGeom prst="roundRect">
          <a:avLst>
            <a:gd name="adj" fmla="val 10000"/>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s-CO" sz="3900" b="1" kern="1200" dirty="0"/>
            <a:t>B. Evaluaciones Médicas por Cambios de Ocupación</a:t>
          </a:r>
          <a:endParaRPr lang="es-CO" sz="3900" kern="1200" dirty="0"/>
        </a:p>
      </dsp:txBody>
      <dsp:txXfrm>
        <a:off x="5548244" y="2536446"/>
        <a:ext cx="4173432" cy="202375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7636D-A31D-6D44-AC1F-502FA613BC71}">
      <dsp:nvSpPr>
        <dsp:cNvPr id="0" name=""/>
        <dsp:cNvSpPr/>
      </dsp:nvSpPr>
      <dsp:spPr>
        <a:xfrm>
          <a:off x="993197" y="1948319"/>
          <a:ext cx="2217281" cy="1371346"/>
        </a:xfrm>
        <a:prstGeom prst="roundRect">
          <a:avLst>
            <a:gd name="adj" fmla="val 10000"/>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b="1" kern="1200" dirty="0"/>
            <a:t>A. EMO Periódicas Programadas</a:t>
          </a:r>
          <a:endParaRPr lang="es-CO" sz="2000" kern="1200" dirty="0"/>
        </a:p>
      </dsp:txBody>
      <dsp:txXfrm>
        <a:off x="1033362" y="1988484"/>
        <a:ext cx="2136951" cy="1291016"/>
      </dsp:txXfrm>
    </dsp:sp>
    <dsp:sp modelId="{DF6E7373-83D4-8946-A2FB-BA54BC9AE7FC}">
      <dsp:nvSpPr>
        <dsp:cNvPr id="0" name=""/>
        <dsp:cNvSpPr/>
      </dsp:nvSpPr>
      <dsp:spPr>
        <a:xfrm rot="19457599">
          <a:off x="2983717" y="1888129"/>
          <a:ext cx="2412555" cy="83671"/>
        </a:xfrm>
        <a:custGeom>
          <a:avLst/>
          <a:gdLst/>
          <a:ahLst/>
          <a:cxnLst/>
          <a:rect l="0" t="0" r="0" b="0"/>
          <a:pathLst>
            <a:path>
              <a:moveTo>
                <a:pt x="0" y="41835"/>
              </a:moveTo>
              <a:lnTo>
                <a:pt x="2412555" y="41835"/>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MX" sz="900" kern="1200"/>
        </a:p>
      </dsp:txBody>
      <dsp:txXfrm>
        <a:off x="4129680" y="1869651"/>
        <a:ext cx="120627" cy="120627"/>
      </dsp:txXfrm>
    </dsp:sp>
    <dsp:sp modelId="{4E30191D-CF09-DD4A-AB73-8B38E713EBE6}">
      <dsp:nvSpPr>
        <dsp:cNvPr id="0" name=""/>
        <dsp:cNvSpPr/>
      </dsp:nvSpPr>
      <dsp:spPr>
        <a:xfrm>
          <a:off x="5169510" y="1543"/>
          <a:ext cx="4897579" cy="2448789"/>
        </a:xfrm>
        <a:prstGeom prst="roundRect">
          <a:avLst>
            <a:gd name="adj" fmla="val 10000"/>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a:t>Fin: monitorear la exposición a FRO e identificar en forma precoz, posibles alteraciones temporales, permanentes o agravadas del estado de salud del trabajador, ocasionadas por la labor o por la exposición al medio ambiente de trabajo.</a:t>
          </a:r>
        </a:p>
      </dsp:txBody>
      <dsp:txXfrm>
        <a:off x="5241233" y="73266"/>
        <a:ext cx="4754133" cy="2305343"/>
      </dsp:txXfrm>
    </dsp:sp>
    <dsp:sp modelId="{E188DE1A-D297-6D4A-8327-BCE8D0E81024}">
      <dsp:nvSpPr>
        <dsp:cNvPr id="0" name=""/>
        <dsp:cNvSpPr/>
      </dsp:nvSpPr>
      <dsp:spPr>
        <a:xfrm rot="2142401">
          <a:off x="2983717" y="3296183"/>
          <a:ext cx="2412555" cy="83671"/>
        </a:xfrm>
        <a:custGeom>
          <a:avLst/>
          <a:gdLst/>
          <a:ahLst/>
          <a:cxnLst/>
          <a:rect l="0" t="0" r="0" b="0"/>
          <a:pathLst>
            <a:path>
              <a:moveTo>
                <a:pt x="0" y="41835"/>
              </a:moveTo>
              <a:lnTo>
                <a:pt x="2412555" y="41835"/>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MX" sz="900" kern="1200"/>
        </a:p>
      </dsp:txBody>
      <dsp:txXfrm>
        <a:off x="4129680" y="3277705"/>
        <a:ext cx="120627" cy="120627"/>
      </dsp:txXfrm>
    </dsp:sp>
    <dsp:sp modelId="{05A56C8D-3CBE-6749-97A9-35737A0AD799}">
      <dsp:nvSpPr>
        <dsp:cNvPr id="0" name=""/>
        <dsp:cNvSpPr/>
      </dsp:nvSpPr>
      <dsp:spPr>
        <a:xfrm>
          <a:off x="5169510" y="2817651"/>
          <a:ext cx="4897579" cy="2448789"/>
        </a:xfrm>
        <a:prstGeom prst="roundRect">
          <a:avLst>
            <a:gd name="adj" fmla="val 10000"/>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a:t>Realizadas de acuerdo con la edad del trabajador, el tipo, magnitud, frecuencia y tiempo de exposición a cada FRO, así como al estado de salud del trabajador. Los criterios, métodos, procedimientos de las EMO y la correspondiente interpretación de sus resultados deberán estar previamente definidos y técnicamente justificados en los PVE del SGSST.</a:t>
          </a:r>
        </a:p>
      </dsp:txBody>
      <dsp:txXfrm>
        <a:off x="5241233" y="2889374"/>
        <a:ext cx="4754133" cy="230534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BE180-2A17-B24E-AB33-7488EC4D1494}">
      <dsp:nvSpPr>
        <dsp:cNvPr id="0" name=""/>
        <dsp:cNvSpPr/>
      </dsp:nvSpPr>
      <dsp:spPr>
        <a:xfrm>
          <a:off x="1083250" y="1922545"/>
          <a:ext cx="1756028" cy="1456760"/>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b="1" kern="1200" dirty="0"/>
            <a:t>B. EM por Cambios de Ocupación</a:t>
          </a:r>
          <a:endParaRPr lang="es-CO" sz="2000" kern="1200" dirty="0"/>
        </a:p>
      </dsp:txBody>
      <dsp:txXfrm>
        <a:off x="1125917" y="1965212"/>
        <a:ext cx="1670694" cy="1371426"/>
      </dsp:txXfrm>
    </dsp:sp>
    <dsp:sp modelId="{EC4D0ECC-7253-6E41-84E0-F53A0AD20F6E}">
      <dsp:nvSpPr>
        <dsp:cNvPr id="0" name=""/>
        <dsp:cNvSpPr/>
      </dsp:nvSpPr>
      <dsp:spPr>
        <a:xfrm rot="19457599">
          <a:off x="2611060" y="1900536"/>
          <a:ext cx="2428065" cy="83671"/>
        </a:xfrm>
        <a:custGeom>
          <a:avLst/>
          <a:gdLst/>
          <a:ahLst/>
          <a:cxnLst/>
          <a:rect l="0" t="0" r="0" b="0"/>
          <a:pathLst>
            <a:path>
              <a:moveTo>
                <a:pt x="0" y="41835"/>
              </a:moveTo>
              <a:lnTo>
                <a:pt x="2428065" y="41835"/>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MX" sz="900" kern="1200"/>
        </a:p>
      </dsp:txBody>
      <dsp:txXfrm>
        <a:off x="3764391" y="1881671"/>
        <a:ext cx="121403" cy="121403"/>
      </dsp:txXfrm>
    </dsp:sp>
    <dsp:sp modelId="{D11B8E2E-E1F8-CB4C-842F-B67AFDEFA90B}">
      <dsp:nvSpPr>
        <dsp:cNvPr id="0" name=""/>
        <dsp:cNvSpPr/>
      </dsp:nvSpPr>
      <dsp:spPr>
        <a:xfrm>
          <a:off x="4810905" y="1553"/>
          <a:ext cx="4929065" cy="2464532"/>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s-CO" sz="2000" kern="1200" dirty="0"/>
            <a:t>Objetivo es garantizar que el trabajador se </a:t>
          </a:r>
          <a:r>
            <a:rPr lang="es-CO" sz="2000" b="1" i="1" kern="1200" dirty="0"/>
            <a:t>mantenga</a:t>
          </a:r>
          <a:r>
            <a:rPr lang="es-CO" sz="2000" kern="1200" dirty="0"/>
            <a:t> en condiciones de salud física, mental y social acorde con los requerimientos de nuevas tareas y sin que las nuevas condiciones de exposición afecten su salud.</a:t>
          </a:r>
        </a:p>
      </dsp:txBody>
      <dsp:txXfrm>
        <a:off x="4883089" y="73737"/>
        <a:ext cx="4784697" cy="2320164"/>
      </dsp:txXfrm>
    </dsp:sp>
    <dsp:sp modelId="{E4DA559F-0086-8A42-8E99-1C8FB17CE172}">
      <dsp:nvSpPr>
        <dsp:cNvPr id="0" name=""/>
        <dsp:cNvSpPr/>
      </dsp:nvSpPr>
      <dsp:spPr>
        <a:xfrm rot="2142401">
          <a:off x="2611060" y="3317643"/>
          <a:ext cx="2428065" cy="83671"/>
        </a:xfrm>
        <a:custGeom>
          <a:avLst/>
          <a:gdLst/>
          <a:ahLst/>
          <a:cxnLst/>
          <a:rect l="0" t="0" r="0" b="0"/>
          <a:pathLst>
            <a:path>
              <a:moveTo>
                <a:pt x="0" y="41835"/>
              </a:moveTo>
              <a:lnTo>
                <a:pt x="2428065" y="41835"/>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MX" sz="900" kern="1200"/>
        </a:p>
      </dsp:txBody>
      <dsp:txXfrm>
        <a:off x="3764391" y="3298777"/>
        <a:ext cx="121403" cy="121403"/>
      </dsp:txXfrm>
    </dsp:sp>
    <dsp:sp modelId="{D6F64649-0269-424C-9C5E-32481876A888}">
      <dsp:nvSpPr>
        <dsp:cNvPr id="0" name=""/>
        <dsp:cNvSpPr/>
      </dsp:nvSpPr>
      <dsp:spPr>
        <a:xfrm>
          <a:off x="4810905" y="2835765"/>
          <a:ext cx="4929065" cy="2464532"/>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s-CO" sz="2000" kern="1200" dirty="0"/>
            <a:t>Realizar EMO a todos los trabajadores cada vez que este cambie de ocupación y ello implique cambio de medio ambiente laboral, de funciones, tareas o exposición a nuevos o mayores FRO, en los que detecte un incremento de su magnitud, intensidad y frecuencia. </a:t>
          </a:r>
        </a:p>
        <a:p>
          <a:pPr lvl="0" algn="l" defTabSz="889000">
            <a:lnSpc>
              <a:spcPct val="90000"/>
            </a:lnSpc>
            <a:spcBef>
              <a:spcPct val="0"/>
            </a:spcBef>
            <a:spcAft>
              <a:spcPct val="35000"/>
            </a:spcAft>
          </a:pPr>
          <a:r>
            <a:rPr lang="es-CO" sz="2000" kern="1200" dirty="0"/>
            <a:t>Responden a lo establecido en los PVE del SGSST.</a:t>
          </a:r>
        </a:p>
      </dsp:txBody>
      <dsp:txXfrm>
        <a:off x="4883089" y="2907949"/>
        <a:ext cx="4784697" cy="232016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D639F-7403-5F40-8000-8C75396EEBE6}">
      <dsp:nvSpPr>
        <dsp:cNvPr id="0" name=""/>
        <dsp:cNvSpPr/>
      </dsp:nvSpPr>
      <dsp:spPr>
        <a:xfrm>
          <a:off x="2853989" y="1917900"/>
          <a:ext cx="7202401" cy="2688392"/>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508" tIns="95250" rIns="95250" bIns="95250" numCol="1" spcCol="1270" anchor="ctr" anchorCtr="0">
          <a:noAutofit/>
        </a:bodyPr>
        <a:lstStyle/>
        <a:p>
          <a:pPr lvl="0" algn="l" defTabSz="1111250">
            <a:lnSpc>
              <a:spcPct val="90000"/>
            </a:lnSpc>
            <a:spcBef>
              <a:spcPct val="0"/>
            </a:spcBef>
            <a:spcAft>
              <a:spcPct val="35000"/>
            </a:spcAft>
          </a:pPr>
          <a:r>
            <a:rPr lang="es-CO" sz="2500" kern="1200" dirty="0"/>
            <a:t>Antecedentes que se registren en las EMO periódicas laborales deberán actualizarse a la fecha de la evaluación correspondiente y se revisarán comparativamente, cada vez que se realice este tipo de evaluación.</a:t>
          </a:r>
          <a:r>
            <a:rPr lang="es-CO" sz="2500" b="1" kern="1200" dirty="0"/>
            <a:t> (Parágrafo)</a:t>
          </a:r>
          <a:endParaRPr lang="es-CO" sz="2500" kern="1200" dirty="0"/>
        </a:p>
      </dsp:txBody>
      <dsp:txXfrm>
        <a:off x="2985225" y="2049136"/>
        <a:ext cx="6939929" cy="2425920"/>
      </dsp:txXfrm>
    </dsp:sp>
    <dsp:sp modelId="{B171FFFE-235A-F544-9C7E-A016F1B5C7B8}">
      <dsp:nvSpPr>
        <dsp:cNvPr id="0" name=""/>
        <dsp:cNvSpPr/>
      </dsp:nvSpPr>
      <dsp:spPr>
        <a:xfrm>
          <a:off x="856773" y="403027"/>
          <a:ext cx="3339213" cy="333971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D4A03-5AA4-7D42-A5AB-79E52995BA89}">
      <dsp:nvSpPr>
        <dsp:cNvPr id="0" name=""/>
        <dsp:cNvSpPr/>
      </dsp:nvSpPr>
      <dsp:spPr>
        <a:xfrm>
          <a:off x="0" y="75664"/>
          <a:ext cx="6547368" cy="155961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CO" sz="3100" kern="1200" dirty="0"/>
            <a:t>Son aquellas que se deben realizar al trabajador cuando se termina la relación laboral.</a:t>
          </a:r>
        </a:p>
      </dsp:txBody>
      <dsp:txXfrm>
        <a:off x="76134" y="151798"/>
        <a:ext cx="6395100" cy="1407342"/>
      </dsp:txXfrm>
    </dsp:sp>
    <dsp:sp modelId="{BB3BE813-0923-C942-A3AA-7E577E7E2797}">
      <dsp:nvSpPr>
        <dsp:cNvPr id="0" name=""/>
        <dsp:cNvSpPr/>
      </dsp:nvSpPr>
      <dsp:spPr>
        <a:xfrm>
          <a:off x="0" y="1635274"/>
          <a:ext cx="6547368" cy="3593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87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s-CO" sz="2400" b="1" kern="1200" dirty="0"/>
            <a:t>Objetivo:</a:t>
          </a:r>
          <a:r>
            <a:rPr lang="es-CO" sz="2400" kern="1200" dirty="0"/>
            <a:t> valorar y registrar las condiciones de salud en las que el trabajador se </a:t>
          </a:r>
          <a:r>
            <a:rPr lang="es-CO" sz="2400" b="1" kern="1200" dirty="0"/>
            <a:t>retira</a:t>
          </a:r>
          <a:r>
            <a:rPr lang="es-CO" sz="2400" kern="1200" dirty="0"/>
            <a:t> de sus tareas o funciones asignadas.</a:t>
          </a:r>
        </a:p>
        <a:p>
          <a:pPr marL="228600" lvl="1" indent="-228600" algn="just" defTabSz="1066800">
            <a:lnSpc>
              <a:spcPct val="90000"/>
            </a:lnSpc>
            <a:spcBef>
              <a:spcPct val="0"/>
            </a:spcBef>
            <a:spcAft>
              <a:spcPct val="20000"/>
            </a:spcAft>
            <a:buChar char="••"/>
          </a:pPr>
          <a:r>
            <a:rPr lang="es-CO" sz="2400" kern="1200" dirty="0"/>
            <a:t>Empleador o contratante deberá informar al trabajador sobre el proceso para la realización de la </a:t>
          </a:r>
          <a:r>
            <a:rPr lang="es-CO" sz="2400" b="1" kern="1200" dirty="0"/>
            <a:t>EMO de egreso.</a:t>
          </a:r>
          <a:endParaRPr lang="es-CO" sz="2400" kern="1200" dirty="0"/>
        </a:p>
        <a:p>
          <a:pPr marL="228600" lvl="1" indent="-228600" algn="just" defTabSz="1066800">
            <a:lnSpc>
              <a:spcPct val="90000"/>
            </a:lnSpc>
            <a:spcBef>
              <a:spcPct val="0"/>
            </a:spcBef>
            <a:spcAft>
              <a:spcPct val="20000"/>
            </a:spcAft>
            <a:buChar char="••"/>
          </a:pPr>
          <a:r>
            <a:rPr lang="es-CO" sz="2400" kern="1200" dirty="0"/>
            <a:t>Dentro de los cinco (5) días hábiles posteriores a la terminación de la relación laboral o contractual</a:t>
          </a:r>
        </a:p>
        <a:p>
          <a:pPr marL="228600" lvl="1" indent="-228600" algn="just" defTabSz="1066800">
            <a:lnSpc>
              <a:spcPct val="90000"/>
            </a:lnSpc>
            <a:spcBef>
              <a:spcPct val="0"/>
            </a:spcBef>
            <a:spcAft>
              <a:spcPct val="20000"/>
            </a:spcAft>
            <a:buChar char="••"/>
          </a:pPr>
          <a:r>
            <a:rPr lang="es-CO" sz="2400" kern="1200" dirty="0"/>
            <a:t>Dejar constancia de la notificación. (numeral 7 del artículo 57 del </a:t>
          </a:r>
          <a:r>
            <a:rPr lang="es-CO" sz="2400" b="1" kern="1200" dirty="0"/>
            <a:t>CST</a:t>
          </a:r>
          <a:r>
            <a:rPr lang="es-CO" sz="2400" kern="1200" dirty="0"/>
            <a:t>), </a:t>
          </a:r>
        </a:p>
      </dsp:txBody>
      <dsp:txXfrm>
        <a:off x="0" y="1635274"/>
        <a:ext cx="6547368" cy="359352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BDD15-934E-D54F-89E4-FC2322B822F2}">
      <dsp:nvSpPr>
        <dsp:cNvPr id="0" name=""/>
        <dsp:cNvSpPr/>
      </dsp:nvSpPr>
      <dsp:spPr>
        <a:xfrm>
          <a:off x="1660" y="396648"/>
          <a:ext cx="4511162" cy="4511162"/>
        </a:xfrm>
        <a:prstGeom prst="ellips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822450">
            <a:lnSpc>
              <a:spcPct val="90000"/>
            </a:lnSpc>
            <a:spcBef>
              <a:spcPct val="0"/>
            </a:spcBef>
            <a:spcAft>
              <a:spcPct val="35000"/>
            </a:spcAft>
          </a:pPr>
          <a:r>
            <a:rPr lang="es-CO" sz="4100" b="1" kern="1200" dirty="0"/>
            <a:t>S</a:t>
          </a:r>
          <a:r>
            <a:rPr lang="es-CO" sz="4100" kern="1200" dirty="0"/>
            <a:t>e encuentra una presunta </a:t>
          </a:r>
          <a:r>
            <a:rPr lang="es-CO" sz="4100" b="1" kern="1200" dirty="0"/>
            <a:t>EL</a:t>
          </a:r>
          <a:r>
            <a:rPr lang="es-CO" sz="4100" kern="1200" dirty="0"/>
            <a:t> o secuelas de eventos laborales no diagnosticadas</a:t>
          </a:r>
        </a:p>
      </dsp:txBody>
      <dsp:txXfrm>
        <a:off x="662304" y="1057292"/>
        <a:ext cx="3189874" cy="3189874"/>
      </dsp:txXfrm>
    </dsp:sp>
    <dsp:sp modelId="{A1A152D8-0914-AF46-9853-E8D3B16B5540}">
      <dsp:nvSpPr>
        <dsp:cNvPr id="0" name=""/>
        <dsp:cNvSpPr/>
      </dsp:nvSpPr>
      <dsp:spPr>
        <a:xfrm rot="19041445">
          <a:off x="4451978" y="2029689"/>
          <a:ext cx="1473683" cy="0"/>
        </a:xfrm>
        <a:custGeom>
          <a:avLst/>
          <a:gdLst/>
          <a:ahLst/>
          <a:cxnLst/>
          <a:rect l="0" t="0" r="0" b="0"/>
          <a:pathLst>
            <a:path>
              <a:moveTo>
                <a:pt x="0" y="0"/>
              </a:moveTo>
              <a:lnTo>
                <a:pt x="1473683" y="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195E80-A464-BC46-9AD3-F40ED57CCE6A}">
      <dsp:nvSpPr>
        <dsp:cNvPr id="0" name=""/>
        <dsp:cNvSpPr/>
      </dsp:nvSpPr>
      <dsp:spPr>
        <a:xfrm>
          <a:off x="5730836" y="1530536"/>
          <a:ext cx="527291" cy="0"/>
        </a:xfrm>
        <a:prstGeom prst="line">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95C9A4-2246-8349-8F91-1567709A02C0}">
      <dsp:nvSpPr>
        <dsp:cNvPr id="0" name=""/>
        <dsp:cNvSpPr/>
      </dsp:nvSpPr>
      <dsp:spPr>
        <a:xfrm>
          <a:off x="6258128" y="408843"/>
          <a:ext cx="3738977" cy="22433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lvl="0" algn="l" defTabSz="1022350">
            <a:lnSpc>
              <a:spcPct val="90000"/>
            </a:lnSpc>
            <a:spcBef>
              <a:spcPct val="0"/>
            </a:spcBef>
            <a:spcAft>
              <a:spcPct val="35000"/>
            </a:spcAft>
          </a:pPr>
          <a:r>
            <a:rPr lang="es-CO" sz="2300" kern="1200" dirty="0"/>
            <a:t>El medico deberá </a:t>
          </a:r>
          <a:r>
            <a:rPr lang="es-CO" sz="2300" b="1" kern="1200" dirty="0"/>
            <a:t>registrarlos</a:t>
          </a:r>
          <a:r>
            <a:rPr lang="es-CO" sz="2300" kern="1200" dirty="0"/>
            <a:t> en el concepto médico con recomendaciones respecto de informar atención y seguimiento por la EPS o Gestores… </a:t>
          </a:r>
        </a:p>
      </dsp:txBody>
      <dsp:txXfrm>
        <a:off x="6258128" y="408843"/>
        <a:ext cx="3738977" cy="2243386"/>
      </dsp:txXfrm>
    </dsp:sp>
    <dsp:sp modelId="{9C6A584C-48C7-8542-8290-8D6D45075902}">
      <dsp:nvSpPr>
        <dsp:cNvPr id="0" name=""/>
        <dsp:cNvSpPr/>
      </dsp:nvSpPr>
      <dsp:spPr>
        <a:xfrm rot="2558555">
          <a:off x="4451978" y="3274769"/>
          <a:ext cx="1473683" cy="0"/>
        </a:xfrm>
        <a:custGeom>
          <a:avLst/>
          <a:gdLst/>
          <a:ahLst/>
          <a:cxnLst/>
          <a:rect l="0" t="0" r="0" b="0"/>
          <a:pathLst>
            <a:path>
              <a:moveTo>
                <a:pt x="0" y="0"/>
              </a:moveTo>
              <a:lnTo>
                <a:pt x="1473683" y="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2A6E07-13A5-0642-9E57-4FC748F8437C}">
      <dsp:nvSpPr>
        <dsp:cNvPr id="0" name=""/>
        <dsp:cNvSpPr/>
      </dsp:nvSpPr>
      <dsp:spPr>
        <a:xfrm>
          <a:off x="5730836" y="3773922"/>
          <a:ext cx="527291" cy="0"/>
        </a:xfrm>
        <a:prstGeom prst="line">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15A561-6152-B34A-A01A-272CA74A29AA}">
      <dsp:nvSpPr>
        <dsp:cNvPr id="0" name=""/>
        <dsp:cNvSpPr/>
      </dsp:nvSpPr>
      <dsp:spPr>
        <a:xfrm>
          <a:off x="6258128" y="2652229"/>
          <a:ext cx="3738977" cy="22433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lvl="0" algn="l" defTabSz="1022350">
            <a:lnSpc>
              <a:spcPct val="90000"/>
            </a:lnSpc>
            <a:spcBef>
              <a:spcPct val="0"/>
            </a:spcBef>
            <a:spcAft>
              <a:spcPct val="35000"/>
            </a:spcAft>
          </a:pPr>
          <a:r>
            <a:rPr lang="es-CO" sz="2300" kern="1200" dirty="0"/>
            <a:t>Entregar la orden remisión para favorecer el adecuado </a:t>
          </a:r>
          <a:r>
            <a:rPr lang="es-CO" sz="2300" kern="1200" dirty="0" err="1"/>
            <a:t>Dx</a:t>
          </a:r>
          <a:r>
            <a:rPr lang="es-CO" sz="2300" kern="1200" dirty="0"/>
            <a:t>  </a:t>
          </a:r>
          <a:r>
            <a:rPr lang="es-CO" sz="2300" kern="1200" dirty="0" err="1"/>
            <a:t>TTo</a:t>
          </a:r>
          <a:r>
            <a:rPr lang="es-CO" sz="2300" kern="1200" dirty="0"/>
            <a:t> tratamiento y calificación de origen.</a:t>
          </a:r>
        </a:p>
      </dsp:txBody>
      <dsp:txXfrm>
        <a:off x="6258128" y="2652229"/>
        <a:ext cx="3738977" cy="224338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CBD82-67CB-C040-BA83-7277FCDC1239}">
      <dsp:nvSpPr>
        <dsp:cNvPr id="0" name=""/>
        <dsp:cNvSpPr/>
      </dsp:nvSpPr>
      <dsp:spPr>
        <a:xfrm rot="10800000">
          <a:off x="3014128" y="892807"/>
          <a:ext cx="7977692" cy="4018837"/>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2196" tIns="140970" rIns="263144" bIns="140970" numCol="1" spcCol="1270" anchor="ctr" anchorCtr="0">
          <a:noAutofit/>
        </a:bodyPr>
        <a:lstStyle/>
        <a:p>
          <a:pPr lvl="0" algn="l" defTabSz="1644650">
            <a:lnSpc>
              <a:spcPct val="90000"/>
            </a:lnSpc>
            <a:spcBef>
              <a:spcPct val="0"/>
            </a:spcBef>
            <a:spcAft>
              <a:spcPct val="35000"/>
            </a:spcAft>
          </a:pPr>
          <a:r>
            <a:rPr lang="es-CO" sz="3700" kern="1200" dirty="0"/>
            <a:t>Los prestadores de servicios de medicina de SST o el médico evaluador, deberá remitir copia del concepto médico de egreso al empleador o contratante y también al trabajador.</a:t>
          </a:r>
        </a:p>
      </dsp:txBody>
      <dsp:txXfrm rot="10800000">
        <a:off x="4018837" y="892807"/>
        <a:ext cx="6972983" cy="4018837"/>
      </dsp:txXfrm>
    </dsp:sp>
    <dsp:sp modelId="{7B40C881-7398-4943-8408-F2C852A317CA}">
      <dsp:nvSpPr>
        <dsp:cNvPr id="0" name=""/>
        <dsp:cNvSpPr/>
      </dsp:nvSpPr>
      <dsp:spPr>
        <a:xfrm>
          <a:off x="1004709" y="892807"/>
          <a:ext cx="4018837" cy="401883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68000" r="-68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AEF02-F36D-4D45-BBA9-627A10A769D8}">
      <dsp:nvSpPr>
        <dsp:cNvPr id="0" name=""/>
        <dsp:cNvSpPr/>
      </dsp:nvSpPr>
      <dsp:spPr>
        <a:xfrm>
          <a:off x="0" y="4797963"/>
          <a:ext cx="6964363" cy="61206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kern="1200" dirty="0"/>
            <a:t>JUSTICIA ORDINARIA LABORAL </a:t>
          </a:r>
        </a:p>
      </dsp:txBody>
      <dsp:txXfrm>
        <a:off x="0" y="4797963"/>
        <a:ext cx="6964363" cy="612067"/>
      </dsp:txXfrm>
    </dsp:sp>
    <dsp:sp modelId="{182A9841-F718-C044-AD66-AE25CFFB9AF6}">
      <dsp:nvSpPr>
        <dsp:cNvPr id="0" name=""/>
        <dsp:cNvSpPr/>
      </dsp:nvSpPr>
      <dsp:spPr>
        <a:xfrm rot="10800000">
          <a:off x="0" y="3198698"/>
          <a:ext cx="6964363" cy="1615016"/>
        </a:xfrm>
        <a:prstGeom prst="upArrowCallou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kern="1200" dirty="0"/>
            <a:t>SEGUNDA INSTANCIA </a:t>
          </a:r>
        </a:p>
      </dsp:txBody>
      <dsp:txXfrm rot="-10800000">
        <a:off x="0" y="3198698"/>
        <a:ext cx="6964363" cy="566870"/>
      </dsp:txXfrm>
    </dsp:sp>
    <dsp:sp modelId="{C1A9D30E-49E8-4042-B479-F26EC8EECB0D}">
      <dsp:nvSpPr>
        <dsp:cNvPr id="0" name=""/>
        <dsp:cNvSpPr/>
      </dsp:nvSpPr>
      <dsp:spPr>
        <a:xfrm>
          <a:off x="0" y="3765569"/>
          <a:ext cx="6964363" cy="48288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S" sz="1800" kern="1200" dirty="0"/>
            <a:t>JUNTA NACIONAL DE CALIFICACIÓN DE INVALIDEZ</a:t>
          </a:r>
        </a:p>
      </dsp:txBody>
      <dsp:txXfrm>
        <a:off x="0" y="3765569"/>
        <a:ext cx="6964363" cy="482889"/>
      </dsp:txXfrm>
    </dsp:sp>
    <dsp:sp modelId="{B2C2253D-25D0-194C-8482-535D3B16536D}">
      <dsp:nvSpPr>
        <dsp:cNvPr id="0" name=""/>
        <dsp:cNvSpPr/>
      </dsp:nvSpPr>
      <dsp:spPr>
        <a:xfrm rot="10800000">
          <a:off x="0" y="1599433"/>
          <a:ext cx="6964363" cy="1615016"/>
        </a:xfrm>
        <a:prstGeom prst="upArrowCallou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kern="1200" dirty="0"/>
            <a:t>PRIMERA INSTANCIA </a:t>
          </a:r>
        </a:p>
      </dsp:txBody>
      <dsp:txXfrm rot="-10800000">
        <a:off x="0" y="1599433"/>
        <a:ext cx="6964363" cy="566870"/>
      </dsp:txXfrm>
    </dsp:sp>
    <dsp:sp modelId="{56C7220C-129C-424E-8A70-4C1ACA8F940A}">
      <dsp:nvSpPr>
        <dsp:cNvPr id="0" name=""/>
        <dsp:cNvSpPr/>
      </dsp:nvSpPr>
      <dsp:spPr>
        <a:xfrm>
          <a:off x="0" y="2166304"/>
          <a:ext cx="6964363" cy="48288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S" sz="1800" kern="1200" dirty="0"/>
            <a:t>JUNTAS REGIONALES DE CALIFICACIÓN DE INVALIDEZ</a:t>
          </a:r>
        </a:p>
      </dsp:txBody>
      <dsp:txXfrm>
        <a:off x="0" y="2166304"/>
        <a:ext cx="6964363" cy="482889"/>
      </dsp:txXfrm>
    </dsp:sp>
    <dsp:sp modelId="{12AE50BC-B621-1240-8D1A-992A4744BDA5}">
      <dsp:nvSpPr>
        <dsp:cNvPr id="0" name=""/>
        <dsp:cNvSpPr/>
      </dsp:nvSpPr>
      <dsp:spPr>
        <a:xfrm rot="10800000">
          <a:off x="0" y="0"/>
          <a:ext cx="6964363" cy="1615016"/>
        </a:xfrm>
        <a:prstGeom prst="upArrowCallou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kern="1200" dirty="0"/>
            <a:t>Primera Oportunidad </a:t>
          </a:r>
        </a:p>
      </dsp:txBody>
      <dsp:txXfrm rot="-10800000">
        <a:off x="0" y="0"/>
        <a:ext cx="6964363" cy="566870"/>
      </dsp:txXfrm>
    </dsp:sp>
    <dsp:sp modelId="{C66755B7-A8DA-3742-A395-17867D7AB5BE}">
      <dsp:nvSpPr>
        <dsp:cNvPr id="0" name=""/>
        <dsp:cNvSpPr/>
      </dsp:nvSpPr>
      <dsp:spPr>
        <a:xfrm>
          <a:off x="0" y="528444"/>
          <a:ext cx="1741090" cy="56007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s-ES" sz="1400" kern="1200" dirty="0"/>
            <a:t>AFP </a:t>
          </a:r>
          <a:r>
            <a:rPr lang="es-CO" altLang="es-CO" sz="1400" kern="1200" dirty="0">
              <a:latin typeface="Arial" panose="020B0604020202020204" pitchFamily="34" charset="0"/>
              <a:cs typeface="Arial" panose="020B0604020202020204" pitchFamily="34" charset="0"/>
            </a:rPr>
            <a:t>Cias de Seguros Riesgos Previsonales (R. invalidez y muerte.</a:t>
          </a:r>
          <a:endParaRPr lang="es-ES" sz="1400" kern="1200" dirty="0"/>
        </a:p>
      </dsp:txBody>
      <dsp:txXfrm>
        <a:off x="0" y="528444"/>
        <a:ext cx="1741090" cy="560079"/>
      </dsp:txXfrm>
    </dsp:sp>
    <dsp:sp modelId="{FB9653FC-F72F-894D-AE37-9E7357666EC4}">
      <dsp:nvSpPr>
        <dsp:cNvPr id="0" name=""/>
        <dsp:cNvSpPr/>
      </dsp:nvSpPr>
      <dsp:spPr>
        <a:xfrm>
          <a:off x="1745478" y="528444"/>
          <a:ext cx="1741090" cy="56007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CO" altLang="es-CO" sz="1600" kern="1200" dirty="0">
              <a:latin typeface="Arial" panose="020B0604020202020204" pitchFamily="34" charset="0"/>
              <a:cs typeface="Arial" panose="020B0604020202020204" pitchFamily="34" charset="0"/>
            </a:rPr>
            <a:t>ISS/ COLPENSIONES</a:t>
          </a:r>
          <a:endParaRPr lang="es-ES" sz="1600" kern="1200" dirty="0"/>
        </a:p>
      </dsp:txBody>
      <dsp:txXfrm>
        <a:off x="1745478" y="528444"/>
        <a:ext cx="1741090" cy="560079"/>
      </dsp:txXfrm>
    </dsp:sp>
    <dsp:sp modelId="{2AC8F01C-124B-5D40-9FEB-AF473C2F408E}">
      <dsp:nvSpPr>
        <dsp:cNvPr id="0" name=""/>
        <dsp:cNvSpPr/>
      </dsp:nvSpPr>
      <dsp:spPr>
        <a:xfrm>
          <a:off x="3482181" y="528444"/>
          <a:ext cx="1741090" cy="56007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s-ES" sz="2400" kern="1200" dirty="0"/>
            <a:t>ARP / ARL</a:t>
          </a:r>
        </a:p>
      </dsp:txBody>
      <dsp:txXfrm>
        <a:off x="3482181" y="528444"/>
        <a:ext cx="1741090" cy="560079"/>
      </dsp:txXfrm>
    </dsp:sp>
    <dsp:sp modelId="{08F48103-1C1A-B74F-86FA-E689A815EDB7}">
      <dsp:nvSpPr>
        <dsp:cNvPr id="0" name=""/>
        <dsp:cNvSpPr/>
      </dsp:nvSpPr>
      <dsp:spPr>
        <a:xfrm>
          <a:off x="5223272" y="528444"/>
          <a:ext cx="1741090" cy="560079"/>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s-ES" sz="2800" kern="1200" dirty="0"/>
            <a:t>EPS</a:t>
          </a:r>
        </a:p>
      </dsp:txBody>
      <dsp:txXfrm>
        <a:off x="5223272" y="528444"/>
        <a:ext cx="1741090" cy="56007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57601-B29E-0840-A925-47A0AC91EEB9}">
      <dsp:nvSpPr>
        <dsp:cNvPr id="0" name=""/>
        <dsp:cNvSpPr/>
      </dsp:nvSpPr>
      <dsp:spPr>
        <a:xfrm>
          <a:off x="0" y="22292"/>
          <a:ext cx="2160240" cy="707264"/>
        </a:xfrm>
        <a:prstGeom prst="roundRect">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CO" sz="3100" kern="1200"/>
            <a:t>Recursos:</a:t>
          </a:r>
        </a:p>
      </dsp:txBody>
      <dsp:txXfrm>
        <a:off x="34526" y="56818"/>
        <a:ext cx="2091188" cy="638212"/>
      </dsp:txXfrm>
    </dsp:sp>
    <dsp:sp modelId="{1238D0E8-53EB-4B48-B22C-307080729AF3}">
      <dsp:nvSpPr>
        <dsp:cNvPr id="0" name=""/>
        <dsp:cNvSpPr/>
      </dsp:nvSpPr>
      <dsp:spPr>
        <a:xfrm>
          <a:off x="0" y="710410"/>
          <a:ext cx="2160240" cy="112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8"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s-CO" sz="2400" kern="1200"/>
            <a:t>Reposición</a:t>
          </a:r>
        </a:p>
        <a:p>
          <a:pPr marL="228600" lvl="1" indent="-228600" algn="l" defTabSz="1066800">
            <a:lnSpc>
              <a:spcPct val="90000"/>
            </a:lnSpc>
            <a:spcBef>
              <a:spcPct val="0"/>
            </a:spcBef>
            <a:spcAft>
              <a:spcPct val="20000"/>
            </a:spcAft>
            <a:buChar char="••"/>
          </a:pPr>
          <a:r>
            <a:rPr lang="es-CO" sz="2400" kern="1200"/>
            <a:t>Apelación </a:t>
          </a:r>
        </a:p>
        <a:p>
          <a:pPr marL="228600" lvl="1" indent="-228600" algn="l" defTabSz="1066800">
            <a:lnSpc>
              <a:spcPct val="90000"/>
            </a:lnSpc>
            <a:spcBef>
              <a:spcPct val="0"/>
            </a:spcBef>
            <a:spcAft>
              <a:spcPct val="20000"/>
            </a:spcAft>
            <a:buChar char="••"/>
          </a:pPr>
          <a:r>
            <a:rPr lang="es-CO" sz="2400" kern="1200"/>
            <a:t>Suplica</a:t>
          </a:r>
        </a:p>
      </dsp:txBody>
      <dsp:txXfrm>
        <a:off x="0" y="710410"/>
        <a:ext cx="2160240" cy="1122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895EA-FF2F-4AA2-AB82-A13F9B3155BA}">
      <dsp:nvSpPr>
        <dsp:cNvPr id="0" name=""/>
        <dsp:cNvSpPr/>
      </dsp:nvSpPr>
      <dsp:spPr>
        <a:xfrm>
          <a:off x="-5995963" y="-917492"/>
          <a:ext cx="7137849" cy="7137849"/>
        </a:xfrm>
        <a:prstGeom prst="blockArc">
          <a:avLst>
            <a:gd name="adj1" fmla="val 18900000"/>
            <a:gd name="adj2" fmla="val 2700000"/>
            <a:gd name="adj3" fmla="val 303"/>
          </a:avLst>
        </a:pr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3D28C-1799-42D1-884E-2898343652FE}">
      <dsp:nvSpPr>
        <dsp:cNvPr id="0" name=""/>
        <dsp:cNvSpPr/>
      </dsp:nvSpPr>
      <dsp:spPr>
        <a:xfrm>
          <a:off x="597650" y="407684"/>
          <a:ext cx="9179973" cy="81579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535" tIns="55880" rIns="55880" bIns="55880" numCol="1" spcCol="1270" anchor="ctr" anchorCtr="0">
          <a:noAutofit/>
        </a:bodyPr>
        <a:lstStyle/>
        <a:p>
          <a:pPr lvl="0" algn="l" defTabSz="977900">
            <a:lnSpc>
              <a:spcPct val="90000"/>
            </a:lnSpc>
            <a:spcBef>
              <a:spcPct val="0"/>
            </a:spcBef>
            <a:spcAft>
              <a:spcPct val="35000"/>
            </a:spcAft>
          </a:pPr>
          <a:r>
            <a:rPr lang="es-CO" sz="2200" b="1" kern="1200">
              <a:latin typeface="Arial Narrow" panose="020B0606020202030204" pitchFamily="34" charset="0"/>
            </a:rPr>
            <a:t>Resolución 1995 de 1999</a:t>
          </a:r>
          <a:r>
            <a:rPr lang="es-CO" sz="2200" kern="1200">
              <a:latin typeface="Arial Narrow" panose="020B0606020202030204" pitchFamily="34" charset="0"/>
            </a:rPr>
            <a:t>,  que  establece normas para el manejo de las historias clínicas.</a:t>
          </a:r>
          <a:endParaRPr lang="en-US" sz="2200" kern="1200" dirty="0"/>
        </a:p>
      </dsp:txBody>
      <dsp:txXfrm>
        <a:off x="597650" y="407684"/>
        <a:ext cx="9179973" cy="815792"/>
      </dsp:txXfrm>
    </dsp:sp>
    <dsp:sp modelId="{EF970DCB-1A90-4774-A0BF-32F6023AEDEA}">
      <dsp:nvSpPr>
        <dsp:cNvPr id="0" name=""/>
        <dsp:cNvSpPr/>
      </dsp:nvSpPr>
      <dsp:spPr>
        <a:xfrm>
          <a:off x="87779" y="305710"/>
          <a:ext cx="1019740" cy="1019740"/>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63C72D-DE5B-48A1-8242-2CEF584835E1}">
      <dsp:nvSpPr>
        <dsp:cNvPr id="0" name=""/>
        <dsp:cNvSpPr/>
      </dsp:nvSpPr>
      <dsp:spPr>
        <a:xfrm>
          <a:off x="1065362" y="1631585"/>
          <a:ext cx="8712261" cy="815792"/>
        </a:xfrm>
        <a:prstGeom prst="rect">
          <a:avLst/>
        </a:prstGeom>
        <a:solidFill>
          <a:schemeClr val="accent3">
            <a:hueOff val="5473956"/>
            <a:satOff val="-1420"/>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535" tIns="55880" rIns="55880" bIns="55880" numCol="1" spcCol="1270" anchor="ctr" anchorCtr="0">
          <a:noAutofit/>
        </a:bodyPr>
        <a:lstStyle/>
        <a:p>
          <a:pPr lvl="0" algn="l" defTabSz="977900">
            <a:lnSpc>
              <a:spcPct val="90000"/>
            </a:lnSpc>
            <a:spcBef>
              <a:spcPct val="0"/>
            </a:spcBef>
            <a:spcAft>
              <a:spcPct val="35000"/>
            </a:spcAft>
          </a:pPr>
          <a:r>
            <a:rPr lang="es-CO" sz="2200" b="1" kern="1200">
              <a:latin typeface="Arial Narrow" panose="020B0606020202030204" pitchFamily="34" charset="0"/>
            </a:rPr>
            <a:t>Ley 594 de 2000, </a:t>
          </a:r>
          <a:r>
            <a:rPr lang="es-CO" sz="2200" kern="1200">
              <a:latin typeface="Arial Narrow" panose="020B0606020202030204" pitchFamily="34" charset="0"/>
            </a:rPr>
            <a:t>por medio de la cual se dicta la Ley general de Archivos.</a:t>
          </a:r>
          <a:endParaRPr lang="en-US" sz="2200" kern="1200" dirty="0"/>
        </a:p>
      </dsp:txBody>
      <dsp:txXfrm>
        <a:off x="1065362" y="1631585"/>
        <a:ext cx="8712261" cy="815792"/>
      </dsp:txXfrm>
    </dsp:sp>
    <dsp:sp modelId="{7DE43AB2-94C6-483F-AEF2-EDA5E455015B}">
      <dsp:nvSpPr>
        <dsp:cNvPr id="0" name=""/>
        <dsp:cNvSpPr/>
      </dsp:nvSpPr>
      <dsp:spPr>
        <a:xfrm>
          <a:off x="555492" y="1529611"/>
          <a:ext cx="1019740" cy="1019740"/>
        </a:xfrm>
        <a:prstGeom prst="ellipse">
          <a:avLst/>
        </a:prstGeom>
        <a:solidFill>
          <a:schemeClr val="lt1">
            <a:hueOff val="0"/>
            <a:satOff val="0"/>
            <a:lumOff val="0"/>
            <a:alphaOff val="0"/>
          </a:schemeClr>
        </a:solidFill>
        <a:ln w="15875" cap="flat" cmpd="sng" algn="ctr">
          <a:solidFill>
            <a:schemeClr val="accent3">
              <a:hueOff val="5473956"/>
              <a:satOff val="-1420"/>
              <a:lumOff val="1569"/>
              <a:alphaOff val="0"/>
            </a:schemeClr>
          </a:solidFill>
          <a:prstDash val="solid"/>
        </a:ln>
        <a:effectLst/>
      </dsp:spPr>
      <dsp:style>
        <a:lnRef idx="2">
          <a:scrgbClr r="0" g="0" b="0"/>
        </a:lnRef>
        <a:fillRef idx="1">
          <a:scrgbClr r="0" g="0" b="0"/>
        </a:fillRef>
        <a:effectRef idx="0">
          <a:scrgbClr r="0" g="0" b="0"/>
        </a:effectRef>
        <a:fontRef idx="minor"/>
      </dsp:style>
    </dsp:sp>
    <dsp:sp modelId="{EB60125E-238E-3C41-B913-A6BFA8C8275B}">
      <dsp:nvSpPr>
        <dsp:cNvPr id="0" name=""/>
        <dsp:cNvSpPr/>
      </dsp:nvSpPr>
      <dsp:spPr>
        <a:xfrm>
          <a:off x="1065362" y="2855486"/>
          <a:ext cx="8712261" cy="815792"/>
        </a:xfrm>
        <a:prstGeom prst="rect">
          <a:avLst/>
        </a:prstGeom>
        <a:solidFill>
          <a:schemeClr val="accent3">
            <a:hueOff val="10947913"/>
            <a:satOff val="-2840"/>
            <a:lumOff val="31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535" tIns="55880" rIns="55880" bIns="55880" numCol="1" spcCol="1270" anchor="ctr" anchorCtr="0">
          <a:noAutofit/>
        </a:bodyPr>
        <a:lstStyle/>
        <a:p>
          <a:pPr lvl="0" algn="l" defTabSz="977900">
            <a:lnSpc>
              <a:spcPct val="90000"/>
            </a:lnSpc>
            <a:spcBef>
              <a:spcPct val="0"/>
            </a:spcBef>
            <a:spcAft>
              <a:spcPct val="35000"/>
            </a:spcAft>
          </a:pPr>
          <a:r>
            <a:rPr lang="es-CO" sz="2200" kern="1200">
              <a:latin typeface="Arial Narrow" panose="020B0606020202030204" pitchFamily="34" charset="0"/>
            </a:rPr>
            <a:t>Resolución 0312 de 2019 </a:t>
          </a:r>
          <a:r>
            <a:rPr lang="es-CO" sz="2200" b="0" i="0" kern="1200"/>
            <a:t>establece los estándares mínimos del Sistema de Gestión de SST y deroga la </a:t>
          </a:r>
          <a:r>
            <a:rPr lang="es-CO" sz="2200" b="1" i="0" kern="1200"/>
            <a:t>Resolución</a:t>
          </a:r>
          <a:r>
            <a:rPr lang="es-CO" sz="2200" b="0" i="0" kern="1200"/>
            <a:t> 1111 de 2017.</a:t>
          </a:r>
          <a:endParaRPr lang="en-US" sz="2200" kern="1200" dirty="0"/>
        </a:p>
      </dsp:txBody>
      <dsp:txXfrm>
        <a:off x="1065362" y="2855486"/>
        <a:ext cx="8712261" cy="815792"/>
      </dsp:txXfrm>
    </dsp:sp>
    <dsp:sp modelId="{4494752E-A020-4A2D-BD79-E7DA8BC35392}">
      <dsp:nvSpPr>
        <dsp:cNvPr id="0" name=""/>
        <dsp:cNvSpPr/>
      </dsp:nvSpPr>
      <dsp:spPr>
        <a:xfrm>
          <a:off x="555492" y="2753512"/>
          <a:ext cx="1019740" cy="1019740"/>
        </a:xfrm>
        <a:prstGeom prst="ellipse">
          <a:avLst/>
        </a:prstGeom>
        <a:solidFill>
          <a:schemeClr val="lt1">
            <a:hueOff val="0"/>
            <a:satOff val="0"/>
            <a:lumOff val="0"/>
            <a:alphaOff val="0"/>
          </a:schemeClr>
        </a:solidFill>
        <a:ln w="15875" cap="flat" cmpd="sng" algn="ctr">
          <a:solidFill>
            <a:schemeClr val="accent3">
              <a:hueOff val="10947913"/>
              <a:satOff val="-2840"/>
              <a:lumOff val="3137"/>
              <a:alphaOff val="0"/>
            </a:schemeClr>
          </a:solidFill>
          <a:prstDash val="solid"/>
        </a:ln>
        <a:effectLst/>
      </dsp:spPr>
      <dsp:style>
        <a:lnRef idx="2">
          <a:scrgbClr r="0" g="0" b="0"/>
        </a:lnRef>
        <a:fillRef idx="1">
          <a:scrgbClr r="0" g="0" b="0"/>
        </a:fillRef>
        <a:effectRef idx="0">
          <a:scrgbClr r="0" g="0" b="0"/>
        </a:effectRef>
        <a:fontRef idx="minor"/>
      </dsp:style>
    </dsp:sp>
    <dsp:sp modelId="{59D35D8E-B320-B04C-99DD-1D556CD27379}">
      <dsp:nvSpPr>
        <dsp:cNvPr id="0" name=""/>
        <dsp:cNvSpPr/>
      </dsp:nvSpPr>
      <dsp:spPr>
        <a:xfrm>
          <a:off x="597650" y="4079387"/>
          <a:ext cx="9179973" cy="815792"/>
        </a:xfrm>
        <a:prstGeom prst="rect">
          <a:avLst/>
        </a:prstGeom>
        <a:solidFill>
          <a:schemeClr val="accent3">
            <a:hueOff val="16421869"/>
            <a:satOff val="-4260"/>
            <a:lumOff val="4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535" tIns="50800" rIns="50800" bIns="50800" numCol="1" spcCol="1270" anchor="ctr" anchorCtr="0">
          <a:noAutofit/>
        </a:bodyPr>
        <a:lstStyle/>
        <a:p>
          <a:pPr lvl="0" algn="l" defTabSz="889000">
            <a:lnSpc>
              <a:spcPct val="90000"/>
            </a:lnSpc>
            <a:spcBef>
              <a:spcPct val="0"/>
            </a:spcBef>
            <a:spcAft>
              <a:spcPct val="35000"/>
            </a:spcAft>
          </a:pPr>
          <a:r>
            <a:rPr lang="es-CO" sz="2000" b="1" i="0" kern="1200" dirty="0"/>
            <a:t>Ley 2015 de 2020</a:t>
          </a:r>
          <a:r>
            <a:rPr lang="es-CO" sz="2000" b="1" kern="1200" dirty="0"/>
            <a:t>, </a:t>
          </a:r>
          <a:r>
            <a:rPr lang="es-CO" sz="2000" kern="1200" dirty="0">
              <a:latin typeface="Arial Narrow" panose="020B0606020202030204" pitchFamily="34" charset="0"/>
            </a:rPr>
            <a:t>“Por medio del cual se racionalizan trámites en el sector salud, a través de la creación de la Historia Clínica Electrónica Única y se dictan otras disposiciones”.</a:t>
          </a:r>
          <a:endParaRPr lang="en-US" sz="2000" kern="1200" dirty="0"/>
        </a:p>
      </dsp:txBody>
      <dsp:txXfrm>
        <a:off x="597650" y="4079387"/>
        <a:ext cx="9179973" cy="815792"/>
      </dsp:txXfrm>
    </dsp:sp>
    <dsp:sp modelId="{5BC6404E-7353-4C94-BBB4-61485692E711}">
      <dsp:nvSpPr>
        <dsp:cNvPr id="0" name=""/>
        <dsp:cNvSpPr/>
      </dsp:nvSpPr>
      <dsp:spPr>
        <a:xfrm>
          <a:off x="87779" y="3977413"/>
          <a:ext cx="1019740" cy="1019740"/>
        </a:xfrm>
        <a:prstGeom prst="ellipse">
          <a:avLst/>
        </a:prstGeom>
        <a:solidFill>
          <a:schemeClr val="lt1">
            <a:hueOff val="0"/>
            <a:satOff val="0"/>
            <a:lumOff val="0"/>
            <a:alphaOff val="0"/>
          </a:schemeClr>
        </a:solidFill>
        <a:ln w="15875" cap="flat" cmpd="sng" algn="ctr">
          <a:solidFill>
            <a:schemeClr val="accent3">
              <a:hueOff val="16421869"/>
              <a:satOff val="-4260"/>
              <a:lumOff val="470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20140-2DF5-C347-B46E-3171B1A10FF5}">
      <dsp:nvSpPr>
        <dsp:cNvPr id="0" name=""/>
        <dsp:cNvSpPr/>
      </dsp:nvSpPr>
      <dsp:spPr>
        <a:xfrm rot="10800000">
          <a:off x="3331273" y="214248"/>
          <a:ext cx="8817102" cy="4441698"/>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8665" tIns="102870" rIns="192024" bIns="102870" numCol="1" spcCol="1270" anchor="ctr" anchorCtr="0">
          <a:noAutofit/>
        </a:bodyPr>
        <a:lstStyle/>
        <a:p>
          <a:pPr lvl="0" algn="l" defTabSz="1200150">
            <a:lnSpc>
              <a:spcPct val="90000"/>
            </a:lnSpc>
            <a:spcBef>
              <a:spcPct val="0"/>
            </a:spcBef>
            <a:spcAft>
              <a:spcPct val="35000"/>
            </a:spcAft>
          </a:pPr>
          <a:r>
            <a:rPr lang="es-CO" sz="2700" kern="1200" dirty="0"/>
            <a:t>La EMO por retorno o reincorporación laboral deberá realizarse cuando el trabajador haya estado </a:t>
          </a:r>
          <a:r>
            <a:rPr lang="es-CO" sz="2700" b="1" i="1" kern="1200" dirty="0"/>
            <a:t>ausente por causas no médicas </a:t>
          </a:r>
          <a:r>
            <a:rPr lang="es-CO" sz="2700" kern="1200" dirty="0"/>
            <a:t>por un período igual o superior a 90 días calendario. </a:t>
          </a:r>
        </a:p>
        <a:p>
          <a:pPr lvl="0" algn="l" defTabSz="1200150">
            <a:lnSpc>
              <a:spcPct val="90000"/>
            </a:lnSpc>
            <a:spcBef>
              <a:spcPct val="0"/>
            </a:spcBef>
            <a:spcAft>
              <a:spcPct val="35000"/>
            </a:spcAft>
          </a:pPr>
          <a:r>
            <a:rPr lang="es-CO" sz="2700" kern="1200" dirty="0"/>
            <a:t>Antes de su retorno efectivo a la labor para garantizar su objetivo determinar si las funciones laborales del trabajador al momento del reintegro son compatibles con las exigencias físicas, mentales y ambientales del cargo </a:t>
          </a:r>
        </a:p>
      </dsp:txBody>
      <dsp:txXfrm rot="10800000">
        <a:off x="4441697" y="214248"/>
        <a:ext cx="7706678" cy="4441698"/>
      </dsp:txXfrm>
    </dsp:sp>
    <dsp:sp modelId="{1C76C334-241E-F84A-B3BD-F07389EB6156}">
      <dsp:nvSpPr>
        <dsp:cNvPr id="0" name=""/>
        <dsp:cNvSpPr/>
      </dsp:nvSpPr>
      <dsp:spPr>
        <a:xfrm>
          <a:off x="1110424" y="204298"/>
          <a:ext cx="4441698" cy="444169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5D15D-C2EB-E841-844D-ACE9A407D59F}">
      <dsp:nvSpPr>
        <dsp:cNvPr id="0" name=""/>
        <dsp:cNvSpPr/>
      </dsp:nvSpPr>
      <dsp:spPr>
        <a:xfrm>
          <a:off x="2860377" y="2279991"/>
          <a:ext cx="8559998" cy="3631681"/>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1866" tIns="114300" rIns="114300" bIns="114300" numCol="1" spcCol="1270" anchor="ctr" anchorCtr="0">
          <a:noAutofit/>
        </a:bodyPr>
        <a:lstStyle/>
        <a:p>
          <a:pPr lvl="0" algn="l" defTabSz="1333500">
            <a:lnSpc>
              <a:spcPct val="90000"/>
            </a:lnSpc>
            <a:spcBef>
              <a:spcPct val="0"/>
            </a:spcBef>
            <a:spcAft>
              <a:spcPct val="35000"/>
            </a:spcAft>
          </a:pPr>
          <a:r>
            <a:rPr lang="es-CO" sz="3000" kern="1200" dirty="0"/>
            <a:t>Son los exámenes clínicos y paraclínicos que se le deben practicar a todo trabajador inmediatamente finaliza el periodo de incapacidad médica mayor o igual a treinta (30) días calendario o antes si la condición de salud del trabajador lo hace pertinente o necesario.</a:t>
          </a:r>
        </a:p>
      </dsp:txBody>
      <dsp:txXfrm>
        <a:off x="3037661" y="2457275"/>
        <a:ext cx="8205430" cy="3277113"/>
      </dsp:txXfrm>
    </dsp:sp>
    <dsp:sp modelId="{192B4617-CCC2-0C41-A8EB-3DFFE061EADA}">
      <dsp:nvSpPr>
        <dsp:cNvPr id="0" name=""/>
        <dsp:cNvSpPr/>
      </dsp:nvSpPr>
      <dsp:spPr>
        <a:xfrm>
          <a:off x="486701" y="697849"/>
          <a:ext cx="3968629" cy="396922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09FA4-0E8B-9B4A-B856-77ADF6355E69}">
      <dsp:nvSpPr>
        <dsp:cNvPr id="0" name=""/>
        <dsp:cNvSpPr/>
      </dsp:nvSpPr>
      <dsp:spPr>
        <a:xfrm>
          <a:off x="0" y="0"/>
          <a:ext cx="10217426" cy="489743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just" defTabSz="1600200">
            <a:lnSpc>
              <a:spcPct val="90000"/>
            </a:lnSpc>
            <a:spcBef>
              <a:spcPct val="0"/>
            </a:spcBef>
            <a:spcAft>
              <a:spcPct val="35000"/>
            </a:spcAft>
          </a:pPr>
          <a:r>
            <a:rPr lang="es-CO" sz="3600" kern="1200" dirty="0"/>
            <a:t>Se valorará en aquellos casos: </a:t>
          </a:r>
        </a:p>
        <a:p>
          <a:pPr lvl="0" algn="l" defTabSz="1600200">
            <a:lnSpc>
              <a:spcPct val="90000"/>
            </a:lnSpc>
            <a:spcBef>
              <a:spcPct val="0"/>
            </a:spcBef>
            <a:spcAft>
              <a:spcPct val="35000"/>
            </a:spcAft>
          </a:pPr>
          <a:r>
            <a:rPr lang="es-CO" sz="3600" kern="1200" dirty="0"/>
            <a:t>Necesidad de verificar la evolución de una condición de salud previamente identificada, </a:t>
          </a:r>
        </a:p>
        <a:p>
          <a:pPr lvl="0" algn="l" defTabSz="1600200">
            <a:lnSpc>
              <a:spcPct val="90000"/>
            </a:lnSpc>
            <a:spcBef>
              <a:spcPct val="0"/>
            </a:spcBef>
            <a:spcAft>
              <a:spcPct val="35000"/>
            </a:spcAft>
          </a:pPr>
          <a:r>
            <a:rPr lang="es-CO" sz="3600" kern="1200" dirty="0"/>
            <a:t>Valorar la efectividad de las medidas adoptadas, o </a:t>
          </a:r>
        </a:p>
        <a:p>
          <a:pPr lvl="0" algn="l" defTabSz="1600200">
            <a:lnSpc>
              <a:spcPct val="90000"/>
            </a:lnSpc>
            <a:spcBef>
              <a:spcPct val="0"/>
            </a:spcBef>
            <a:spcAft>
              <a:spcPct val="35000"/>
            </a:spcAft>
          </a:pPr>
          <a:r>
            <a:rPr lang="es-CO" sz="3600" kern="1200" dirty="0"/>
            <a:t>Reconsiderar las restricciones y recomendaciones emitidas, (especialmente temporales).</a:t>
          </a:r>
        </a:p>
      </dsp:txBody>
      <dsp:txXfrm>
        <a:off x="2533229" y="0"/>
        <a:ext cx="7684197" cy="4897438"/>
      </dsp:txXfrm>
    </dsp:sp>
    <dsp:sp modelId="{722E13AA-4779-7241-A0BE-CB49D44650C9}">
      <dsp:nvSpPr>
        <dsp:cNvPr id="0" name=""/>
        <dsp:cNvSpPr/>
      </dsp:nvSpPr>
      <dsp:spPr>
        <a:xfrm>
          <a:off x="489743" y="489743"/>
          <a:ext cx="2043485" cy="391795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74000" r="-74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D9E6C-52DF-5946-B91D-BFD07DD82323}">
      <dsp:nvSpPr>
        <dsp:cNvPr id="0" name=""/>
        <dsp:cNvSpPr/>
      </dsp:nvSpPr>
      <dsp:spPr>
        <a:xfrm>
          <a:off x="4986043" y="3391846"/>
          <a:ext cx="2511460" cy="251146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a:t>Modalidades evaluaciones o valoraciones médicas especiales que mantiene regulación:</a:t>
          </a:r>
          <a:endParaRPr lang="es-MX" sz="2000" i="0" kern="1200" dirty="0"/>
        </a:p>
      </dsp:txBody>
      <dsp:txXfrm>
        <a:off x="5353838" y="3759641"/>
        <a:ext cx="1775870" cy="1775870"/>
      </dsp:txXfrm>
    </dsp:sp>
    <dsp:sp modelId="{E583A352-C63E-0243-A4DA-20D1F0A7245F}">
      <dsp:nvSpPr>
        <dsp:cNvPr id="0" name=""/>
        <dsp:cNvSpPr/>
      </dsp:nvSpPr>
      <dsp:spPr>
        <a:xfrm rot="10800000">
          <a:off x="2549088" y="4289694"/>
          <a:ext cx="2302923" cy="71576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F3F78C-E773-794B-A489-D2F7B4503CB5}">
      <dsp:nvSpPr>
        <dsp:cNvPr id="0" name=""/>
        <dsp:cNvSpPr/>
      </dsp:nvSpPr>
      <dsp:spPr>
        <a:xfrm>
          <a:off x="1356144" y="3693222"/>
          <a:ext cx="2385887" cy="1908710"/>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s-CO" sz="3000" b="1" kern="1200" dirty="0"/>
            <a:t>C</a:t>
          </a:r>
          <a:r>
            <a:rPr lang="es-CO" sz="3000" b="1" i="0" kern="1200" dirty="0"/>
            <a:t>onductores</a:t>
          </a:r>
          <a:endParaRPr lang="es-MX" sz="3000" i="0" kern="1200" dirty="0"/>
        </a:p>
      </dsp:txBody>
      <dsp:txXfrm>
        <a:off x="1412048" y="3749126"/>
        <a:ext cx="2274079" cy="1796902"/>
      </dsp:txXfrm>
    </dsp:sp>
    <dsp:sp modelId="{34C457D1-6AE8-CC48-8D49-D565ABB6EA9C}">
      <dsp:nvSpPr>
        <dsp:cNvPr id="0" name=""/>
        <dsp:cNvSpPr/>
      </dsp:nvSpPr>
      <dsp:spPr>
        <a:xfrm rot="13500000">
          <a:off x="3293395" y="2492777"/>
          <a:ext cx="2302923" cy="715766"/>
        </a:xfrm>
        <a:prstGeom prst="leftArrow">
          <a:avLst>
            <a:gd name="adj1" fmla="val 60000"/>
            <a:gd name="adj2" fmla="val 50000"/>
          </a:avLst>
        </a:prstGeom>
        <a:solidFill>
          <a:schemeClr val="accent5">
            <a:hueOff val="-827139"/>
            <a:satOff val="-4443"/>
            <a:lumOff val="15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C7D331-B312-8546-9305-6AD506BD1486}">
      <dsp:nvSpPr>
        <dsp:cNvPr id="0" name=""/>
        <dsp:cNvSpPr/>
      </dsp:nvSpPr>
      <dsp:spPr>
        <a:xfrm>
          <a:off x="2437706" y="1082099"/>
          <a:ext cx="2385887" cy="1908710"/>
        </a:xfrm>
        <a:prstGeom prst="roundRect">
          <a:avLst>
            <a:gd name="adj" fmla="val 10000"/>
          </a:avLst>
        </a:prstGeom>
        <a:solidFill>
          <a:schemeClr val="accent5">
            <a:hueOff val="-827139"/>
            <a:satOff val="-4443"/>
            <a:lumOff val="15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s-CO" sz="3000" b="1" i="1" kern="1200" dirty="0"/>
            <a:t>Manipuladores de alimentos</a:t>
          </a:r>
          <a:endParaRPr lang="es-MX" sz="3000" kern="1200" dirty="0"/>
        </a:p>
      </dsp:txBody>
      <dsp:txXfrm>
        <a:off x="2493610" y="1138003"/>
        <a:ext cx="2274079" cy="1796902"/>
      </dsp:txXfrm>
    </dsp:sp>
    <dsp:sp modelId="{55ABD2B0-5A2A-6C4C-915A-F45C1D09ADD7}">
      <dsp:nvSpPr>
        <dsp:cNvPr id="0" name=""/>
        <dsp:cNvSpPr/>
      </dsp:nvSpPr>
      <dsp:spPr>
        <a:xfrm rot="16200000">
          <a:off x="5090312" y="1748469"/>
          <a:ext cx="2302923" cy="715766"/>
        </a:xfrm>
        <a:prstGeom prst="leftArrow">
          <a:avLst>
            <a:gd name="adj1" fmla="val 60000"/>
            <a:gd name="adj2" fmla="val 50000"/>
          </a:avLst>
        </a:prstGeom>
        <a:solidFill>
          <a:schemeClr val="accent5">
            <a:hueOff val="-1654278"/>
            <a:satOff val="-8885"/>
            <a:lumOff val="30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429AC0-877A-6046-AC3D-236A86EEC897}">
      <dsp:nvSpPr>
        <dsp:cNvPr id="0" name=""/>
        <dsp:cNvSpPr/>
      </dsp:nvSpPr>
      <dsp:spPr>
        <a:xfrm>
          <a:off x="5048830" y="536"/>
          <a:ext cx="2385887" cy="1908710"/>
        </a:xfrm>
        <a:prstGeom prst="roundRect">
          <a:avLst>
            <a:gd name="adj" fmla="val 10000"/>
          </a:avLst>
        </a:prstGeom>
        <a:solidFill>
          <a:schemeClr val="accent5">
            <a:hueOff val="-1654278"/>
            <a:satOff val="-8885"/>
            <a:lumOff val="30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s-CO" sz="3000" b="1" i="1" kern="1200" dirty="0"/>
            <a:t>Porte y tenencia de armas de fuego</a:t>
          </a:r>
          <a:endParaRPr lang="es-MX" sz="3000" kern="1200" dirty="0"/>
        </a:p>
      </dsp:txBody>
      <dsp:txXfrm>
        <a:off x="5104734" y="56440"/>
        <a:ext cx="2274079" cy="1796902"/>
      </dsp:txXfrm>
    </dsp:sp>
    <dsp:sp modelId="{264BC5D5-2B70-FE4C-B244-B0FA1761C7EC}">
      <dsp:nvSpPr>
        <dsp:cNvPr id="0" name=""/>
        <dsp:cNvSpPr/>
      </dsp:nvSpPr>
      <dsp:spPr>
        <a:xfrm rot="18900000">
          <a:off x="6887229" y="2492777"/>
          <a:ext cx="2302923" cy="715766"/>
        </a:xfrm>
        <a:prstGeom prst="leftArrow">
          <a:avLst>
            <a:gd name="adj1" fmla="val 60000"/>
            <a:gd name="adj2" fmla="val 50000"/>
          </a:avLst>
        </a:prstGeom>
        <a:solidFill>
          <a:schemeClr val="accent5">
            <a:hueOff val="-2481417"/>
            <a:satOff val="-13328"/>
            <a:lumOff val="455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C8DFC3-0B86-DA40-8609-547FBEC881AA}">
      <dsp:nvSpPr>
        <dsp:cNvPr id="0" name=""/>
        <dsp:cNvSpPr/>
      </dsp:nvSpPr>
      <dsp:spPr>
        <a:xfrm>
          <a:off x="7659953" y="1082099"/>
          <a:ext cx="2385887" cy="1908710"/>
        </a:xfrm>
        <a:prstGeom prst="roundRect">
          <a:avLst>
            <a:gd name="adj" fmla="val 10000"/>
          </a:avLst>
        </a:prstGeom>
        <a:solidFill>
          <a:schemeClr val="accent5">
            <a:hueOff val="-2481417"/>
            <a:satOff val="-13328"/>
            <a:lumOff val="45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s-CO" sz="3000" b="1" i="1" kern="1200" dirty="0"/>
            <a:t>Trabajos en baja, media y alta tensión</a:t>
          </a:r>
          <a:endParaRPr lang="es-MX" sz="3000" kern="1200" dirty="0"/>
        </a:p>
      </dsp:txBody>
      <dsp:txXfrm>
        <a:off x="7715857" y="1138003"/>
        <a:ext cx="2274079" cy="1796902"/>
      </dsp:txXfrm>
    </dsp:sp>
    <dsp:sp modelId="{DDA734F8-B00B-3F47-90D3-D706B562FAC8}">
      <dsp:nvSpPr>
        <dsp:cNvPr id="0" name=""/>
        <dsp:cNvSpPr/>
      </dsp:nvSpPr>
      <dsp:spPr>
        <a:xfrm>
          <a:off x="7631536" y="4289694"/>
          <a:ext cx="2302923" cy="715766"/>
        </a:xfrm>
        <a:prstGeom prst="leftArrow">
          <a:avLst>
            <a:gd name="adj1" fmla="val 60000"/>
            <a:gd name="adj2" fmla="val 50000"/>
          </a:avLst>
        </a:prstGeom>
        <a:solidFill>
          <a:schemeClr val="accent5">
            <a:hueOff val="-3308557"/>
            <a:satOff val="-17770"/>
            <a:lumOff val="6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8380F3-51E4-9144-9EA8-E1EB2CF7E7E5}">
      <dsp:nvSpPr>
        <dsp:cNvPr id="0" name=""/>
        <dsp:cNvSpPr/>
      </dsp:nvSpPr>
      <dsp:spPr>
        <a:xfrm>
          <a:off x="8741516" y="3693222"/>
          <a:ext cx="2385887" cy="1908710"/>
        </a:xfrm>
        <a:prstGeom prst="roundRect">
          <a:avLst>
            <a:gd name="adj" fmla="val 10000"/>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s-CO" sz="3000" kern="1200" dirty="0"/>
            <a:t>Trabajo en alturas </a:t>
          </a:r>
          <a:endParaRPr lang="es-MX" sz="3000" kern="1200" dirty="0"/>
        </a:p>
      </dsp:txBody>
      <dsp:txXfrm>
        <a:off x="8797420" y="3749126"/>
        <a:ext cx="2274079" cy="179690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AA14A-4D3C-5547-9D49-10D6D6643683}">
      <dsp:nvSpPr>
        <dsp:cNvPr id="0" name=""/>
        <dsp:cNvSpPr/>
      </dsp:nvSpPr>
      <dsp:spPr>
        <a:xfrm rot="10800000">
          <a:off x="2941277" y="991499"/>
          <a:ext cx="7784873" cy="3921703"/>
        </a:xfrm>
        <a:prstGeom prst="homePlat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9362" tIns="106680" rIns="199136" bIns="106680" numCol="1" spcCol="1270" anchor="ctr" anchorCtr="0">
          <a:noAutofit/>
        </a:bodyPr>
        <a:lstStyle/>
        <a:p>
          <a:pPr lvl="0" algn="just" defTabSz="1244600">
            <a:lnSpc>
              <a:spcPct val="90000"/>
            </a:lnSpc>
            <a:spcBef>
              <a:spcPct val="0"/>
            </a:spcBef>
            <a:spcAft>
              <a:spcPct val="35000"/>
            </a:spcAft>
            <a:buFont typeface="+mj-lt"/>
            <a:buAutoNum type="alphaLcParenR"/>
          </a:pPr>
          <a:r>
            <a:rPr lang="es-CO" sz="2800" kern="1200" dirty="0"/>
            <a:t>CML de aptitud física, mental y de coordinación motriz exigido a los </a:t>
          </a:r>
          <a:r>
            <a:rPr lang="es-CO" sz="2800" b="1" i="1" kern="1200" dirty="0"/>
            <a:t>conductores</a:t>
          </a:r>
          <a:r>
            <a:rPr lang="es-CO" sz="2800" kern="1200" dirty="0"/>
            <a:t>, (artículos 3.4.4.3 al 3.4.4.6 de la Resolución 20223040045295 de 2022 del Min de Transporte)</a:t>
          </a:r>
        </a:p>
      </dsp:txBody>
      <dsp:txXfrm rot="10800000">
        <a:off x="3921703" y="991499"/>
        <a:ext cx="6804447" cy="3921703"/>
      </dsp:txXfrm>
    </dsp:sp>
    <dsp:sp modelId="{E38F72CE-4095-0041-8897-D9A95B3BE8C7}">
      <dsp:nvSpPr>
        <dsp:cNvPr id="0" name=""/>
        <dsp:cNvSpPr/>
      </dsp:nvSpPr>
      <dsp:spPr>
        <a:xfrm>
          <a:off x="980425" y="991499"/>
          <a:ext cx="3921703" cy="392170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87DA4-EF1C-144F-B890-4329B7C3FF5F}">
      <dsp:nvSpPr>
        <dsp:cNvPr id="0" name=""/>
        <dsp:cNvSpPr/>
      </dsp:nvSpPr>
      <dsp:spPr>
        <a:xfrm>
          <a:off x="0" y="217188"/>
          <a:ext cx="6967331" cy="119691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CO" sz="3300" kern="1200"/>
            <a:t>Los profesionales de la salud, valorarán:</a:t>
          </a:r>
        </a:p>
      </dsp:txBody>
      <dsp:txXfrm>
        <a:off x="58428" y="275616"/>
        <a:ext cx="6850475" cy="1080054"/>
      </dsp:txXfrm>
    </dsp:sp>
    <dsp:sp modelId="{885D21E7-9874-3E46-91F6-C8D8BEE81453}">
      <dsp:nvSpPr>
        <dsp:cNvPr id="0" name=""/>
        <dsp:cNvSpPr/>
      </dsp:nvSpPr>
      <dsp:spPr>
        <a:xfrm>
          <a:off x="0" y="1414098"/>
          <a:ext cx="6967331" cy="341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213"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CO" sz="2600" kern="1200" dirty="0"/>
            <a:t>Capacidades de visión y orientación auditiva.</a:t>
          </a:r>
        </a:p>
        <a:p>
          <a:pPr marL="228600" lvl="1" indent="-228600" algn="l" defTabSz="1155700">
            <a:lnSpc>
              <a:spcPct val="90000"/>
            </a:lnSpc>
            <a:spcBef>
              <a:spcPct val="0"/>
            </a:spcBef>
            <a:spcAft>
              <a:spcPct val="20000"/>
            </a:spcAft>
            <a:buChar char="••"/>
          </a:pPr>
          <a:r>
            <a:rPr lang="es-CO" sz="2600" kern="1200" dirty="0"/>
            <a:t>La AV y campimetría.</a:t>
          </a:r>
        </a:p>
        <a:p>
          <a:pPr marL="228600" lvl="1" indent="-228600" algn="l" defTabSz="1155700">
            <a:lnSpc>
              <a:spcPct val="90000"/>
            </a:lnSpc>
            <a:spcBef>
              <a:spcPct val="0"/>
            </a:spcBef>
            <a:spcAft>
              <a:spcPct val="20000"/>
            </a:spcAft>
            <a:buChar char="••"/>
          </a:pPr>
          <a:r>
            <a:rPr lang="es-CO" sz="2600" kern="1200" dirty="0"/>
            <a:t>Los tiempos de reacción y recuperación al encandilamiento.</a:t>
          </a:r>
        </a:p>
        <a:p>
          <a:pPr marL="228600" lvl="1" indent="-228600" algn="l" defTabSz="1155700">
            <a:lnSpc>
              <a:spcPct val="90000"/>
            </a:lnSpc>
            <a:spcBef>
              <a:spcPct val="0"/>
            </a:spcBef>
            <a:spcAft>
              <a:spcPct val="20000"/>
            </a:spcAft>
            <a:buChar char="••"/>
          </a:pPr>
          <a:r>
            <a:rPr lang="es-CO" sz="2600" kern="1200" dirty="0"/>
            <a:t>La capacidad de coordinación entre la aceleración y el frenado.</a:t>
          </a:r>
        </a:p>
        <a:p>
          <a:pPr marL="228600" lvl="1" indent="-228600" algn="l" defTabSz="1155700">
            <a:lnSpc>
              <a:spcPct val="90000"/>
            </a:lnSpc>
            <a:spcBef>
              <a:spcPct val="0"/>
            </a:spcBef>
            <a:spcAft>
              <a:spcPct val="20000"/>
            </a:spcAft>
            <a:buChar char="••"/>
          </a:pPr>
          <a:r>
            <a:rPr lang="es-CO" sz="2600" kern="1200" dirty="0"/>
            <a:t>La coordinación integral motriz de la persona.</a:t>
          </a:r>
        </a:p>
        <a:p>
          <a:pPr marL="228600" lvl="1" indent="-228600" algn="l" defTabSz="1155700">
            <a:lnSpc>
              <a:spcPct val="90000"/>
            </a:lnSpc>
            <a:spcBef>
              <a:spcPct val="0"/>
            </a:spcBef>
            <a:spcAft>
              <a:spcPct val="20000"/>
            </a:spcAft>
            <a:buChar char="••"/>
          </a:pPr>
          <a:r>
            <a:rPr lang="es-CO" sz="2600" kern="1200" dirty="0"/>
            <a:t>La discriminación de colores y la </a:t>
          </a:r>
          <a:r>
            <a:rPr lang="es-CO" sz="2600" kern="1200" dirty="0" err="1"/>
            <a:t>phoria</a:t>
          </a:r>
          <a:r>
            <a:rPr lang="es-CO" sz="2600" kern="1200" dirty="0"/>
            <a:t> horizontal y vertical.</a:t>
          </a:r>
        </a:p>
      </dsp:txBody>
      <dsp:txXfrm>
        <a:off x="0" y="1414098"/>
        <a:ext cx="6967331" cy="341550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35472-AD7B-FD48-96B3-0775AAE57959}">
      <dsp:nvSpPr>
        <dsp:cNvPr id="0" name=""/>
        <dsp:cNvSpPr/>
      </dsp:nvSpPr>
      <dsp:spPr>
        <a:xfrm>
          <a:off x="3485379" y="3164836"/>
          <a:ext cx="2578226" cy="2578226"/>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b="1" kern="1200">
              <a:latin typeface="Calibri" panose="020F0502020204030204" pitchFamily="34" charset="0"/>
              <a:cs typeface="Calibri" panose="020F0502020204030204" pitchFamily="34" charset="0"/>
            </a:rPr>
            <a:t>Pruebas, para la expedición del certificado</a:t>
          </a:r>
          <a:r>
            <a:rPr lang="es-CO" sz="2000" kern="1200">
              <a:latin typeface="Calibri" panose="020F0502020204030204" pitchFamily="34" charset="0"/>
              <a:cs typeface="Calibri" panose="020F0502020204030204" pitchFamily="34" charset="0"/>
            </a:rPr>
            <a:t>.</a:t>
          </a:r>
        </a:p>
      </dsp:txBody>
      <dsp:txXfrm>
        <a:off x="3862951" y="3542408"/>
        <a:ext cx="1823082" cy="1823082"/>
      </dsp:txXfrm>
    </dsp:sp>
    <dsp:sp modelId="{5CF130A8-91A8-804D-BB78-851F44EBF56E}">
      <dsp:nvSpPr>
        <dsp:cNvPr id="0" name=""/>
        <dsp:cNvSpPr/>
      </dsp:nvSpPr>
      <dsp:spPr>
        <a:xfrm rot="12900000">
          <a:off x="1743442" y="2686547"/>
          <a:ext cx="2063272" cy="73479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4B6059-5D0E-6D4A-A236-5A96B6A02FC7}">
      <dsp:nvSpPr>
        <dsp:cNvPr id="0" name=""/>
        <dsp:cNvSpPr/>
      </dsp:nvSpPr>
      <dsp:spPr>
        <a:xfrm>
          <a:off x="705354" y="1482497"/>
          <a:ext cx="2449314" cy="1959451"/>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s-CO" sz="900" kern="1200" dirty="0">
              <a:latin typeface="Calibri" panose="020F0502020204030204" pitchFamily="34" charset="0"/>
              <a:cs typeface="Calibri" panose="020F0502020204030204" pitchFamily="34" charset="0"/>
            </a:rPr>
            <a:t>A) Capacidad mental. responder a un estímulo resultado de un proceso cerebral producto del aprendizaje, relacionarse con su entorno, mantener sentido de realidad, orientación </a:t>
          </a:r>
          <a:r>
            <a:rPr lang="es-CO" sz="900" kern="1200" dirty="0" err="1">
              <a:latin typeface="Calibri" panose="020F0502020204030204" pitchFamily="34" charset="0"/>
              <a:cs typeface="Calibri" panose="020F0502020204030204" pitchFamily="34" charset="0"/>
            </a:rPr>
            <a:t>temporo</a:t>
          </a:r>
          <a:r>
            <a:rPr lang="es-CO" sz="900" kern="1200" dirty="0">
              <a:latin typeface="Calibri" panose="020F0502020204030204" pitchFamily="34" charset="0"/>
              <a:cs typeface="Calibri" panose="020F0502020204030204" pitchFamily="34" charset="0"/>
            </a:rPr>
            <a:t>-espacial, comprensión y discernimiento para construcción de pensamiento lógico.</a:t>
          </a:r>
        </a:p>
      </dsp:txBody>
      <dsp:txXfrm>
        <a:off x="762744" y="1539887"/>
        <a:ext cx="2334534" cy="1844671"/>
      </dsp:txXfrm>
    </dsp:sp>
    <dsp:sp modelId="{F706A846-2F46-EC49-BEB0-9DC4C24330FB}">
      <dsp:nvSpPr>
        <dsp:cNvPr id="0" name=""/>
        <dsp:cNvSpPr/>
      </dsp:nvSpPr>
      <dsp:spPr>
        <a:xfrm rot="16200000">
          <a:off x="3742856" y="1645718"/>
          <a:ext cx="2063272" cy="73479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0DE9BD-7EBD-184A-B7A1-DFA36130AE28}">
      <dsp:nvSpPr>
        <dsp:cNvPr id="0" name=""/>
        <dsp:cNvSpPr/>
      </dsp:nvSpPr>
      <dsp:spPr>
        <a:xfrm>
          <a:off x="3549835" y="1754"/>
          <a:ext cx="2449314" cy="1959451"/>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s-CO" sz="900" kern="1200" dirty="0">
              <a:latin typeface="Calibri" panose="020F0502020204030204" pitchFamily="34" charset="0"/>
              <a:cs typeface="Calibri" panose="020F0502020204030204" pitchFamily="34" charset="0"/>
            </a:rPr>
            <a:t>B) Coordinación integral motriz. ejecutar acciones precisas y rápidas utilizando visión, audición y los MMSS MMII en forma simultánea. Incluye la coordinación manual, bimanual y la coordinación entre la aceleración y el frenado.</a:t>
          </a:r>
        </a:p>
      </dsp:txBody>
      <dsp:txXfrm>
        <a:off x="3607225" y="59144"/>
        <a:ext cx="2334534" cy="1844671"/>
      </dsp:txXfrm>
    </dsp:sp>
    <dsp:sp modelId="{05B032A0-5808-5A44-84BB-C25C9BF6BF01}">
      <dsp:nvSpPr>
        <dsp:cNvPr id="0" name=""/>
        <dsp:cNvSpPr/>
      </dsp:nvSpPr>
      <dsp:spPr>
        <a:xfrm rot="19500000">
          <a:off x="5742270" y="2686547"/>
          <a:ext cx="2063272" cy="73479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7BEFEB-5F4E-1F4D-8168-28B7ACFCE8CA}">
      <dsp:nvSpPr>
        <dsp:cNvPr id="0" name=""/>
        <dsp:cNvSpPr/>
      </dsp:nvSpPr>
      <dsp:spPr>
        <a:xfrm>
          <a:off x="6394316" y="1482497"/>
          <a:ext cx="2449314" cy="1959451"/>
        </a:xfrm>
        <a:prstGeom prst="roundRect">
          <a:avLst>
            <a:gd name="adj" fmla="val 10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s-CO" sz="900" kern="1200" dirty="0">
              <a:latin typeface="Calibri" panose="020F0502020204030204" pitchFamily="34" charset="0"/>
              <a:cs typeface="Calibri" panose="020F0502020204030204" pitchFamily="34" charset="0"/>
            </a:rPr>
            <a:t>Capacidad física general. medicina general, pruebas físicas generales, </a:t>
          </a:r>
          <a:r>
            <a:rPr lang="es-CO" sz="900" kern="1200" dirty="0" err="1">
              <a:latin typeface="Calibri" panose="020F0502020204030204" pitchFamily="34" charset="0"/>
              <a:cs typeface="Calibri" panose="020F0502020204030204" pitchFamily="34" charset="0"/>
            </a:rPr>
            <a:t>anemnesis</a:t>
          </a:r>
          <a:r>
            <a:rPr lang="es-CO" sz="900" kern="1200" dirty="0">
              <a:latin typeface="Calibri" panose="020F0502020204030204" pitchFamily="34" charset="0"/>
              <a:cs typeface="Calibri" panose="020F0502020204030204" pitchFamily="34" charset="0"/>
            </a:rPr>
            <a:t>, entrevista estructurada, historial médico o </a:t>
          </a:r>
          <a:r>
            <a:rPr lang="es-CO" sz="900" kern="1200" dirty="0" err="1">
              <a:latin typeface="Calibri" panose="020F0502020204030204" pitchFamily="34" charset="0"/>
              <a:cs typeface="Calibri" panose="020F0502020204030204" pitchFamily="34" charset="0"/>
            </a:rPr>
            <a:t>Dx</a:t>
          </a:r>
          <a:r>
            <a:rPr lang="es-CO" sz="900" kern="1200" dirty="0">
              <a:latin typeface="Calibri" panose="020F0502020204030204" pitchFamily="34" charset="0"/>
              <a:cs typeface="Calibri" panose="020F0502020204030204" pitchFamily="34" charset="0"/>
            </a:rPr>
            <a:t> clínico.</a:t>
          </a:r>
        </a:p>
      </dsp:txBody>
      <dsp:txXfrm>
        <a:off x="6451706" y="1539887"/>
        <a:ext cx="2334534" cy="184467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77A493-359A-8A42-B5D5-0D6A04F30A39}">
      <dsp:nvSpPr>
        <dsp:cNvPr id="0" name=""/>
        <dsp:cNvSpPr/>
      </dsp:nvSpPr>
      <dsp:spPr>
        <a:xfrm>
          <a:off x="3929959" y="568"/>
          <a:ext cx="5894938" cy="716618"/>
        </a:xfrm>
        <a:prstGeom prst="rightArrow">
          <a:avLst>
            <a:gd name="adj1" fmla="val 75000"/>
            <a:gd name="adj2" fmla="val 50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CO" sz="1800" b="0" i="0" kern="1200" dirty="0"/>
            <a:t>No requiere adaptaciones especiales.</a:t>
          </a:r>
          <a:endParaRPr lang="es-CO" sz="1800" kern="1200" dirty="0"/>
        </a:p>
      </dsp:txBody>
      <dsp:txXfrm>
        <a:off x="3929959" y="90145"/>
        <a:ext cx="5626206" cy="537464"/>
      </dsp:txXfrm>
    </dsp:sp>
    <dsp:sp modelId="{715C0416-54CC-2A4B-BD14-1A89D4192467}">
      <dsp:nvSpPr>
        <dsp:cNvPr id="0" name=""/>
        <dsp:cNvSpPr/>
      </dsp:nvSpPr>
      <dsp:spPr>
        <a:xfrm>
          <a:off x="0" y="568"/>
          <a:ext cx="3929959" cy="71661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CO" sz="2200" b="1" i="0" kern="1200" dirty="0"/>
            <a:t>Normal (0-20 dB):</a:t>
          </a:r>
          <a:r>
            <a:rPr lang="es-CO" sz="2200" b="0" i="0" kern="1200" dirty="0"/>
            <a:t> </a:t>
          </a:r>
          <a:endParaRPr lang="es-CO" sz="2200" kern="1200" dirty="0"/>
        </a:p>
      </dsp:txBody>
      <dsp:txXfrm>
        <a:off x="34982" y="35550"/>
        <a:ext cx="3859995" cy="646654"/>
      </dsp:txXfrm>
    </dsp:sp>
    <dsp:sp modelId="{FC10343E-D276-D043-9195-04A83A6CEA6C}">
      <dsp:nvSpPr>
        <dsp:cNvPr id="0" name=""/>
        <dsp:cNvSpPr/>
      </dsp:nvSpPr>
      <dsp:spPr>
        <a:xfrm>
          <a:off x="3929959" y="788849"/>
          <a:ext cx="5894938" cy="716618"/>
        </a:xfrm>
        <a:prstGeom prst="rightArrow">
          <a:avLst>
            <a:gd name="adj1" fmla="val 75000"/>
            <a:gd name="adj2" fmla="val 50000"/>
          </a:avLst>
        </a:prstGeom>
        <a:solidFill>
          <a:schemeClr val="accent5">
            <a:tint val="40000"/>
            <a:alpha val="90000"/>
            <a:hueOff val="-757745"/>
            <a:satOff val="-2740"/>
            <a:lumOff val="185"/>
            <a:alphaOff val="0"/>
          </a:schemeClr>
        </a:solidFill>
        <a:ln w="15875" cap="flat" cmpd="sng" algn="ctr">
          <a:solidFill>
            <a:schemeClr val="accent5">
              <a:tint val="40000"/>
              <a:alpha val="90000"/>
              <a:hueOff val="-757745"/>
              <a:satOff val="-2740"/>
              <a:lumOff val="1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CO" sz="1800" b="0" i="0" kern="1200" dirty="0"/>
            <a:t>No requiere adaptaciones especiales.</a:t>
          </a:r>
          <a:endParaRPr lang="es-CO" sz="1800" kern="1200" dirty="0"/>
        </a:p>
      </dsp:txBody>
      <dsp:txXfrm>
        <a:off x="3929959" y="878426"/>
        <a:ext cx="5626206" cy="537464"/>
      </dsp:txXfrm>
    </dsp:sp>
    <dsp:sp modelId="{9FE6E2FE-0F28-054B-AD7A-D95FB34E4B52}">
      <dsp:nvSpPr>
        <dsp:cNvPr id="0" name=""/>
        <dsp:cNvSpPr/>
      </dsp:nvSpPr>
      <dsp:spPr>
        <a:xfrm>
          <a:off x="0" y="788849"/>
          <a:ext cx="3929959" cy="716618"/>
        </a:xfrm>
        <a:prstGeom prst="roundRect">
          <a:avLst/>
        </a:prstGeom>
        <a:solidFill>
          <a:schemeClr val="accent5">
            <a:hueOff val="-661711"/>
            <a:satOff val="-3554"/>
            <a:lumOff val="1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CO" sz="2200" b="1" i="0" kern="1200" dirty="0"/>
            <a:t>Leve (26-40 dB):</a:t>
          </a:r>
          <a:r>
            <a:rPr lang="es-CO" sz="2200" b="0" i="0" kern="1200" dirty="0"/>
            <a:t> </a:t>
          </a:r>
          <a:endParaRPr lang="es-CO" sz="2200" kern="1200" dirty="0"/>
        </a:p>
      </dsp:txBody>
      <dsp:txXfrm>
        <a:off x="34982" y="823831"/>
        <a:ext cx="3859995" cy="646654"/>
      </dsp:txXfrm>
    </dsp:sp>
    <dsp:sp modelId="{6BC73CC9-FA44-D546-9015-C154DF92B6BE}">
      <dsp:nvSpPr>
        <dsp:cNvPr id="0" name=""/>
        <dsp:cNvSpPr/>
      </dsp:nvSpPr>
      <dsp:spPr>
        <a:xfrm>
          <a:off x="3929959" y="1577130"/>
          <a:ext cx="5894938" cy="716618"/>
        </a:xfrm>
        <a:prstGeom prst="rightArrow">
          <a:avLst>
            <a:gd name="adj1" fmla="val 75000"/>
            <a:gd name="adj2" fmla="val 50000"/>
          </a:avLst>
        </a:prstGeom>
        <a:solidFill>
          <a:schemeClr val="accent5">
            <a:tint val="40000"/>
            <a:alpha val="90000"/>
            <a:hueOff val="-1515490"/>
            <a:satOff val="-5480"/>
            <a:lumOff val="369"/>
            <a:alphaOff val="0"/>
          </a:schemeClr>
        </a:solidFill>
        <a:ln w="15875" cap="flat" cmpd="sng" algn="ctr">
          <a:solidFill>
            <a:schemeClr val="accent5">
              <a:tint val="40000"/>
              <a:alpha val="90000"/>
              <a:hueOff val="-1515490"/>
              <a:satOff val="-5480"/>
              <a:lumOff val="3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CO" sz="1800" b="0" i="0" kern="1200" dirty="0"/>
            <a:t>Requiere un espejo retrovisor panorámico interior, dos espejos laterales convexos y el símbolo de sordera visible.</a:t>
          </a:r>
          <a:endParaRPr lang="es-CO" sz="1800" kern="1200" dirty="0"/>
        </a:p>
      </dsp:txBody>
      <dsp:txXfrm>
        <a:off x="3929959" y="1666707"/>
        <a:ext cx="5626206" cy="537464"/>
      </dsp:txXfrm>
    </dsp:sp>
    <dsp:sp modelId="{30E15F0A-859E-F444-9903-DDC951F9A4EA}">
      <dsp:nvSpPr>
        <dsp:cNvPr id="0" name=""/>
        <dsp:cNvSpPr/>
      </dsp:nvSpPr>
      <dsp:spPr>
        <a:xfrm>
          <a:off x="0" y="1577130"/>
          <a:ext cx="3929959" cy="716618"/>
        </a:xfrm>
        <a:prstGeom prst="roundRect">
          <a:avLst/>
        </a:prstGeom>
        <a:solidFill>
          <a:schemeClr val="accent5">
            <a:hueOff val="-1323423"/>
            <a:satOff val="-7108"/>
            <a:lumOff val="2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CO" sz="2200" b="1" i="0" kern="1200" dirty="0"/>
            <a:t>Moderada (41-55 dB):</a:t>
          </a:r>
          <a:r>
            <a:rPr lang="es-CO" sz="2200" b="0" i="0" kern="1200" dirty="0"/>
            <a:t> </a:t>
          </a:r>
          <a:endParaRPr lang="es-CO" sz="2200" kern="1200" dirty="0"/>
        </a:p>
      </dsp:txBody>
      <dsp:txXfrm>
        <a:off x="34982" y="1612112"/>
        <a:ext cx="3859995" cy="646654"/>
      </dsp:txXfrm>
    </dsp:sp>
    <dsp:sp modelId="{80D932D6-7AD7-B544-81D2-2FF4BCCCEDCF}">
      <dsp:nvSpPr>
        <dsp:cNvPr id="0" name=""/>
        <dsp:cNvSpPr/>
      </dsp:nvSpPr>
      <dsp:spPr>
        <a:xfrm>
          <a:off x="3929959" y="2365410"/>
          <a:ext cx="5894938" cy="716618"/>
        </a:xfrm>
        <a:prstGeom prst="rightArrow">
          <a:avLst>
            <a:gd name="adj1" fmla="val 75000"/>
            <a:gd name="adj2" fmla="val 50000"/>
          </a:avLst>
        </a:prstGeom>
        <a:solidFill>
          <a:schemeClr val="accent5">
            <a:tint val="40000"/>
            <a:alpha val="90000"/>
            <a:hueOff val="-2273236"/>
            <a:satOff val="-8219"/>
            <a:lumOff val="554"/>
            <a:alphaOff val="0"/>
          </a:schemeClr>
        </a:solidFill>
        <a:ln w="15875" cap="flat" cmpd="sng" algn="ctr">
          <a:solidFill>
            <a:schemeClr val="accent5">
              <a:tint val="40000"/>
              <a:alpha val="90000"/>
              <a:hueOff val="-2273236"/>
              <a:satOff val="-8219"/>
              <a:lumOff val="5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CO" sz="1800" b="0" i="0" kern="1200" dirty="0"/>
            <a:t>Requiere las mismas adaptaciones que la pérdida moderada.</a:t>
          </a:r>
          <a:endParaRPr lang="es-CO" sz="1800" kern="1200" dirty="0"/>
        </a:p>
      </dsp:txBody>
      <dsp:txXfrm>
        <a:off x="3929959" y="2454987"/>
        <a:ext cx="5626206" cy="537464"/>
      </dsp:txXfrm>
    </dsp:sp>
    <dsp:sp modelId="{A33343C6-69A7-084D-94E8-59630BC47D62}">
      <dsp:nvSpPr>
        <dsp:cNvPr id="0" name=""/>
        <dsp:cNvSpPr/>
      </dsp:nvSpPr>
      <dsp:spPr>
        <a:xfrm>
          <a:off x="0" y="2365410"/>
          <a:ext cx="3929959" cy="716618"/>
        </a:xfrm>
        <a:prstGeom prst="roundRect">
          <a:avLst/>
        </a:prstGeom>
        <a:solidFill>
          <a:schemeClr val="accent5">
            <a:hueOff val="-1985134"/>
            <a:satOff val="-10662"/>
            <a:lumOff val="3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CO" sz="2200" b="1" i="0" kern="1200" dirty="0"/>
            <a:t>Moderadamente Severa (56-70 dB):</a:t>
          </a:r>
          <a:r>
            <a:rPr lang="es-CO" sz="2200" b="0" i="0" kern="1200" dirty="0"/>
            <a:t> </a:t>
          </a:r>
          <a:endParaRPr lang="es-CO" sz="2200" kern="1200" dirty="0"/>
        </a:p>
      </dsp:txBody>
      <dsp:txXfrm>
        <a:off x="34982" y="2400392"/>
        <a:ext cx="3859995" cy="646654"/>
      </dsp:txXfrm>
    </dsp:sp>
    <dsp:sp modelId="{6D40E209-C3F5-B448-B6C9-072595D5B656}">
      <dsp:nvSpPr>
        <dsp:cNvPr id="0" name=""/>
        <dsp:cNvSpPr/>
      </dsp:nvSpPr>
      <dsp:spPr>
        <a:xfrm>
          <a:off x="3929959" y="3153691"/>
          <a:ext cx="5894938" cy="716618"/>
        </a:xfrm>
        <a:prstGeom prst="rightArrow">
          <a:avLst>
            <a:gd name="adj1" fmla="val 75000"/>
            <a:gd name="adj2" fmla="val 50000"/>
          </a:avLst>
        </a:prstGeom>
        <a:solidFill>
          <a:schemeClr val="accent5">
            <a:tint val="40000"/>
            <a:alpha val="90000"/>
            <a:hueOff val="-3030981"/>
            <a:satOff val="-10959"/>
            <a:lumOff val="738"/>
            <a:alphaOff val="0"/>
          </a:schemeClr>
        </a:solidFill>
        <a:ln w="15875" cap="flat" cmpd="sng" algn="ctr">
          <a:solidFill>
            <a:schemeClr val="accent5">
              <a:tint val="40000"/>
              <a:alpha val="90000"/>
              <a:hueOff val="-3030981"/>
              <a:satOff val="-10959"/>
              <a:lumOff val="7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CO" sz="1800" b="0" i="0" kern="1200" dirty="0"/>
            <a:t>Requiere las mismas adaptaciones que la pérdida moderada.</a:t>
          </a:r>
          <a:endParaRPr lang="es-CO" sz="1800" kern="1200" dirty="0"/>
        </a:p>
      </dsp:txBody>
      <dsp:txXfrm>
        <a:off x="3929959" y="3243268"/>
        <a:ext cx="5626206" cy="537464"/>
      </dsp:txXfrm>
    </dsp:sp>
    <dsp:sp modelId="{C2595336-EBCB-B243-AF06-4274F6935A07}">
      <dsp:nvSpPr>
        <dsp:cNvPr id="0" name=""/>
        <dsp:cNvSpPr/>
      </dsp:nvSpPr>
      <dsp:spPr>
        <a:xfrm>
          <a:off x="0" y="3153691"/>
          <a:ext cx="3929959" cy="716618"/>
        </a:xfrm>
        <a:prstGeom prst="roundRect">
          <a:avLst/>
        </a:prstGeom>
        <a:solidFill>
          <a:schemeClr val="accent5">
            <a:hueOff val="-2646845"/>
            <a:satOff val="-14216"/>
            <a:lumOff val="486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CO" sz="2200" b="1" i="0" kern="1200" dirty="0"/>
            <a:t>Grave (71-90 dB):</a:t>
          </a:r>
          <a:r>
            <a:rPr lang="es-CO" sz="2200" b="0" i="0" kern="1200" dirty="0"/>
            <a:t> </a:t>
          </a:r>
          <a:endParaRPr lang="es-CO" sz="2200" kern="1200" dirty="0"/>
        </a:p>
      </dsp:txBody>
      <dsp:txXfrm>
        <a:off x="34982" y="3188673"/>
        <a:ext cx="3859995" cy="646654"/>
      </dsp:txXfrm>
    </dsp:sp>
    <dsp:sp modelId="{1B8E6F63-A8B0-CD49-B9F7-70300AB9B0A6}">
      <dsp:nvSpPr>
        <dsp:cNvPr id="0" name=""/>
        <dsp:cNvSpPr/>
      </dsp:nvSpPr>
      <dsp:spPr>
        <a:xfrm>
          <a:off x="3929959" y="3941972"/>
          <a:ext cx="5894938" cy="716618"/>
        </a:xfrm>
        <a:prstGeom prst="rightArrow">
          <a:avLst>
            <a:gd name="adj1" fmla="val 75000"/>
            <a:gd name="adj2" fmla="val 50000"/>
          </a:avLst>
        </a:prstGeom>
        <a:solidFill>
          <a:schemeClr val="accent5">
            <a:tint val="40000"/>
            <a:alpha val="90000"/>
            <a:hueOff val="-3788726"/>
            <a:satOff val="-13699"/>
            <a:lumOff val="923"/>
            <a:alphaOff val="0"/>
          </a:schemeClr>
        </a:solidFill>
        <a:ln w="15875" cap="flat" cmpd="sng" algn="ctr">
          <a:solidFill>
            <a:schemeClr val="accent5">
              <a:tint val="40000"/>
              <a:alpha val="90000"/>
              <a:hueOff val="-3788726"/>
              <a:satOff val="-13699"/>
              <a:lumOff val="9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CO" sz="1800" b="0" i="0" kern="1200" dirty="0"/>
            <a:t>Requiere las mismas adaptaciones que la pérdida moderada. </a:t>
          </a:r>
          <a:endParaRPr lang="es-CO" sz="1800" kern="1200" dirty="0"/>
        </a:p>
      </dsp:txBody>
      <dsp:txXfrm>
        <a:off x="3929959" y="4031549"/>
        <a:ext cx="5626206" cy="537464"/>
      </dsp:txXfrm>
    </dsp:sp>
    <dsp:sp modelId="{CE2F3DDE-9F8B-E34A-B170-043BF02205CA}">
      <dsp:nvSpPr>
        <dsp:cNvPr id="0" name=""/>
        <dsp:cNvSpPr/>
      </dsp:nvSpPr>
      <dsp:spPr>
        <a:xfrm>
          <a:off x="0" y="3941972"/>
          <a:ext cx="3929959" cy="716618"/>
        </a:xfrm>
        <a:prstGeom prst="roundRect">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CO" sz="2200" b="1" i="0" kern="1200" dirty="0"/>
            <a:t>Profunda:</a:t>
          </a:r>
          <a:r>
            <a:rPr lang="es-CO" sz="2200" b="0" i="0" kern="1200" dirty="0"/>
            <a:t> </a:t>
          </a:r>
          <a:endParaRPr lang="es-CO" sz="2200" kern="1200" dirty="0"/>
        </a:p>
      </dsp:txBody>
      <dsp:txXfrm>
        <a:off x="34982" y="3976954"/>
        <a:ext cx="3859995" cy="64665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D3115-A260-7E47-984A-7E5FE2DA1DE9}">
      <dsp:nvSpPr>
        <dsp:cNvPr id="0" name=""/>
        <dsp:cNvSpPr/>
      </dsp:nvSpPr>
      <dsp:spPr>
        <a:xfrm rot="10800000">
          <a:off x="3051586" y="1290248"/>
          <a:ext cx="8076835" cy="4068781"/>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4220" tIns="160020" rIns="298704" bIns="160020" numCol="1" spcCol="1270" anchor="ctr" anchorCtr="0">
          <a:noAutofit/>
        </a:bodyPr>
        <a:lstStyle/>
        <a:p>
          <a:pPr lvl="0" algn="l" defTabSz="1866900">
            <a:lnSpc>
              <a:spcPct val="90000"/>
            </a:lnSpc>
            <a:spcBef>
              <a:spcPct val="0"/>
            </a:spcBef>
            <a:spcAft>
              <a:spcPct val="35000"/>
            </a:spcAft>
          </a:pPr>
          <a:r>
            <a:rPr lang="es-CO" sz="4200" kern="1200" dirty="0"/>
            <a:t>CML de aptitud exigida al </a:t>
          </a:r>
          <a:r>
            <a:rPr lang="es-CO" sz="4200" b="1" i="1" kern="1200" dirty="0"/>
            <a:t>personal que manipula alimentos</a:t>
          </a:r>
          <a:r>
            <a:rPr lang="es-CO" sz="4200" i="1" kern="1200" dirty="0"/>
            <a:t>, </a:t>
          </a:r>
          <a:r>
            <a:rPr lang="es-CO" sz="4200" kern="1200" dirty="0"/>
            <a:t>(Resolución 2674 de 2013 del Ministerio de Salud y Protección Social articulo 11)</a:t>
          </a:r>
        </a:p>
      </dsp:txBody>
      <dsp:txXfrm rot="10800000">
        <a:off x="4068781" y="1290248"/>
        <a:ext cx="7059640" cy="4068781"/>
      </dsp:txXfrm>
    </dsp:sp>
    <dsp:sp modelId="{DB18AE33-70B5-224D-B9E1-FE78C3235ABB}">
      <dsp:nvSpPr>
        <dsp:cNvPr id="0" name=""/>
        <dsp:cNvSpPr/>
      </dsp:nvSpPr>
      <dsp:spPr>
        <a:xfrm>
          <a:off x="1017195" y="1290248"/>
          <a:ext cx="4068781" cy="406878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0B5BE-F1B8-7E46-9686-150FDB23E646}">
      <dsp:nvSpPr>
        <dsp:cNvPr id="0" name=""/>
        <dsp:cNvSpPr/>
      </dsp:nvSpPr>
      <dsp:spPr>
        <a:xfrm>
          <a:off x="0" y="20422"/>
          <a:ext cx="9905999" cy="88978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s-CO" sz="3900" kern="1200"/>
            <a:t>REQUISITOS:</a:t>
          </a:r>
        </a:p>
      </dsp:txBody>
      <dsp:txXfrm>
        <a:off x="43436" y="63858"/>
        <a:ext cx="9819127" cy="802913"/>
      </dsp:txXfrm>
    </dsp:sp>
    <dsp:sp modelId="{B546BE1F-6E1C-7B4C-AA64-8599CE581C27}">
      <dsp:nvSpPr>
        <dsp:cNvPr id="0" name=""/>
        <dsp:cNvSpPr/>
      </dsp:nvSpPr>
      <dsp:spPr>
        <a:xfrm>
          <a:off x="0" y="910207"/>
          <a:ext cx="9905999" cy="4197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515"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s-CO" sz="3000" kern="1200"/>
            <a:t>Contar con Certificación Médica por lo menos una vez al año.</a:t>
          </a:r>
        </a:p>
        <a:p>
          <a:pPr marL="285750" lvl="1" indent="-285750" algn="l" defTabSz="1333500">
            <a:lnSpc>
              <a:spcPct val="90000"/>
            </a:lnSpc>
            <a:spcBef>
              <a:spcPct val="0"/>
            </a:spcBef>
            <a:spcAft>
              <a:spcPct val="20000"/>
            </a:spcAft>
            <a:buChar char="••"/>
          </a:pPr>
          <a:r>
            <a:rPr lang="es-CO" sz="3000" kern="1200"/>
            <a:t>Reconocimiento médico</a:t>
          </a:r>
        </a:p>
        <a:p>
          <a:pPr marL="285750" lvl="1" indent="-285750" algn="l" defTabSz="1333500">
            <a:lnSpc>
              <a:spcPct val="90000"/>
            </a:lnSpc>
            <a:spcBef>
              <a:spcPct val="0"/>
            </a:spcBef>
            <a:spcAft>
              <a:spcPct val="20000"/>
            </a:spcAft>
            <a:buChar char="••"/>
          </a:pPr>
          <a:r>
            <a:rPr lang="es-CO" sz="3000" kern="1200"/>
            <a:t>Debe constar la aptitud o no para manipular alimentos.</a:t>
          </a:r>
        </a:p>
        <a:p>
          <a:pPr marL="285750" lvl="1" indent="-285750" algn="l" defTabSz="1333500">
            <a:lnSpc>
              <a:spcPct val="90000"/>
            </a:lnSpc>
            <a:spcBef>
              <a:spcPct val="0"/>
            </a:spcBef>
            <a:spcAft>
              <a:spcPct val="20000"/>
            </a:spcAft>
            <a:buChar char="••"/>
          </a:pPr>
          <a:r>
            <a:rPr lang="es-CO" sz="3000" kern="1200"/>
            <a:t>Garantizar el cumplimiento y seguimiento de los tratamientos y luego certificar aptitud</a:t>
          </a:r>
        </a:p>
        <a:p>
          <a:pPr marL="285750" lvl="1" indent="-285750" algn="l" defTabSz="1333500">
            <a:lnSpc>
              <a:spcPct val="90000"/>
            </a:lnSpc>
            <a:spcBef>
              <a:spcPct val="0"/>
            </a:spcBef>
            <a:spcAft>
              <a:spcPct val="20000"/>
            </a:spcAft>
            <a:buChar char="••"/>
          </a:pPr>
          <a:r>
            <a:rPr lang="es-CO" sz="3000" kern="1200"/>
            <a:t>La empresa es responsable de la contaminación por trabajadores portadores o enfermos de enfermedades que puedan transmitirse por los alimentos o con heridas infectadas, irritaciones cutáneas infectadas o diarreas.</a:t>
          </a:r>
        </a:p>
      </dsp:txBody>
      <dsp:txXfrm>
        <a:off x="0" y="910207"/>
        <a:ext cx="9905999" cy="4197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7B8ED-14E6-ED4A-84D5-4A5699C703AA}">
      <dsp:nvSpPr>
        <dsp:cNvPr id="0" name=""/>
        <dsp:cNvSpPr/>
      </dsp:nvSpPr>
      <dsp:spPr>
        <a:xfrm rot="10800000">
          <a:off x="3522726" y="620493"/>
          <a:ext cx="9323832" cy="4696968"/>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1232" tIns="87630" rIns="163576" bIns="87630" numCol="1" spcCol="1270" anchor="ctr" anchorCtr="0">
          <a:noAutofit/>
        </a:bodyPr>
        <a:lstStyle/>
        <a:p>
          <a:pPr lvl="0" algn="l" defTabSz="1022350">
            <a:lnSpc>
              <a:spcPct val="90000"/>
            </a:lnSpc>
            <a:spcBef>
              <a:spcPct val="0"/>
            </a:spcBef>
            <a:spcAft>
              <a:spcPct val="35000"/>
            </a:spcAft>
          </a:pPr>
          <a:r>
            <a:rPr lang="es-CO" sz="2300" kern="1200" dirty="0"/>
            <a:t>Evaluación médica ocupacional: </a:t>
          </a:r>
        </a:p>
        <a:p>
          <a:pPr lvl="0" algn="l" defTabSz="1022350">
            <a:lnSpc>
              <a:spcPct val="90000"/>
            </a:lnSpc>
            <a:spcBef>
              <a:spcPct val="0"/>
            </a:spcBef>
            <a:spcAft>
              <a:spcPct val="35000"/>
            </a:spcAft>
          </a:pPr>
          <a:r>
            <a:rPr lang="es-CO" sz="2300" kern="1200" dirty="0"/>
            <a:t>Acto médico mediante el cual se examina a un trabajador, con el fin de monitorear la exposición a FR y determinar la existencia de consecuencias en la persona por dicha exposición. </a:t>
          </a:r>
        </a:p>
        <a:p>
          <a:pPr lvl="0" algn="l" defTabSz="1022350">
            <a:lnSpc>
              <a:spcPct val="90000"/>
            </a:lnSpc>
            <a:spcBef>
              <a:spcPct val="0"/>
            </a:spcBef>
            <a:spcAft>
              <a:spcPct val="35000"/>
            </a:spcAft>
          </a:pPr>
          <a:r>
            <a:rPr lang="es-CO" sz="2300" kern="1200" dirty="0"/>
            <a:t>Incluye anamnesis, examen físico completo con énfasis en el órgano o sistema blanco, análisis de pruebas clínicas y paraclínicas: laboratorio, imágenes diagnósticas, y su correlación entre ellos para emitir un el diagnóstico y las recomendaciones, las cuales deben quedar consignadas en el documento de HCO. cualquier nivel de intensidad o dosis que por sí sola, no permite hacer una evaluación de la exposición.</a:t>
          </a:r>
        </a:p>
      </dsp:txBody>
      <dsp:txXfrm rot="10800000">
        <a:off x="4696968" y="620493"/>
        <a:ext cx="8149590" cy="4696968"/>
      </dsp:txXfrm>
    </dsp:sp>
    <dsp:sp modelId="{F2D34C6C-0D61-0348-B5C1-887A671EFF3C}">
      <dsp:nvSpPr>
        <dsp:cNvPr id="0" name=""/>
        <dsp:cNvSpPr/>
      </dsp:nvSpPr>
      <dsp:spPr>
        <a:xfrm>
          <a:off x="1174241" y="620493"/>
          <a:ext cx="4696968" cy="469696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B2E05-B70A-5248-8608-865C0E6DAF4A}">
      <dsp:nvSpPr>
        <dsp:cNvPr id="0" name=""/>
        <dsp:cNvSpPr/>
      </dsp:nvSpPr>
      <dsp:spPr>
        <a:xfrm>
          <a:off x="2525212" y="2003"/>
          <a:ext cx="4347089" cy="1108154"/>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CO" sz="3800" kern="1200" dirty="0"/>
            <a:t>E</a:t>
          </a:r>
          <a:r>
            <a:rPr lang="es-CO" sz="3800" b="0" i="0" kern="1200" dirty="0"/>
            <a:t>xámenes más comunes incluyen: </a:t>
          </a:r>
          <a:endParaRPr lang="es-CO" sz="3800" kern="1200" dirty="0"/>
        </a:p>
      </dsp:txBody>
      <dsp:txXfrm>
        <a:off x="2557669" y="34460"/>
        <a:ext cx="4282175" cy="1043240"/>
      </dsp:txXfrm>
    </dsp:sp>
    <dsp:sp modelId="{5294573E-C938-9F44-9CBA-4066FEA13EBF}">
      <dsp:nvSpPr>
        <dsp:cNvPr id="0" name=""/>
        <dsp:cNvSpPr/>
      </dsp:nvSpPr>
      <dsp:spPr>
        <a:xfrm>
          <a:off x="2959921" y="1110157"/>
          <a:ext cx="434708" cy="831115"/>
        </a:xfrm>
        <a:custGeom>
          <a:avLst/>
          <a:gdLst/>
          <a:ahLst/>
          <a:cxnLst/>
          <a:rect l="0" t="0" r="0" b="0"/>
          <a:pathLst>
            <a:path>
              <a:moveTo>
                <a:pt x="0" y="0"/>
              </a:moveTo>
              <a:lnTo>
                <a:pt x="0" y="831115"/>
              </a:lnTo>
              <a:lnTo>
                <a:pt x="434708" y="83111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96D0BC-7BC1-D744-B259-CE827BF96C79}">
      <dsp:nvSpPr>
        <dsp:cNvPr id="0" name=""/>
        <dsp:cNvSpPr/>
      </dsp:nvSpPr>
      <dsp:spPr>
        <a:xfrm>
          <a:off x="3394630" y="1387196"/>
          <a:ext cx="3477671" cy="1108154"/>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CO" sz="3800" b="0" i="0" kern="1200" dirty="0"/>
            <a:t>Coprológico</a:t>
          </a:r>
          <a:r>
            <a:rPr lang="es-CO" sz="3800" kern="1200" dirty="0"/>
            <a:t>.</a:t>
          </a:r>
          <a:r>
            <a:rPr lang="es-CO" sz="3800" b="0" i="0" kern="1200" dirty="0"/>
            <a:t> </a:t>
          </a:r>
          <a:endParaRPr lang="es-CO" sz="3800" kern="1200" dirty="0"/>
        </a:p>
      </dsp:txBody>
      <dsp:txXfrm>
        <a:off x="3427087" y="1419653"/>
        <a:ext cx="3412757" cy="1043240"/>
      </dsp:txXfrm>
    </dsp:sp>
    <dsp:sp modelId="{39C41D53-60E2-0241-8D48-5AB76FC9DA8E}">
      <dsp:nvSpPr>
        <dsp:cNvPr id="0" name=""/>
        <dsp:cNvSpPr/>
      </dsp:nvSpPr>
      <dsp:spPr>
        <a:xfrm>
          <a:off x="2959921" y="1110157"/>
          <a:ext cx="434708" cy="2216308"/>
        </a:xfrm>
        <a:custGeom>
          <a:avLst/>
          <a:gdLst/>
          <a:ahLst/>
          <a:cxnLst/>
          <a:rect l="0" t="0" r="0" b="0"/>
          <a:pathLst>
            <a:path>
              <a:moveTo>
                <a:pt x="0" y="0"/>
              </a:moveTo>
              <a:lnTo>
                <a:pt x="0" y="2216308"/>
              </a:lnTo>
              <a:lnTo>
                <a:pt x="434708" y="221630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7A6D0E-7E5D-B74F-BA8B-16208528C4FC}">
      <dsp:nvSpPr>
        <dsp:cNvPr id="0" name=""/>
        <dsp:cNvSpPr/>
      </dsp:nvSpPr>
      <dsp:spPr>
        <a:xfrm>
          <a:off x="3394630" y="2772389"/>
          <a:ext cx="3477671" cy="1108154"/>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1654278"/>
              <a:satOff val="-8885"/>
              <a:lumOff val="30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CO" sz="3800" b="0" i="0" kern="1200" dirty="0"/>
            <a:t>Frotis </a:t>
          </a:r>
          <a:r>
            <a:rPr lang="es-CO" sz="3800" kern="1200" dirty="0"/>
            <a:t>F</a:t>
          </a:r>
          <a:r>
            <a:rPr lang="es-CO" sz="3800" b="0" i="0" kern="1200" dirty="0"/>
            <a:t>aríngeo (de garganta). </a:t>
          </a:r>
          <a:endParaRPr lang="es-CO" sz="3800" kern="1200" dirty="0"/>
        </a:p>
      </dsp:txBody>
      <dsp:txXfrm>
        <a:off x="3427087" y="2804846"/>
        <a:ext cx="3412757" cy="1043240"/>
      </dsp:txXfrm>
    </dsp:sp>
    <dsp:sp modelId="{62468350-A482-754A-84AD-A961342F69AE}">
      <dsp:nvSpPr>
        <dsp:cNvPr id="0" name=""/>
        <dsp:cNvSpPr/>
      </dsp:nvSpPr>
      <dsp:spPr>
        <a:xfrm>
          <a:off x="2959921" y="1110157"/>
          <a:ext cx="434708" cy="3601501"/>
        </a:xfrm>
        <a:custGeom>
          <a:avLst/>
          <a:gdLst/>
          <a:ahLst/>
          <a:cxnLst/>
          <a:rect l="0" t="0" r="0" b="0"/>
          <a:pathLst>
            <a:path>
              <a:moveTo>
                <a:pt x="0" y="0"/>
              </a:moveTo>
              <a:lnTo>
                <a:pt x="0" y="3601501"/>
              </a:lnTo>
              <a:lnTo>
                <a:pt x="434708" y="360150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158484-74DE-D343-BB79-FB64FE339AA8}">
      <dsp:nvSpPr>
        <dsp:cNvPr id="0" name=""/>
        <dsp:cNvSpPr/>
      </dsp:nvSpPr>
      <dsp:spPr>
        <a:xfrm>
          <a:off x="3394630" y="4157582"/>
          <a:ext cx="3477671" cy="1108154"/>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3308557"/>
              <a:satOff val="-17770"/>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CO" sz="3800" b="0" i="0" kern="1200" dirty="0"/>
            <a:t>KOH de uñas</a:t>
          </a:r>
          <a:endParaRPr lang="es-CO" sz="3800" kern="1200" dirty="0"/>
        </a:p>
      </dsp:txBody>
      <dsp:txXfrm>
        <a:off x="3427087" y="4190039"/>
        <a:ext cx="3412757" cy="104324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A5A41-A25C-3845-A21B-868A56F8F43A}">
      <dsp:nvSpPr>
        <dsp:cNvPr id="0" name=""/>
        <dsp:cNvSpPr/>
      </dsp:nvSpPr>
      <dsp:spPr>
        <a:xfrm>
          <a:off x="0" y="39699"/>
          <a:ext cx="6203605"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a:t>Examen coprológico:</a:t>
          </a:r>
          <a:endParaRPr lang="es-CO" sz="1800" kern="1200"/>
        </a:p>
      </dsp:txBody>
      <dsp:txXfrm>
        <a:off x="20047" y="59746"/>
        <a:ext cx="6163511" cy="370575"/>
      </dsp:txXfrm>
    </dsp:sp>
    <dsp:sp modelId="{31F749EF-6097-D242-9BDA-825C4902A024}">
      <dsp:nvSpPr>
        <dsp:cNvPr id="0" name=""/>
        <dsp:cNvSpPr/>
      </dsp:nvSpPr>
      <dsp:spPr>
        <a:xfrm>
          <a:off x="0" y="450369"/>
          <a:ext cx="6203605" cy="57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96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dirty="0"/>
            <a:t>Este examen analiza una muestra de heces para detectar la presencia de parásitos intestinales, bacterias u otros microorganismos patógenos que puedan causar enfermedades transmitidas por alimentos. </a:t>
          </a:r>
          <a:endParaRPr lang="es-CO" sz="1400" kern="1200" dirty="0"/>
        </a:p>
      </dsp:txBody>
      <dsp:txXfrm>
        <a:off x="0" y="450369"/>
        <a:ext cx="6203605" cy="577530"/>
      </dsp:txXfrm>
    </dsp:sp>
    <dsp:sp modelId="{CF461971-10BA-9C46-AB1E-EC789A2EDFA8}">
      <dsp:nvSpPr>
        <dsp:cNvPr id="0" name=""/>
        <dsp:cNvSpPr/>
      </dsp:nvSpPr>
      <dsp:spPr>
        <a:xfrm>
          <a:off x="0" y="1027899"/>
          <a:ext cx="6203605"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a:t>Frotis faríngeo:</a:t>
          </a:r>
          <a:endParaRPr lang="es-CO" sz="1800" kern="1200"/>
        </a:p>
      </dsp:txBody>
      <dsp:txXfrm>
        <a:off x="20047" y="1047946"/>
        <a:ext cx="6163511" cy="370575"/>
      </dsp:txXfrm>
    </dsp:sp>
    <dsp:sp modelId="{04D1403A-AC80-0B4E-90D8-C785FCA38694}">
      <dsp:nvSpPr>
        <dsp:cNvPr id="0" name=""/>
        <dsp:cNvSpPr/>
      </dsp:nvSpPr>
      <dsp:spPr>
        <a:xfrm>
          <a:off x="0" y="1438569"/>
          <a:ext cx="6203605" cy="57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96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a:t>Se realiza un hisopado de la garganta para identificar la presencia de bacterias como Streptococcus pyogenes, que pueden causar infecciones y ser transmitidas a través de alimentos contaminados. </a:t>
          </a:r>
          <a:endParaRPr lang="es-CO" sz="1400" kern="1200"/>
        </a:p>
      </dsp:txBody>
      <dsp:txXfrm>
        <a:off x="0" y="1438569"/>
        <a:ext cx="6203605" cy="577530"/>
      </dsp:txXfrm>
    </dsp:sp>
    <dsp:sp modelId="{017C72B5-A427-4345-B17D-888D2559D869}">
      <dsp:nvSpPr>
        <dsp:cNvPr id="0" name=""/>
        <dsp:cNvSpPr/>
      </dsp:nvSpPr>
      <dsp:spPr>
        <a:xfrm>
          <a:off x="0" y="2016099"/>
          <a:ext cx="6203605"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a:t>KOH de uñas:</a:t>
          </a:r>
          <a:endParaRPr lang="es-CO" sz="1800" kern="1200"/>
        </a:p>
      </dsp:txBody>
      <dsp:txXfrm>
        <a:off x="20047" y="2036146"/>
        <a:ext cx="6163511" cy="370575"/>
      </dsp:txXfrm>
    </dsp:sp>
    <dsp:sp modelId="{0832FF4F-BA94-C74D-ADD6-FE3053B89EB5}">
      <dsp:nvSpPr>
        <dsp:cNvPr id="0" name=""/>
        <dsp:cNvSpPr/>
      </dsp:nvSpPr>
      <dsp:spPr>
        <a:xfrm>
          <a:off x="0" y="2426769"/>
          <a:ext cx="6203605" cy="57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96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a:t>Se toma una muestra de las uñas para buscar hongos, como los que causan infecciones fúngicas, que pueden contaminar los alimentos si no se mantienen adecuadamente las uñas limpias y cortas. </a:t>
          </a:r>
          <a:endParaRPr lang="es-CO" sz="1400" kern="1200"/>
        </a:p>
      </dsp:txBody>
      <dsp:txXfrm>
        <a:off x="0" y="2426769"/>
        <a:ext cx="6203605" cy="577530"/>
      </dsp:txXfrm>
    </dsp:sp>
    <dsp:sp modelId="{444C0181-67DD-C74C-9608-EF216AF8EC4B}">
      <dsp:nvSpPr>
        <dsp:cNvPr id="0" name=""/>
        <dsp:cNvSpPr/>
      </dsp:nvSpPr>
      <dsp:spPr>
        <a:xfrm>
          <a:off x="0" y="3004299"/>
          <a:ext cx="6203605"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0" i="0" kern="1200"/>
            <a:t>Otros exámenes que podrían ser requeridos:</a:t>
          </a:r>
          <a:endParaRPr lang="es-CO" sz="1800" kern="1200"/>
        </a:p>
      </dsp:txBody>
      <dsp:txXfrm>
        <a:off x="20047" y="3024346"/>
        <a:ext cx="6163511" cy="370575"/>
      </dsp:txXfrm>
    </dsp:sp>
    <dsp:sp modelId="{6041914F-867D-7345-BE38-20F05DAF4A59}">
      <dsp:nvSpPr>
        <dsp:cNvPr id="0" name=""/>
        <dsp:cNvSpPr/>
      </dsp:nvSpPr>
      <dsp:spPr>
        <a:xfrm>
          <a:off x="0" y="3414969"/>
          <a:ext cx="6203605"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96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1" i="0" kern="1200" dirty="0"/>
            <a:t>Examen médico ocupacional:</a:t>
          </a:r>
          <a:endParaRPr lang="es-CO" sz="1400" kern="1200" dirty="0"/>
        </a:p>
        <a:p>
          <a:pPr marL="228600" lvl="2" indent="-114300" algn="l" defTabSz="622300">
            <a:lnSpc>
              <a:spcPct val="90000"/>
            </a:lnSpc>
            <a:spcBef>
              <a:spcPct val="0"/>
            </a:spcBef>
            <a:spcAft>
              <a:spcPct val="20000"/>
            </a:spcAft>
            <a:buChar char="••"/>
          </a:pPr>
          <a:r>
            <a:rPr lang="es-CO" sz="1400" b="0" i="0" kern="1200" dirty="0"/>
            <a:t>Un examen médico general con énfasis en piel y sistema osteomuscular para detectar cualquier condición que pueda afectar la manipulación de alimentos. </a:t>
          </a:r>
          <a:endParaRPr lang="es-CO" sz="1400" kern="1200" dirty="0"/>
        </a:p>
        <a:p>
          <a:pPr marL="114300" lvl="1" indent="-114300" algn="l" defTabSz="622300">
            <a:lnSpc>
              <a:spcPct val="90000"/>
            </a:lnSpc>
            <a:spcBef>
              <a:spcPct val="0"/>
            </a:spcBef>
            <a:spcAft>
              <a:spcPct val="20000"/>
            </a:spcAft>
            <a:buChar char="••"/>
          </a:pPr>
          <a:r>
            <a:rPr lang="es-CO" sz="1400" b="1" i="0" kern="1200" dirty="0"/>
            <a:t>Examen de glucosa, hemograma, VDRL, Brucelosis, </a:t>
          </a:r>
          <a:r>
            <a:rPr lang="es-CO" sz="1400" b="1" i="0" kern="1200" dirty="0" err="1"/>
            <a:t>uroanálisis</a:t>
          </a:r>
          <a:r>
            <a:rPr lang="es-CO" sz="1400" b="1" i="0" kern="1200" dirty="0"/>
            <a:t>:</a:t>
          </a:r>
          <a:endParaRPr lang="es-CO" sz="1400" kern="1200" dirty="0"/>
        </a:p>
        <a:p>
          <a:pPr marL="228600" lvl="2" indent="-114300" algn="l" defTabSz="622300">
            <a:lnSpc>
              <a:spcPct val="90000"/>
            </a:lnSpc>
            <a:spcBef>
              <a:spcPct val="0"/>
            </a:spcBef>
            <a:spcAft>
              <a:spcPct val="20000"/>
            </a:spcAft>
            <a:buChar char="••"/>
          </a:pPr>
          <a:r>
            <a:rPr lang="es-CO" sz="1400" b="0" i="0" kern="1200" dirty="0"/>
            <a:t>Estos exámenes pueden ser requeridos en algunos casos para evaluar la salud general del manipulador y detectar enfermedades que puedan afectar la seguridad alimentaria. </a:t>
          </a:r>
          <a:endParaRPr lang="es-CO" sz="1400" kern="1200" dirty="0"/>
        </a:p>
        <a:p>
          <a:pPr marL="114300" lvl="1" indent="-114300" algn="l" defTabSz="622300">
            <a:lnSpc>
              <a:spcPct val="90000"/>
            </a:lnSpc>
            <a:spcBef>
              <a:spcPct val="0"/>
            </a:spcBef>
            <a:spcAft>
              <a:spcPct val="20000"/>
            </a:spcAft>
            <a:buChar char="••"/>
          </a:pPr>
          <a:r>
            <a:rPr lang="es-CO" sz="1400" b="1" i="0" kern="1200" dirty="0"/>
            <a:t>Cultivo faríngeo:</a:t>
          </a:r>
          <a:endParaRPr lang="es-CO" sz="1400" kern="1200" dirty="0"/>
        </a:p>
        <a:p>
          <a:pPr marL="228600" lvl="2" indent="-114300" algn="l" defTabSz="622300">
            <a:lnSpc>
              <a:spcPct val="90000"/>
            </a:lnSpc>
            <a:spcBef>
              <a:spcPct val="0"/>
            </a:spcBef>
            <a:spcAft>
              <a:spcPct val="20000"/>
            </a:spcAft>
            <a:buChar char="••"/>
          </a:pPr>
          <a:r>
            <a:rPr lang="es-CO" sz="1400" b="0" i="0" kern="1200" dirty="0"/>
            <a:t>Un cultivo faríngeo puede ser solicitado para identificar la presencia de bacterias específicas en la garganta. </a:t>
          </a:r>
          <a:endParaRPr lang="es-CO" sz="1400" kern="1200" dirty="0"/>
        </a:p>
        <a:p>
          <a:pPr marL="114300" lvl="1" indent="-114300" algn="l" defTabSz="622300">
            <a:lnSpc>
              <a:spcPct val="90000"/>
            </a:lnSpc>
            <a:spcBef>
              <a:spcPct val="0"/>
            </a:spcBef>
            <a:spcAft>
              <a:spcPct val="20000"/>
            </a:spcAft>
            <a:buChar char="••"/>
          </a:pPr>
          <a:r>
            <a:rPr lang="es-CO" sz="1400" b="1" i="0" kern="1200" dirty="0"/>
            <a:t>Cultivo de uñas:</a:t>
          </a:r>
          <a:endParaRPr lang="es-CO" sz="1400" kern="1200" dirty="0"/>
        </a:p>
        <a:p>
          <a:pPr marL="228600" lvl="2" indent="-114300" algn="l" defTabSz="622300">
            <a:lnSpc>
              <a:spcPct val="90000"/>
            </a:lnSpc>
            <a:spcBef>
              <a:spcPct val="0"/>
            </a:spcBef>
            <a:spcAft>
              <a:spcPct val="20000"/>
            </a:spcAft>
            <a:buChar char="••"/>
          </a:pPr>
          <a:r>
            <a:rPr lang="es-CO" sz="1400" b="0" i="0" kern="1200" dirty="0"/>
            <a:t>Un cultivo de uñas puede ser solicitado para identificar hongos específicos en las uñas. </a:t>
          </a:r>
          <a:endParaRPr lang="es-CO" sz="1400" kern="1200" dirty="0"/>
        </a:p>
      </dsp:txBody>
      <dsp:txXfrm>
        <a:off x="0" y="3414969"/>
        <a:ext cx="6203605" cy="260820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576A5-9ADB-9E49-9E1E-6D6ED3BFB4EC}">
      <dsp:nvSpPr>
        <dsp:cNvPr id="0" name=""/>
        <dsp:cNvSpPr/>
      </dsp:nvSpPr>
      <dsp:spPr>
        <a:xfrm rot="10800000">
          <a:off x="3251362" y="1112337"/>
          <a:ext cx="8605596" cy="4335150"/>
        </a:xfrm>
        <a:prstGeom prst="homePlat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1681" tIns="152400" rIns="284480" bIns="152400" numCol="1" spcCol="1270" anchor="ctr" anchorCtr="0">
          <a:noAutofit/>
        </a:bodyPr>
        <a:lstStyle/>
        <a:p>
          <a:pPr lvl="0" algn="l" defTabSz="1778000">
            <a:lnSpc>
              <a:spcPct val="90000"/>
            </a:lnSpc>
            <a:spcBef>
              <a:spcPct val="0"/>
            </a:spcBef>
            <a:spcAft>
              <a:spcPct val="35000"/>
            </a:spcAft>
          </a:pPr>
          <a:r>
            <a:rPr lang="es-CO" sz="4000" kern="1200" dirty="0"/>
            <a:t>CML de </a:t>
          </a:r>
          <a:r>
            <a:rPr lang="es-CO" sz="4000" b="1" i="1" kern="1200" dirty="0"/>
            <a:t>aptitud psicofísica para el porte y tenencia de armas de fuego</a:t>
          </a:r>
          <a:r>
            <a:rPr lang="es-CO" sz="4000" i="1" kern="1200" dirty="0"/>
            <a:t>, </a:t>
          </a:r>
          <a:r>
            <a:rPr lang="es-CO" sz="4000" kern="1200" dirty="0"/>
            <a:t>certificado médico de aptitud (Decreto 1070 de 2015 del Sector. Administrativo de Defensa)</a:t>
          </a:r>
        </a:p>
      </dsp:txBody>
      <dsp:txXfrm rot="10800000">
        <a:off x="4335149" y="1112337"/>
        <a:ext cx="7521809" cy="4335150"/>
      </dsp:txXfrm>
    </dsp:sp>
    <dsp:sp modelId="{7A1F0001-5AA9-BC4A-99A8-7B657C997CD9}">
      <dsp:nvSpPr>
        <dsp:cNvPr id="0" name=""/>
        <dsp:cNvSpPr/>
      </dsp:nvSpPr>
      <dsp:spPr>
        <a:xfrm>
          <a:off x="1083787" y="1112337"/>
          <a:ext cx="4335150" cy="433515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89C99-C385-3445-8214-8F67E2E636C1}">
      <dsp:nvSpPr>
        <dsp:cNvPr id="0" name=""/>
        <dsp:cNvSpPr/>
      </dsp:nvSpPr>
      <dsp:spPr>
        <a:xfrm>
          <a:off x="0" y="110125"/>
          <a:ext cx="6399539"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a:t>Certificado Médico:</a:t>
          </a:r>
          <a:endParaRPr lang="es-CO" sz="1800" kern="1200"/>
        </a:p>
      </dsp:txBody>
      <dsp:txXfrm>
        <a:off x="20047" y="130172"/>
        <a:ext cx="6359445" cy="370575"/>
      </dsp:txXfrm>
    </dsp:sp>
    <dsp:sp modelId="{B4F070A0-1FCE-334C-828F-7CC19523F59A}">
      <dsp:nvSpPr>
        <dsp:cNvPr id="0" name=""/>
        <dsp:cNvSpPr/>
      </dsp:nvSpPr>
      <dsp:spPr>
        <a:xfrm>
          <a:off x="0" y="520795"/>
          <a:ext cx="6399539"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8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dirty="0"/>
            <a:t>Se requiere un certificado expedido por una institución autorizada</a:t>
          </a:r>
          <a:endParaRPr lang="es-CO" sz="1400" kern="1200" dirty="0"/>
        </a:p>
      </dsp:txBody>
      <dsp:txXfrm>
        <a:off x="0" y="520795"/>
        <a:ext cx="6399539" cy="298080"/>
      </dsp:txXfrm>
    </dsp:sp>
    <dsp:sp modelId="{A088E543-32A0-7F44-B35E-083F5D387F80}">
      <dsp:nvSpPr>
        <dsp:cNvPr id="0" name=""/>
        <dsp:cNvSpPr/>
      </dsp:nvSpPr>
      <dsp:spPr>
        <a:xfrm>
          <a:off x="0" y="818875"/>
          <a:ext cx="6399539"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a:t>Aptitud Psicofísica:</a:t>
          </a:r>
          <a:endParaRPr lang="es-CO" sz="1800" kern="1200"/>
        </a:p>
      </dsp:txBody>
      <dsp:txXfrm>
        <a:off x="20047" y="838922"/>
        <a:ext cx="6359445" cy="370575"/>
      </dsp:txXfrm>
    </dsp:sp>
    <dsp:sp modelId="{FEBD14CE-44CB-1A44-929E-22C634226D2D}">
      <dsp:nvSpPr>
        <dsp:cNvPr id="0" name=""/>
        <dsp:cNvSpPr/>
      </dsp:nvSpPr>
      <dsp:spPr>
        <a:xfrm>
          <a:off x="0" y="1229545"/>
          <a:ext cx="6399539" cy="400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8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a:t>Este certificado evalúa la aptitud tanto física como mental para el manejo seguro de armas de fuego. </a:t>
          </a:r>
          <a:endParaRPr lang="es-CO" sz="1400" kern="1200"/>
        </a:p>
      </dsp:txBody>
      <dsp:txXfrm>
        <a:off x="0" y="1229545"/>
        <a:ext cx="6399539" cy="400545"/>
      </dsp:txXfrm>
    </dsp:sp>
    <dsp:sp modelId="{21139C11-B8D4-C649-BF9D-C40E7D7B7B6B}">
      <dsp:nvSpPr>
        <dsp:cNvPr id="0" name=""/>
        <dsp:cNvSpPr/>
      </dsp:nvSpPr>
      <dsp:spPr>
        <a:xfrm>
          <a:off x="0" y="1630090"/>
          <a:ext cx="6399539"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dirty="0"/>
            <a:t>Pago de la Evaluación:</a:t>
          </a:r>
          <a:endParaRPr lang="es-CO" sz="1800" kern="1200" dirty="0"/>
        </a:p>
      </dsp:txBody>
      <dsp:txXfrm>
        <a:off x="20047" y="1650137"/>
        <a:ext cx="6359445" cy="370575"/>
      </dsp:txXfrm>
    </dsp:sp>
    <dsp:sp modelId="{F50EB86B-EF7A-4148-BE18-5BB6A57C4097}">
      <dsp:nvSpPr>
        <dsp:cNvPr id="0" name=""/>
        <dsp:cNvSpPr/>
      </dsp:nvSpPr>
      <dsp:spPr>
        <a:xfrm>
          <a:off x="0" y="2040760"/>
          <a:ext cx="6399539"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8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dirty="0"/>
            <a:t>Usuarios particulares, por entidades vigiladas por la Superintendencia Financiera, </a:t>
          </a:r>
          <a:endParaRPr lang="es-CO" sz="1400" kern="1200" dirty="0"/>
        </a:p>
        <a:p>
          <a:pPr marL="114300" lvl="1" indent="-114300" algn="l" defTabSz="622300">
            <a:lnSpc>
              <a:spcPct val="90000"/>
            </a:lnSpc>
            <a:spcBef>
              <a:spcPct val="0"/>
            </a:spcBef>
            <a:spcAft>
              <a:spcPct val="20000"/>
            </a:spcAft>
            <a:buChar char="••"/>
          </a:pPr>
          <a:r>
            <a:rPr lang="es-CO" sz="1400" b="0" i="0" kern="1200" dirty="0"/>
            <a:t>Servicios de vigilancia y seguridad privada, las ARL asumen el costo. </a:t>
          </a:r>
          <a:endParaRPr lang="es-CO" sz="1400" kern="1200" dirty="0"/>
        </a:p>
      </dsp:txBody>
      <dsp:txXfrm>
        <a:off x="0" y="2040760"/>
        <a:ext cx="6399539" cy="437805"/>
      </dsp:txXfrm>
    </dsp:sp>
    <dsp:sp modelId="{06C55089-F55B-5447-99AE-7A3C509D8BDD}">
      <dsp:nvSpPr>
        <dsp:cNvPr id="0" name=""/>
        <dsp:cNvSpPr/>
      </dsp:nvSpPr>
      <dsp:spPr>
        <a:xfrm>
          <a:off x="0" y="2478565"/>
          <a:ext cx="6399539"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dirty="0"/>
            <a:t>Prohibición de Efectivo:</a:t>
          </a:r>
          <a:endParaRPr lang="es-CO" sz="1800" kern="1200" dirty="0"/>
        </a:p>
      </dsp:txBody>
      <dsp:txXfrm>
        <a:off x="20047" y="2498612"/>
        <a:ext cx="6359445" cy="370575"/>
      </dsp:txXfrm>
    </dsp:sp>
    <dsp:sp modelId="{37D2D33A-B55C-F342-8B69-99225AAF5676}">
      <dsp:nvSpPr>
        <dsp:cNvPr id="0" name=""/>
        <dsp:cNvSpPr/>
      </dsp:nvSpPr>
      <dsp:spPr>
        <a:xfrm>
          <a:off x="0" y="2889235"/>
          <a:ext cx="6399539"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8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dirty="0"/>
            <a:t>Utilizar sistemas financieros o convenios con operadores postales de pago. </a:t>
          </a:r>
          <a:endParaRPr lang="es-CO" sz="1400" kern="1200" dirty="0"/>
        </a:p>
      </dsp:txBody>
      <dsp:txXfrm>
        <a:off x="0" y="2889235"/>
        <a:ext cx="6399539" cy="298080"/>
      </dsp:txXfrm>
    </dsp:sp>
    <dsp:sp modelId="{E649A5A5-8B53-4B45-934A-E85B2F3CFBCB}">
      <dsp:nvSpPr>
        <dsp:cNvPr id="0" name=""/>
        <dsp:cNvSpPr/>
      </dsp:nvSpPr>
      <dsp:spPr>
        <a:xfrm>
          <a:off x="0" y="3187315"/>
          <a:ext cx="6399539"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dirty="0"/>
            <a:t>Entidades Autorizadas:</a:t>
          </a:r>
          <a:endParaRPr lang="es-CO" sz="1800" kern="1200" dirty="0"/>
        </a:p>
      </dsp:txBody>
      <dsp:txXfrm>
        <a:off x="20047" y="3207362"/>
        <a:ext cx="6359445" cy="370575"/>
      </dsp:txXfrm>
    </dsp:sp>
    <dsp:sp modelId="{1788F6AD-8D8D-8942-9B68-C8331035CBD8}">
      <dsp:nvSpPr>
        <dsp:cNvPr id="0" name=""/>
        <dsp:cNvSpPr/>
      </dsp:nvSpPr>
      <dsp:spPr>
        <a:xfrm>
          <a:off x="0" y="3597985"/>
          <a:ext cx="6399539" cy="400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8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dirty="0"/>
            <a:t>IPS autorizadas Subdirección de Servicios de Salud de la Dirección General de Sanidad Militar. </a:t>
          </a:r>
          <a:endParaRPr lang="es-CO" sz="1400" kern="1200" dirty="0"/>
        </a:p>
      </dsp:txBody>
      <dsp:txXfrm>
        <a:off x="0" y="3597985"/>
        <a:ext cx="6399539" cy="400545"/>
      </dsp:txXfrm>
    </dsp:sp>
    <dsp:sp modelId="{292D2C99-D7B4-C24F-8E4B-0ED804048544}">
      <dsp:nvSpPr>
        <dsp:cNvPr id="0" name=""/>
        <dsp:cNvSpPr/>
      </dsp:nvSpPr>
      <dsp:spPr>
        <a:xfrm>
          <a:off x="0" y="3998530"/>
          <a:ext cx="6399539" cy="4106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i="0" kern="1200"/>
            <a:t>Coleccionistas y Deportistas:</a:t>
          </a:r>
          <a:endParaRPr lang="es-CO" sz="1800" kern="1200"/>
        </a:p>
      </dsp:txBody>
      <dsp:txXfrm>
        <a:off x="20047" y="4018577"/>
        <a:ext cx="6359445" cy="370575"/>
      </dsp:txXfrm>
    </dsp:sp>
    <dsp:sp modelId="{B9CC8F03-C6AD-CD4B-8758-6DD278F6C3C8}">
      <dsp:nvSpPr>
        <dsp:cNvPr id="0" name=""/>
        <dsp:cNvSpPr/>
      </dsp:nvSpPr>
      <dsp:spPr>
        <a:xfrm>
          <a:off x="0" y="4409200"/>
          <a:ext cx="6399539" cy="400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8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b="0" i="0" kern="1200"/>
            <a:t>Los coleccionistas y deportistas registrados pueden obtener permisos de tenencia, y las armas anteriores a 1900 no requieren permiso, pero sí una credencial. </a:t>
          </a:r>
          <a:endParaRPr lang="es-CO" sz="1400" kern="1200"/>
        </a:p>
      </dsp:txBody>
      <dsp:txXfrm>
        <a:off x="0" y="4409200"/>
        <a:ext cx="6399539" cy="400545"/>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23852-30E5-C74D-89F5-798833607C5B}">
      <dsp:nvSpPr>
        <dsp:cNvPr id="0" name=""/>
        <dsp:cNvSpPr/>
      </dsp:nvSpPr>
      <dsp:spPr>
        <a:xfrm>
          <a:off x="0" y="46374"/>
          <a:ext cx="9905999" cy="61600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CO" sz="2700" b="1" i="0" kern="1200"/>
            <a:t>Exámenes Médicos:</a:t>
          </a:r>
          <a:endParaRPr lang="es-CO" sz="2700" kern="1200"/>
        </a:p>
      </dsp:txBody>
      <dsp:txXfrm>
        <a:off x="30071" y="76445"/>
        <a:ext cx="9845857" cy="555862"/>
      </dsp:txXfrm>
    </dsp:sp>
    <dsp:sp modelId="{5208FE63-3AE4-D545-8C05-5C6A42770D3E}">
      <dsp:nvSpPr>
        <dsp:cNvPr id="0" name=""/>
        <dsp:cNvSpPr/>
      </dsp:nvSpPr>
      <dsp:spPr>
        <a:xfrm>
          <a:off x="0" y="662379"/>
          <a:ext cx="9905999" cy="268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51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CO" sz="2100" b="0" i="0" kern="1200" dirty="0"/>
            <a:t>Se llevan a cabo evaluaciones médicas completas para determinar si el individuo cumple con los requisitos físicos y mentales necesarios para la manipulación de armas de fuego. </a:t>
          </a:r>
          <a:endParaRPr lang="es-CO" sz="2100" kern="1200" dirty="0"/>
        </a:p>
        <a:p>
          <a:pPr marL="228600" lvl="1" indent="-228600" algn="l" defTabSz="933450">
            <a:lnSpc>
              <a:spcPct val="90000"/>
            </a:lnSpc>
            <a:spcBef>
              <a:spcPct val="0"/>
            </a:spcBef>
            <a:spcAft>
              <a:spcPct val="20000"/>
            </a:spcAft>
            <a:buChar char="••"/>
          </a:pPr>
          <a:r>
            <a:rPr lang="es-CO" sz="2100" b="1" i="0" kern="1200" dirty="0"/>
            <a:t>El examen físico debe estar dirigido a determinar:</a:t>
          </a:r>
          <a:endParaRPr lang="es-CO" sz="2100" kern="1200" dirty="0"/>
        </a:p>
        <a:p>
          <a:pPr marL="457200" lvl="2" indent="-228600" algn="l" defTabSz="933450">
            <a:lnSpc>
              <a:spcPct val="90000"/>
            </a:lnSpc>
            <a:spcBef>
              <a:spcPct val="0"/>
            </a:spcBef>
            <a:spcAft>
              <a:spcPct val="20000"/>
            </a:spcAft>
            <a:buFont typeface="Arial" panose="020B0604020202020204" pitchFamily="34" charset="0"/>
            <a:buChar char="••"/>
          </a:pPr>
          <a:r>
            <a:rPr lang="es-CO" sz="2100" b="0" i="0" kern="1200" dirty="0"/>
            <a:t>Presencia de enfermedades del sistema nervioso central, tanto en la vía piramidal como de la </a:t>
          </a:r>
          <a:r>
            <a:rPr lang="es-CO" sz="2100" b="0" i="0" kern="1200" dirty="0" err="1"/>
            <a:t>extrapiramidal</a:t>
          </a:r>
          <a:r>
            <a:rPr lang="es-CO" sz="2100" b="0" i="0" kern="1200" dirty="0"/>
            <a:t>.</a:t>
          </a:r>
        </a:p>
        <a:p>
          <a:pPr marL="457200" lvl="2" indent="-228600" algn="l" defTabSz="933450">
            <a:lnSpc>
              <a:spcPct val="90000"/>
            </a:lnSpc>
            <a:spcBef>
              <a:spcPct val="0"/>
            </a:spcBef>
            <a:spcAft>
              <a:spcPct val="20000"/>
            </a:spcAft>
            <a:buFont typeface="Arial" panose="020B0604020202020204" pitchFamily="34" charset="0"/>
            <a:buChar char="••"/>
          </a:pPr>
          <a:r>
            <a:rPr lang="es-CO" sz="2100" b="0" i="0" kern="1200" dirty="0"/>
            <a:t>Determinación de las funciones de coordinación motriz y examen neurológico completo,</a:t>
          </a:r>
        </a:p>
        <a:p>
          <a:pPr marL="457200" lvl="2" indent="-228600" algn="l" defTabSz="933450">
            <a:lnSpc>
              <a:spcPct val="90000"/>
            </a:lnSpc>
            <a:spcBef>
              <a:spcPct val="0"/>
            </a:spcBef>
            <a:spcAft>
              <a:spcPct val="20000"/>
            </a:spcAft>
            <a:buFont typeface="Arial" panose="020B0604020202020204" pitchFamily="34" charset="0"/>
            <a:buChar char="••"/>
          </a:pPr>
          <a:r>
            <a:rPr lang="es-CO" sz="2100" b="0" i="0" kern="1200" dirty="0"/>
            <a:t>Examen físico general</a:t>
          </a:r>
        </a:p>
      </dsp:txBody>
      <dsp:txXfrm>
        <a:off x="0" y="662379"/>
        <a:ext cx="9905999" cy="2682720"/>
      </dsp:txXfrm>
    </dsp:sp>
    <dsp:sp modelId="{DA7011C4-5A7F-DB46-BC18-277B6CE999DC}">
      <dsp:nvSpPr>
        <dsp:cNvPr id="0" name=""/>
        <dsp:cNvSpPr/>
      </dsp:nvSpPr>
      <dsp:spPr>
        <a:xfrm>
          <a:off x="0" y="3345099"/>
          <a:ext cx="9905999" cy="61600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CO" sz="2700" b="1" i="0" kern="1200" dirty="0"/>
            <a:t>Criterios de Calificación:</a:t>
          </a:r>
          <a:endParaRPr lang="es-CO" sz="2700" kern="1200" dirty="0"/>
        </a:p>
      </dsp:txBody>
      <dsp:txXfrm>
        <a:off x="30071" y="3375170"/>
        <a:ext cx="9845857" cy="555862"/>
      </dsp:txXfrm>
    </dsp:sp>
    <dsp:sp modelId="{B441C925-D607-4D43-8EA9-9AEB2A448A44}">
      <dsp:nvSpPr>
        <dsp:cNvPr id="0" name=""/>
        <dsp:cNvSpPr/>
      </dsp:nvSpPr>
      <dsp:spPr>
        <a:xfrm>
          <a:off x="0" y="3961104"/>
          <a:ext cx="9905999" cy="111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51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CO" sz="2100" b="0" i="0" kern="1200" dirty="0"/>
            <a:t>Se establecen criterios específicos para evaluar la capacidad psicofísica, considerando aspectos como la salud mental, la AV AA (Capacidad visual  / capacidad auditiva), la coordinación motora y la ausencia de enfermedades o condiciones que puedan afectar la seguridad (Capacidad Física General). </a:t>
          </a:r>
          <a:endParaRPr lang="es-CO" sz="2100" kern="1200" dirty="0"/>
        </a:p>
      </dsp:txBody>
      <dsp:txXfrm>
        <a:off x="0" y="3961104"/>
        <a:ext cx="9905999" cy="111779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30D9D-5B58-7D46-8FC9-49951B5A394C}">
      <dsp:nvSpPr>
        <dsp:cNvPr id="0" name=""/>
        <dsp:cNvSpPr/>
      </dsp:nvSpPr>
      <dsp:spPr>
        <a:xfrm rot="10800000">
          <a:off x="3168954" y="1172245"/>
          <a:ext cx="8387482" cy="4225273"/>
        </a:xfrm>
        <a:prstGeom prst="homePlat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3228" tIns="167640" rIns="312928" bIns="167640" numCol="1" spcCol="1270" anchor="ctr" anchorCtr="0">
          <a:noAutofit/>
        </a:bodyPr>
        <a:lstStyle/>
        <a:p>
          <a:pPr lvl="0" algn="ctr" defTabSz="1955800">
            <a:lnSpc>
              <a:spcPct val="90000"/>
            </a:lnSpc>
            <a:spcBef>
              <a:spcPct val="0"/>
            </a:spcBef>
            <a:spcAft>
              <a:spcPct val="35000"/>
            </a:spcAft>
          </a:pPr>
          <a:r>
            <a:rPr lang="es-CO" sz="4400" kern="1200" dirty="0"/>
            <a:t>CML de </a:t>
          </a:r>
          <a:r>
            <a:rPr lang="es-CO" sz="4400" b="1" i="1" kern="1200" dirty="0"/>
            <a:t>aptitud para la ejecución de trabajos en baja, media y alta tensión</a:t>
          </a:r>
          <a:r>
            <a:rPr lang="es-CO" sz="4400" b="1" kern="1200" dirty="0"/>
            <a:t> </a:t>
          </a:r>
          <a:r>
            <a:rPr lang="es-CO" sz="4400" kern="1200" dirty="0"/>
            <a:t>(Resolución 5018 de 2019 del Ministerio del Trabajo)</a:t>
          </a:r>
        </a:p>
      </dsp:txBody>
      <dsp:txXfrm rot="10800000">
        <a:off x="4225272" y="1172245"/>
        <a:ext cx="7331164" cy="4225273"/>
      </dsp:txXfrm>
    </dsp:sp>
    <dsp:sp modelId="{F3241903-B5AF-2C47-9BFB-08F072C0B3B1}">
      <dsp:nvSpPr>
        <dsp:cNvPr id="0" name=""/>
        <dsp:cNvSpPr/>
      </dsp:nvSpPr>
      <dsp:spPr>
        <a:xfrm>
          <a:off x="1056318" y="1172245"/>
          <a:ext cx="4225273" cy="422527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696D6-40E9-3F46-9B33-7D875F7880D0}">
      <dsp:nvSpPr>
        <dsp:cNvPr id="0" name=""/>
        <dsp:cNvSpPr/>
      </dsp:nvSpPr>
      <dsp:spPr>
        <a:xfrm rot="10800000">
          <a:off x="2916737" y="927917"/>
          <a:ext cx="7719921" cy="3888982"/>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933" tIns="102870" rIns="192024" bIns="102870" numCol="1" spcCol="1270" anchor="ctr" anchorCtr="0">
          <a:noAutofit/>
        </a:bodyPr>
        <a:lstStyle/>
        <a:p>
          <a:pPr lvl="0" algn="l" defTabSz="1200150">
            <a:lnSpc>
              <a:spcPct val="90000"/>
            </a:lnSpc>
            <a:spcBef>
              <a:spcPct val="0"/>
            </a:spcBef>
            <a:spcAft>
              <a:spcPct val="35000"/>
            </a:spcAft>
          </a:pPr>
          <a:r>
            <a:rPr lang="es-CO" sz="2700" b="0" i="0" kern="1200" dirty="0"/>
            <a:t>La resolución no define un concepto médico de aptitud específico, sino que establece los lineamientos para la realización de las EMO que determinarán la aptitud del trabajador para realizar sus funciones.</a:t>
          </a:r>
        </a:p>
        <a:p>
          <a:pPr lvl="0" algn="l" defTabSz="1200150">
            <a:lnSpc>
              <a:spcPct val="90000"/>
            </a:lnSpc>
            <a:spcBef>
              <a:spcPct val="0"/>
            </a:spcBef>
            <a:spcAft>
              <a:spcPct val="35000"/>
            </a:spcAft>
          </a:pPr>
          <a:r>
            <a:rPr lang="es-CO" sz="2700" b="0" i="0" kern="1200" dirty="0"/>
            <a:t>Historia clínica completa.</a:t>
          </a:r>
        </a:p>
        <a:p>
          <a:pPr lvl="0" algn="l" defTabSz="1200150">
            <a:lnSpc>
              <a:spcPct val="90000"/>
            </a:lnSpc>
            <a:spcBef>
              <a:spcPct val="0"/>
            </a:spcBef>
            <a:spcAft>
              <a:spcPct val="35000"/>
            </a:spcAft>
            <a:buFont typeface="Arial" panose="020B0604020202020204" pitchFamily="34" charset="0"/>
            <a:buChar char="•"/>
          </a:pPr>
          <a:r>
            <a:rPr lang="es-CO" sz="2700" b="0" i="0" kern="1200" dirty="0"/>
            <a:t>Examen físico y </a:t>
          </a:r>
          <a:r>
            <a:rPr lang="es-CO" sz="2700" b="0" i="0" kern="1200" dirty="0" err="1"/>
            <a:t>psicosensométrico</a:t>
          </a:r>
          <a:r>
            <a:rPr lang="es-CO" sz="2700" b="0" i="0" kern="1200" dirty="0"/>
            <a:t>. pruebas visuales y auditivas.</a:t>
          </a:r>
          <a:endParaRPr lang="es-CO" sz="2700" kern="1200" dirty="0"/>
        </a:p>
      </dsp:txBody>
      <dsp:txXfrm rot="10800000">
        <a:off x="3888982" y="927917"/>
        <a:ext cx="6747676" cy="3888982"/>
      </dsp:txXfrm>
    </dsp:sp>
    <dsp:sp modelId="{42A2A28A-2339-C24B-AF82-40DF0AE54BE2}">
      <dsp:nvSpPr>
        <dsp:cNvPr id="0" name=""/>
        <dsp:cNvSpPr/>
      </dsp:nvSpPr>
      <dsp:spPr>
        <a:xfrm>
          <a:off x="972245" y="927917"/>
          <a:ext cx="3888982" cy="388898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3BA0D-D707-6C42-ACCE-EB24AEEE74FC}">
      <dsp:nvSpPr>
        <dsp:cNvPr id="0" name=""/>
        <dsp:cNvSpPr/>
      </dsp:nvSpPr>
      <dsp:spPr>
        <a:xfrm>
          <a:off x="0" y="39267"/>
          <a:ext cx="4911517" cy="47911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b="1" i="0" kern="1200" dirty="0"/>
            <a:t>Historia clínica y antecedentes (artículo 9)</a:t>
          </a:r>
          <a:endParaRPr lang="es-CO" sz="2100" kern="1200" dirty="0"/>
        </a:p>
      </dsp:txBody>
      <dsp:txXfrm>
        <a:off x="23388" y="62655"/>
        <a:ext cx="4864741" cy="432338"/>
      </dsp:txXfrm>
    </dsp:sp>
    <dsp:sp modelId="{10340BF7-64A3-464E-91C7-B5B55EAC0C6C}">
      <dsp:nvSpPr>
        <dsp:cNvPr id="0" name=""/>
        <dsp:cNvSpPr/>
      </dsp:nvSpPr>
      <dsp:spPr>
        <a:xfrm>
          <a:off x="0" y="518382"/>
          <a:ext cx="4911517" cy="226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4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CO" sz="1600" b="0" i="0" kern="1200"/>
            <a:t>Es imprescindible recopilar antecedentes que puedan influir en la aptitud del trabajador, como:</a:t>
          </a:r>
          <a:endParaRPr lang="es-CO" sz="1600" kern="1200"/>
        </a:p>
        <a:p>
          <a:pPr marL="171450" lvl="1" indent="-171450" algn="l" defTabSz="711200">
            <a:lnSpc>
              <a:spcPct val="90000"/>
            </a:lnSpc>
            <a:spcBef>
              <a:spcPct val="0"/>
            </a:spcBef>
            <a:spcAft>
              <a:spcPct val="20000"/>
            </a:spcAft>
            <a:buChar char="••"/>
          </a:pPr>
          <a:r>
            <a:rPr lang="es-CO" sz="1600" b="0" i="0" kern="1200"/>
            <a:t>Enfermedades crónicas (hipertensión, diabetes, cardiopatías).</a:t>
          </a:r>
          <a:endParaRPr lang="es-CO" sz="1600" kern="1200"/>
        </a:p>
        <a:p>
          <a:pPr marL="171450" lvl="1" indent="-171450" algn="l" defTabSz="711200">
            <a:lnSpc>
              <a:spcPct val="90000"/>
            </a:lnSpc>
            <a:spcBef>
              <a:spcPct val="0"/>
            </a:spcBef>
            <a:spcAft>
              <a:spcPct val="20000"/>
            </a:spcAft>
            <a:buChar char="••"/>
          </a:pPr>
          <a:r>
            <a:rPr lang="es-CO" sz="1600" b="0" i="0" kern="1200"/>
            <a:t>Antecedentes de lesiones o patologías musculoesqueléticas previas.</a:t>
          </a:r>
          <a:endParaRPr lang="es-CO" sz="1600" kern="1200"/>
        </a:p>
        <a:p>
          <a:pPr marL="171450" lvl="1" indent="-171450" algn="l" defTabSz="711200">
            <a:lnSpc>
              <a:spcPct val="90000"/>
            </a:lnSpc>
            <a:spcBef>
              <a:spcPct val="0"/>
            </a:spcBef>
            <a:spcAft>
              <a:spcPct val="20000"/>
            </a:spcAft>
            <a:buChar char="••"/>
          </a:pPr>
          <a:r>
            <a:rPr lang="es-CO" sz="1600" b="0" i="0" kern="1200"/>
            <a:t>Exposición a agentes nocivos en la historia laboral previa.</a:t>
          </a:r>
          <a:endParaRPr lang="es-CO" sz="1600" kern="1200"/>
        </a:p>
        <a:p>
          <a:pPr marL="171450" lvl="1" indent="-171450" algn="l" defTabSz="711200">
            <a:lnSpc>
              <a:spcPct val="90000"/>
            </a:lnSpc>
            <a:spcBef>
              <a:spcPct val="0"/>
            </a:spcBef>
            <a:spcAft>
              <a:spcPct val="20000"/>
            </a:spcAft>
            <a:buChar char="••"/>
          </a:pPr>
          <a:r>
            <a:rPr lang="es-CO" sz="1600" b="0" i="0" kern="1200"/>
            <a:t>Uso de medicamentos que puedan afectar la capacidad laboral.</a:t>
          </a:r>
          <a:endParaRPr lang="es-CO" sz="1600" kern="1200"/>
        </a:p>
      </dsp:txBody>
      <dsp:txXfrm>
        <a:off x="0" y="518382"/>
        <a:ext cx="4911517" cy="2260440"/>
      </dsp:txXfrm>
    </dsp:sp>
    <dsp:sp modelId="{5F735256-E83C-044B-8111-546A15AB644C}">
      <dsp:nvSpPr>
        <dsp:cNvPr id="0" name=""/>
        <dsp:cNvSpPr/>
      </dsp:nvSpPr>
      <dsp:spPr>
        <a:xfrm>
          <a:off x="0" y="2778822"/>
          <a:ext cx="4911517" cy="47911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b="1" i="0" kern="1200"/>
            <a:t>Signos y síntomas a evaluar (artículo 10)</a:t>
          </a:r>
          <a:endParaRPr lang="es-CO" sz="2100" kern="1200"/>
        </a:p>
      </dsp:txBody>
      <dsp:txXfrm>
        <a:off x="23388" y="2802210"/>
        <a:ext cx="4864741" cy="432338"/>
      </dsp:txXfrm>
    </dsp:sp>
    <dsp:sp modelId="{CA72798A-67D7-D64B-8E54-FF4C52AB92C0}">
      <dsp:nvSpPr>
        <dsp:cNvPr id="0" name=""/>
        <dsp:cNvSpPr/>
      </dsp:nvSpPr>
      <dsp:spPr>
        <a:xfrm>
          <a:off x="0" y="3257937"/>
          <a:ext cx="4911517"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94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CO" sz="1600" b="0" i="0" kern="1200"/>
            <a:t>El examen debe detectar síntomas o signos relacionados con riesgos eléctricos, tales como:</a:t>
          </a:r>
          <a:endParaRPr lang="es-CO" sz="1600" kern="1200"/>
        </a:p>
        <a:p>
          <a:pPr marL="171450" lvl="1" indent="-171450" algn="l" defTabSz="711200">
            <a:lnSpc>
              <a:spcPct val="90000"/>
            </a:lnSpc>
            <a:spcBef>
              <a:spcPct val="0"/>
            </a:spcBef>
            <a:spcAft>
              <a:spcPct val="20000"/>
            </a:spcAft>
            <a:buChar char="••"/>
          </a:pPr>
          <a:r>
            <a:rPr lang="es-CO" sz="1600" b="0" i="0" kern="1200"/>
            <a:t>Fatiga frecuente o debilidad muscular.</a:t>
          </a:r>
          <a:endParaRPr lang="es-CO" sz="1600" kern="1200"/>
        </a:p>
        <a:p>
          <a:pPr marL="171450" lvl="1" indent="-171450" algn="l" defTabSz="711200">
            <a:lnSpc>
              <a:spcPct val="90000"/>
            </a:lnSpc>
            <a:spcBef>
              <a:spcPct val="0"/>
            </a:spcBef>
            <a:spcAft>
              <a:spcPct val="20000"/>
            </a:spcAft>
            <a:buChar char="••"/>
          </a:pPr>
          <a:r>
            <a:rPr lang="es-CO" sz="1600" b="0" i="0" kern="1200"/>
            <a:t>Mareo, cefalea o alteraciones visuales.</a:t>
          </a:r>
          <a:endParaRPr lang="es-CO" sz="1600" kern="1200"/>
        </a:p>
        <a:p>
          <a:pPr marL="171450" lvl="1" indent="-171450" algn="l" defTabSz="711200">
            <a:lnSpc>
              <a:spcPct val="90000"/>
            </a:lnSpc>
            <a:spcBef>
              <a:spcPct val="0"/>
            </a:spcBef>
            <a:spcAft>
              <a:spcPct val="20000"/>
            </a:spcAft>
            <a:buChar char="••"/>
          </a:pPr>
          <a:r>
            <a:rPr lang="es-CO" sz="1600" b="0" i="0" kern="1200"/>
            <a:t>Palpitaciones, dolor torácico, disnea o alteraciones en el ritmo cardíaco.</a:t>
          </a:r>
          <a:endParaRPr lang="es-CO" sz="1600" kern="1200"/>
        </a:p>
        <a:p>
          <a:pPr marL="171450" lvl="1" indent="-171450" algn="l" defTabSz="711200">
            <a:lnSpc>
              <a:spcPct val="90000"/>
            </a:lnSpc>
            <a:spcBef>
              <a:spcPct val="0"/>
            </a:spcBef>
            <a:spcAft>
              <a:spcPct val="20000"/>
            </a:spcAft>
            <a:buChar char="••"/>
          </a:pPr>
          <a:r>
            <a:rPr lang="es-CO" sz="1600" b="0" i="0" kern="1200"/>
            <a:t>Alteraciones neurológicas o psicoemocionales.</a:t>
          </a:r>
          <a:endParaRPr lang="es-CO" sz="1600" kern="1200"/>
        </a:p>
        <a:p>
          <a:pPr marL="171450" lvl="1" indent="-171450" algn="l" defTabSz="711200">
            <a:lnSpc>
              <a:spcPct val="90000"/>
            </a:lnSpc>
            <a:spcBef>
              <a:spcPct val="0"/>
            </a:spcBef>
            <a:spcAft>
              <a:spcPct val="20000"/>
            </a:spcAft>
            <a:buChar char="••"/>
          </a:pPr>
          <a:r>
            <a:rPr lang="es-CO" sz="1600" b="0" i="0" kern="1200"/>
            <a:t>Manifestaciones de exposición a agentes tóxicos o infecciones relacionadas</a:t>
          </a:r>
          <a:endParaRPr lang="es-CO" sz="1600" kern="1200"/>
        </a:p>
      </dsp:txBody>
      <dsp:txXfrm>
        <a:off x="0" y="3257937"/>
        <a:ext cx="4911517" cy="208656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2212B-D294-2445-83EA-2B054FBC7BE4}">
      <dsp:nvSpPr>
        <dsp:cNvPr id="0" name=""/>
        <dsp:cNvSpPr/>
      </dsp:nvSpPr>
      <dsp:spPr>
        <a:xfrm>
          <a:off x="0" y="245964"/>
          <a:ext cx="6440557" cy="87048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CO" sz="2400" b="1" i="0" kern="1200"/>
            <a:t>Laboratorios y exámenes complementarios (artículo 12)</a:t>
          </a:r>
          <a:endParaRPr lang="es-CO" sz="2400" kern="1200"/>
        </a:p>
      </dsp:txBody>
      <dsp:txXfrm>
        <a:off x="42493" y="288457"/>
        <a:ext cx="6355571" cy="785494"/>
      </dsp:txXfrm>
    </dsp:sp>
    <dsp:sp modelId="{3398268D-F8E4-5345-9290-3429CD1ACA6A}">
      <dsp:nvSpPr>
        <dsp:cNvPr id="0" name=""/>
        <dsp:cNvSpPr/>
      </dsp:nvSpPr>
      <dsp:spPr>
        <a:xfrm>
          <a:off x="0" y="1116444"/>
          <a:ext cx="6440557" cy="293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48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b="0" i="0" kern="1200" dirty="0"/>
            <a:t>Son obligatorios en función de la evaluación clínica y del riesgo, incluyendo:</a:t>
          </a:r>
          <a:endParaRPr lang="es-CO" sz="1900" kern="1200" dirty="0"/>
        </a:p>
        <a:p>
          <a:pPr marL="342900" lvl="2" indent="-171450" algn="l" defTabSz="844550">
            <a:lnSpc>
              <a:spcPct val="90000"/>
            </a:lnSpc>
            <a:spcBef>
              <a:spcPct val="0"/>
            </a:spcBef>
            <a:spcAft>
              <a:spcPct val="20000"/>
            </a:spcAft>
            <a:buChar char="••"/>
          </a:pPr>
          <a:r>
            <a:rPr lang="es-CO" sz="1900" b="1" i="0" kern="1200" dirty="0"/>
            <a:t>Hemograma:</a:t>
          </a:r>
          <a:r>
            <a:rPr lang="es-CO" sz="1900" b="0" i="0" kern="1200" dirty="0"/>
            <a:t> (anemia o infecciones).</a:t>
          </a:r>
          <a:endParaRPr lang="es-CO" sz="1900" kern="1200" dirty="0"/>
        </a:p>
        <a:p>
          <a:pPr marL="342900" lvl="2" indent="-171450" algn="l" defTabSz="844550">
            <a:lnSpc>
              <a:spcPct val="90000"/>
            </a:lnSpc>
            <a:spcBef>
              <a:spcPct val="0"/>
            </a:spcBef>
            <a:spcAft>
              <a:spcPct val="20000"/>
            </a:spcAft>
            <a:buChar char="••"/>
          </a:pPr>
          <a:r>
            <a:rPr lang="es-CO" sz="1900" b="1" i="0" kern="1200" dirty="0"/>
            <a:t>EKG:</a:t>
          </a:r>
          <a:r>
            <a:rPr lang="es-CO" sz="1900" b="0" i="0" kern="1200" dirty="0"/>
            <a:t> arritmias o alteraciones en ritmo cardíaco (trabajos con esfuerzo físico o en ambientes peligrosos).</a:t>
          </a:r>
          <a:endParaRPr lang="es-CO" sz="1900" kern="1200" dirty="0"/>
        </a:p>
        <a:p>
          <a:pPr marL="342900" lvl="2" indent="-171450" algn="l" defTabSz="844550">
            <a:lnSpc>
              <a:spcPct val="90000"/>
            </a:lnSpc>
            <a:spcBef>
              <a:spcPct val="0"/>
            </a:spcBef>
            <a:spcAft>
              <a:spcPct val="20000"/>
            </a:spcAft>
            <a:buChar char="••"/>
          </a:pPr>
          <a:r>
            <a:rPr lang="es-CO" sz="1900" b="1" i="0" kern="1200" dirty="0"/>
            <a:t>Exámenes de audición y visión:</a:t>
          </a:r>
          <a:r>
            <a:rPr lang="es-CO" sz="1900" b="0" i="0" kern="1200" dirty="0"/>
            <a:t> para manipular cables, equipos, señalización, etc.</a:t>
          </a:r>
          <a:endParaRPr lang="es-CO" sz="1900" kern="1200" dirty="0"/>
        </a:p>
        <a:p>
          <a:pPr marL="342900" lvl="2" indent="-171450" algn="l" defTabSz="844550">
            <a:lnSpc>
              <a:spcPct val="90000"/>
            </a:lnSpc>
            <a:spcBef>
              <a:spcPct val="0"/>
            </a:spcBef>
            <a:spcAft>
              <a:spcPct val="20000"/>
            </a:spcAft>
            <a:buChar char="••"/>
          </a:pPr>
          <a:r>
            <a:rPr lang="es-CO" sz="1900" b="1" i="0" kern="1200" dirty="0"/>
            <a:t>Glucemia y </a:t>
          </a:r>
          <a:r>
            <a:rPr lang="es-CO" sz="1900" b="1" i="0" kern="1200" dirty="0" err="1"/>
            <a:t>lipidograma</a:t>
          </a:r>
          <a:r>
            <a:rPr lang="es-CO" sz="1900" b="1" i="0" kern="1200" dirty="0"/>
            <a:t>:</a:t>
          </a:r>
          <a:r>
            <a:rPr lang="es-CO" sz="1900" b="0" i="0" kern="1200" dirty="0"/>
            <a:t> antecedentes o riesgos cardiovasculares.</a:t>
          </a:r>
          <a:endParaRPr lang="es-CO" sz="1900" kern="1200" dirty="0"/>
        </a:p>
        <a:p>
          <a:pPr marL="342900" lvl="2" indent="-171450" algn="l" defTabSz="844550">
            <a:lnSpc>
              <a:spcPct val="90000"/>
            </a:lnSpc>
            <a:spcBef>
              <a:spcPct val="0"/>
            </a:spcBef>
            <a:spcAft>
              <a:spcPct val="20000"/>
            </a:spcAft>
            <a:buChar char="••"/>
          </a:pPr>
          <a:r>
            <a:rPr lang="es-CO" sz="1900" b="1" i="0" kern="1200" dirty="0"/>
            <a:t>EMG:</a:t>
          </a:r>
          <a:r>
            <a:rPr lang="es-CO" sz="1900" b="0" i="0" kern="1200" dirty="0"/>
            <a:t> en caso de sospecha de lesiones músculo-esqueléticas.</a:t>
          </a:r>
          <a:endParaRPr lang="es-CO" sz="1900" kern="1200" dirty="0"/>
        </a:p>
      </dsp:txBody>
      <dsp:txXfrm>
        <a:off x="0" y="1116444"/>
        <a:ext cx="6440557" cy="2931120"/>
      </dsp:txXfrm>
    </dsp:sp>
    <dsp:sp modelId="{EC8B2DFC-DCB1-EA4B-8E0B-47DA67403181}">
      <dsp:nvSpPr>
        <dsp:cNvPr id="0" name=""/>
        <dsp:cNvSpPr/>
      </dsp:nvSpPr>
      <dsp:spPr>
        <a:xfrm>
          <a:off x="0" y="4047564"/>
          <a:ext cx="6440557" cy="87048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CO" sz="2400" b="1" i="0" kern="1200"/>
            <a:t>Imagenología (artículo 13)</a:t>
          </a:r>
          <a:endParaRPr lang="es-CO" sz="2400" kern="1200"/>
        </a:p>
      </dsp:txBody>
      <dsp:txXfrm>
        <a:off x="42493" y="4090057"/>
        <a:ext cx="6355571" cy="785494"/>
      </dsp:txXfrm>
    </dsp:sp>
    <dsp:sp modelId="{C4D43C42-42C7-9F40-A730-CBD1663C76E1}">
      <dsp:nvSpPr>
        <dsp:cNvPr id="0" name=""/>
        <dsp:cNvSpPr/>
      </dsp:nvSpPr>
      <dsp:spPr>
        <a:xfrm>
          <a:off x="0" y="4918045"/>
          <a:ext cx="6440557"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48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b="0" i="0" kern="1200" dirty="0"/>
            <a:t>No es obligatorio sospecha clínica de daño estructural o lesiones, solicitar:</a:t>
          </a:r>
          <a:endParaRPr lang="es-CO" sz="1900" kern="1200" dirty="0"/>
        </a:p>
        <a:p>
          <a:pPr marL="342900" lvl="2" indent="-171450" algn="l" defTabSz="844550">
            <a:lnSpc>
              <a:spcPct val="90000"/>
            </a:lnSpc>
            <a:spcBef>
              <a:spcPct val="0"/>
            </a:spcBef>
            <a:spcAft>
              <a:spcPct val="20000"/>
            </a:spcAft>
            <a:buChar char="••"/>
          </a:pPr>
          <a:r>
            <a:rPr lang="es-CO" sz="1900" b="1" i="0" kern="1200" dirty="0"/>
            <a:t>RX:</a:t>
          </a:r>
          <a:r>
            <a:rPr lang="es-CO" sz="1900" b="0" i="0" kern="1200" dirty="0"/>
            <a:t> de tórax o columna, (trauma o dolores persistentes).</a:t>
          </a:r>
          <a:endParaRPr lang="es-CO" sz="1900" kern="1200" dirty="0"/>
        </a:p>
        <a:p>
          <a:pPr marL="342900" lvl="2" indent="-171450" algn="l" defTabSz="844550">
            <a:lnSpc>
              <a:spcPct val="90000"/>
            </a:lnSpc>
            <a:spcBef>
              <a:spcPct val="0"/>
            </a:spcBef>
            <a:spcAft>
              <a:spcPct val="20000"/>
            </a:spcAft>
            <a:buChar char="••"/>
          </a:pPr>
          <a:r>
            <a:rPr lang="es-CO" sz="1900" b="1" i="0" kern="1200" dirty="0"/>
            <a:t>Ecografías o resonancias</a:t>
          </a:r>
          <a:endParaRPr lang="es-CO" sz="1900" kern="1200" dirty="0"/>
        </a:p>
      </dsp:txBody>
      <dsp:txXfrm>
        <a:off x="0" y="4918045"/>
        <a:ext cx="6440557" cy="111780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4F8B-01EC-0641-BB3B-D37284AEEC99}">
      <dsp:nvSpPr>
        <dsp:cNvPr id="0" name=""/>
        <dsp:cNvSpPr/>
      </dsp:nvSpPr>
      <dsp:spPr>
        <a:xfrm rot="10800000">
          <a:off x="3226390" y="1114077"/>
          <a:ext cx="8539502" cy="4301854"/>
        </a:xfrm>
        <a:prstGeom prst="homePlat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96998" tIns="190500" rIns="355600" bIns="190500" numCol="1" spcCol="1270" anchor="ctr" anchorCtr="0">
          <a:noAutofit/>
        </a:bodyPr>
        <a:lstStyle/>
        <a:p>
          <a:pPr lvl="0" algn="ctr" defTabSz="2222500">
            <a:lnSpc>
              <a:spcPct val="90000"/>
            </a:lnSpc>
            <a:spcBef>
              <a:spcPct val="0"/>
            </a:spcBef>
            <a:spcAft>
              <a:spcPct val="35000"/>
            </a:spcAft>
          </a:pPr>
          <a:r>
            <a:rPr lang="es-CO" sz="5000" kern="1200"/>
            <a:t>CML de </a:t>
          </a:r>
          <a:r>
            <a:rPr lang="es-CO" sz="5000" b="1" i="1" kern="1200"/>
            <a:t>aptitud para trabajo en espacios confinados </a:t>
          </a:r>
          <a:r>
            <a:rPr lang="es-CO" sz="5000" kern="1200"/>
            <a:t>(Resolución 0491 de 2020 del Ministerio del Trabajo)</a:t>
          </a:r>
        </a:p>
      </dsp:txBody>
      <dsp:txXfrm rot="10800000">
        <a:off x="4301853" y="1114077"/>
        <a:ext cx="7464039" cy="4301854"/>
      </dsp:txXfrm>
    </dsp:sp>
    <dsp:sp modelId="{E2CCE908-24E2-3544-8387-C9452A91BDBB}">
      <dsp:nvSpPr>
        <dsp:cNvPr id="0" name=""/>
        <dsp:cNvSpPr/>
      </dsp:nvSpPr>
      <dsp:spPr>
        <a:xfrm>
          <a:off x="1075463" y="1114077"/>
          <a:ext cx="4301854" cy="430185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69DD3-54A9-534C-AA0A-403D8F382E82}">
      <dsp:nvSpPr>
        <dsp:cNvPr id="0" name=""/>
        <dsp:cNvSpPr/>
      </dsp:nvSpPr>
      <dsp:spPr>
        <a:xfrm rot="10800000">
          <a:off x="3228888" y="849024"/>
          <a:ext cx="8546111" cy="430518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98467" tIns="91440" rIns="170688" bIns="91440" numCol="1" spcCol="1270" anchor="ctr" anchorCtr="0">
          <a:noAutofit/>
        </a:bodyPr>
        <a:lstStyle/>
        <a:p>
          <a:pPr lvl="0" algn="l" defTabSz="1066800">
            <a:lnSpc>
              <a:spcPct val="90000"/>
            </a:lnSpc>
            <a:spcBef>
              <a:spcPct val="0"/>
            </a:spcBef>
            <a:spcAft>
              <a:spcPct val="35000"/>
            </a:spcAft>
          </a:pPr>
          <a:r>
            <a:rPr lang="es-CO" sz="2400" b="0" i="0" kern="1200" dirty="0"/>
            <a:t>Es la acción profesional realizada por un médico laboral en el ejercicio de sus funciones, implica un juicio clínico y conlleva responsabilidad ética, deontológica y legal. </a:t>
          </a:r>
        </a:p>
        <a:p>
          <a:pPr lvl="0" algn="l" defTabSz="1066800">
            <a:lnSpc>
              <a:spcPct val="90000"/>
            </a:lnSpc>
            <a:spcBef>
              <a:spcPct val="0"/>
            </a:spcBef>
            <a:spcAft>
              <a:spcPct val="35000"/>
            </a:spcAft>
          </a:pPr>
          <a:r>
            <a:rPr lang="es-CO" sz="2400" b="0" i="0" kern="1200" dirty="0"/>
            <a:t>Jurídicamente, se considera un acto que, si se realiza con negligencia o imprudencia, puede generar responsabilidad para el profesional de la salud. </a:t>
          </a:r>
        </a:p>
        <a:p>
          <a:pPr lvl="0" algn="l" defTabSz="1066800">
            <a:lnSpc>
              <a:spcPct val="90000"/>
            </a:lnSpc>
            <a:spcBef>
              <a:spcPct val="0"/>
            </a:spcBef>
            <a:spcAft>
              <a:spcPct val="35000"/>
            </a:spcAft>
          </a:pPr>
          <a:r>
            <a:rPr lang="es-CO" sz="2400" b="0" i="0" kern="1200" dirty="0"/>
            <a:t>Médicamente, se refiere a la interacción entre médico y paciente, donde el profesional busca promover la salud, curar enfermedades y rehabilitar al paciente. </a:t>
          </a:r>
          <a:endParaRPr lang="es-CO" sz="2400" kern="1200" dirty="0"/>
        </a:p>
      </dsp:txBody>
      <dsp:txXfrm rot="10800000">
        <a:off x="4305184" y="849024"/>
        <a:ext cx="7469815" cy="4305184"/>
      </dsp:txXfrm>
    </dsp:sp>
    <dsp:sp modelId="{80282016-B3E8-AB43-9D62-5912672B1433}">
      <dsp:nvSpPr>
        <dsp:cNvPr id="0" name=""/>
        <dsp:cNvSpPr/>
      </dsp:nvSpPr>
      <dsp:spPr>
        <a:xfrm>
          <a:off x="1017099" y="849024"/>
          <a:ext cx="4305184" cy="430518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6A7F7-3C62-EA45-A0AD-004EA1B8778D}">
      <dsp:nvSpPr>
        <dsp:cNvPr id="0" name=""/>
        <dsp:cNvSpPr/>
      </dsp:nvSpPr>
      <dsp:spPr>
        <a:xfrm rot="10800000">
          <a:off x="3313792" y="1011083"/>
          <a:ext cx="8770834" cy="4418390"/>
        </a:xfrm>
        <a:prstGeom prst="homePlate">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387" tIns="240030" rIns="448056" bIns="240030" numCol="1" spcCol="1270" anchor="ctr" anchorCtr="0">
          <a:noAutofit/>
        </a:bodyPr>
        <a:lstStyle/>
        <a:p>
          <a:pPr lvl="0" algn="ctr" defTabSz="2800350">
            <a:lnSpc>
              <a:spcPct val="90000"/>
            </a:lnSpc>
            <a:spcBef>
              <a:spcPct val="0"/>
            </a:spcBef>
            <a:spcAft>
              <a:spcPct val="35000"/>
            </a:spcAft>
          </a:pPr>
          <a:r>
            <a:rPr lang="es-CO" sz="6300" b="1" kern="1200" dirty="0"/>
            <a:t>Trabajo en alturas </a:t>
          </a:r>
          <a:r>
            <a:rPr lang="es-CO" sz="6300" kern="1200" dirty="0"/>
            <a:t>(Resolución 4272 de 2021). </a:t>
          </a:r>
        </a:p>
      </dsp:txBody>
      <dsp:txXfrm rot="10800000">
        <a:off x="4418389" y="1011083"/>
        <a:ext cx="7666237" cy="4418390"/>
      </dsp:txXfrm>
    </dsp:sp>
    <dsp:sp modelId="{F02918FE-2D5D-2141-ACE0-0C923A809AE8}">
      <dsp:nvSpPr>
        <dsp:cNvPr id="0" name=""/>
        <dsp:cNvSpPr/>
      </dsp:nvSpPr>
      <dsp:spPr>
        <a:xfrm>
          <a:off x="1104597" y="1011083"/>
          <a:ext cx="4418390" cy="441839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FDE70-16BA-6045-8E33-19058EC39606}">
      <dsp:nvSpPr>
        <dsp:cNvPr id="0" name=""/>
        <dsp:cNvSpPr/>
      </dsp:nvSpPr>
      <dsp:spPr>
        <a:xfrm rot="10800000">
          <a:off x="3380909" y="619082"/>
          <a:ext cx="8948476" cy="4507878"/>
        </a:xfrm>
        <a:prstGeom prst="homePlat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7849" tIns="95250" rIns="177800" bIns="95250" numCol="1" spcCol="1270" anchor="ctr" anchorCtr="0">
          <a:noAutofit/>
        </a:bodyPr>
        <a:lstStyle/>
        <a:p>
          <a:pPr lvl="0" algn="l" defTabSz="1111250">
            <a:lnSpc>
              <a:spcPct val="90000"/>
            </a:lnSpc>
            <a:spcBef>
              <a:spcPct val="0"/>
            </a:spcBef>
            <a:spcAft>
              <a:spcPct val="35000"/>
            </a:spcAft>
          </a:pPr>
          <a:r>
            <a:rPr lang="es-CO" sz="2500" b="1" kern="1200" dirty="0"/>
            <a:t>Historia clínica ocupacional: </a:t>
          </a:r>
        </a:p>
        <a:p>
          <a:pPr lvl="0" algn="l" defTabSz="1111250">
            <a:lnSpc>
              <a:spcPct val="90000"/>
            </a:lnSpc>
            <a:spcBef>
              <a:spcPct val="0"/>
            </a:spcBef>
            <a:spcAft>
              <a:spcPct val="35000"/>
            </a:spcAft>
          </a:pPr>
          <a:r>
            <a:rPr lang="es-CO" sz="2500" kern="1200" dirty="0"/>
            <a:t>Conjunto único de documentos privados, obligatorios y sometidos a reserva, en donde se registran cronológicamente las condiciones de salud del trabajador, las EMO, resultados de las valoraciones complementarias y demás procedimientos ejecutados por el equipo de salud que interviene en su atención. </a:t>
          </a:r>
        </a:p>
        <a:p>
          <a:pPr lvl="0" algn="l" defTabSz="1111250">
            <a:lnSpc>
              <a:spcPct val="90000"/>
            </a:lnSpc>
            <a:spcBef>
              <a:spcPct val="0"/>
            </a:spcBef>
            <a:spcAft>
              <a:spcPct val="35000"/>
            </a:spcAft>
          </a:pPr>
          <a:r>
            <a:rPr lang="es-CO" sz="2500" kern="1200" dirty="0"/>
            <a:t>Dicho documento únicamente puede ser conocido por terceros previa autorización del paciente o en los casos previstos por la ley.</a:t>
          </a:r>
        </a:p>
      </dsp:txBody>
      <dsp:txXfrm rot="10800000">
        <a:off x="4507878" y="619082"/>
        <a:ext cx="7821507" cy="4507878"/>
      </dsp:txXfrm>
    </dsp:sp>
    <dsp:sp modelId="{D222B492-D422-0F4A-BE25-1FC90C277377}">
      <dsp:nvSpPr>
        <dsp:cNvPr id="0" name=""/>
        <dsp:cNvSpPr/>
      </dsp:nvSpPr>
      <dsp:spPr>
        <a:xfrm>
          <a:off x="1126969" y="619082"/>
          <a:ext cx="4507878" cy="450787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1067D-4EF0-C443-A4CC-654988BA511B}">
      <dsp:nvSpPr>
        <dsp:cNvPr id="0" name=""/>
        <dsp:cNvSpPr/>
      </dsp:nvSpPr>
      <dsp:spPr>
        <a:xfrm>
          <a:off x="0" y="0"/>
          <a:ext cx="5694844" cy="2148221"/>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En el marco del SGSST, las empresas deberán definir la periodicidad de las EMO, sin que supere en caso excepcional tres (3) años; </a:t>
          </a:r>
        </a:p>
        <a:p>
          <a:pPr lvl="0" algn="l" defTabSz="800100">
            <a:lnSpc>
              <a:spcPct val="90000"/>
            </a:lnSpc>
            <a:spcBef>
              <a:spcPct val="0"/>
            </a:spcBef>
            <a:spcAft>
              <a:spcPct val="35000"/>
            </a:spcAft>
          </a:pPr>
          <a:r>
            <a:rPr lang="es-CO" sz="1800" kern="1200" dirty="0"/>
            <a:t>Justificación técnica: características de la ocupación, los FRO, conforme a la identificación de peligros, evaluación valoración y control de los riesgos, con la asistencia técnica de la ARL.</a:t>
          </a:r>
        </a:p>
      </dsp:txBody>
      <dsp:txXfrm>
        <a:off x="1353790" y="0"/>
        <a:ext cx="4341053" cy="2148221"/>
      </dsp:txXfrm>
    </dsp:sp>
    <dsp:sp modelId="{14BE2619-B8EF-DC4A-B27C-922A7CB18086}">
      <dsp:nvSpPr>
        <dsp:cNvPr id="0" name=""/>
        <dsp:cNvSpPr/>
      </dsp:nvSpPr>
      <dsp:spPr>
        <a:xfrm>
          <a:off x="214822" y="214822"/>
          <a:ext cx="1138968" cy="1718576"/>
        </a:xfrm>
        <a:prstGeom prst="roundRect">
          <a:avLst>
            <a:gd name="adj" fmla="val 10000"/>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B8441C-8B25-8142-BA1E-4E1C15BB02F1}">
      <dsp:nvSpPr>
        <dsp:cNvPr id="0" name=""/>
        <dsp:cNvSpPr/>
      </dsp:nvSpPr>
      <dsp:spPr>
        <a:xfrm>
          <a:off x="0" y="2363043"/>
          <a:ext cx="5694844" cy="2148221"/>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b="1" kern="1200" dirty="0"/>
            <a:t>Parágrafo 2.</a:t>
          </a:r>
          <a:r>
            <a:rPr lang="es-CO" sz="1800" kern="1200" dirty="0"/>
            <a:t> La vigencia de las EMO de los contratistas de acuerdo con el artículo 2.2.4.2.2.18 del Decreto 1072.</a:t>
          </a:r>
        </a:p>
      </dsp:txBody>
      <dsp:txXfrm>
        <a:off x="1353790" y="2363043"/>
        <a:ext cx="4341053" cy="2148221"/>
      </dsp:txXfrm>
    </dsp:sp>
    <dsp:sp modelId="{83B06520-05DA-124E-8851-4036AFCC8160}">
      <dsp:nvSpPr>
        <dsp:cNvPr id="0" name=""/>
        <dsp:cNvSpPr/>
      </dsp:nvSpPr>
      <dsp:spPr>
        <a:xfrm>
          <a:off x="214822" y="2577865"/>
          <a:ext cx="1138968" cy="1718576"/>
        </a:xfrm>
        <a:prstGeom prst="roundRect">
          <a:avLst>
            <a:gd name="adj" fmla="val 10000"/>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D9E6C-52DF-5946-B91D-BFD07DD82323}">
      <dsp:nvSpPr>
        <dsp:cNvPr id="0" name=""/>
        <dsp:cNvSpPr/>
      </dsp:nvSpPr>
      <dsp:spPr>
        <a:xfrm>
          <a:off x="2199938" y="2723009"/>
          <a:ext cx="1609985" cy="1609985"/>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a:t>vigencia de los certificados de aptitud :</a:t>
          </a:r>
          <a:endParaRPr lang="es-MX" sz="1800" i="0" kern="1200" dirty="0"/>
        </a:p>
      </dsp:txBody>
      <dsp:txXfrm>
        <a:off x="2435715" y="2958786"/>
        <a:ext cx="1138431" cy="1138431"/>
      </dsp:txXfrm>
    </dsp:sp>
    <dsp:sp modelId="{E583A352-C63E-0243-A4DA-20D1F0A7245F}">
      <dsp:nvSpPr>
        <dsp:cNvPr id="0" name=""/>
        <dsp:cNvSpPr/>
      </dsp:nvSpPr>
      <dsp:spPr>
        <a:xfrm rot="10800000">
          <a:off x="564102" y="3298579"/>
          <a:ext cx="1545865" cy="45884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F3F78C-E773-794B-A489-D2F7B4503CB5}">
      <dsp:nvSpPr>
        <dsp:cNvPr id="0" name=""/>
        <dsp:cNvSpPr/>
      </dsp:nvSpPr>
      <dsp:spPr>
        <a:xfrm>
          <a:off x="607" y="3077206"/>
          <a:ext cx="1126989" cy="901591"/>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l" defTabSz="622300">
            <a:lnSpc>
              <a:spcPct val="90000"/>
            </a:lnSpc>
            <a:spcBef>
              <a:spcPct val="0"/>
            </a:spcBef>
            <a:spcAft>
              <a:spcPct val="35000"/>
            </a:spcAft>
          </a:pPr>
          <a:r>
            <a:rPr lang="es-CO" sz="1400" kern="1200" dirty="0"/>
            <a:t>C</a:t>
          </a:r>
          <a:r>
            <a:rPr lang="es-CO" sz="1400" b="1" i="0" kern="1200" dirty="0"/>
            <a:t>onductores</a:t>
          </a:r>
          <a:endParaRPr lang="es-MX" sz="1400" i="0" kern="1200" dirty="0"/>
        </a:p>
        <a:p>
          <a:pPr marL="57150" lvl="1" indent="-57150" algn="l" defTabSz="488950">
            <a:lnSpc>
              <a:spcPct val="90000"/>
            </a:lnSpc>
            <a:spcBef>
              <a:spcPct val="0"/>
            </a:spcBef>
            <a:spcAft>
              <a:spcPct val="15000"/>
            </a:spcAft>
            <a:buChar char="••"/>
          </a:pPr>
          <a:endParaRPr lang="es-MX" sz="1100" kern="1200" dirty="0"/>
        </a:p>
      </dsp:txBody>
      <dsp:txXfrm>
        <a:off x="27014" y="3103613"/>
        <a:ext cx="1074175" cy="848777"/>
      </dsp:txXfrm>
    </dsp:sp>
    <dsp:sp modelId="{34C457D1-6AE8-CC48-8D49-D565ABB6EA9C}">
      <dsp:nvSpPr>
        <dsp:cNvPr id="0" name=""/>
        <dsp:cNvSpPr/>
      </dsp:nvSpPr>
      <dsp:spPr>
        <a:xfrm rot="12960000">
          <a:off x="882641" y="2318214"/>
          <a:ext cx="1545865" cy="458845"/>
        </a:xfrm>
        <a:prstGeom prst="leftArrow">
          <a:avLst>
            <a:gd name="adj1" fmla="val 60000"/>
            <a:gd name="adj2" fmla="val 50000"/>
          </a:avLst>
        </a:prstGeom>
        <a:solidFill>
          <a:schemeClr val="accent5">
            <a:hueOff val="-661711"/>
            <a:satOff val="-3554"/>
            <a:lumOff val="1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C7D331-B312-8546-9305-6AD506BD1486}">
      <dsp:nvSpPr>
        <dsp:cNvPr id="0" name=""/>
        <dsp:cNvSpPr/>
      </dsp:nvSpPr>
      <dsp:spPr>
        <a:xfrm>
          <a:off x="466763" y="1642522"/>
          <a:ext cx="1126989" cy="901591"/>
        </a:xfrm>
        <a:prstGeom prst="roundRect">
          <a:avLst>
            <a:gd name="adj" fmla="val 10000"/>
          </a:avLst>
        </a:prstGeom>
        <a:solidFill>
          <a:schemeClr val="accent5">
            <a:hueOff val="-661711"/>
            <a:satOff val="-3554"/>
            <a:lumOff val="1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l" defTabSz="622300">
            <a:lnSpc>
              <a:spcPct val="90000"/>
            </a:lnSpc>
            <a:spcBef>
              <a:spcPct val="0"/>
            </a:spcBef>
            <a:spcAft>
              <a:spcPct val="35000"/>
            </a:spcAft>
          </a:pPr>
          <a:r>
            <a:rPr lang="es-CO" sz="1400" kern="1200" dirty="0"/>
            <a:t>P</a:t>
          </a:r>
          <a:r>
            <a:rPr lang="es-CO" sz="1400" b="1" i="1" kern="1200" dirty="0"/>
            <a:t>ersonal que manipula alimentos</a:t>
          </a:r>
          <a:endParaRPr lang="es-MX" sz="1400" kern="1200" dirty="0"/>
        </a:p>
        <a:p>
          <a:pPr marL="57150" lvl="1" indent="-57150" algn="l" defTabSz="488950">
            <a:lnSpc>
              <a:spcPct val="90000"/>
            </a:lnSpc>
            <a:spcBef>
              <a:spcPct val="0"/>
            </a:spcBef>
            <a:spcAft>
              <a:spcPct val="15000"/>
            </a:spcAft>
            <a:buChar char="••"/>
          </a:pPr>
          <a:endParaRPr lang="es-MX" sz="1100" kern="1200" dirty="0"/>
        </a:p>
      </dsp:txBody>
      <dsp:txXfrm>
        <a:off x="493170" y="1668929"/>
        <a:ext cx="1074175" cy="848777"/>
      </dsp:txXfrm>
    </dsp:sp>
    <dsp:sp modelId="{55ABD2B0-5A2A-6C4C-915A-F45C1D09ADD7}">
      <dsp:nvSpPr>
        <dsp:cNvPr id="0" name=""/>
        <dsp:cNvSpPr/>
      </dsp:nvSpPr>
      <dsp:spPr>
        <a:xfrm rot="15120000">
          <a:off x="1716590" y="1712315"/>
          <a:ext cx="1545865" cy="458845"/>
        </a:xfrm>
        <a:prstGeom prst="leftArrow">
          <a:avLst>
            <a:gd name="adj1" fmla="val 60000"/>
            <a:gd name="adj2" fmla="val 50000"/>
          </a:avLst>
        </a:prstGeom>
        <a:solidFill>
          <a:schemeClr val="accent5">
            <a:hueOff val="-1323423"/>
            <a:satOff val="-7108"/>
            <a:lumOff val="24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429AC0-877A-6046-AC3D-236A86EEC897}">
      <dsp:nvSpPr>
        <dsp:cNvPr id="0" name=""/>
        <dsp:cNvSpPr/>
      </dsp:nvSpPr>
      <dsp:spPr>
        <a:xfrm>
          <a:off x="1687178" y="755839"/>
          <a:ext cx="1126989" cy="901591"/>
        </a:xfrm>
        <a:prstGeom prst="roundRect">
          <a:avLst>
            <a:gd name="adj" fmla="val 10000"/>
          </a:avLst>
        </a:prstGeom>
        <a:solidFill>
          <a:schemeClr val="accent5">
            <a:hueOff val="-1323423"/>
            <a:satOff val="-7108"/>
            <a:lumOff val="2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l" defTabSz="622300">
            <a:lnSpc>
              <a:spcPct val="90000"/>
            </a:lnSpc>
            <a:spcBef>
              <a:spcPct val="0"/>
            </a:spcBef>
            <a:spcAft>
              <a:spcPct val="35000"/>
            </a:spcAft>
          </a:pPr>
          <a:r>
            <a:rPr lang="es-CO" sz="1400" b="1" i="1" kern="1200" dirty="0"/>
            <a:t>Porte y tenencia de armas de fuego</a:t>
          </a:r>
          <a:endParaRPr lang="es-MX" sz="1400" kern="1200" dirty="0"/>
        </a:p>
        <a:p>
          <a:pPr marL="57150" lvl="1" indent="-57150" algn="l" defTabSz="488950">
            <a:lnSpc>
              <a:spcPct val="90000"/>
            </a:lnSpc>
            <a:spcBef>
              <a:spcPct val="0"/>
            </a:spcBef>
            <a:spcAft>
              <a:spcPct val="15000"/>
            </a:spcAft>
            <a:buChar char="••"/>
          </a:pPr>
          <a:endParaRPr lang="es-MX" sz="1100" kern="1200" dirty="0"/>
        </a:p>
      </dsp:txBody>
      <dsp:txXfrm>
        <a:off x="1713585" y="782246"/>
        <a:ext cx="1074175" cy="848777"/>
      </dsp:txXfrm>
    </dsp:sp>
    <dsp:sp modelId="{264BC5D5-2B70-FE4C-B244-B0FA1761C7EC}">
      <dsp:nvSpPr>
        <dsp:cNvPr id="0" name=""/>
        <dsp:cNvSpPr/>
      </dsp:nvSpPr>
      <dsp:spPr>
        <a:xfrm rot="17280000">
          <a:off x="2747406" y="1712315"/>
          <a:ext cx="1545865" cy="458845"/>
        </a:xfrm>
        <a:prstGeom prst="leftArrow">
          <a:avLst>
            <a:gd name="adj1" fmla="val 60000"/>
            <a:gd name="adj2" fmla="val 50000"/>
          </a:avLst>
        </a:prstGeom>
        <a:solidFill>
          <a:schemeClr val="accent5">
            <a:hueOff val="-1985134"/>
            <a:satOff val="-10662"/>
            <a:lumOff val="36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C8DFC3-0B86-DA40-8609-547FBEC881AA}">
      <dsp:nvSpPr>
        <dsp:cNvPr id="0" name=""/>
        <dsp:cNvSpPr/>
      </dsp:nvSpPr>
      <dsp:spPr>
        <a:xfrm>
          <a:off x="3195693" y="755839"/>
          <a:ext cx="1126989" cy="901591"/>
        </a:xfrm>
        <a:prstGeom prst="roundRect">
          <a:avLst>
            <a:gd name="adj" fmla="val 10000"/>
          </a:avLst>
        </a:prstGeom>
        <a:solidFill>
          <a:schemeClr val="accent5">
            <a:hueOff val="-1985134"/>
            <a:satOff val="-10662"/>
            <a:lumOff val="3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l" defTabSz="466725">
            <a:lnSpc>
              <a:spcPct val="90000"/>
            </a:lnSpc>
            <a:spcBef>
              <a:spcPct val="0"/>
            </a:spcBef>
            <a:spcAft>
              <a:spcPct val="35000"/>
            </a:spcAft>
          </a:pPr>
          <a:r>
            <a:rPr lang="es-CO" sz="1050" b="1" i="1" kern="1200" dirty="0"/>
            <a:t>para la ejecución de trabajos en baja, media y alta tensión</a:t>
          </a:r>
          <a:endParaRPr lang="es-MX" sz="1050" kern="1200" dirty="0"/>
        </a:p>
      </dsp:txBody>
      <dsp:txXfrm>
        <a:off x="3222100" y="782246"/>
        <a:ext cx="1074175" cy="848777"/>
      </dsp:txXfrm>
    </dsp:sp>
    <dsp:sp modelId="{DDA734F8-B00B-3F47-90D3-D706B562FAC8}">
      <dsp:nvSpPr>
        <dsp:cNvPr id="0" name=""/>
        <dsp:cNvSpPr/>
      </dsp:nvSpPr>
      <dsp:spPr>
        <a:xfrm rot="19440000">
          <a:off x="3581354" y="2318214"/>
          <a:ext cx="1545865" cy="458845"/>
        </a:xfrm>
        <a:prstGeom prst="leftArrow">
          <a:avLst>
            <a:gd name="adj1" fmla="val 60000"/>
            <a:gd name="adj2" fmla="val 50000"/>
          </a:avLst>
        </a:prstGeom>
        <a:solidFill>
          <a:schemeClr val="accent5">
            <a:hueOff val="-2646845"/>
            <a:satOff val="-14216"/>
            <a:lumOff val="4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8380F3-51E4-9144-9EA8-E1EB2CF7E7E5}">
      <dsp:nvSpPr>
        <dsp:cNvPr id="0" name=""/>
        <dsp:cNvSpPr/>
      </dsp:nvSpPr>
      <dsp:spPr>
        <a:xfrm>
          <a:off x="4416108" y="1642522"/>
          <a:ext cx="1126989" cy="901591"/>
        </a:xfrm>
        <a:prstGeom prst="roundRect">
          <a:avLst>
            <a:gd name="adj" fmla="val 10000"/>
          </a:avLst>
        </a:prstGeom>
        <a:solidFill>
          <a:schemeClr val="accent5">
            <a:hueOff val="-2646845"/>
            <a:satOff val="-14216"/>
            <a:lumOff val="486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CO" sz="1400" kern="1200" dirty="0"/>
            <a:t>Trabajo en alturas</a:t>
          </a:r>
          <a:endParaRPr lang="es-MX" sz="1400" kern="1200" dirty="0"/>
        </a:p>
      </dsp:txBody>
      <dsp:txXfrm>
        <a:off x="4442515" y="1668929"/>
        <a:ext cx="1074175" cy="848777"/>
      </dsp:txXfrm>
    </dsp:sp>
    <dsp:sp modelId="{A710A0A6-C41A-CE4D-86A5-AA7E4471BEC7}">
      <dsp:nvSpPr>
        <dsp:cNvPr id="0" name=""/>
        <dsp:cNvSpPr/>
      </dsp:nvSpPr>
      <dsp:spPr>
        <a:xfrm>
          <a:off x="3899894" y="3298579"/>
          <a:ext cx="1545865" cy="458845"/>
        </a:xfrm>
        <a:prstGeom prst="leftArrow">
          <a:avLst>
            <a:gd name="adj1" fmla="val 60000"/>
            <a:gd name="adj2" fmla="val 50000"/>
          </a:avLst>
        </a:prstGeom>
        <a:solidFill>
          <a:schemeClr val="accent5">
            <a:hueOff val="-3308557"/>
            <a:satOff val="-17770"/>
            <a:lumOff val="6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485358-4884-7748-8849-3CBFEBC6E2CA}">
      <dsp:nvSpPr>
        <dsp:cNvPr id="0" name=""/>
        <dsp:cNvSpPr/>
      </dsp:nvSpPr>
      <dsp:spPr>
        <a:xfrm>
          <a:off x="4882264" y="3077206"/>
          <a:ext cx="1126989" cy="901591"/>
        </a:xfrm>
        <a:prstGeom prst="roundRect">
          <a:avLst>
            <a:gd name="adj" fmla="val 10000"/>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s-CO" sz="1000" kern="1200" dirty="0"/>
            <a:t>Procesos de generación, transmisión, distribución y comercialización de la energía eléctrica</a:t>
          </a:r>
          <a:endParaRPr lang="es-MX" sz="1000" kern="1200" dirty="0"/>
        </a:p>
      </dsp:txBody>
      <dsp:txXfrm>
        <a:off x="4908671" y="3103613"/>
        <a:ext cx="1074175" cy="848777"/>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FD885-18BB-FC4B-9A58-9794F33BA2CD}">
      <dsp:nvSpPr>
        <dsp:cNvPr id="0" name=""/>
        <dsp:cNvSpPr/>
      </dsp:nvSpPr>
      <dsp:spPr>
        <a:xfrm>
          <a:off x="0" y="1318"/>
          <a:ext cx="2996233" cy="115829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se rigen por legislación específica o la entidad que regule la materia(</a:t>
          </a:r>
          <a:r>
            <a:rPr lang="es-CO" sz="1800" b="1" kern="1200" dirty="0"/>
            <a:t>Parágrafo 1)</a:t>
          </a:r>
          <a:endParaRPr lang="es-CO" sz="1800" kern="1200" dirty="0"/>
        </a:p>
      </dsp:txBody>
      <dsp:txXfrm>
        <a:off x="56543" y="57861"/>
        <a:ext cx="2883147" cy="1045213"/>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CC267-0A81-474F-BC7A-3E860A3B2791}">
      <dsp:nvSpPr>
        <dsp:cNvPr id="0" name=""/>
        <dsp:cNvSpPr/>
      </dsp:nvSpPr>
      <dsp:spPr>
        <a:xfrm>
          <a:off x="3981127" y="3388919"/>
          <a:ext cx="2513588" cy="2513588"/>
        </a:xfrm>
        <a:prstGeom prst="ellips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s-CO" sz="2900" kern="1200" dirty="0"/>
            <a:t>información mínima:</a:t>
          </a:r>
        </a:p>
      </dsp:txBody>
      <dsp:txXfrm>
        <a:off x="4349233" y="3757025"/>
        <a:ext cx="1777376" cy="1777376"/>
      </dsp:txXfrm>
    </dsp:sp>
    <dsp:sp modelId="{A316EF25-956A-F14E-8AF8-E1CBCA046D0B}">
      <dsp:nvSpPr>
        <dsp:cNvPr id="0" name=""/>
        <dsp:cNvSpPr/>
      </dsp:nvSpPr>
      <dsp:spPr>
        <a:xfrm rot="10800000">
          <a:off x="1548709" y="4287527"/>
          <a:ext cx="2298635" cy="71637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5EB857-69A2-A340-AAB5-05C93F094D77}">
      <dsp:nvSpPr>
        <dsp:cNvPr id="0" name=""/>
        <dsp:cNvSpPr/>
      </dsp:nvSpPr>
      <dsp:spPr>
        <a:xfrm>
          <a:off x="354754" y="3690549"/>
          <a:ext cx="2387909" cy="1910327"/>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CO" sz="1900" kern="1200" dirty="0"/>
            <a:t>a) Perfil de cargo:</a:t>
          </a:r>
        </a:p>
      </dsp:txBody>
      <dsp:txXfrm>
        <a:off x="410706" y="3746501"/>
        <a:ext cx="2276005" cy="1798423"/>
      </dsp:txXfrm>
    </dsp:sp>
    <dsp:sp modelId="{4FAF18BC-E6F3-3442-9405-2AE62309D37F}">
      <dsp:nvSpPr>
        <dsp:cNvPr id="0" name=""/>
        <dsp:cNvSpPr/>
      </dsp:nvSpPr>
      <dsp:spPr>
        <a:xfrm rot="13500000">
          <a:off x="2292627" y="2491550"/>
          <a:ext cx="2298635" cy="71637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5B5FF2-BF76-044C-8B4C-07CDEB7BE830}">
      <dsp:nvSpPr>
        <dsp:cNvPr id="0" name=""/>
        <dsp:cNvSpPr/>
      </dsp:nvSpPr>
      <dsp:spPr>
        <a:xfrm>
          <a:off x="1435299" y="1081882"/>
          <a:ext cx="2387909" cy="1910327"/>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CO" sz="1900" kern="1200" dirty="0"/>
            <a:t>b) Indicadores epidemiológicos sobre el comportamiento del FRO y condiciones de salud de los trabajadores, </a:t>
          </a:r>
        </a:p>
      </dsp:txBody>
      <dsp:txXfrm>
        <a:off x="1491251" y="1137834"/>
        <a:ext cx="2276005" cy="1798423"/>
      </dsp:txXfrm>
    </dsp:sp>
    <dsp:sp modelId="{2B9EAD2F-1FC7-0D44-9EC8-3C43C5C8B1BE}">
      <dsp:nvSpPr>
        <dsp:cNvPr id="0" name=""/>
        <dsp:cNvSpPr/>
      </dsp:nvSpPr>
      <dsp:spPr>
        <a:xfrm rot="16200000">
          <a:off x="4088604" y="1747632"/>
          <a:ext cx="2298635" cy="71637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4EBB07-AAC8-E349-AF2E-4ED9CD1110F5}">
      <dsp:nvSpPr>
        <dsp:cNvPr id="0" name=""/>
        <dsp:cNvSpPr/>
      </dsp:nvSpPr>
      <dsp:spPr>
        <a:xfrm>
          <a:off x="4043967" y="1337"/>
          <a:ext cx="2387909" cy="1910327"/>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CO" sz="1900" kern="1200" dirty="0"/>
            <a:t>c) Matriz de identificación de peligros, evaluación y valoración del riesgo. </a:t>
          </a:r>
        </a:p>
      </dsp:txBody>
      <dsp:txXfrm>
        <a:off x="4099919" y="57289"/>
        <a:ext cx="2276005" cy="1798423"/>
      </dsp:txXfrm>
    </dsp:sp>
    <dsp:sp modelId="{291D7683-DDAC-5745-9833-FBBEBA0B2970}">
      <dsp:nvSpPr>
        <dsp:cNvPr id="0" name=""/>
        <dsp:cNvSpPr/>
      </dsp:nvSpPr>
      <dsp:spPr>
        <a:xfrm rot="18900000">
          <a:off x="5884581" y="2491550"/>
          <a:ext cx="2298635" cy="71637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6359B6-C8CA-BB45-965F-370BF9878CDC}">
      <dsp:nvSpPr>
        <dsp:cNvPr id="0" name=""/>
        <dsp:cNvSpPr/>
      </dsp:nvSpPr>
      <dsp:spPr>
        <a:xfrm>
          <a:off x="6652634" y="1081882"/>
          <a:ext cx="2387909" cy="1910327"/>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CO" sz="1900" kern="1200" dirty="0"/>
            <a:t>d) Estudios técnicos adicionales. </a:t>
          </a:r>
        </a:p>
      </dsp:txBody>
      <dsp:txXfrm>
        <a:off x="6708586" y="1137834"/>
        <a:ext cx="2276005" cy="1798423"/>
      </dsp:txXfrm>
    </dsp:sp>
    <dsp:sp modelId="{521BECF8-9DB6-5344-97DE-DF46CD3529BF}">
      <dsp:nvSpPr>
        <dsp:cNvPr id="0" name=""/>
        <dsp:cNvSpPr/>
      </dsp:nvSpPr>
      <dsp:spPr>
        <a:xfrm>
          <a:off x="6628499" y="4287527"/>
          <a:ext cx="2298635" cy="71637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E5122A-63A3-5D42-8A23-B0420830A317}">
      <dsp:nvSpPr>
        <dsp:cNvPr id="0" name=""/>
        <dsp:cNvSpPr/>
      </dsp:nvSpPr>
      <dsp:spPr>
        <a:xfrm>
          <a:off x="7733180" y="3690549"/>
          <a:ext cx="2387909" cy="1910327"/>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CO" sz="1900" kern="1200" dirty="0"/>
            <a:t>e) Indicadores biológicos BEI específicos.</a:t>
          </a:r>
        </a:p>
      </dsp:txBody>
      <dsp:txXfrm>
        <a:off x="7789132" y="3746501"/>
        <a:ext cx="2276005" cy="1798423"/>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283C1-E2CB-2246-8400-13ECB4632B62}">
      <dsp:nvSpPr>
        <dsp:cNvPr id="0" name=""/>
        <dsp:cNvSpPr/>
      </dsp:nvSpPr>
      <dsp:spPr>
        <a:xfrm>
          <a:off x="0" y="638677"/>
          <a:ext cx="7176052" cy="410669"/>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a) Perfil de cargo:</a:t>
          </a:r>
        </a:p>
      </dsp:txBody>
      <dsp:txXfrm>
        <a:off x="20047" y="658724"/>
        <a:ext cx="7135958" cy="370575"/>
      </dsp:txXfrm>
    </dsp:sp>
    <dsp:sp modelId="{0D1AB8FA-9934-024A-AFB4-0BF67ABA4B4A}">
      <dsp:nvSpPr>
        <dsp:cNvPr id="0" name=""/>
        <dsp:cNvSpPr/>
      </dsp:nvSpPr>
      <dsp:spPr>
        <a:xfrm>
          <a:off x="0" y="1049347"/>
          <a:ext cx="7176052"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84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kern="1200" dirty="0"/>
            <a:t>Responsable el empleador de elaborar y entregarlo, contenido mínimo: </a:t>
          </a:r>
        </a:p>
      </dsp:txBody>
      <dsp:txXfrm>
        <a:off x="0" y="1049347"/>
        <a:ext cx="7176052" cy="298080"/>
      </dsp:txXfrm>
    </dsp:sp>
    <dsp:sp modelId="{0EACE6B9-9EAC-7D42-AD04-D5EE0F3E1FBC}">
      <dsp:nvSpPr>
        <dsp:cNvPr id="0" name=""/>
        <dsp:cNvSpPr/>
      </dsp:nvSpPr>
      <dsp:spPr>
        <a:xfrm>
          <a:off x="0" y="1347427"/>
          <a:ext cx="7176052" cy="410669"/>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Garantiza el Empleador:</a:t>
          </a:r>
        </a:p>
      </dsp:txBody>
      <dsp:txXfrm>
        <a:off x="20047" y="1367474"/>
        <a:ext cx="7135958" cy="370575"/>
      </dsp:txXfrm>
    </dsp:sp>
    <dsp:sp modelId="{8D844162-3F6A-804A-8583-F97C373B8489}">
      <dsp:nvSpPr>
        <dsp:cNvPr id="0" name=""/>
        <dsp:cNvSpPr/>
      </dsp:nvSpPr>
      <dsp:spPr>
        <a:xfrm>
          <a:off x="0" y="1758097"/>
          <a:ext cx="7176052"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84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kern="1200" dirty="0"/>
            <a:t>precisión de la información y la idoneidad del personal.</a:t>
          </a:r>
        </a:p>
      </dsp:txBody>
      <dsp:txXfrm>
        <a:off x="0" y="1758097"/>
        <a:ext cx="7176052" cy="298080"/>
      </dsp:txXfrm>
    </dsp:sp>
    <dsp:sp modelId="{2EB0E45D-B8A0-7A48-8B74-68633058C6B4}">
      <dsp:nvSpPr>
        <dsp:cNvPr id="0" name=""/>
        <dsp:cNvSpPr/>
      </dsp:nvSpPr>
      <dsp:spPr>
        <a:xfrm>
          <a:off x="0" y="2056177"/>
          <a:ext cx="7176052" cy="410669"/>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b) Indicadores epidemiológicos</a:t>
          </a:r>
        </a:p>
      </dsp:txBody>
      <dsp:txXfrm>
        <a:off x="20047" y="2076224"/>
        <a:ext cx="7135958" cy="370575"/>
      </dsp:txXfrm>
    </dsp:sp>
    <dsp:sp modelId="{C5C9F2C3-3EF7-424A-9955-BCF60ED3B79D}">
      <dsp:nvSpPr>
        <dsp:cNvPr id="0" name=""/>
        <dsp:cNvSpPr/>
      </dsp:nvSpPr>
      <dsp:spPr>
        <a:xfrm>
          <a:off x="0" y="2466847"/>
          <a:ext cx="7176052" cy="400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84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kern="1200" dirty="0"/>
            <a:t>sobre el comportamiento del factor de riesgo y condiciones de salud de los trabajadores, en relación con su exposición en un cargo.</a:t>
          </a:r>
        </a:p>
      </dsp:txBody>
      <dsp:txXfrm>
        <a:off x="0" y="2466847"/>
        <a:ext cx="7176052" cy="400545"/>
      </dsp:txXfrm>
    </dsp:sp>
    <dsp:sp modelId="{1DD5D0C3-6DDC-ED4B-89AC-4545DFAE6818}">
      <dsp:nvSpPr>
        <dsp:cNvPr id="0" name=""/>
        <dsp:cNvSpPr/>
      </dsp:nvSpPr>
      <dsp:spPr>
        <a:xfrm>
          <a:off x="0" y="2867392"/>
          <a:ext cx="7176052" cy="410669"/>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c) Matriz de identificación de peligros, evaluación y valoración del riesgo. </a:t>
          </a:r>
        </a:p>
      </dsp:txBody>
      <dsp:txXfrm>
        <a:off x="20047" y="2887439"/>
        <a:ext cx="7135958" cy="370575"/>
      </dsp:txXfrm>
    </dsp:sp>
    <dsp:sp modelId="{297CB8C6-92CF-4B4F-9E96-230BC58F124E}">
      <dsp:nvSpPr>
        <dsp:cNvPr id="0" name=""/>
        <dsp:cNvSpPr/>
      </dsp:nvSpPr>
      <dsp:spPr>
        <a:xfrm>
          <a:off x="0" y="3278062"/>
          <a:ext cx="7176052"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84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kern="1200" dirty="0"/>
            <a:t>Peligros inherentes al cargo, la evaluación valoración de los riesgos y los controles aplicados.</a:t>
          </a:r>
        </a:p>
      </dsp:txBody>
      <dsp:txXfrm>
        <a:off x="0" y="3278062"/>
        <a:ext cx="7176052" cy="298080"/>
      </dsp:txXfrm>
    </dsp:sp>
    <dsp:sp modelId="{B625597B-CF57-6C43-870B-BA99067EA318}">
      <dsp:nvSpPr>
        <dsp:cNvPr id="0" name=""/>
        <dsp:cNvSpPr/>
      </dsp:nvSpPr>
      <dsp:spPr>
        <a:xfrm>
          <a:off x="0" y="3576142"/>
          <a:ext cx="7176052" cy="410669"/>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d) Estudios técnicos adicionales. </a:t>
          </a:r>
        </a:p>
      </dsp:txBody>
      <dsp:txXfrm>
        <a:off x="20047" y="3596189"/>
        <a:ext cx="7135958" cy="370575"/>
      </dsp:txXfrm>
    </dsp:sp>
    <dsp:sp modelId="{5A6C1724-CBA1-B744-A41A-85FD0D7BE8F2}">
      <dsp:nvSpPr>
        <dsp:cNvPr id="0" name=""/>
        <dsp:cNvSpPr/>
      </dsp:nvSpPr>
      <dsp:spPr>
        <a:xfrm>
          <a:off x="0" y="3986812"/>
          <a:ext cx="7176052" cy="400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84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s-CO" sz="1400" kern="1200" dirty="0"/>
            <a:t>Estudios de higiene industrial específicos, valoraciones del riesgo psicosocial, biométrico, y análisis de exposición a agentes cancerígenos.</a:t>
          </a:r>
        </a:p>
      </dsp:txBody>
      <dsp:txXfrm>
        <a:off x="0" y="3986812"/>
        <a:ext cx="7176052" cy="400545"/>
      </dsp:txXfrm>
    </dsp:sp>
    <dsp:sp modelId="{EF6D8422-2A4C-CE47-95F5-237029D5A0E1}">
      <dsp:nvSpPr>
        <dsp:cNvPr id="0" name=""/>
        <dsp:cNvSpPr/>
      </dsp:nvSpPr>
      <dsp:spPr>
        <a:xfrm>
          <a:off x="0" y="4387357"/>
          <a:ext cx="7176052" cy="410669"/>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CO" sz="1800" kern="1200" dirty="0"/>
            <a:t>e) Indicadores biológicos BEI específicos.</a:t>
          </a:r>
        </a:p>
      </dsp:txBody>
      <dsp:txXfrm>
        <a:off x="20047" y="4407404"/>
        <a:ext cx="7135958" cy="370575"/>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2946F-0BF2-CE42-ABB6-3C576B64B34F}">
      <dsp:nvSpPr>
        <dsp:cNvPr id="0" name=""/>
        <dsp:cNvSpPr/>
      </dsp:nvSpPr>
      <dsp:spPr>
        <a:xfrm>
          <a:off x="1132" y="1277671"/>
          <a:ext cx="4417715" cy="2650629"/>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a:t>Índice biológico de exposición (</a:t>
          </a:r>
          <a:r>
            <a:rPr lang="es-CO" sz="2000" kern="1200" dirty="0" err="1"/>
            <a:t>BEl</a:t>
          </a:r>
          <a:r>
            <a:rPr lang="es-CO" sz="2000" kern="1200" dirty="0"/>
            <a:t>): Valores de referencia de determinados productos químicos en el medio biológico, que se utilizan como lineamientos para la evaluación del riesgo potencial para la salud en la práctica de la medicina del trabajo.</a:t>
          </a:r>
        </a:p>
      </dsp:txBody>
      <dsp:txXfrm>
        <a:off x="1132" y="1277671"/>
        <a:ext cx="4417715" cy="2650629"/>
      </dsp:txXfrm>
    </dsp:sp>
    <dsp:sp modelId="{74784FC2-65BD-5248-A660-1F0D43677F1B}">
      <dsp:nvSpPr>
        <dsp:cNvPr id="0" name=""/>
        <dsp:cNvSpPr/>
      </dsp:nvSpPr>
      <dsp:spPr>
        <a:xfrm>
          <a:off x="4860619" y="1277671"/>
          <a:ext cx="4417715" cy="2650629"/>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kern="1200" dirty="0"/>
            <a:t>Los </a:t>
          </a:r>
          <a:r>
            <a:rPr lang="es-CO" sz="2000" kern="1200" dirty="0" err="1"/>
            <a:t>BEl</a:t>
          </a:r>
          <a:r>
            <a:rPr lang="es-CO" sz="2000" kern="1200" dirty="0"/>
            <a:t> representan los niveles de la sustancia química, de uno o más de sus metabolitos o un cambio químico reversible inducido por la sustancia, que se pueden encontrar en muestras biológicas tomadas de un trabajador sano, que haya estado expuesto a la sustancia química con un nivel de exposición igual al valor umbral límite (TLV).</a:t>
          </a:r>
        </a:p>
      </dsp:txBody>
      <dsp:txXfrm>
        <a:off x="4860619" y="1277671"/>
        <a:ext cx="4417715" cy="265062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45CC0-5976-8A4F-8BB6-EB390C4D34B1}">
      <dsp:nvSpPr>
        <dsp:cNvPr id="0" name=""/>
        <dsp:cNvSpPr/>
      </dsp:nvSpPr>
      <dsp:spPr>
        <a:xfrm rot="5400000">
          <a:off x="1673854" y="1660616"/>
          <a:ext cx="1485114" cy="1690750"/>
        </a:xfrm>
        <a:prstGeom prst="bentUpArrow">
          <a:avLst>
            <a:gd name="adj1" fmla="val 32840"/>
            <a:gd name="adj2" fmla="val 25000"/>
            <a:gd name="adj3" fmla="val 35780"/>
          </a:avLst>
        </a:prstGeom>
        <a:solidFill>
          <a:schemeClr val="accent3">
            <a:tint val="40000"/>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E1C71B-E541-D64A-AE74-D224CFA22B9E}">
      <dsp:nvSpPr>
        <dsp:cNvPr id="0" name=""/>
        <dsp:cNvSpPr/>
      </dsp:nvSpPr>
      <dsp:spPr>
        <a:xfrm>
          <a:off x="1280388" y="14336"/>
          <a:ext cx="2500058" cy="1749959"/>
        </a:xfrm>
        <a:prstGeom prst="roundRect">
          <a:avLst>
            <a:gd name="adj" fmla="val 1667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s-ES_tradnl" altLang="es-CO" sz="3800" kern="1200" dirty="0"/>
            <a:t>Parámetro</a:t>
          </a:r>
          <a:endParaRPr lang="es-ES" sz="3800" kern="1200" dirty="0"/>
        </a:p>
      </dsp:txBody>
      <dsp:txXfrm>
        <a:off x="1365829" y="99777"/>
        <a:ext cx="2329176" cy="1579077"/>
      </dsp:txXfrm>
    </dsp:sp>
    <dsp:sp modelId="{44BE0045-7396-8A4D-AF43-320764055F76}">
      <dsp:nvSpPr>
        <dsp:cNvPr id="0" name=""/>
        <dsp:cNvSpPr/>
      </dsp:nvSpPr>
      <dsp:spPr>
        <a:xfrm>
          <a:off x="4315492" y="181235"/>
          <a:ext cx="2749294" cy="1414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s-ES_tradnl" altLang="es-CO" sz="2800" kern="1200"/>
            <a:t>Sustancia química</a:t>
          </a:r>
          <a:endParaRPr lang="es-ES" sz="2800" kern="1200" dirty="0"/>
        </a:p>
      </dsp:txBody>
      <dsp:txXfrm>
        <a:off x="4315492" y="181235"/>
        <a:ext cx="2749294" cy="1414394"/>
      </dsp:txXfrm>
    </dsp:sp>
    <dsp:sp modelId="{9305776F-311A-3F4B-9CF2-10639E82B5AD}">
      <dsp:nvSpPr>
        <dsp:cNvPr id="0" name=""/>
        <dsp:cNvSpPr/>
      </dsp:nvSpPr>
      <dsp:spPr>
        <a:xfrm>
          <a:off x="3576640" y="1980119"/>
          <a:ext cx="2500058" cy="1749959"/>
        </a:xfrm>
        <a:prstGeom prst="roundRect">
          <a:avLst>
            <a:gd name="adj" fmla="val 1667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s-ES_tradnl" altLang="es-CO" sz="3800" kern="1200" dirty="0"/>
            <a:t>Medio </a:t>
          </a:r>
        </a:p>
        <a:p>
          <a:pPr lvl="0" algn="ctr" defTabSz="1689100">
            <a:lnSpc>
              <a:spcPct val="90000"/>
            </a:lnSpc>
            <a:spcBef>
              <a:spcPct val="0"/>
            </a:spcBef>
            <a:spcAft>
              <a:spcPct val="35000"/>
            </a:spcAft>
          </a:pPr>
          <a:r>
            <a:rPr lang="es-ES_tradnl" altLang="es-CO" sz="3800" kern="1200" dirty="0"/>
            <a:t>Biológico</a:t>
          </a:r>
          <a:endParaRPr lang="es-ES" sz="3800" kern="1200" dirty="0"/>
        </a:p>
      </dsp:txBody>
      <dsp:txXfrm>
        <a:off x="3662081" y="2065560"/>
        <a:ext cx="2329176" cy="1579077"/>
      </dsp:txXfrm>
    </dsp:sp>
    <dsp:sp modelId="{7A0067D6-1A66-DD4D-BA6A-90959E0189CF}">
      <dsp:nvSpPr>
        <dsp:cNvPr id="0" name=""/>
        <dsp:cNvSpPr/>
      </dsp:nvSpPr>
      <dsp:spPr>
        <a:xfrm>
          <a:off x="6611744" y="2147017"/>
          <a:ext cx="2749294" cy="1414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s-ES_tradnl" altLang="es-CO" sz="2800" kern="1200"/>
            <a:t>piel, pelo, uñas, aire exhalado, Orina, ... </a:t>
          </a:r>
          <a:endParaRPr lang="es-ES" sz="2800" kern="1200" dirty="0"/>
        </a:p>
      </dsp:txBody>
      <dsp:txXfrm>
        <a:off x="6611744" y="2147017"/>
        <a:ext cx="2749294" cy="1414394"/>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5AF9F-A6C0-6D4F-8C00-A8F1F385167F}">
      <dsp:nvSpPr>
        <dsp:cNvPr id="0" name=""/>
        <dsp:cNvSpPr/>
      </dsp:nvSpPr>
      <dsp:spPr>
        <a:xfrm>
          <a:off x="11129" y="2768290"/>
          <a:ext cx="2642836" cy="132141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ES_tradnl" sz="4000" kern="1200" dirty="0">
              <a:latin typeface="Calibri" panose="020F0502020204030204" pitchFamily="34" charset="0"/>
              <a:cs typeface="Calibri" panose="020F0502020204030204" pitchFamily="34" charset="0"/>
            </a:rPr>
            <a:t>Tipos de BEI</a:t>
          </a:r>
          <a:endParaRPr lang="es-ES" sz="4000" kern="1200" dirty="0">
            <a:latin typeface="Calibri" panose="020F0502020204030204" pitchFamily="34" charset="0"/>
            <a:cs typeface="Calibri" panose="020F0502020204030204" pitchFamily="34" charset="0"/>
          </a:endParaRPr>
        </a:p>
      </dsp:txBody>
      <dsp:txXfrm>
        <a:off x="49832" y="2806993"/>
        <a:ext cx="2565430" cy="1244012"/>
      </dsp:txXfrm>
    </dsp:sp>
    <dsp:sp modelId="{5780CA37-EB5D-3B47-83AD-CB952B8D7336}">
      <dsp:nvSpPr>
        <dsp:cNvPr id="0" name=""/>
        <dsp:cNvSpPr/>
      </dsp:nvSpPr>
      <dsp:spPr>
        <a:xfrm rot="18289469">
          <a:off x="2256950" y="2651843"/>
          <a:ext cx="1851165" cy="34682"/>
        </a:xfrm>
        <a:custGeom>
          <a:avLst/>
          <a:gdLst/>
          <a:ahLst/>
          <a:cxnLst/>
          <a:rect l="0" t="0" r="0" b="0"/>
          <a:pathLst>
            <a:path>
              <a:moveTo>
                <a:pt x="0" y="17341"/>
              </a:moveTo>
              <a:lnTo>
                <a:pt x="1851165" y="17341"/>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3136254" y="2622905"/>
        <a:ext cx="92558" cy="92558"/>
      </dsp:txXfrm>
    </dsp:sp>
    <dsp:sp modelId="{94549013-1752-A94B-9002-772D0AF91B38}">
      <dsp:nvSpPr>
        <dsp:cNvPr id="0" name=""/>
        <dsp:cNvSpPr/>
      </dsp:nvSpPr>
      <dsp:spPr>
        <a:xfrm>
          <a:off x="3711100" y="1248659"/>
          <a:ext cx="2642836" cy="1321418"/>
        </a:xfrm>
        <a:prstGeom prst="roundRect">
          <a:avLst>
            <a:gd name="adj" fmla="val 10000"/>
          </a:avLst>
        </a:prstGeom>
        <a:solidFill>
          <a:schemeClr val="accent2">
            <a:lumMod val="20000"/>
            <a:lumOff val="8000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78000">
            <a:lnSpc>
              <a:spcPct val="90000"/>
            </a:lnSpc>
            <a:spcBef>
              <a:spcPct val="0"/>
            </a:spcBef>
            <a:spcAft>
              <a:spcPct val="35000"/>
            </a:spcAft>
          </a:pPr>
          <a:r>
            <a:rPr lang="es-ES" altLang="es-CO" sz="4000" b="0" u="none" kern="1200" dirty="0">
              <a:latin typeface="Calibri" panose="020F0502020204030204" pitchFamily="34" charset="0"/>
              <a:cs typeface="Calibri" panose="020F0502020204030204" pitchFamily="34" charset="0"/>
            </a:rPr>
            <a:t>BEI de Dosis</a:t>
          </a:r>
          <a:endParaRPr lang="es-ES" sz="4000" b="0" u="none" kern="1200" dirty="0">
            <a:latin typeface="Calibri" panose="020F0502020204030204" pitchFamily="34" charset="0"/>
            <a:cs typeface="Calibri" panose="020F0502020204030204" pitchFamily="34" charset="0"/>
          </a:endParaRPr>
        </a:p>
      </dsp:txBody>
      <dsp:txXfrm>
        <a:off x="3749803" y="1287362"/>
        <a:ext cx="2565430" cy="1244012"/>
      </dsp:txXfrm>
    </dsp:sp>
    <dsp:sp modelId="{EC37E243-0E19-184C-832E-3AC9AE28B700}">
      <dsp:nvSpPr>
        <dsp:cNvPr id="0" name=""/>
        <dsp:cNvSpPr/>
      </dsp:nvSpPr>
      <dsp:spPr>
        <a:xfrm rot="19457599">
          <a:off x="6231571" y="1512119"/>
          <a:ext cx="1301865" cy="34682"/>
        </a:xfrm>
        <a:custGeom>
          <a:avLst/>
          <a:gdLst/>
          <a:ahLst/>
          <a:cxnLst/>
          <a:rect l="0" t="0" r="0" b="0"/>
          <a:pathLst>
            <a:path>
              <a:moveTo>
                <a:pt x="0" y="17341"/>
              </a:moveTo>
              <a:lnTo>
                <a:pt x="1301865" y="17341"/>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6849957" y="1496914"/>
        <a:ext cx="65093" cy="65093"/>
      </dsp:txXfrm>
    </dsp:sp>
    <dsp:sp modelId="{934438C9-E988-5C4C-B62A-93942133A935}">
      <dsp:nvSpPr>
        <dsp:cNvPr id="0" name=""/>
        <dsp:cNvSpPr/>
      </dsp:nvSpPr>
      <dsp:spPr>
        <a:xfrm>
          <a:off x="7411071" y="488844"/>
          <a:ext cx="4002390" cy="1321418"/>
        </a:xfrm>
        <a:prstGeom prst="roundRect">
          <a:avLst>
            <a:gd name="adj" fmla="val 10000"/>
          </a:avLst>
        </a:prstGeom>
        <a:solidFill>
          <a:schemeClr val="accent2">
            <a:lumMod val="20000"/>
            <a:lumOff val="8000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Clr>
              <a:srgbClr val="9B2D1F"/>
            </a:buClr>
            <a:buSzPct val="75000"/>
            <a:buFont typeface="Wingdings" pitchFamily="2" charset="2"/>
            <a:buNone/>
          </a:pPr>
          <a:r>
            <a:rPr lang="es-ES_tradnl" altLang="es-CO" sz="2000" b="1" kern="1200">
              <a:latin typeface="Calibri" panose="020F0502020204030204" pitchFamily="34" charset="0"/>
              <a:ea typeface="+mn-ea"/>
              <a:cs typeface="Calibri" panose="020F0502020204030204" pitchFamily="34" charset="0"/>
            </a:rPr>
            <a:t>M</a:t>
          </a:r>
          <a:r>
            <a:rPr lang="es-ES" altLang="es-CO" sz="2000" b="1" kern="1200">
              <a:latin typeface="Calibri" panose="020F0502020204030204" pitchFamily="34" charset="0"/>
              <a:ea typeface="+mn-ea"/>
              <a:cs typeface="Calibri" panose="020F0502020204030204" pitchFamily="34" charset="0"/>
            </a:rPr>
            <a:t>ide la concentración del agente químico o de alguno de sus metabolitos.</a:t>
          </a:r>
          <a:endParaRPr lang="es-ES" sz="2000" b="1" kern="1200" dirty="0">
            <a:latin typeface="Calibri" panose="020F0502020204030204" pitchFamily="34" charset="0"/>
            <a:ea typeface="+mn-ea"/>
            <a:cs typeface="Calibri" panose="020F0502020204030204" pitchFamily="34" charset="0"/>
          </a:endParaRPr>
        </a:p>
      </dsp:txBody>
      <dsp:txXfrm>
        <a:off x="7449774" y="527547"/>
        <a:ext cx="3924984" cy="1244012"/>
      </dsp:txXfrm>
    </dsp:sp>
    <dsp:sp modelId="{EF5CC795-0699-C343-94CE-963FA614B9AA}">
      <dsp:nvSpPr>
        <dsp:cNvPr id="0" name=""/>
        <dsp:cNvSpPr/>
      </dsp:nvSpPr>
      <dsp:spPr>
        <a:xfrm rot="2142401">
          <a:off x="6231571" y="2271935"/>
          <a:ext cx="1301865" cy="34682"/>
        </a:xfrm>
        <a:custGeom>
          <a:avLst/>
          <a:gdLst/>
          <a:ahLst/>
          <a:cxnLst/>
          <a:rect l="0" t="0" r="0" b="0"/>
          <a:pathLst>
            <a:path>
              <a:moveTo>
                <a:pt x="0" y="17341"/>
              </a:moveTo>
              <a:lnTo>
                <a:pt x="1301865" y="17341"/>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6849957" y="2256730"/>
        <a:ext cx="65093" cy="65093"/>
      </dsp:txXfrm>
    </dsp:sp>
    <dsp:sp modelId="{45CD601F-8073-514C-B0B7-E828D4A70E68}">
      <dsp:nvSpPr>
        <dsp:cNvPr id="0" name=""/>
        <dsp:cNvSpPr/>
      </dsp:nvSpPr>
      <dsp:spPr>
        <a:xfrm>
          <a:off x="7411071" y="2008475"/>
          <a:ext cx="4002390" cy="1321418"/>
        </a:xfrm>
        <a:prstGeom prst="roundRect">
          <a:avLst>
            <a:gd name="adj" fmla="val 10000"/>
          </a:avLst>
        </a:prstGeom>
        <a:solidFill>
          <a:schemeClr val="accent2">
            <a:lumMod val="20000"/>
            <a:lumOff val="8000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Clr>
              <a:srgbClr val="9B2D1F"/>
            </a:buClr>
            <a:buSzPct val="75000"/>
            <a:buFont typeface="Wingdings" pitchFamily="2" charset="2"/>
            <a:buNone/>
          </a:pPr>
          <a:r>
            <a:rPr lang="es-ES" sz="2000" b="1" kern="1200">
              <a:latin typeface="Calibri" panose="020F0502020204030204" pitchFamily="34" charset="0"/>
              <a:ea typeface="+mn-ea"/>
              <a:cs typeface="Calibri" panose="020F0502020204030204" pitchFamily="34" charset="0"/>
            </a:rPr>
            <a:t>VERDADEROS, EXPOSICION, ACUMULACIÓN</a:t>
          </a:r>
          <a:endParaRPr lang="es-ES" sz="2000" b="1" kern="1200" dirty="0">
            <a:latin typeface="Calibri" panose="020F0502020204030204" pitchFamily="34" charset="0"/>
            <a:ea typeface="+mn-ea"/>
            <a:cs typeface="Calibri" panose="020F0502020204030204" pitchFamily="34" charset="0"/>
          </a:endParaRPr>
        </a:p>
      </dsp:txBody>
      <dsp:txXfrm>
        <a:off x="7449774" y="2047178"/>
        <a:ext cx="3924984" cy="1244012"/>
      </dsp:txXfrm>
    </dsp:sp>
    <dsp:sp modelId="{DD453886-5BD0-7F43-9216-C4C40F5D4DC4}">
      <dsp:nvSpPr>
        <dsp:cNvPr id="0" name=""/>
        <dsp:cNvSpPr/>
      </dsp:nvSpPr>
      <dsp:spPr>
        <a:xfrm rot="3310531">
          <a:off x="2256950" y="4171474"/>
          <a:ext cx="1851165" cy="34682"/>
        </a:xfrm>
        <a:custGeom>
          <a:avLst/>
          <a:gdLst/>
          <a:ahLst/>
          <a:cxnLst/>
          <a:rect l="0" t="0" r="0" b="0"/>
          <a:pathLst>
            <a:path>
              <a:moveTo>
                <a:pt x="0" y="17341"/>
              </a:moveTo>
              <a:lnTo>
                <a:pt x="1851165" y="17341"/>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3136254" y="4142536"/>
        <a:ext cx="92558" cy="92558"/>
      </dsp:txXfrm>
    </dsp:sp>
    <dsp:sp modelId="{5F1AB975-EF43-434E-81B8-11F6A2BC0388}">
      <dsp:nvSpPr>
        <dsp:cNvPr id="0" name=""/>
        <dsp:cNvSpPr/>
      </dsp:nvSpPr>
      <dsp:spPr>
        <a:xfrm>
          <a:off x="3711100" y="4287921"/>
          <a:ext cx="2642836" cy="132141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ES" sz="4000" kern="1200">
              <a:latin typeface="Calibri" panose="020F0502020204030204" pitchFamily="34" charset="0"/>
              <a:ea typeface="+mn-ea"/>
              <a:cs typeface="Calibri" panose="020F0502020204030204" pitchFamily="34" charset="0"/>
            </a:rPr>
            <a:t>BEI de Efecto</a:t>
          </a:r>
          <a:endParaRPr lang="es-ES" sz="4000" kern="1200" dirty="0">
            <a:latin typeface="Calibri" panose="020F0502020204030204" pitchFamily="34" charset="0"/>
            <a:ea typeface="+mn-ea"/>
            <a:cs typeface="Calibri" panose="020F0502020204030204" pitchFamily="34" charset="0"/>
          </a:endParaRPr>
        </a:p>
      </dsp:txBody>
      <dsp:txXfrm>
        <a:off x="3749803" y="4326624"/>
        <a:ext cx="2565430" cy="1244012"/>
      </dsp:txXfrm>
    </dsp:sp>
    <dsp:sp modelId="{E649F990-FDF0-084F-8D55-F9D079AF73A7}">
      <dsp:nvSpPr>
        <dsp:cNvPr id="0" name=""/>
        <dsp:cNvSpPr/>
      </dsp:nvSpPr>
      <dsp:spPr>
        <a:xfrm rot="19457599">
          <a:off x="6231571" y="4551381"/>
          <a:ext cx="1301865" cy="34682"/>
        </a:xfrm>
        <a:custGeom>
          <a:avLst/>
          <a:gdLst/>
          <a:ahLst/>
          <a:cxnLst/>
          <a:rect l="0" t="0" r="0" b="0"/>
          <a:pathLst>
            <a:path>
              <a:moveTo>
                <a:pt x="0" y="17341"/>
              </a:moveTo>
              <a:lnTo>
                <a:pt x="1301865" y="17341"/>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6849957" y="4536176"/>
        <a:ext cx="65093" cy="65093"/>
      </dsp:txXfrm>
    </dsp:sp>
    <dsp:sp modelId="{25E6B72B-8521-D947-834A-815C4F468F9A}">
      <dsp:nvSpPr>
        <dsp:cNvPr id="0" name=""/>
        <dsp:cNvSpPr/>
      </dsp:nvSpPr>
      <dsp:spPr>
        <a:xfrm>
          <a:off x="7411071" y="3528106"/>
          <a:ext cx="4002390" cy="132141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buClr>
              <a:schemeClr val="accent2"/>
            </a:buClr>
            <a:buSzPct val="75000"/>
            <a:buFont typeface="Wingdings" pitchFamily="2" charset="2"/>
            <a:buBlip>
              <a:blip xmlns:r="http://schemas.openxmlformats.org/officeDocument/2006/relationships" r:embed="rId1"/>
            </a:buBlip>
          </a:pPr>
          <a:r>
            <a:rPr lang="es-ES_tradnl" altLang="es-CO" sz="2000" b="1" kern="1200">
              <a:latin typeface="Calibri" panose="020F0502020204030204" pitchFamily="34" charset="0"/>
              <a:cs typeface="Calibri" panose="020F0502020204030204" pitchFamily="34" charset="0"/>
            </a:rPr>
            <a:t>P</a:t>
          </a:r>
          <a:r>
            <a:rPr lang="es-ES" altLang="es-CO" sz="2000" b="1" kern="1200">
              <a:latin typeface="Calibri" panose="020F0502020204030204" pitchFamily="34" charset="0"/>
              <a:cs typeface="Calibri" panose="020F0502020204030204" pitchFamily="34" charset="0"/>
            </a:rPr>
            <a:t>uede identificar alteraciones bioquímicas reversibles, inducidas de modo característico por el agente químico al que esta expuesto el trabajador.</a:t>
          </a:r>
          <a:endParaRPr lang="es-ES" sz="2000" kern="1200" dirty="0">
            <a:latin typeface="Calibri" panose="020F0502020204030204" pitchFamily="34" charset="0"/>
            <a:cs typeface="Calibri" panose="020F0502020204030204" pitchFamily="34" charset="0"/>
          </a:endParaRPr>
        </a:p>
      </dsp:txBody>
      <dsp:txXfrm>
        <a:off x="7449774" y="3566809"/>
        <a:ext cx="3924984" cy="1244012"/>
      </dsp:txXfrm>
    </dsp:sp>
    <dsp:sp modelId="{8FEFF1CD-82E1-E74F-B75D-0DF631ACD082}">
      <dsp:nvSpPr>
        <dsp:cNvPr id="0" name=""/>
        <dsp:cNvSpPr/>
      </dsp:nvSpPr>
      <dsp:spPr>
        <a:xfrm rot="2142401">
          <a:off x="6231571" y="5311197"/>
          <a:ext cx="1301865" cy="34682"/>
        </a:xfrm>
        <a:custGeom>
          <a:avLst/>
          <a:gdLst/>
          <a:ahLst/>
          <a:cxnLst/>
          <a:rect l="0" t="0" r="0" b="0"/>
          <a:pathLst>
            <a:path>
              <a:moveTo>
                <a:pt x="0" y="17341"/>
              </a:moveTo>
              <a:lnTo>
                <a:pt x="1301865" y="17341"/>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6849957" y="5295992"/>
        <a:ext cx="65093" cy="65093"/>
      </dsp:txXfrm>
    </dsp:sp>
    <dsp:sp modelId="{333BD206-ECAF-1847-A8D5-9A979BF8DF45}">
      <dsp:nvSpPr>
        <dsp:cNvPr id="0" name=""/>
        <dsp:cNvSpPr/>
      </dsp:nvSpPr>
      <dsp:spPr>
        <a:xfrm>
          <a:off x="7411071" y="5047737"/>
          <a:ext cx="4002390" cy="132141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buClr>
              <a:schemeClr val="accent2"/>
            </a:buClr>
            <a:buSzPct val="75000"/>
            <a:buFont typeface="Wingdings" pitchFamily="2" charset="2"/>
            <a:buBlip>
              <a:blip xmlns:r="http://schemas.openxmlformats.org/officeDocument/2006/relationships" r:embed="rId1"/>
            </a:buBlip>
          </a:pPr>
          <a:r>
            <a:rPr lang="es-ES" sz="2000" kern="1200" dirty="0">
              <a:latin typeface="Calibri" panose="020F0502020204030204" pitchFamily="34" charset="0"/>
              <a:cs typeface="Calibri" panose="020F0502020204030204" pitchFamily="34" charset="0"/>
            </a:rPr>
            <a:t>IDENTIFICACIÓN ALTERACIONES</a:t>
          </a:r>
        </a:p>
      </dsp:txBody>
      <dsp:txXfrm>
        <a:off x="7449774" y="5086440"/>
        <a:ext cx="3924984" cy="1244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18999-62C7-B14B-ACED-EABE1139FA22}">
      <dsp:nvSpPr>
        <dsp:cNvPr id="0" name=""/>
        <dsp:cNvSpPr/>
      </dsp:nvSpPr>
      <dsp:spPr>
        <a:xfrm>
          <a:off x="0" y="133907"/>
          <a:ext cx="11837505" cy="821339"/>
        </a:xfrm>
        <a:prstGeom prst="round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CO" sz="3600" kern="1200"/>
            <a:t>J</a:t>
          </a:r>
          <a:r>
            <a:rPr lang="es-CO" sz="3600" b="0" i="0" kern="1200"/>
            <a:t>uicio clínico </a:t>
          </a:r>
          <a:endParaRPr lang="es-CO" sz="3600" kern="1200"/>
        </a:p>
      </dsp:txBody>
      <dsp:txXfrm>
        <a:off x="40094" y="174001"/>
        <a:ext cx="11757317" cy="741151"/>
      </dsp:txXfrm>
    </dsp:sp>
    <dsp:sp modelId="{DDC36F31-3C62-D244-818C-2937B2356BA3}">
      <dsp:nvSpPr>
        <dsp:cNvPr id="0" name=""/>
        <dsp:cNvSpPr/>
      </dsp:nvSpPr>
      <dsp:spPr>
        <a:xfrm>
          <a:off x="0" y="955247"/>
          <a:ext cx="11837505"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84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s-CO" sz="2800" b="0" i="0" kern="1200" dirty="0"/>
            <a:t>Es el proceso cognitivo mediante el cual un profesional de la salud médico del trabajo, evalúa la información disponible de un paciente (síntomas, antecedentes, resultados de pruebas) para tomar decisiones sobre su salud. </a:t>
          </a:r>
          <a:endParaRPr lang="es-CO" sz="2800" kern="1200" dirty="0"/>
        </a:p>
        <a:p>
          <a:pPr marL="285750" lvl="1" indent="-285750" algn="l" defTabSz="1244600">
            <a:lnSpc>
              <a:spcPct val="90000"/>
            </a:lnSpc>
            <a:spcBef>
              <a:spcPct val="0"/>
            </a:spcBef>
            <a:spcAft>
              <a:spcPct val="20000"/>
            </a:spcAft>
            <a:buChar char="••"/>
          </a:pPr>
          <a:r>
            <a:rPr lang="es-CO" sz="2800" b="0" i="0" kern="1200" dirty="0"/>
            <a:t>Este juicio se basa en el conocimiento médico, la experiencia clínica y la interpretación de la evidencia. Implica analizar la información, generar hipótesis, priorizar problemas y tomar decisiones sobre el diagnóstico, tratamiento o cuidados necesarios. </a:t>
          </a:r>
          <a:endParaRPr lang="es-CO" sz="2800" kern="1200" dirty="0"/>
        </a:p>
      </dsp:txBody>
      <dsp:txXfrm>
        <a:off x="0" y="955247"/>
        <a:ext cx="11837505" cy="260820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AC1A2-E37A-409F-B3B1-8FF1B1E81716}">
      <dsp:nvSpPr>
        <dsp:cNvPr id="0" name=""/>
        <dsp:cNvSpPr/>
      </dsp:nvSpPr>
      <dsp:spPr>
        <a:xfrm>
          <a:off x="8438" y="610312"/>
          <a:ext cx="2703672" cy="135183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CO" sz="4000" kern="1200" dirty="0"/>
            <a:t>Tipos de BEI</a:t>
          </a:r>
        </a:p>
      </dsp:txBody>
      <dsp:txXfrm>
        <a:off x="48032" y="649906"/>
        <a:ext cx="2624484" cy="1272648"/>
      </dsp:txXfrm>
    </dsp:sp>
    <dsp:sp modelId="{DF601B6E-11BE-467D-B381-DD898027DE21}">
      <dsp:nvSpPr>
        <dsp:cNvPr id="0" name=""/>
        <dsp:cNvSpPr/>
      </dsp:nvSpPr>
      <dsp:spPr>
        <a:xfrm>
          <a:off x="278806" y="1962148"/>
          <a:ext cx="270367" cy="658425"/>
        </a:xfrm>
        <a:custGeom>
          <a:avLst/>
          <a:gdLst/>
          <a:ahLst/>
          <a:cxnLst/>
          <a:rect l="0" t="0" r="0" b="0"/>
          <a:pathLst>
            <a:path>
              <a:moveTo>
                <a:pt x="0" y="0"/>
              </a:moveTo>
              <a:lnTo>
                <a:pt x="0" y="658425"/>
              </a:lnTo>
              <a:lnTo>
                <a:pt x="270367" y="658425"/>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96BF56-B1A3-4262-8914-D30B3B661F12}">
      <dsp:nvSpPr>
        <dsp:cNvPr id="0" name=""/>
        <dsp:cNvSpPr/>
      </dsp:nvSpPr>
      <dsp:spPr>
        <a:xfrm>
          <a:off x="549173" y="2300107"/>
          <a:ext cx="9565094" cy="640932"/>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s-ES" sz="1800" b="1" kern="1200" dirty="0"/>
            <a:t>Químicos (o de dosis):</a:t>
          </a:r>
          <a:r>
            <a:rPr lang="es-ES" sz="1800" kern="1200" dirty="0"/>
            <a:t> Concentración del tóxico, o sus metabolitos, en los fluidos o tejidos biológicos</a:t>
          </a:r>
          <a:endParaRPr lang="es-CO" sz="1800" kern="1200" dirty="0"/>
        </a:p>
      </dsp:txBody>
      <dsp:txXfrm>
        <a:off x="567945" y="2318879"/>
        <a:ext cx="9527550" cy="603388"/>
      </dsp:txXfrm>
    </dsp:sp>
    <dsp:sp modelId="{901A1C00-E0E6-4DC3-8551-195AE70C7282}">
      <dsp:nvSpPr>
        <dsp:cNvPr id="0" name=""/>
        <dsp:cNvSpPr/>
      </dsp:nvSpPr>
      <dsp:spPr>
        <a:xfrm>
          <a:off x="278806" y="1962148"/>
          <a:ext cx="270367" cy="1637316"/>
        </a:xfrm>
        <a:custGeom>
          <a:avLst/>
          <a:gdLst/>
          <a:ahLst/>
          <a:cxnLst/>
          <a:rect l="0" t="0" r="0" b="0"/>
          <a:pathLst>
            <a:path>
              <a:moveTo>
                <a:pt x="0" y="0"/>
              </a:moveTo>
              <a:lnTo>
                <a:pt x="0" y="1637316"/>
              </a:lnTo>
              <a:lnTo>
                <a:pt x="270367" y="1637316"/>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21DCAB-7379-40EC-AC1F-EE470854D862}">
      <dsp:nvSpPr>
        <dsp:cNvPr id="0" name=""/>
        <dsp:cNvSpPr/>
      </dsp:nvSpPr>
      <dsp:spPr>
        <a:xfrm>
          <a:off x="549173" y="3278999"/>
          <a:ext cx="9565094" cy="640932"/>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s-ES" sz="1800" b="1" kern="1200" dirty="0"/>
            <a:t>Bioquímicos (de efecto):</a:t>
          </a:r>
          <a:r>
            <a:rPr lang="es-ES" sz="1800" kern="1200" dirty="0"/>
            <a:t> Modificación de parámetros bioquímicos fisiológicos (metahemoglobina, iones, glucosa, glucógeno, actividades enzimáticas,…)</a:t>
          </a:r>
        </a:p>
      </dsp:txBody>
      <dsp:txXfrm>
        <a:off x="567945" y="3297771"/>
        <a:ext cx="9527550" cy="603388"/>
      </dsp:txXfrm>
    </dsp:sp>
    <dsp:sp modelId="{6954F6C0-D0A6-4F7B-90CB-93D8F3784C99}">
      <dsp:nvSpPr>
        <dsp:cNvPr id="0" name=""/>
        <dsp:cNvSpPr/>
      </dsp:nvSpPr>
      <dsp:spPr>
        <a:xfrm>
          <a:off x="278806" y="1962148"/>
          <a:ext cx="270367" cy="2616208"/>
        </a:xfrm>
        <a:custGeom>
          <a:avLst/>
          <a:gdLst/>
          <a:ahLst/>
          <a:cxnLst/>
          <a:rect l="0" t="0" r="0" b="0"/>
          <a:pathLst>
            <a:path>
              <a:moveTo>
                <a:pt x="0" y="0"/>
              </a:moveTo>
              <a:lnTo>
                <a:pt x="0" y="2616208"/>
              </a:lnTo>
              <a:lnTo>
                <a:pt x="270367" y="2616208"/>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AC59EB-0E2D-4450-8975-A3C5E751A769}">
      <dsp:nvSpPr>
        <dsp:cNvPr id="0" name=""/>
        <dsp:cNvSpPr/>
      </dsp:nvSpPr>
      <dsp:spPr>
        <a:xfrm>
          <a:off x="549173" y="4257891"/>
          <a:ext cx="9565094" cy="640932"/>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s-ES" sz="1800" b="1" kern="1200" dirty="0"/>
            <a:t>Funcionales:</a:t>
          </a:r>
          <a:r>
            <a:rPr lang="es-ES" sz="1800" kern="1200" dirty="0"/>
            <a:t> Alteraciones objetivables de funciones fisiológicas (capacidad respiratoria, volumen-minuto circulatorio, conductividad nerviosa, reflejos, reacción muscular, diuresis, etc…)</a:t>
          </a:r>
        </a:p>
      </dsp:txBody>
      <dsp:txXfrm>
        <a:off x="567945" y="4276663"/>
        <a:ext cx="9527550" cy="603388"/>
      </dsp:txXfrm>
    </dsp:sp>
    <dsp:sp modelId="{F663AE77-C1BA-4C60-A67F-A7307F47E379}">
      <dsp:nvSpPr>
        <dsp:cNvPr id="0" name=""/>
        <dsp:cNvSpPr/>
      </dsp:nvSpPr>
      <dsp:spPr>
        <a:xfrm>
          <a:off x="278806" y="1962148"/>
          <a:ext cx="270367" cy="3595100"/>
        </a:xfrm>
        <a:custGeom>
          <a:avLst/>
          <a:gdLst/>
          <a:ahLst/>
          <a:cxnLst/>
          <a:rect l="0" t="0" r="0" b="0"/>
          <a:pathLst>
            <a:path>
              <a:moveTo>
                <a:pt x="0" y="0"/>
              </a:moveTo>
              <a:lnTo>
                <a:pt x="0" y="3595100"/>
              </a:lnTo>
              <a:lnTo>
                <a:pt x="270367" y="3595100"/>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2256BC-C3C6-4D76-B313-3E031341BD2F}">
      <dsp:nvSpPr>
        <dsp:cNvPr id="0" name=""/>
        <dsp:cNvSpPr/>
      </dsp:nvSpPr>
      <dsp:spPr>
        <a:xfrm>
          <a:off x="549173" y="5236782"/>
          <a:ext cx="9565094" cy="640932"/>
        </a:xfrm>
        <a:prstGeom prst="roundRect">
          <a:avLst>
            <a:gd name="adj" fmla="val 10000"/>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s-ES" sz="1800" b="1" kern="1200"/>
            <a:t>Histológicos:</a:t>
          </a:r>
          <a:r>
            <a:rPr lang="es-ES" sz="1800" kern="1200"/>
            <a:t> Lesiones tisulares</a:t>
          </a:r>
        </a:p>
      </dsp:txBody>
      <dsp:txXfrm>
        <a:off x="567945" y="5255554"/>
        <a:ext cx="9527550" cy="603388"/>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74AAF-DFA1-4B83-ABA9-0FCD7073847B}">
      <dsp:nvSpPr>
        <dsp:cNvPr id="0" name=""/>
        <dsp:cNvSpPr/>
      </dsp:nvSpPr>
      <dsp:spPr>
        <a:xfrm>
          <a:off x="1160" y="0"/>
          <a:ext cx="3016475" cy="54179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u="none" strike="noStrike" kern="1200" dirty="0">
              <a:effectLst/>
            </a:rPr>
            <a:t>Exámenes pre ocupacionales</a:t>
          </a:r>
          <a:endParaRPr lang="es-CO" sz="2800" kern="1200" dirty="0"/>
        </a:p>
      </dsp:txBody>
      <dsp:txXfrm>
        <a:off x="1160" y="0"/>
        <a:ext cx="3016475" cy="1625388"/>
      </dsp:txXfrm>
    </dsp:sp>
    <dsp:sp modelId="{47608A10-A598-4880-AC7B-48F3050FFB35}">
      <dsp:nvSpPr>
        <dsp:cNvPr id="0" name=""/>
        <dsp:cNvSpPr/>
      </dsp:nvSpPr>
      <dsp:spPr>
        <a:xfrm>
          <a:off x="302807" y="1626533"/>
          <a:ext cx="2413180" cy="735115"/>
        </a:xfrm>
        <a:prstGeom prst="roundRect">
          <a:avLst>
            <a:gd name="adj" fmla="val 1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100000"/>
            </a:lnSpc>
            <a:spcBef>
              <a:spcPct val="0"/>
            </a:spcBef>
            <a:spcAft>
              <a:spcPct val="35000"/>
            </a:spcAft>
          </a:pPr>
          <a:r>
            <a:rPr lang="es-CO" sz="1600" b="0" i="0" u="none" kern="1200"/>
            <a:t>Cuadro hemático Tipo V, Perfil lipídico, Glicemia </a:t>
          </a:r>
          <a:endParaRPr lang="es-CO" sz="1600" kern="1200" dirty="0"/>
        </a:p>
      </dsp:txBody>
      <dsp:txXfrm>
        <a:off x="324338" y="1648064"/>
        <a:ext cx="2370118" cy="692053"/>
      </dsp:txXfrm>
    </dsp:sp>
    <dsp:sp modelId="{6A136C22-670D-4205-938B-3C5AD50E2240}">
      <dsp:nvSpPr>
        <dsp:cNvPr id="0" name=""/>
        <dsp:cNvSpPr/>
      </dsp:nvSpPr>
      <dsp:spPr>
        <a:xfrm>
          <a:off x="302807" y="2474743"/>
          <a:ext cx="2413180" cy="735115"/>
        </a:xfrm>
        <a:prstGeom prst="roundRect">
          <a:avLst>
            <a:gd name="adj" fmla="val 10000"/>
          </a:avLst>
        </a:prstGeom>
        <a:gradFill rotWithShape="0">
          <a:gsLst>
            <a:gs pos="0">
              <a:schemeClr val="accent2">
                <a:hueOff val="-146903"/>
                <a:satOff val="-3249"/>
                <a:lumOff val="-647"/>
                <a:alphaOff val="0"/>
                <a:tint val="94000"/>
                <a:satMod val="105000"/>
                <a:lumMod val="102000"/>
              </a:schemeClr>
            </a:gs>
            <a:gs pos="100000">
              <a:schemeClr val="accent2">
                <a:hueOff val="-146903"/>
                <a:satOff val="-3249"/>
                <a:lumOff val="-647"/>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100000"/>
            </a:lnSpc>
            <a:spcBef>
              <a:spcPct val="0"/>
            </a:spcBef>
            <a:spcAft>
              <a:spcPct val="35000"/>
            </a:spcAft>
          </a:pPr>
          <a:r>
            <a:rPr lang="es-CO" sz="1600" b="0" i="0" u="none" kern="1200"/>
            <a:t>Audiometría, Optometría, Medicina Ocupacional</a:t>
          </a:r>
          <a:endParaRPr lang="es-CO" sz="1600" kern="1200" dirty="0"/>
        </a:p>
      </dsp:txBody>
      <dsp:txXfrm>
        <a:off x="324338" y="2496274"/>
        <a:ext cx="2370118" cy="692053"/>
      </dsp:txXfrm>
    </dsp:sp>
    <dsp:sp modelId="{94AE46FE-98E7-462C-8939-F8EF2F385C23}">
      <dsp:nvSpPr>
        <dsp:cNvPr id="0" name=""/>
        <dsp:cNvSpPr/>
      </dsp:nvSpPr>
      <dsp:spPr>
        <a:xfrm>
          <a:off x="302807" y="3322952"/>
          <a:ext cx="2413180" cy="735115"/>
        </a:xfrm>
        <a:prstGeom prst="roundRect">
          <a:avLst>
            <a:gd name="adj" fmla="val 10000"/>
          </a:avLst>
        </a:prstGeom>
        <a:gradFill rotWithShape="0">
          <a:gsLst>
            <a:gs pos="0">
              <a:schemeClr val="accent2">
                <a:hueOff val="-293806"/>
                <a:satOff val="-6499"/>
                <a:lumOff val="-1294"/>
                <a:alphaOff val="0"/>
                <a:tint val="94000"/>
                <a:satMod val="105000"/>
                <a:lumMod val="102000"/>
              </a:schemeClr>
            </a:gs>
            <a:gs pos="100000">
              <a:schemeClr val="accent2">
                <a:hueOff val="-293806"/>
                <a:satOff val="-6499"/>
                <a:lumOff val="-1294"/>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s-CO" sz="1600" b="0" i="0" u="none" kern="1200" dirty="0"/>
            <a:t>Prueba </a:t>
          </a:r>
          <a:r>
            <a:rPr lang="es-CO" sz="1600" b="0" i="0" u="none" kern="1200" dirty="0" err="1"/>
            <a:t>Psicometrica</a:t>
          </a:r>
          <a:endParaRPr lang="es-CO" sz="1600" kern="1200" dirty="0"/>
        </a:p>
      </dsp:txBody>
      <dsp:txXfrm>
        <a:off x="324338" y="3344483"/>
        <a:ext cx="2370118" cy="692053"/>
      </dsp:txXfrm>
    </dsp:sp>
    <dsp:sp modelId="{03ACA17D-0C23-4C3E-842C-4143C77E2DE6}">
      <dsp:nvSpPr>
        <dsp:cNvPr id="0" name=""/>
        <dsp:cNvSpPr/>
      </dsp:nvSpPr>
      <dsp:spPr>
        <a:xfrm>
          <a:off x="302807" y="4171162"/>
          <a:ext cx="2413180" cy="974755"/>
        </a:xfrm>
        <a:prstGeom prst="roundRect">
          <a:avLst>
            <a:gd name="adj" fmla="val 10000"/>
          </a:avLst>
        </a:prstGeom>
        <a:gradFill rotWithShape="0">
          <a:gsLst>
            <a:gs pos="0">
              <a:schemeClr val="accent2">
                <a:hueOff val="-440709"/>
                <a:satOff val="-9748"/>
                <a:lumOff val="-1941"/>
                <a:alphaOff val="0"/>
                <a:tint val="94000"/>
                <a:satMod val="105000"/>
                <a:lumMod val="102000"/>
              </a:schemeClr>
            </a:gs>
            <a:gs pos="100000">
              <a:schemeClr val="accent2">
                <a:hueOff val="-440709"/>
                <a:satOff val="-9748"/>
                <a:lumOff val="-1941"/>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s-CO" sz="1600" b="0" i="0" u="none" kern="1200" dirty="0"/>
            <a:t>Neurológico (pruebas de equilibrio</a:t>
          </a:r>
          <a:r>
            <a:rPr lang="es-CO" sz="1600" b="0" i="0" u="none" kern="1200"/>
            <a:t>: Romberg</a:t>
          </a:r>
          <a:r>
            <a:rPr lang="es-CO" sz="1600" b="0" i="0" u="none" kern="1200" dirty="0"/>
            <a:t>, </a:t>
          </a:r>
          <a:r>
            <a:rPr lang="es-CO" sz="1600" b="0" i="0" u="none" kern="1200" dirty="0" err="1"/>
            <a:t>barany</a:t>
          </a:r>
          <a:r>
            <a:rPr lang="es-CO" sz="1600" b="0" i="0" u="none" kern="1200" dirty="0"/>
            <a:t>, </a:t>
          </a:r>
          <a:r>
            <a:rPr lang="es-CO" sz="1600" b="0" i="0" u="none" kern="1200" dirty="0" err="1"/>
            <a:t>unterberger</a:t>
          </a:r>
          <a:r>
            <a:rPr lang="es-CO" sz="1600" b="0" i="0" u="none" kern="1200" dirty="0"/>
            <a:t>, </a:t>
          </a:r>
          <a:r>
            <a:rPr lang="es-CO" sz="1600" b="0" i="0" u="none" kern="1200" dirty="0" err="1"/>
            <a:t>babisnky-weil</a:t>
          </a:r>
          <a:r>
            <a:rPr lang="es-CO" sz="1600" b="0" i="0" u="none" kern="1200" dirty="0"/>
            <a:t>, dix- </a:t>
          </a:r>
          <a:r>
            <a:rPr lang="es-CO" sz="1600" b="0" i="0" u="none" kern="1200" dirty="0" err="1"/>
            <a:t>hallpike</a:t>
          </a:r>
          <a:r>
            <a:rPr lang="es-CO" sz="1600" b="0" i="0" u="none" kern="1200" dirty="0"/>
            <a:t>)</a:t>
          </a:r>
          <a:endParaRPr lang="es-CO" sz="1600" kern="1200" dirty="0"/>
        </a:p>
      </dsp:txBody>
      <dsp:txXfrm>
        <a:off x="331357" y="4199712"/>
        <a:ext cx="2356080" cy="917655"/>
      </dsp:txXfrm>
    </dsp:sp>
    <dsp:sp modelId="{60C30E05-267D-4E35-9CE4-BC2588BCEC17}">
      <dsp:nvSpPr>
        <dsp:cNvPr id="0" name=""/>
        <dsp:cNvSpPr/>
      </dsp:nvSpPr>
      <dsp:spPr>
        <a:xfrm>
          <a:off x="3243870" y="0"/>
          <a:ext cx="3016475" cy="54179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u="none" strike="noStrike" kern="1200" dirty="0">
              <a:effectLst/>
            </a:rPr>
            <a:t>Exámenes Periódicos anuales</a:t>
          </a:r>
          <a:endParaRPr lang="es-CO" sz="2800" kern="1200" dirty="0"/>
        </a:p>
      </dsp:txBody>
      <dsp:txXfrm>
        <a:off x="3243870" y="0"/>
        <a:ext cx="3016475" cy="1625388"/>
      </dsp:txXfrm>
    </dsp:sp>
    <dsp:sp modelId="{155D05E0-4D86-4B47-A849-6BD54A340B13}">
      <dsp:nvSpPr>
        <dsp:cNvPr id="0" name=""/>
        <dsp:cNvSpPr/>
      </dsp:nvSpPr>
      <dsp:spPr>
        <a:xfrm>
          <a:off x="3545518" y="1625661"/>
          <a:ext cx="2413180" cy="744572"/>
        </a:xfrm>
        <a:prstGeom prst="roundRect">
          <a:avLst>
            <a:gd name="adj" fmla="val 10000"/>
          </a:avLst>
        </a:prstGeom>
        <a:gradFill rotWithShape="0">
          <a:gsLst>
            <a:gs pos="0">
              <a:schemeClr val="accent2">
                <a:hueOff val="-587612"/>
                <a:satOff val="-12998"/>
                <a:lumOff val="-2588"/>
                <a:alphaOff val="0"/>
                <a:tint val="94000"/>
                <a:satMod val="105000"/>
                <a:lumMod val="102000"/>
              </a:schemeClr>
            </a:gs>
            <a:gs pos="100000">
              <a:schemeClr val="accent2">
                <a:hueOff val="-587612"/>
                <a:satOff val="-12998"/>
                <a:lumOff val="-2588"/>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CO" sz="1600" b="0" i="0" u="none" kern="1200"/>
            <a:t>Cuadro hemático Tipo V, Perfil lipídico, Glicemia </a:t>
          </a:r>
          <a:endParaRPr lang="es-CO" sz="1600" kern="1200" dirty="0"/>
        </a:p>
      </dsp:txBody>
      <dsp:txXfrm>
        <a:off x="3567326" y="1647469"/>
        <a:ext cx="2369564" cy="700956"/>
      </dsp:txXfrm>
    </dsp:sp>
    <dsp:sp modelId="{E74EE101-875D-48D8-B6FD-3872507A7B5E}">
      <dsp:nvSpPr>
        <dsp:cNvPr id="0" name=""/>
        <dsp:cNvSpPr/>
      </dsp:nvSpPr>
      <dsp:spPr>
        <a:xfrm>
          <a:off x="3545518" y="2484783"/>
          <a:ext cx="2413180" cy="744572"/>
        </a:xfrm>
        <a:prstGeom prst="roundRect">
          <a:avLst>
            <a:gd name="adj" fmla="val 10000"/>
          </a:avLst>
        </a:prstGeom>
        <a:gradFill rotWithShape="0">
          <a:gsLst>
            <a:gs pos="0">
              <a:schemeClr val="accent2">
                <a:hueOff val="-734515"/>
                <a:satOff val="-16247"/>
                <a:lumOff val="-3235"/>
                <a:alphaOff val="0"/>
                <a:tint val="94000"/>
                <a:satMod val="105000"/>
                <a:lumMod val="102000"/>
              </a:schemeClr>
            </a:gs>
            <a:gs pos="100000">
              <a:schemeClr val="accent2">
                <a:hueOff val="-734515"/>
                <a:satOff val="-16247"/>
                <a:lumOff val="-3235"/>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CO" sz="1600" b="0" i="0" u="none" kern="1200"/>
            <a:t>Audiometría, Optometría, Medicina Ocupacional</a:t>
          </a:r>
          <a:endParaRPr lang="es-CO" sz="1600" kern="1200" dirty="0"/>
        </a:p>
      </dsp:txBody>
      <dsp:txXfrm>
        <a:off x="3567326" y="2506591"/>
        <a:ext cx="2369564" cy="700956"/>
      </dsp:txXfrm>
    </dsp:sp>
    <dsp:sp modelId="{EB87FA5A-EC3A-4955-82AC-077E3B131177}">
      <dsp:nvSpPr>
        <dsp:cNvPr id="0" name=""/>
        <dsp:cNvSpPr/>
      </dsp:nvSpPr>
      <dsp:spPr>
        <a:xfrm>
          <a:off x="3545518" y="3343906"/>
          <a:ext cx="2413180" cy="744572"/>
        </a:xfrm>
        <a:prstGeom prst="roundRect">
          <a:avLst>
            <a:gd name="adj" fmla="val 10000"/>
          </a:avLst>
        </a:prstGeom>
        <a:gradFill rotWithShape="0">
          <a:gsLst>
            <a:gs pos="0">
              <a:schemeClr val="accent2">
                <a:hueOff val="-881419"/>
                <a:satOff val="-19497"/>
                <a:lumOff val="-3882"/>
                <a:alphaOff val="0"/>
                <a:tint val="94000"/>
                <a:satMod val="105000"/>
                <a:lumMod val="102000"/>
              </a:schemeClr>
            </a:gs>
            <a:gs pos="100000">
              <a:schemeClr val="accent2">
                <a:hueOff val="-881419"/>
                <a:satOff val="-19497"/>
                <a:lumOff val="-3882"/>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s-CO" sz="1600" b="0" i="0" u="none" kern="1200" dirty="0"/>
            <a:t>Prueba </a:t>
          </a:r>
          <a:r>
            <a:rPr lang="es-CO" sz="1600" b="0" i="0" u="none" kern="1200" dirty="0" err="1"/>
            <a:t>Psicometrica</a:t>
          </a:r>
          <a:endParaRPr lang="es-CO" sz="1600" kern="1200" dirty="0"/>
        </a:p>
      </dsp:txBody>
      <dsp:txXfrm>
        <a:off x="3567326" y="3365714"/>
        <a:ext cx="2369564" cy="700956"/>
      </dsp:txXfrm>
    </dsp:sp>
    <dsp:sp modelId="{8DFA0F79-723C-46CF-9F7C-E5EB76E2DEF3}">
      <dsp:nvSpPr>
        <dsp:cNvPr id="0" name=""/>
        <dsp:cNvSpPr/>
      </dsp:nvSpPr>
      <dsp:spPr>
        <a:xfrm>
          <a:off x="3545518" y="4203028"/>
          <a:ext cx="2413180" cy="943760"/>
        </a:xfrm>
        <a:prstGeom prst="roundRect">
          <a:avLst>
            <a:gd name="adj" fmla="val 10000"/>
          </a:avLst>
        </a:prstGeom>
        <a:gradFill rotWithShape="0">
          <a:gsLst>
            <a:gs pos="0">
              <a:schemeClr val="accent2">
                <a:hueOff val="-1028322"/>
                <a:satOff val="-22746"/>
                <a:lumOff val="-4529"/>
                <a:alphaOff val="0"/>
                <a:tint val="94000"/>
                <a:satMod val="105000"/>
                <a:lumMod val="102000"/>
              </a:schemeClr>
            </a:gs>
            <a:gs pos="100000">
              <a:schemeClr val="accent2">
                <a:hueOff val="-1028322"/>
                <a:satOff val="-22746"/>
                <a:lumOff val="-4529"/>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s-CO" sz="1600" b="0" i="0" u="none" kern="1200" dirty="0"/>
            <a:t>Neurológico (pruebas de equilibrio: </a:t>
          </a:r>
          <a:r>
            <a:rPr lang="es-CO" sz="1600" b="0" i="0" u="none" kern="1200" dirty="0" err="1"/>
            <a:t>Romberg</a:t>
          </a:r>
          <a:r>
            <a:rPr lang="es-CO" sz="1600" b="0" i="0" u="none" kern="1200" dirty="0"/>
            <a:t>, </a:t>
          </a:r>
          <a:r>
            <a:rPr lang="es-CO" sz="1600" b="0" i="0" u="none" kern="1200" dirty="0" err="1"/>
            <a:t>barany</a:t>
          </a:r>
          <a:r>
            <a:rPr lang="es-CO" sz="1600" b="0" i="0" u="none" kern="1200" dirty="0"/>
            <a:t>, </a:t>
          </a:r>
          <a:r>
            <a:rPr lang="es-CO" sz="1600" b="0" i="0" u="none" kern="1200" dirty="0" err="1"/>
            <a:t>unterberger</a:t>
          </a:r>
          <a:r>
            <a:rPr lang="es-CO" sz="1600" b="0" i="0" u="none" kern="1200" dirty="0"/>
            <a:t>, </a:t>
          </a:r>
          <a:r>
            <a:rPr lang="es-CO" sz="1600" b="0" i="0" u="none" kern="1200" dirty="0" err="1"/>
            <a:t>babisnky-weil</a:t>
          </a:r>
          <a:r>
            <a:rPr lang="es-CO" sz="1600" b="0" i="0" u="none" kern="1200" dirty="0"/>
            <a:t>, dix- </a:t>
          </a:r>
          <a:r>
            <a:rPr lang="es-CO" sz="1600" b="0" i="0" u="none" kern="1200" dirty="0" err="1"/>
            <a:t>hallpike</a:t>
          </a:r>
          <a:endParaRPr lang="es-CO" sz="1600" kern="1200" dirty="0"/>
        </a:p>
      </dsp:txBody>
      <dsp:txXfrm>
        <a:off x="3573160" y="4230670"/>
        <a:ext cx="2357896" cy="888476"/>
      </dsp:txXfrm>
    </dsp:sp>
    <dsp:sp modelId="{A5681E09-92B6-4173-845F-0C9C1C5E6DD9}">
      <dsp:nvSpPr>
        <dsp:cNvPr id="0" name=""/>
        <dsp:cNvSpPr/>
      </dsp:nvSpPr>
      <dsp:spPr>
        <a:xfrm>
          <a:off x="6486581" y="0"/>
          <a:ext cx="3016475" cy="54179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u="none" strike="noStrike" kern="1200" dirty="0">
              <a:effectLst/>
            </a:rPr>
            <a:t>Examen de Egreso</a:t>
          </a:r>
          <a:endParaRPr lang="es-CO" sz="2800" kern="1200" dirty="0"/>
        </a:p>
      </dsp:txBody>
      <dsp:txXfrm>
        <a:off x="6486581" y="0"/>
        <a:ext cx="3016475" cy="1625388"/>
      </dsp:txXfrm>
    </dsp:sp>
    <dsp:sp modelId="{44A317FB-9906-4539-9545-77FDA95097D3}">
      <dsp:nvSpPr>
        <dsp:cNvPr id="0" name=""/>
        <dsp:cNvSpPr/>
      </dsp:nvSpPr>
      <dsp:spPr>
        <a:xfrm>
          <a:off x="6788229" y="1626349"/>
          <a:ext cx="2413180" cy="683858"/>
        </a:xfrm>
        <a:prstGeom prst="roundRect">
          <a:avLst>
            <a:gd name="adj" fmla="val 10000"/>
          </a:avLst>
        </a:prstGeom>
        <a:gradFill rotWithShape="0">
          <a:gsLst>
            <a:gs pos="0">
              <a:schemeClr val="accent2">
                <a:hueOff val="-1175225"/>
                <a:satOff val="-25996"/>
                <a:lumOff val="-5176"/>
                <a:alphaOff val="0"/>
                <a:tint val="94000"/>
                <a:satMod val="105000"/>
                <a:lumMod val="102000"/>
              </a:schemeClr>
            </a:gs>
            <a:gs pos="100000">
              <a:schemeClr val="accent2">
                <a:hueOff val="-1175225"/>
                <a:satOff val="-25996"/>
                <a:lumOff val="-5176"/>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s-CO" sz="1600" kern="1200"/>
            <a:t>NA</a:t>
          </a:r>
          <a:endParaRPr lang="es-CO" sz="1600" kern="1200" dirty="0"/>
        </a:p>
      </dsp:txBody>
      <dsp:txXfrm>
        <a:off x="6808259" y="1646379"/>
        <a:ext cx="2373120" cy="643798"/>
      </dsp:txXfrm>
    </dsp:sp>
    <dsp:sp modelId="{D50C731C-7246-470B-95EA-2B380EEB713B}">
      <dsp:nvSpPr>
        <dsp:cNvPr id="0" name=""/>
        <dsp:cNvSpPr/>
      </dsp:nvSpPr>
      <dsp:spPr>
        <a:xfrm>
          <a:off x="6788229" y="2498038"/>
          <a:ext cx="2413180" cy="658378"/>
        </a:xfrm>
        <a:prstGeom prst="roundRect">
          <a:avLst>
            <a:gd name="adj" fmla="val 10000"/>
          </a:avLst>
        </a:prstGeom>
        <a:gradFill rotWithShape="0">
          <a:gsLst>
            <a:gs pos="0">
              <a:schemeClr val="accent2">
                <a:hueOff val="-1322128"/>
                <a:satOff val="-29245"/>
                <a:lumOff val="-5823"/>
                <a:alphaOff val="0"/>
                <a:tint val="94000"/>
                <a:satMod val="105000"/>
                <a:lumMod val="102000"/>
              </a:schemeClr>
            </a:gs>
            <a:gs pos="100000">
              <a:schemeClr val="accent2">
                <a:hueOff val="-1322128"/>
                <a:satOff val="-29245"/>
                <a:lumOff val="-5823"/>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s-CO" sz="1600" b="0" i="0" u="none" kern="1200"/>
            <a:t>Medicina Ocupacional</a:t>
          </a:r>
          <a:endParaRPr lang="es-CO" sz="1600" kern="1200" dirty="0"/>
        </a:p>
      </dsp:txBody>
      <dsp:txXfrm>
        <a:off x="6807512" y="2517321"/>
        <a:ext cx="2374614" cy="619812"/>
      </dsp:txXfrm>
    </dsp:sp>
    <dsp:sp modelId="{D349A506-68BB-40EC-AB85-0314CE30BAB0}">
      <dsp:nvSpPr>
        <dsp:cNvPr id="0" name=""/>
        <dsp:cNvSpPr/>
      </dsp:nvSpPr>
      <dsp:spPr>
        <a:xfrm>
          <a:off x="6788229" y="3344246"/>
          <a:ext cx="2413180" cy="1801855"/>
        </a:xfrm>
        <a:prstGeom prst="roundRect">
          <a:avLst>
            <a:gd name="adj" fmla="val 10000"/>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s-CO" sz="1600" kern="1200" dirty="0"/>
            <a:t>NA</a:t>
          </a:r>
        </a:p>
      </dsp:txBody>
      <dsp:txXfrm>
        <a:off x="6841004" y="3397021"/>
        <a:ext cx="2307630" cy="1696305"/>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1B62D-AD4B-5D4C-A0D7-3A252237B440}">
      <dsp:nvSpPr>
        <dsp:cNvPr id="0" name=""/>
        <dsp:cNvSpPr/>
      </dsp:nvSpPr>
      <dsp:spPr>
        <a:xfrm>
          <a:off x="0" y="237909"/>
          <a:ext cx="9344389" cy="52474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CO" sz="2300" b="0" i="0" kern="1200" baseline="0" dirty="0"/>
            <a:t>Información que proviene del SVE o PVE del trabajador </a:t>
          </a:r>
          <a:endParaRPr lang="es-CO" sz="2300" kern="1200" dirty="0"/>
        </a:p>
      </dsp:txBody>
      <dsp:txXfrm>
        <a:off x="25616" y="263525"/>
        <a:ext cx="9293157" cy="473513"/>
      </dsp:txXfrm>
    </dsp:sp>
    <dsp:sp modelId="{4D74B8EF-737E-BA48-8215-8510F435FF08}">
      <dsp:nvSpPr>
        <dsp:cNvPr id="0" name=""/>
        <dsp:cNvSpPr/>
      </dsp:nvSpPr>
      <dsp:spPr>
        <a:xfrm>
          <a:off x="0" y="828894"/>
          <a:ext cx="9344389" cy="52474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kern="1200" dirty="0"/>
            <a:t>Antecedentes médicos y de exposición. </a:t>
          </a:r>
          <a:endParaRPr lang="es-CO" sz="2300" kern="1200" dirty="0"/>
        </a:p>
      </dsp:txBody>
      <dsp:txXfrm>
        <a:off x="25616" y="854510"/>
        <a:ext cx="9293157" cy="473513"/>
      </dsp:txXfrm>
    </dsp:sp>
    <dsp:sp modelId="{39C779F5-FB62-524A-83CE-B66D77B214B7}">
      <dsp:nvSpPr>
        <dsp:cNvPr id="0" name=""/>
        <dsp:cNvSpPr/>
      </dsp:nvSpPr>
      <dsp:spPr>
        <a:xfrm>
          <a:off x="0" y="1419879"/>
          <a:ext cx="9344389" cy="52474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kern="1200" dirty="0"/>
            <a:t>Examen físico </a:t>
          </a:r>
          <a:endParaRPr lang="es-CO" sz="2300" kern="1200" dirty="0"/>
        </a:p>
      </dsp:txBody>
      <dsp:txXfrm>
        <a:off x="25616" y="1445495"/>
        <a:ext cx="9293157" cy="473513"/>
      </dsp:txXfrm>
    </dsp:sp>
    <dsp:sp modelId="{14E58DA7-6BB0-D34F-87CD-C59A6D0CDB23}">
      <dsp:nvSpPr>
        <dsp:cNvPr id="0" name=""/>
        <dsp:cNvSpPr/>
      </dsp:nvSpPr>
      <dsp:spPr>
        <a:xfrm>
          <a:off x="0" y="1944624"/>
          <a:ext cx="9344389"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68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ES" sz="1800" kern="1200" dirty="0"/>
            <a:t>En exposición aguda (salpicadura contacto con la piel o membranas mucosas), enfoque del EF en las áreas expuestas y el signos clínicos de erupción o irritación en esas áreas. </a:t>
          </a:r>
          <a:endParaRPr lang="es-CO" sz="1800" kern="1200" dirty="0"/>
        </a:p>
        <a:p>
          <a:pPr marL="171450" lvl="1" indent="-171450" algn="l" defTabSz="800100">
            <a:lnSpc>
              <a:spcPct val="90000"/>
            </a:lnSpc>
            <a:spcBef>
              <a:spcPct val="0"/>
            </a:spcBef>
            <a:spcAft>
              <a:spcPct val="20000"/>
            </a:spcAft>
            <a:buChar char="••"/>
          </a:pPr>
          <a:r>
            <a:rPr lang="es-ES" sz="1800" kern="1200"/>
            <a:t>Signos Patognomonicos de la patología.</a:t>
          </a:r>
          <a:endParaRPr lang="es-CO" sz="1800" kern="1200"/>
        </a:p>
      </dsp:txBody>
      <dsp:txXfrm>
        <a:off x="0" y="1944624"/>
        <a:ext cx="9344389" cy="785565"/>
      </dsp:txXfrm>
    </dsp:sp>
    <dsp:sp modelId="{B41458A0-EE8F-8144-9D10-2CA2EB86B2BD}">
      <dsp:nvSpPr>
        <dsp:cNvPr id="0" name=""/>
        <dsp:cNvSpPr/>
      </dsp:nvSpPr>
      <dsp:spPr>
        <a:xfrm>
          <a:off x="0" y="2730189"/>
          <a:ext cx="9344389" cy="52474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kern="1200" dirty="0"/>
            <a:t>Pruebas de laboratorio. </a:t>
          </a:r>
          <a:endParaRPr lang="es-CO" sz="2300" kern="1200" dirty="0"/>
        </a:p>
      </dsp:txBody>
      <dsp:txXfrm>
        <a:off x="25616" y="2755805"/>
        <a:ext cx="9293157" cy="473513"/>
      </dsp:txXfrm>
    </dsp:sp>
    <dsp:sp modelId="{46C14971-9010-5543-82B5-47459011F248}">
      <dsp:nvSpPr>
        <dsp:cNvPr id="0" name=""/>
        <dsp:cNvSpPr/>
      </dsp:nvSpPr>
      <dsp:spPr>
        <a:xfrm>
          <a:off x="0" y="3254934"/>
          <a:ext cx="9344389" cy="209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68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ES" sz="1800" kern="1200"/>
            <a:t>(hemograma completo con diferencial y un recuento de reticulocitos en el laboratorio de referencia y periódico pruebas). </a:t>
          </a:r>
          <a:endParaRPr lang="es-CO" sz="1800" kern="1200"/>
        </a:p>
        <a:p>
          <a:pPr marL="171450" lvl="1" indent="-171450" algn="l" defTabSz="800100">
            <a:lnSpc>
              <a:spcPct val="90000"/>
            </a:lnSpc>
            <a:spcBef>
              <a:spcPct val="0"/>
            </a:spcBef>
            <a:spcAft>
              <a:spcPct val="20000"/>
            </a:spcAft>
            <a:buChar char="••"/>
          </a:pPr>
          <a:r>
            <a:rPr lang="es-ES" sz="1800" kern="1200" dirty="0"/>
            <a:t>Tira reactiva de orina o un examen microscópico de la orina para la sangre [Brown et al. 2001].</a:t>
          </a:r>
          <a:endParaRPr lang="es-CO" sz="1800" kern="1200" dirty="0"/>
        </a:p>
        <a:p>
          <a:pPr marL="171450" lvl="1" indent="-171450" algn="l" defTabSz="800100">
            <a:lnSpc>
              <a:spcPct val="90000"/>
            </a:lnSpc>
            <a:spcBef>
              <a:spcPct val="0"/>
            </a:spcBef>
            <a:spcAft>
              <a:spcPct val="20000"/>
            </a:spcAft>
            <a:buChar char="••"/>
          </a:pPr>
          <a:r>
            <a:rPr lang="es-ES" sz="1800" kern="1200"/>
            <a:t>Realizar muestreos ambientales y / o monitoreo biológico cuando la exposición es sospecha o se han observado síntomas.</a:t>
          </a:r>
          <a:endParaRPr lang="es-CO" sz="1800" kern="1200"/>
        </a:p>
        <a:p>
          <a:pPr marL="171450" lvl="1" indent="-171450" algn="l" defTabSz="800100">
            <a:lnSpc>
              <a:spcPct val="90000"/>
            </a:lnSpc>
            <a:spcBef>
              <a:spcPct val="0"/>
            </a:spcBef>
            <a:spcAft>
              <a:spcPct val="20000"/>
            </a:spcAft>
            <a:buChar char="••"/>
          </a:pPr>
          <a:r>
            <a:rPr lang="es-ES" sz="1800" kern="1200"/>
            <a:t>Seguimiento de órganos blanco.</a:t>
          </a:r>
          <a:endParaRPr lang="es-CO" sz="1800" kern="1200"/>
        </a:p>
        <a:p>
          <a:pPr marL="171450" lvl="1" indent="-171450" algn="l" defTabSz="800100">
            <a:lnSpc>
              <a:spcPct val="90000"/>
            </a:lnSpc>
            <a:spcBef>
              <a:spcPct val="0"/>
            </a:spcBef>
            <a:spcAft>
              <a:spcPct val="20000"/>
            </a:spcAft>
            <a:buChar char="••"/>
          </a:pPr>
          <a:r>
            <a:rPr lang="es-CO" sz="1800" kern="1200" dirty="0"/>
            <a:t>Signos y síntomas en los diferentes tipos de enfermedad pero sobre todo los mas tempranos.</a:t>
          </a:r>
        </a:p>
      </dsp:txBody>
      <dsp:txXfrm>
        <a:off x="0" y="3254934"/>
        <a:ext cx="9344389" cy="2094840"/>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3C8F5-E9A2-5A47-B7EE-F05052510984}">
      <dsp:nvSpPr>
        <dsp:cNvPr id="0" name=""/>
        <dsp:cNvSpPr/>
      </dsp:nvSpPr>
      <dsp:spPr>
        <a:xfrm>
          <a:off x="833422" y="2811"/>
          <a:ext cx="3070045" cy="2291723"/>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CO" sz="1600" kern="1200" dirty="0"/>
            <a:t>Evaluación de Puesto de Trabajo (Riesgo Biomecánico - patologías debidas a lesiones por trauma acumulativo-LTA, Desordenes Musculo Esqueléticos-DME), </a:t>
          </a:r>
          <a:endParaRPr lang="es-ES" sz="1600" kern="1200" dirty="0"/>
        </a:p>
      </dsp:txBody>
      <dsp:txXfrm>
        <a:off x="887120" y="56509"/>
        <a:ext cx="2962649" cy="2238025"/>
      </dsp:txXfrm>
    </dsp:sp>
    <dsp:sp modelId="{EB9808CE-EBE2-A544-9F8E-700187ACBBE3}">
      <dsp:nvSpPr>
        <dsp:cNvPr id="0" name=""/>
        <dsp:cNvSpPr/>
      </dsp:nvSpPr>
      <dsp:spPr>
        <a:xfrm>
          <a:off x="833422" y="2294535"/>
          <a:ext cx="3070045" cy="98544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lvl="0" algn="l" defTabSz="1511300">
            <a:lnSpc>
              <a:spcPct val="90000"/>
            </a:lnSpc>
            <a:spcBef>
              <a:spcPct val="0"/>
            </a:spcBef>
            <a:spcAft>
              <a:spcPct val="35000"/>
            </a:spcAft>
          </a:pPr>
          <a:r>
            <a:rPr lang="es-ES" sz="3400" kern="1200" dirty="0"/>
            <a:t>EPT</a:t>
          </a:r>
        </a:p>
      </dsp:txBody>
      <dsp:txXfrm>
        <a:off x="833422" y="2294535"/>
        <a:ext cx="2162003" cy="985441"/>
      </dsp:txXfrm>
    </dsp:sp>
    <dsp:sp modelId="{26C2FDA6-B925-0E40-BF6A-C0833ABD5931}">
      <dsp:nvSpPr>
        <dsp:cNvPr id="0" name=""/>
        <dsp:cNvSpPr/>
      </dsp:nvSpPr>
      <dsp:spPr>
        <a:xfrm>
          <a:off x="3082272" y="2451064"/>
          <a:ext cx="1074515" cy="10745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10C840-20F3-4F48-9F01-111AB2200EEE}">
      <dsp:nvSpPr>
        <dsp:cNvPr id="0" name=""/>
        <dsp:cNvSpPr/>
      </dsp:nvSpPr>
      <dsp:spPr>
        <a:xfrm>
          <a:off x="4422992" y="2811"/>
          <a:ext cx="3070045" cy="2291723"/>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CO" sz="2000" kern="1200" dirty="0"/>
            <a:t>Evaluaciones ambientales (ejemplo: sonometrías, iluminación, material </a:t>
          </a:r>
          <a:r>
            <a:rPr lang="es-CO" sz="2000" kern="1200" dirty="0" err="1"/>
            <a:t>particulado</a:t>
          </a:r>
          <a:r>
            <a:rPr lang="es-CO" sz="2000" kern="1200" dirty="0"/>
            <a:t>).</a:t>
          </a:r>
          <a:endParaRPr lang="es-ES" sz="2000" kern="1200" dirty="0"/>
        </a:p>
      </dsp:txBody>
      <dsp:txXfrm>
        <a:off x="4476690" y="56509"/>
        <a:ext cx="2962649" cy="2238025"/>
      </dsp:txXfrm>
    </dsp:sp>
    <dsp:sp modelId="{0AF08E6F-3B7B-2349-BD65-A76335611DA4}">
      <dsp:nvSpPr>
        <dsp:cNvPr id="0" name=""/>
        <dsp:cNvSpPr/>
      </dsp:nvSpPr>
      <dsp:spPr>
        <a:xfrm>
          <a:off x="4422992" y="2294535"/>
          <a:ext cx="3070045" cy="985441"/>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lvl="0" algn="l" defTabSz="1511300">
            <a:lnSpc>
              <a:spcPct val="90000"/>
            </a:lnSpc>
            <a:spcBef>
              <a:spcPct val="0"/>
            </a:spcBef>
            <a:spcAft>
              <a:spcPct val="35000"/>
            </a:spcAft>
          </a:pPr>
          <a:r>
            <a:rPr lang="es-ES" sz="3400" kern="1200" dirty="0"/>
            <a:t>AMBIENTAL</a:t>
          </a:r>
        </a:p>
      </dsp:txBody>
      <dsp:txXfrm>
        <a:off x="4422992" y="2294535"/>
        <a:ext cx="2162003" cy="985441"/>
      </dsp:txXfrm>
    </dsp:sp>
    <dsp:sp modelId="{30019309-9959-8F4C-BD86-71140263897D}">
      <dsp:nvSpPr>
        <dsp:cNvPr id="0" name=""/>
        <dsp:cNvSpPr/>
      </dsp:nvSpPr>
      <dsp:spPr>
        <a:xfrm>
          <a:off x="6671843" y="2451064"/>
          <a:ext cx="1074515" cy="107451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BE808E-8B5E-7C4A-B88D-1A7A242CA468}">
      <dsp:nvSpPr>
        <dsp:cNvPr id="0" name=""/>
        <dsp:cNvSpPr/>
      </dsp:nvSpPr>
      <dsp:spPr>
        <a:xfrm>
          <a:off x="8012563" y="2811"/>
          <a:ext cx="3070045" cy="2291723"/>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s-CO" sz="1300" b="1" i="0" kern="1200" dirty="0">
              <a:solidFill>
                <a:srgbClr val="FE7500"/>
              </a:solidFill>
              <a:effectLst/>
              <a:latin typeface="Lato" panose="020F0502020204030203" pitchFamily="34" charset="0"/>
            </a:rPr>
            <a:t>Resolución 2764 de </a:t>
          </a:r>
          <a:r>
            <a:rPr lang="es-CO" sz="1300" b="1" i="0" kern="1200" dirty="0">
              <a:solidFill>
                <a:schemeClr val="bg1"/>
              </a:solidFill>
              <a:effectLst/>
              <a:latin typeface="Lato" panose="020F0502020204030203" pitchFamily="34" charset="0"/>
            </a:rPr>
            <a:t>2022 </a:t>
          </a:r>
          <a:r>
            <a:rPr lang="es-CO" sz="1300" b="0" i="0" kern="1200" dirty="0">
              <a:solidFill>
                <a:schemeClr val="bg1"/>
              </a:solidFill>
              <a:effectLst/>
              <a:latin typeface="Roboto Slab" pitchFamily="2" charset="0"/>
            </a:rPr>
            <a:t>Batería de instrumentos para la evaluación de FR Psicosocial, la Guía Técnica General para la P y P e intervención de los FR y sus efectos en la población trabajadora y sus protocolos específicos</a:t>
          </a:r>
          <a:endParaRPr lang="es-MX" sz="1300" kern="1200" dirty="0">
            <a:solidFill>
              <a:schemeClr val="bg1"/>
            </a:solidFill>
          </a:endParaRPr>
        </a:p>
        <a:p>
          <a:pPr marL="114300" lvl="1" indent="-114300" algn="l" defTabSz="577850">
            <a:lnSpc>
              <a:spcPct val="90000"/>
            </a:lnSpc>
            <a:spcBef>
              <a:spcPct val="0"/>
            </a:spcBef>
            <a:spcAft>
              <a:spcPct val="15000"/>
            </a:spcAft>
            <a:buChar char="••"/>
          </a:pPr>
          <a:r>
            <a:rPr lang="es-ES" sz="1300" kern="1200" dirty="0"/>
            <a:t>Protocolo para la determinación del origen de las patologías derivadas del estrés 2014</a:t>
          </a:r>
        </a:p>
      </dsp:txBody>
      <dsp:txXfrm>
        <a:off x="8066261" y="56509"/>
        <a:ext cx="2962649" cy="2238025"/>
      </dsp:txXfrm>
    </dsp:sp>
    <dsp:sp modelId="{B870EA93-F201-C84B-BFBA-70E0D8DE8C2F}">
      <dsp:nvSpPr>
        <dsp:cNvPr id="0" name=""/>
        <dsp:cNvSpPr/>
      </dsp:nvSpPr>
      <dsp:spPr>
        <a:xfrm>
          <a:off x="8012563" y="2294535"/>
          <a:ext cx="3070045" cy="98544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s-ES" sz="2000" kern="1200" dirty="0"/>
            <a:t>PSICOSOCIAL</a:t>
          </a:r>
        </a:p>
      </dsp:txBody>
      <dsp:txXfrm>
        <a:off x="8012563" y="2294535"/>
        <a:ext cx="2162003" cy="985441"/>
      </dsp:txXfrm>
    </dsp:sp>
    <dsp:sp modelId="{9BFB5AF6-B9EB-5A4A-89B7-358290633C51}">
      <dsp:nvSpPr>
        <dsp:cNvPr id="0" name=""/>
        <dsp:cNvSpPr/>
      </dsp:nvSpPr>
      <dsp:spPr>
        <a:xfrm>
          <a:off x="10261414" y="2451064"/>
          <a:ext cx="1074515" cy="1074515"/>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7C3C7-75B7-0C4A-92A0-DC5D29A052EF}">
      <dsp:nvSpPr>
        <dsp:cNvPr id="0" name=""/>
        <dsp:cNvSpPr/>
      </dsp:nvSpPr>
      <dsp:spPr>
        <a:xfrm>
          <a:off x="0" y="0"/>
          <a:ext cx="11876314" cy="2119448"/>
        </a:xfrm>
        <a:prstGeom prst="roundRect">
          <a:avLst>
            <a:gd name="adj" fmla="val 1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491BD7-34CD-1E43-9A2E-47F87D557A7B}">
      <dsp:nvSpPr>
        <dsp:cNvPr id="0" name=""/>
        <dsp:cNvSpPr/>
      </dsp:nvSpPr>
      <dsp:spPr>
        <a:xfrm>
          <a:off x="356289" y="282593"/>
          <a:ext cx="3488667" cy="155426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F317C0-7B5B-F140-812D-E5ECC72E7EF6}">
      <dsp:nvSpPr>
        <dsp:cNvPr id="0" name=""/>
        <dsp:cNvSpPr/>
      </dsp:nvSpPr>
      <dsp:spPr>
        <a:xfrm rot="10800000">
          <a:off x="356289" y="2119448"/>
          <a:ext cx="3488667" cy="2590437"/>
        </a:xfrm>
        <a:prstGeom prst="round2SameRect">
          <a:avLst>
            <a:gd name="adj1" fmla="val 10500"/>
            <a:gd name="adj2" fmla="val 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a:solidFill>
                <a:schemeClr val="tx1"/>
              </a:solidFill>
            </a:rPr>
            <a:t>Se analiza el área, el cargo u oficio desempeñado, el </a:t>
          </a:r>
          <a:r>
            <a:rPr lang="es-ES_tradnl" sz="2000" kern="1200" dirty="0">
              <a:solidFill>
                <a:schemeClr val="tx1"/>
              </a:solidFill>
            </a:rPr>
            <a:t>tiempo de exposición en los puestos de trabajo actuales o anteriores de otras empresas. </a:t>
          </a:r>
          <a:endParaRPr lang="es-ES" sz="2000" kern="1200" dirty="0">
            <a:solidFill>
              <a:schemeClr val="tx1"/>
            </a:solidFill>
          </a:endParaRPr>
        </a:p>
      </dsp:txBody>
      <dsp:txXfrm rot="10800000">
        <a:off x="435954" y="2119448"/>
        <a:ext cx="3329337" cy="2510772"/>
      </dsp:txXfrm>
    </dsp:sp>
    <dsp:sp modelId="{D4E3CECD-8CDD-0A47-A03A-28D2A2177CF6}">
      <dsp:nvSpPr>
        <dsp:cNvPr id="0" name=""/>
        <dsp:cNvSpPr/>
      </dsp:nvSpPr>
      <dsp:spPr>
        <a:xfrm>
          <a:off x="4193823" y="282593"/>
          <a:ext cx="3488667" cy="155426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13823F-A6FA-1A4C-AB83-964021E0A8DF}">
      <dsp:nvSpPr>
        <dsp:cNvPr id="0" name=""/>
        <dsp:cNvSpPr/>
      </dsp:nvSpPr>
      <dsp:spPr>
        <a:xfrm rot="10800000">
          <a:off x="4193823" y="2119448"/>
          <a:ext cx="3488667" cy="2590437"/>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_tradnl" sz="2000" kern="1200" dirty="0">
              <a:solidFill>
                <a:schemeClr val="tx1"/>
              </a:solidFill>
            </a:rPr>
            <a:t>Análisis los cargos y labores, jornada, materias primas (variedad de flor), materiales de trabajo, máquinas y equipos, EPP. </a:t>
          </a:r>
        </a:p>
        <a:p>
          <a:pPr lvl="0" algn="ctr" defTabSz="889000">
            <a:lnSpc>
              <a:spcPct val="90000"/>
            </a:lnSpc>
            <a:spcBef>
              <a:spcPct val="0"/>
            </a:spcBef>
            <a:spcAft>
              <a:spcPct val="35000"/>
            </a:spcAft>
          </a:pPr>
          <a:r>
            <a:rPr lang="es-ES_tradnl" sz="2000" kern="1200" dirty="0">
              <a:solidFill>
                <a:schemeClr val="tx1"/>
              </a:solidFill>
            </a:rPr>
            <a:t>GATISO. </a:t>
          </a:r>
          <a:endParaRPr lang="es-ES" sz="2000" kern="1200" dirty="0">
            <a:solidFill>
              <a:schemeClr val="tx1"/>
            </a:solidFill>
          </a:endParaRPr>
        </a:p>
      </dsp:txBody>
      <dsp:txXfrm rot="10800000">
        <a:off x="4273488" y="2119448"/>
        <a:ext cx="3329337" cy="2510772"/>
      </dsp:txXfrm>
    </dsp:sp>
    <dsp:sp modelId="{8C521909-AA3E-6A46-94F7-BDF7A35CC994}">
      <dsp:nvSpPr>
        <dsp:cNvPr id="0" name=""/>
        <dsp:cNvSpPr/>
      </dsp:nvSpPr>
      <dsp:spPr>
        <a:xfrm>
          <a:off x="8031357" y="282593"/>
          <a:ext cx="3488667" cy="155426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6000" b="-3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551B0-B27E-D245-A14B-FC15467EFEC5}">
      <dsp:nvSpPr>
        <dsp:cNvPr id="0" name=""/>
        <dsp:cNvSpPr/>
      </dsp:nvSpPr>
      <dsp:spPr>
        <a:xfrm rot="10800000">
          <a:off x="8031357" y="2119448"/>
          <a:ext cx="3488667" cy="2590437"/>
        </a:xfrm>
        <a:prstGeom prst="round2SameRect">
          <a:avLst>
            <a:gd name="adj1" fmla="val 10500"/>
            <a:gd name="adj2" fmla="val 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_tradnl" sz="2000" kern="1200" dirty="0">
              <a:solidFill>
                <a:schemeClr val="tx1"/>
              </a:solidFill>
            </a:rPr>
            <a:t>(ambiental, puesto de trabajo o psicosocial), el método (OWAS, NIOSH…), el valor encontrado en el ambiente (resultados) y el estándar de comparación (TLV), </a:t>
          </a:r>
        </a:p>
        <a:p>
          <a:pPr lvl="0" algn="ctr" defTabSz="889000">
            <a:lnSpc>
              <a:spcPct val="90000"/>
            </a:lnSpc>
            <a:spcBef>
              <a:spcPct val="0"/>
            </a:spcBef>
            <a:spcAft>
              <a:spcPct val="35000"/>
            </a:spcAft>
          </a:pPr>
          <a:r>
            <a:rPr lang="es-ES_tradnl" sz="2000" kern="1200" dirty="0">
              <a:solidFill>
                <a:schemeClr val="tx1"/>
              </a:solidFill>
            </a:rPr>
            <a:t>Análisis: influencia de estos en la patología</a:t>
          </a:r>
          <a:endParaRPr lang="es-ES" sz="2000" kern="1200" dirty="0">
            <a:solidFill>
              <a:schemeClr val="tx1"/>
            </a:solidFill>
          </a:endParaRPr>
        </a:p>
      </dsp:txBody>
      <dsp:txXfrm rot="10800000">
        <a:off x="8111022" y="2119448"/>
        <a:ext cx="3329337" cy="2510772"/>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DFF44-762B-4B47-959F-B13261A86B2B}">
      <dsp:nvSpPr>
        <dsp:cNvPr id="0" name=""/>
        <dsp:cNvSpPr/>
      </dsp:nvSpPr>
      <dsp:spPr>
        <a:xfrm rot="5400000">
          <a:off x="2784574" y="869724"/>
          <a:ext cx="1500744" cy="2497205"/>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1E38F-8680-3B4B-8DC2-C45AFC4FA45C}">
      <dsp:nvSpPr>
        <dsp:cNvPr id="0" name=""/>
        <dsp:cNvSpPr/>
      </dsp:nvSpPr>
      <dsp:spPr>
        <a:xfrm>
          <a:off x="2534062" y="1615850"/>
          <a:ext cx="2254490" cy="197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S_tradnl" sz="2400" b="1" kern="1200" dirty="0"/>
            <a:t>Peligros físicos, químicos, biológicos</a:t>
          </a:r>
          <a:r>
            <a:rPr lang="es-ES_tradnl" sz="2400" kern="1200" dirty="0"/>
            <a:t> </a:t>
          </a:r>
          <a:endParaRPr lang="es-ES" sz="2400" kern="1200" dirty="0"/>
        </a:p>
      </dsp:txBody>
      <dsp:txXfrm>
        <a:off x="2534062" y="1615850"/>
        <a:ext cx="2254490" cy="1976193"/>
      </dsp:txXfrm>
    </dsp:sp>
    <dsp:sp modelId="{3380687F-41A8-B946-9FA5-0DA8617A2A0B}">
      <dsp:nvSpPr>
        <dsp:cNvPr id="0" name=""/>
        <dsp:cNvSpPr/>
      </dsp:nvSpPr>
      <dsp:spPr>
        <a:xfrm>
          <a:off x="4363177" y="685877"/>
          <a:ext cx="425375" cy="425375"/>
        </a:xfrm>
        <a:prstGeom prst="triangle">
          <a:avLst>
            <a:gd name="adj" fmla="val 100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151013-16DD-EA4C-9416-54086BFF1176}">
      <dsp:nvSpPr>
        <dsp:cNvPr id="0" name=""/>
        <dsp:cNvSpPr/>
      </dsp:nvSpPr>
      <dsp:spPr>
        <a:xfrm rot="5400000">
          <a:off x="5544511" y="186774"/>
          <a:ext cx="1500744" cy="2497205"/>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8546AE-70E3-BB4A-BD0C-9BA41F413BC9}">
      <dsp:nvSpPr>
        <dsp:cNvPr id="0" name=""/>
        <dsp:cNvSpPr/>
      </dsp:nvSpPr>
      <dsp:spPr>
        <a:xfrm>
          <a:off x="5293999" y="932901"/>
          <a:ext cx="2254490" cy="197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S_tradnl" sz="2800" b="1" kern="1200" dirty="0"/>
            <a:t>Peligros biomecánicos</a:t>
          </a:r>
          <a:endParaRPr lang="es-ES" sz="2800" kern="1200" dirty="0"/>
        </a:p>
      </dsp:txBody>
      <dsp:txXfrm>
        <a:off x="5293999" y="932901"/>
        <a:ext cx="2254490" cy="1976193"/>
      </dsp:txXfrm>
    </dsp:sp>
    <dsp:sp modelId="{2ED5BAE3-E93A-A44C-9B11-1D6416DBB1DC}">
      <dsp:nvSpPr>
        <dsp:cNvPr id="0" name=""/>
        <dsp:cNvSpPr/>
      </dsp:nvSpPr>
      <dsp:spPr>
        <a:xfrm>
          <a:off x="7123115" y="2927"/>
          <a:ext cx="425375" cy="425375"/>
        </a:xfrm>
        <a:prstGeom prst="triangle">
          <a:avLst>
            <a:gd name="adj" fmla="val 100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23E8CE-B4B8-334B-AB13-8DBEC6B44B22}">
      <dsp:nvSpPr>
        <dsp:cNvPr id="0" name=""/>
        <dsp:cNvSpPr/>
      </dsp:nvSpPr>
      <dsp:spPr>
        <a:xfrm rot="5400000">
          <a:off x="8304448" y="-496174"/>
          <a:ext cx="1500744" cy="2497205"/>
        </a:xfrm>
        <a:prstGeom prst="corner">
          <a:avLst>
            <a:gd name="adj1" fmla="val 16120"/>
            <a:gd name="adj2" fmla="val 1611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AD33FE-958C-4746-93A3-60102B932722}">
      <dsp:nvSpPr>
        <dsp:cNvPr id="0" name=""/>
        <dsp:cNvSpPr/>
      </dsp:nvSpPr>
      <dsp:spPr>
        <a:xfrm>
          <a:off x="8053937" y="249952"/>
          <a:ext cx="2254490" cy="197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S" sz="2800" kern="1200" dirty="0"/>
            <a:t>Psicosocial</a:t>
          </a:r>
        </a:p>
      </dsp:txBody>
      <dsp:txXfrm>
        <a:off x="8053937" y="249952"/>
        <a:ext cx="2254490" cy="1976193"/>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180F8-CF39-5948-B40D-EB9B58563C04}">
      <dsp:nvSpPr>
        <dsp:cNvPr id="0" name=""/>
        <dsp:cNvSpPr/>
      </dsp:nvSpPr>
      <dsp:spPr>
        <a:xfrm>
          <a:off x="1256350" y="1551626"/>
          <a:ext cx="1158826" cy="1158826"/>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_tradnl" sz="1300" kern="1200" dirty="0"/>
            <a:t>Causalidad</a:t>
          </a:r>
          <a:endParaRPr lang="es-CO" sz="1300" kern="1200" dirty="0"/>
        </a:p>
      </dsp:txBody>
      <dsp:txXfrm>
        <a:off x="1426056" y="1721332"/>
        <a:ext cx="819414" cy="819414"/>
      </dsp:txXfrm>
    </dsp:sp>
    <dsp:sp modelId="{EB3FD36A-E82F-5D4D-ADA3-C2E9D6E1EE37}">
      <dsp:nvSpPr>
        <dsp:cNvPr id="0" name=""/>
        <dsp:cNvSpPr/>
      </dsp:nvSpPr>
      <dsp:spPr>
        <a:xfrm rot="12900000">
          <a:off x="468447" y="1334992"/>
          <a:ext cx="932554" cy="33026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A8E018-9DB3-E54C-A94F-B2A5C2DF538C}">
      <dsp:nvSpPr>
        <dsp:cNvPr id="0" name=""/>
        <dsp:cNvSpPr/>
      </dsp:nvSpPr>
      <dsp:spPr>
        <a:xfrm>
          <a:off x="2330" y="792325"/>
          <a:ext cx="1100884" cy="880707"/>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s-ES_tradnl" sz="1300" kern="1200" dirty="0"/>
            <a:t>Intralaborales, </a:t>
          </a:r>
          <a:endParaRPr lang="es-CO" sz="1300" kern="1200" dirty="0"/>
        </a:p>
      </dsp:txBody>
      <dsp:txXfrm>
        <a:off x="28125" y="818120"/>
        <a:ext cx="1049294" cy="829117"/>
      </dsp:txXfrm>
    </dsp:sp>
    <dsp:sp modelId="{B7ADE2D5-4B87-A344-9A20-F85AC78C418B}">
      <dsp:nvSpPr>
        <dsp:cNvPr id="0" name=""/>
        <dsp:cNvSpPr/>
      </dsp:nvSpPr>
      <dsp:spPr>
        <a:xfrm rot="16200000">
          <a:off x="1369486" y="865940"/>
          <a:ext cx="932554" cy="330265"/>
        </a:xfrm>
        <a:prstGeom prst="leftArrow">
          <a:avLst>
            <a:gd name="adj1" fmla="val 60000"/>
            <a:gd name="adj2" fmla="val 50000"/>
          </a:avLst>
        </a:prstGeom>
        <a:solidFill>
          <a:schemeClr val="accent5">
            <a:hueOff val="-1654278"/>
            <a:satOff val="-8885"/>
            <a:lumOff val="30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DFF4C4-DD92-754D-B9F3-36605D34BCAE}">
      <dsp:nvSpPr>
        <dsp:cNvPr id="0" name=""/>
        <dsp:cNvSpPr/>
      </dsp:nvSpPr>
      <dsp:spPr>
        <a:xfrm>
          <a:off x="1285321" y="124442"/>
          <a:ext cx="1100884" cy="880707"/>
        </a:xfrm>
        <a:prstGeom prst="roundRect">
          <a:avLst>
            <a:gd name="adj" fmla="val 10000"/>
          </a:avLst>
        </a:prstGeom>
        <a:solidFill>
          <a:schemeClr val="accent5">
            <a:hueOff val="-1654278"/>
            <a:satOff val="-8885"/>
            <a:lumOff val="30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s-ES_tradnl" sz="1300" kern="1200" dirty="0"/>
            <a:t>Extralaborales </a:t>
          </a:r>
          <a:endParaRPr lang="es-CO" sz="1300" kern="1200" dirty="0"/>
        </a:p>
      </dsp:txBody>
      <dsp:txXfrm>
        <a:off x="1311116" y="150237"/>
        <a:ext cx="1049294" cy="829117"/>
      </dsp:txXfrm>
    </dsp:sp>
    <dsp:sp modelId="{17BEBC0E-435E-254A-B539-B22FAD36EBCD}">
      <dsp:nvSpPr>
        <dsp:cNvPr id="0" name=""/>
        <dsp:cNvSpPr/>
      </dsp:nvSpPr>
      <dsp:spPr>
        <a:xfrm rot="19500000">
          <a:off x="2270526" y="1334992"/>
          <a:ext cx="932554" cy="330265"/>
        </a:xfrm>
        <a:prstGeom prst="leftArrow">
          <a:avLst>
            <a:gd name="adj1" fmla="val 60000"/>
            <a:gd name="adj2" fmla="val 50000"/>
          </a:avLst>
        </a:prstGeom>
        <a:solidFill>
          <a:schemeClr val="accent5">
            <a:hueOff val="-3308557"/>
            <a:satOff val="-17770"/>
            <a:lumOff val="6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D8A7FA-90B8-354D-8A29-4BD9089CFF76}">
      <dsp:nvSpPr>
        <dsp:cNvPr id="0" name=""/>
        <dsp:cNvSpPr/>
      </dsp:nvSpPr>
      <dsp:spPr>
        <a:xfrm>
          <a:off x="2568313" y="792325"/>
          <a:ext cx="1100884" cy="880707"/>
        </a:xfrm>
        <a:prstGeom prst="roundRect">
          <a:avLst>
            <a:gd name="adj" fmla="val 10000"/>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s-ES_tradnl" sz="1300" kern="1200" dirty="0"/>
            <a:t>Individuales.</a:t>
          </a:r>
          <a:endParaRPr lang="es-CO" sz="1300" kern="1200" dirty="0"/>
        </a:p>
      </dsp:txBody>
      <dsp:txXfrm>
        <a:off x="2594108" y="818120"/>
        <a:ext cx="1049294" cy="829117"/>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CEC1B-BF1D-1A40-AC94-5E096A810D20}">
      <dsp:nvSpPr>
        <dsp:cNvPr id="0" name=""/>
        <dsp:cNvSpPr/>
      </dsp:nvSpPr>
      <dsp:spPr>
        <a:xfrm rot="10800000">
          <a:off x="2591044" y="641"/>
          <a:ext cx="9672834" cy="618614"/>
        </a:xfrm>
        <a:prstGeom prst="homePlat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92" tIns="72390" rIns="135128" bIns="72390" numCol="1" spcCol="1270" anchor="ctr" anchorCtr="0">
          <a:noAutofit/>
        </a:bodyPr>
        <a:lstStyle/>
        <a:p>
          <a:pPr lvl="0" algn="ctr" defTabSz="844550">
            <a:lnSpc>
              <a:spcPct val="90000"/>
            </a:lnSpc>
            <a:spcBef>
              <a:spcPct val="0"/>
            </a:spcBef>
            <a:spcAft>
              <a:spcPct val="35000"/>
            </a:spcAft>
          </a:pPr>
          <a:r>
            <a:rPr lang="es-CO" sz="1900" kern="1200"/>
            <a:t>1930 a 1940 primeros estudios para determinar los limites máximos de exposición (Alemania URSS, USA)</a:t>
          </a:r>
        </a:p>
      </dsp:txBody>
      <dsp:txXfrm rot="10800000">
        <a:off x="2745697" y="641"/>
        <a:ext cx="9518181" cy="618614"/>
      </dsp:txXfrm>
    </dsp:sp>
    <dsp:sp modelId="{42177C9D-93B2-4E45-BB5A-41C483F34C81}">
      <dsp:nvSpPr>
        <dsp:cNvPr id="0" name=""/>
        <dsp:cNvSpPr/>
      </dsp:nvSpPr>
      <dsp:spPr>
        <a:xfrm>
          <a:off x="2281736" y="641"/>
          <a:ext cx="618614" cy="618614"/>
        </a:xfrm>
        <a:prstGeom prst="ellipse">
          <a:avLst/>
        </a:prstGeom>
        <a:solidFill>
          <a:schemeClr val="accent5">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B2A4F5-6108-7F48-93B3-08E7C49D0FF7}">
      <dsp:nvSpPr>
        <dsp:cNvPr id="0" name=""/>
        <dsp:cNvSpPr/>
      </dsp:nvSpPr>
      <dsp:spPr>
        <a:xfrm rot="10800000">
          <a:off x="2591044" y="789071"/>
          <a:ext cx="9672834" cy="618614"/>
        </a:xfrm>
        <a:prstGeom prst="homePlate">
          <a:avLst/>
        </a:prstGeom>
        <a:solidFill>
          <a:schemeClr val="accent5">
            <a:hueOff val="-551426"/>
            <a:satOff val="-2962"/>
            <a:lumOff val="10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92" tIns="72390" rIns="135128" bIns="72390" numCol="1" spcCol="1270" anchor="ctr" anchorCtr="0">
          <a:noAutofit/>
        </a:bodyPr>
        <a:lstStyle/>
        <a:p>
          <a:pPr lvl="0" algn="ctr" defTabSz="844550">
            <a:lnSpc>
              <a:spcPct val="90000"/>
            </a:lnSpc>
            <a:spcBef>
              <a:spcPct val="0"/>
            </a:spcBef>
            <a:spcAft>
              <a:spcPct val="35000"/>
            </a:spcAft>
          </a:pPr>
          <a:r>
            <a:rPr lang="es-CO" sz="1900" kern="1200"/>
            <a:t>1950 primera propuesta de TLV´s (Thershold Limit Value) por la American Conference of Governametal Industrial Hygienist (ACGIH).</a:t>
          </a:r>
        </a:p>
      </dsp:txBody>
      <dsp:txXfrm rot="10800000">
        <a:off x="2745697" y="789071"/>
        <a:ext cx="9518181" cy="618614"/>
      </dsp:txXfrm>
    </dsp:sp>
    <dsp:sp modelId="{E41B1FAD-352E-6846-8A2D-6723A068BBD3}">
      <dsp:nvSpPr>
        <dsp:cNvPr id="0" name=""/>
        <dsp:cNvSpPr/>
      </dsp:nvSpPr>
      <dsp:spPr>
        <a:xfrm>
          <a:off x="2281736" y="789071"/>
          <a:ext cx="618614" cy="618614"/>
        </a:xfrm>
        <a:prstGeom prst="ellipse">
          <a:avLst/>
        </a:prstGeom>
        <a:solidFill>
          <a:schemeClr val="accent5">
            <a:tint val="50000"/>
            <a:hueOff val="-624813"/>
            <a:satOff val="-2338"/>
            <a:lumOff val="2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61233D-CDFB-FE4B-B9DB-481F666AC410}">
      <dsp:nvSpPr>
        <dsp:cNvPr id="0" name=""/>
        <dsp:cNvSpPr/>
      </dsp:nvSpPr>
      <dsp:spPr>
        <a:xfrm rot="10800000">
          <a:off x="2591044" y="1577500"/>
          <a:ext cx="9672834" cy="618614"/>
        </a:xfrm>
        <a:prstGeom prst="homePlate">
          <a:avLst/>
        </a:prstGeom>
        <a:solidFill>
          <a:schemeClr val="accent5">
            <a:hueOff val="-1102852"/>
            <a:satOff val="-5923"/>
            <a:lumOff val="20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92" tIns="72390" rIns="135128" bIns="72390" numCol="1" spcCol="1270" anchor="ctr" anchorCtr="0">
          <a:noAutofit/>
        </a:bodyPr>
        <a:lstStyle/>
        <a:p>
          <a:pPr lvl="0" algn="ctr" defTabSz="844550">
            <a:lnSpc>
              <a:spcPct val="90000"/>
            </a:lnSpc>
            <a:spcBef>
              <a:spcPct val="0"/>
            </a:spcBef>
            <a:spcAft>
              <a:spcPct val="35000"/>
            </a:spcAft>
          </a:pPr>
          <a:r>
            <a:rPr lang="es-CO" sz="1900" kern="1200"/>
            <a:t>Agosto 1971 La Occupational Safety and Health Administration (OSHA) adoptó los TLV´s como oficiales denominandolos PEL (Permisible Exposure Limits).</a:t>
          </a:r>
        </a:p>
      </dsp:txBody>
      <dsp:txXfrm rot="10800000">
        <a:off x="2745697" y="1577500"/>
        <a:ext cx="9518181" cy="618614"/>
      </dsp:txXfrm>
    </dsp:sp>
    <dsp:sp modelId="{12FA782B-7835-9B49-A8AF-4E8417C5CC38}">
      <dsp:nvSpPr>
        <dsp:cNvPr id="0" name=""/>
        <dsp:cNvSpPr/>
      </dsp:nvSpPr>
      <dsp:spPr>
        <a:xfrm>
          <a:off x="2281736" y="1577500"/>
          <a:ext cx="618614" cy="618614"/>
        </a:xfrm>
        <a:prstGeom prst="ellipse">
          <a:avLst/>
        </a:prstGeom>
        <a:solidFill>
          <a:schemeClr val="accent5">
            <a:tint val="50000"/>
            <a:hueOff val="-1249626"/>
            <a:satOff val="-4677"/>
            <a:lumOff val="4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A8FF7A-8D1A-2045-BCEF-EDC9294C95AE}">
      <dsp:nvSpPr>
        <dsp:cNvPr id="0" name=""/>
        <dsp:cNvSpPr/>
      </dsp:nvSpPr>
      <dsp:spPr>
        <a:xfrm rot="10800000">
          <a:off x="2591044" y="2365930"/>
          <a:ext cx="9672834" cy="618614"/>
        </a:xfrm>
        <a:prstGeom prst="homePlate">
          <a:avLst/>
        </a:prstGeom>
        <a:solidFill>
          <a:schemeClr val="accent5">
            <a:hueOff val="-1654278"/>
            <a:satOff val="-8885"/>
            <a:lumOff val="30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92" tIns="72390" rIns="135128" bIns="72390" numCol="1" spcCol="1270" anchor="ctr" anchorCtr="0">
          <a:noAutofit/>
        </a:bodyPr>
        <a:lstStyle/>
        <a:p>
          <a:pPr lvl="0" algn="ctr" defTabSz="844550">
            <a:lnSpc>
              <a:spcPct val="90000"/>
            </a:lnSpc>
            <a:spcBef>
              <a:spcPct val="0"/>
            </a:spcBef>
            <a:spcAft>
              <a:spcPct val="35000"/>
            </a:spcAft>
          </a:pPr>
          <a:r>
            <a:rPr lang="es-CO" sz="1900" kern="1200"/>
            <a:t>URSS (MAC) Concentración Máxima Permisible, Valores Techo. (norma GOST 12.1.005.76).</a:t>
          </a:r>
        </a:p>
      </dsp:txBody>
      <dsp:txXfrm rot="10800000">
        <a:off x="2745697" y="2365930"/>
        <a:ext cx="9518181" cy="618614"/>
      </dsp:txXfrm>
    </dsp:sp>
    <dsp:sp modelId="{3B023863-C40D-1940-86B9-97F5C33E4DC5}">
      <dsp:nvSpPr>
        <dsp:cNvPr id="0" name=""/>
        <dsp:cNvSpPr/>
      </dsp:nvSpPr>
      <dsp:spPr>
        <a:xfrm>
          <a:off x="2281736" y="2365930"/>
          <a:ext cx="618614" cy="618614"/>
        </a:xfrm>
        <a:prstGeom prst="ellipse">
          <a:avLst/>
        </a:prstGeom>
        <a:solidFill>
          <a:schemeClr val="accent5">
            <a:tint val="50000"/>
            <a:hueOff val="-1874438"/>
            <a:satOff val="-7015"/>
            <a:lumOff val="63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FCF62E-5B02-9F4E-B580-DF4F94C68073}">
      <dsp:nvSpPr>
        <dsp:cNvPr id="0" name=""/>
        <dsp:cNvSpPr/>
      </dsp:nvSpPr>
      <dsp:spPr>
        <a:xfrm rot="10800000">
          <a:off x="2591044" y="3154360"/>
          <a:ext cx="9672834" cy="618614"/>
        </a:xfrm>
        <a:prstGeom prst="homePlate">
          <a:avLst/>
        </a:prstGeom>
        <a:solidFill>
          <a:schemeClr val="accent5">
            <a:hueOff val="-2205704"/>
            <a:satOff val="-11847"/>
            <a:lumOff val="40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92" tIns="72390" rIns="135128" bIns="72390" numCol="1" spcCol="1270" anchor="ctr" anchorCtr="0">
          <a:noAutofit/>
        </a:bodyPr>
        <a:lstStyle/>
        <a:p>
          <a:pPr lvl="0" algn="ctr" defTabSz="844550">
            <a:lnSpc>
              <a:spcPct val="90000"/>
            </a:lnSpc>
            <a:spcBef>
              <a:spcPct val="0"/>
            </a:spcBef>
            <a:spcAft>
              <a:spcPct val="35000"/>
            </a:spcAft>
          </a:pPr>
          <a:r>
            <a:rPr lang="es-CO" sz="1900" kern="1200"/>
            <a:t>Europa sigue las directiva de la UE.</a:t>
          </a:r>
        </a:p>
      </dsp:txBody>
      <dsp:txXfrm rot="10800000">
        <a:off x="2745697" y="3154360"/>
        <a:ext cx="9518181" cy="618614"/>
      </dsp:txXfrm>
    </dsp:sp>
    <dsp:sp modelId="{F7259471-25A1-1044-89BA-D6F8950EDE12}">
      <dsp:nvSpPr>
        <dsp:cNvPr id="0" name=""/>
        <dsp:cNvSpPr/>
      </dsp:nvSpPr>
      <dsp:spPr>
        <a:xfrm>
          <a:off x="2281736" y="3154360"/>
          <a:ext cx="618614" cy="618614"/>
        </a:xfrm>
        <a:prstGeom prst="ellipse">
          <a:avLst/>
        </a:prstGeom>
        <a:solidFill>
          <a:schemeClr val="accent5">
            <a:tint val="50000"/>
            <a:hueOff val="-2499251"/>
            <a:satOff val="-9354"/>
            <a:lumOff val="8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7DBEB0-5B1B-A849-BA48-C48335A69C51}">
      <dsp:nvSpPr>
        <dsp:cNvPr id="0" name=""/>
        <dsp:cNvSpPr/>
      </dsp:nvSpPr>
      <dsp:spPr>
        <a:xfrm rot="10800000">
          <a:off x="2591044" y="3942790"/>
          <a:ext cx="9672834" cy="618614"/>
        </a:xfrm>
        <a:prstGeom prst="homePlate">
          <a:avLst/>
        </a:prstGeom>
        <a:solidFill>
          <a:schemeClr val="accent5">
            <a:hueOff val="-2757130"/>
            <a:satOff val="-14808"/>
            <a:lumOff val="50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92" tIns="72390" rIns="135128" bIns="72390" numCol="1" spcCol="1270" anchor="ctr" anchorCtr="0">
          <a:noAutofit/>
        </a:bodyPr>
        <a:lstStyle/>
        <a:p>
          <a:pPr lvl="0" algn="ctr" defTabSz="844550">
            <a:lnSpc>
              <a:spcPct val="90000"/>
            </a:lnSpc>
            <a:spcBef>
              <a:spcPct val="0"/>
            </a:spcBef>
            <a:spcAft>
              <a:spcPct val="35000"/>
            </a:spcAft>
          </a:pPr>
          <a:r>
            <a:rPr lang="es-CO" sz="1900" kern="1200"/>
            <a:t>Colombia adoptó mediante la Resolución 2400 de mayo 22 de 1979 capítulo VIII articulo 154 la tabla de la ACGIH o los fijados por el MIN de Salud.</a:t>
          </a:r>
        </a:p>
      </dsp:txBody>
      <dsp:txXfrm rot="10800000">
        <a:off x="2745697" y="3942790"/>
        <a:ext cx="9518181" cy="618614"/>
      </dsp:txXfrm>
    </dsp:sp>
    <dsp:sp modelId="{367BBABB-B794-C241-A3B0-7641AF51EA13}">
      <dsp:nvSpPr>
        <dsp:cNvPr id="0" name=""/>
        <dsp:cNvSpPr/>
      </dsp:nvSpPr>
      <dsp:spPr>
        <a:xfrm>
          <a:off x="2281736" y="3942790"/>
          <a:ext cx="618614" cy="618614"/>
        </a:xfrm>
        <a:prstGeom prst="ellipse">
          <a:avLst/>
        </a:prstGeom>
        <a:solidFill>
          <a:schemeClr val="accent5">
            <a:tint val="50000"/>
            <a:hueOff val="-3124064"/>
            <a:satOff val="-11692"/>
            <a:lumOff val="10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8F52F4-B5CA-D340-8098-747E326CDB25}">
      <dsp:nvSpPr>
        <dsp:cNvPr id="0" name=""/>
        <dsp:cNvSpPr/>
      </dsp:nvSpPr>
      <dsp:spPr>
        <a:xfrm rot="10800000">
          <a:off x="2591044" y="4731219"/>
          <a:ext cx="9672834" cy="618614"/>
        </a:xfrm>
        <a:prstGeom prst="homePlate">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92" tIns="72390" rIns="135128" bIns="72390" numCol="1" spcCol="1270" anchor="ctr" anchorCtr="0">
          <a:noAutofit/>
        </a:bodyPr>
        <a:lstStyle/>
        <a:p>
          <a:pPr lvl="0" algn="ctr" defTabSz="844550">
            <a:lnSpc>
              <a:spcPct val="90000"/>
            </a:lnSpc>
            <a:spcBef>
              <a:spcPct val="0"/>
            </a:spcBef>
            <a:spcAft>
              <a:spcPct val="35000"/>
            </a:spcAft>
          </a:pPr>
          <a:r>
            <a:rPr lang="es-CO" sz="1900" kern="1200"/>
            <a:t>Nivel de acción: concentración a la cual se deben tomar medidas de Higiene.</a:t>
          </a:r>
        </a:p>
      </dsp:txBody>
      <dsp:txXfrm rot="10800000">
        <a:off x="2745697" y="4731219"/>
        <a:ext cx="9518181" cy="618614"/>
      </dsp:txXfrm>
    </dsp:sp>
    <dsp:sp modelId="{8443A52B-A70F-F647-AEE5-C2B108622CEB}">
      <dsp:nvSpPr>
        <dsp:cNvPr id="0" name=""/>
        <dsp:cNvSpPr/>
      </dsp:nvSpPr>
      <dsp:spPr>
        <a:xfrm>
          <a:off x="2281736" y="4731219"/>
          <a:ext cx="618614" cy="618614"/>
        </a:xfrm>
        <a:prstGeom prst="ellipse">
          <a:avLst/>
        </a:prstGeom>
        <a:solidFill>
          <a:schemeClr val="accent5">
            <a:tint val="50000"/>
            <a:hueOff val="-3748877"/>
            <a:satOff val="-14031"/>
            <a:lumOff val="12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B6F4E-824F-2044-B07E-9284F3B03442}">
      <dsp:nvSpPr>
        <dsp:cNvPr id="0" name=""/>
        <dsp:cNvSpPr/>
      </dsp:nvSpPr>
      <dsp:spPr>
        <a:xfrm>
          <a:off x="-6188009" y="-946688"/>
          <a:ext cx="7365985" cy="7365985"/>
        </a:xfrm>
        <a:prstGeom prst="blockArc">
          <a:avLst>
            <a:gd name="adj1" fmla="val 18900000"/>
            <a:gd name="adj2" fmla="val 2700000"/>
            <a:gd name="adj3" fmla="val 293"/>
          </a:avLst>
        </a:pr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28C6B8-8BF9-3441-B6D3-4AA1931795AC}">
      <dsp:nvSpPr>
        <dsp:cNvPr id="0" name=""/>
        <dsp:cNvSpPr/>
      </dsp:nvSpPr>
      <dsp:spPr>
        <a:xfrm>
          <a:off x="616492" y="420734"/>
          <a:ext cx="8379081" cy="8419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8263" tIns="71120" rIns="71120" bIns="71120" numCol="1" spcCol="1270" anchor="ctr" anchorCtr="0">
          <a:noAutofit/>
        </a:bodyPr>
        <a:lstStyle/>
        <a:p>
          <a:pPr lvl="0" algn="l" defTabSz="1244600">
            <a:lnSpc>
              <a:spcPct val="90000"/>
            </a:lnSpc>
            <a:spcBef>
              <a:spcPct val="0"/>
            </a:spcBef>
            <a:spcAft>
              <a:spcPct val="35000"/>
            </a:spcAft>
          </a:pPr>
          <a:r>
            <a:rPr lang="es-ES" sz="2800" kern="1200"/>
            <a:t>Los niveles TLVs publicados anualmente por la ACGIH en el texto TLVs and BEIs</a:t>
          </a:r>
          <a:endParaRPr lang="es-CO" sz="2800" kern="1200"/>
        </a:p>
      </dsp:txBody>
      <dsp:txXfrm>
        <a:off x="616492" y="420734"/>
        <a:ext cx="8379081" cy="841906"/>
      </dsp:txXfrm>
    </dsp:sp>
    <dsp:sp modelId="{4BE72947-62A0-E547-A5C7-B4A96586D76E}">
      <dsp:nvSpPr>
        <dsp:cNvPr id="0" name=""/>
        <dsp:cNvSpPr/>
      </dsp:nvSpPr>
      <dsp:spPr>
        <a:xfrm>
          <a:off x="90301" y="315495"/>
          <a:ext cx="1052382" cy="1052382"/>
        </a:xfrm>
        <a:prstGeom prst="ellipse">
          <a:avLst/>
        </a:prstGeom>
        <a:solidFill>
          <a:schemeClr val="lt1">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8C02B3-EC37-C747-B51E-D87E7FA91265}">
      <dsp:nvSpPr>
        <dsp:cNvPr id="0" name=""/>
        <dsp:cNvSpPr/>
      </dsp:nvSpPr>
      <dsp:spPr>
        <a:xfrm>
          <a:off x="1099176" y="1683812"/>
          <a:ext cx="7896397" cy="841906"/>
        </a:xfrm>
        <a:prstGeom prst="rect">
          <a:avLst/>
        </a:prstGeom>
        <a:solidFill>
          <a:schemeClr val="accent5">
            <a:hueOff val="-1102852"/>
            <a:satOff val="-5923"/>
            <a:lumOff val="20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8263" tIns="71120" rIns="71120" bIns="71120" numCol="1" spcCol="1270" anchor="ctr" anchorCtr="0">
          <a:noAutofit/>
        </a:bodyPr>
        <a:lstStyle/>
        <a:p>
          <a:pPr lvl="0" algn="l" defTabSz="1244600">
            <a:lnSpc>
              <a:spcPct val="90000"/>
            </a:lnSpc>
            <a:spcBef>
              <a:spcPct val="0"/>
            </a:spcBef>
            <a:spcAft>
              <a:spcPct val="35000"/>
            </a:spcAft>
          </a:pPr>
          <a:r>
            <a:rPr lang="es-ES" sz="2800" kern="1200"/>
            <a:t>Los niveles REL (Recommended Exposure Limits) publicados por NIOSH</a:t>
          </a:r>
          <a:endParaRPr lang="es-CO" sz="2800" kern="1200"/>
        </a:p>
      </dsp:txBody>
      <dsp:txXfrm>
        <a:off x="1099176" y="1683812"/>
        <a:ext cx="7896397" cy="841906"/>
      </dsp:txXfrm>
    </dsp:sp>
    <dsp:sp modelId="{AE174069-87DC-434A-BB5D-6E2737CE01F4}">
      <dsp:nvSpPr>
        <dsp:cNvPr id="0" name=""/>
        <dsp:cNvSpPr/>
      </dsp:nvSpPr>
      <dsp:spPr>
        <a:xfrm>
          <a:off x="572985" y="1578573"/>
          <a:ext cx="1052382" cy="1052382"/>
        </a:xfrm>
        <a:prstGeom prst="ellipse">
          <a:avLst/>
        </a:prstGeom>
        <a:solidFill>
          <a:schemeClr val="lt1">
            <a:hueOff val="0"/>
            <a:satOff val="0"/>
            <a:lumOff val="0"/>
            <a:alphaOff val="0"/>
          </a:schemeClr>
        </a:solidFill>
        <a:ln w="15875" cap="flat" cmpd="sng" algn="ctr">
          <a:solidFill>
            <a:schemeClr val="accent5">
              <a:hueOff val="-1102852"/>
              <a:satOff val="-5923"/>
              <a:lumOff val="2026"/>
              <a:alphaOff val="0"/>
            </a:schemeClr>
          </a:solidFill>
          <a:prstDash val="solid"/>
        </a:ln>
        <a:effectLst/>
      </dsp:spPr>
      <dsp:style>
        <a:lnRef idx="2">
          <a:scrgbClr r="0" g="0" b="0"/>
        </a:lnRef>
        <a:fillRef idx="1">
          <a:scrgbClr r="0" g="0" b="0"/>
        </a:fillRef>
        <a:effectRef idx="0">
          <a:scrgbClr r="0" g="0" b="0"/>
        </a:effectRef>
        <a:fontRef idx="minor"/>
      </dsp:style>
    </dsp:sp>
    <dsp:sp modelId="{8540D02D-24EC-684C-9F2B-F8B8800CCB4B}">
      <dsp:nvSpPr>
        <dsp:cNvPr id="0" name=""/>
        <dsp:cNvSpPr/>
      </dsp:nvSpPr>
      <dsp:spPr>
        <a:xfrm>
          <a:off x="1099176" y="2946889"/>
          <a:ext cx="7896397" cy="841906"/>
        </a:xfrm>
        <a:prstGeom prst="rect">
          <a:avLst/>
        </a:prstGeom>
        <a:solidFill>
          <a:schemeClr val="accent5">
            <a:hueOff val="-2205704"/>
            <a:satOff val="-11847"/>
            <a:lumOff val="40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8263" tIns="71120" rIns="71120" bIns="71120" numCol="1" spcCol="1270" anchor="ctr" anchorCtr="0">
          <a:noAutofit/>
        </a:bodyPr>
        <a:lstStyle/>
        <a:p>
          <a:pPr lvl="0" algn="l" defTabSz="1244600">
            <a:lnSpc>
              <a:spcPct val="90000"/>
            </a:lnSpc>
            <a:spcBef>
              <a:spcPct val="0"/>
            </a:spcBef>
            <a:spcAft>
              <a:spcPct val="35000"/>
            </a:spcAft>
          </a:pPr>
          <a:r>
            <a:rPr lang="es-ES" sz="2800" kern="1200"/>
            <a:t>Los niveles PEL (Permisible Exposure Limits) publicados por OSHA</a:t>
          </a:r>
          <a:endParaRPr lang="es-CO" sz="2800" kern="1200"/>
        </a:p>
      </dsp:txBody>
      <dsp:txXfrm>
        <a:off x="1099176" y="2946889"/>
        <a:ext cx="7896397" cy="841906"/>
      </dsp:txXfrm>
    </dsp:sp>
    <dsp:sp modelId="{C7811FD8-56DD-6048-8744-10DE4D7B18F6}">
      <dsp:nvSpPr>
        <dsp:cNvPr id="0" name=""/>
        <dsp:cNvSpPr/>
      </dsp:nvSpPr>
      <dsp:spPr>
        <a:xfrm>
          <a:off x="572985" y="2841651"/>
          <a:ext cx="1052382" cy="1052382"/>
        </a:xfrm>
        <a:prstGeom prst="ellipse">
          <a:avLst/>
        </a:prstGeom>
        <a:solidFill>
          <a:schemeClr val="lt1">
            <a:hueOff val="0"/>
            <a:satOff val="0"/>
            <a:lumOff val="0"/>
            <a:alphaOff val="0"/>
          </a:schemeClr>
        </a:solidFill>
        <a:ln w="15875" cap="flat" cmpd="sng" algn="ctr">
          <a:solidFill>
            <a:schemeClr val="accent5">
              <a:hueOff val="-2205704"/>
              <a:satOff val="-11847"/>
              <a:lumOff val="4052"/>
              <a:alphaOff val="0"/>
            </a:schemeClr>
          </a:solidFill>
          <a:prstDash val="solid"/>
        </a:ln>
        <a:effectLst/>
      </dsp:spPr>
      <dsp:style>
        <a:lnRef idx="2">
          <a:scrgbClr r="0" g="0" b="0"/>
        </a:lnRef>
        <a:fillRef idx="1">
          <a:scrgbClr r="0" g="0" b="0"/>
        </a:fillRef>
        <a:effectRef idx="0">
          <a:scrgbClr r="0" g="0" b="0"/>
        </a:effectRef>
        <a:fontRef idx="minor"/>
      </dsp:style>
    </dsp:sp>
    <dsp:sp modelId="{00C5FC11-0BC2-E74C-9E35-7E193DCC64CA}">
      <dsp:nvSpPr>
        <dsp:cNvPr id="0" name=""/>
        <dsp:cNvSpPr/>
      </dsp:nvSpPr>
      <dsp:spPr>
        <a:xfrm>
          <a:off x="616492" y="4209967"/>
          <a:ext cx="8379081" cy="841906"/>
        </a:xfrm>
        <a:prstGeom prst="rect">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8263" tIns="71120" rIns="71120" bIns="71120" numCol="1" spcCol="1270" anchor="ctr" anchorCtr="0">
          <a:noAutofit/>
        </a:bodyPr>
        <a:lstStyle/>
        <a:p>
          <a:pPr lvl="0" algn="l" defTabSz="1244600">
            <a:lnSpc>
              <a:spcPct val="90000"/>
            </a:lnSpc>
            <a:spcBef>
              <a:spcPct val="0"/>
            </a:spcBef>
            <a:spcAft>
              <a:spcPct val="35000"/>
            </a:spcAft>
          </a:pPr>
          <a:r>
            <a:rPr lang="es-ES" sz="2800" kern="1200"/>
            <a:t>Los niveles MAK (Maximum Concentration Values) publicados por la República Federal de Alemania.</a:t>
          </a:r>
          <a:endParaRPr lang="es-CO" sz="2800" kern="1200"/>
        </a:p>
      </dsp:txBody>
      <dsp:txXfrm>
        <a:off x="616492" y="4209967"/>
        <a:ext cx="8379081" cy="841906"/>
      </dsp:txXfrm>
    </dsp:sp>
    <dsp:sp modelId="{DD51DE69-A52D-514E-9F97-09A3782460AB}">
      <dsp:nvSpPr>
        <dsp:cNvPr id="0" name=""/>
        <dsp:cNvSpPr/>
      </dsp:nvSpPr>
      <dsp:spPr>
        <a:xfrm>
          <a:off x="90301" y="4104729"/>
          <a:ext cx="1052382" cy="1052382"/>
        </a:xfrm>
        <a:prstGeom prst="ellipse">
          <a:avLst/>
        </a:prstGeom>
        <a:solidFill>
          <a:schemeClr val="lt1">
            <a:hueOff val="0"/>
            <a:satOff val="0"/>
            <a:lumOff val="0"/>
            <a:alphaOff val="0"/>
          </a:schemeClr>
        </a:solidFill>
        <a:ln w="15875" cap="flat" cmpd="sng" algn="ctr">
          <a:solidFill>
            <a:schemeClr val="accent5">
              <a:hueOff val="-3308557"/>
              <a:satOff val="-17770"/>
              <a:lumOff val="607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2F22A-F585-EB4B-9B46-F34218F16F5E}">
      <dsp:nvSpPr>
        <dsp:cNvPr id="0" name=""/>
        <dsp:cNvSpPr/>
      </dsp:nvSpPr>
      <dsp:spPr>
        <a:xfrm>
          <a:off x="2464" y="0"/>
          <a:ext cx="3834053" cy="2539355"/>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S" sz="3600" kern="1200">
              <a:latin typeface="Arial" charset="0"/>
              <a:ea typeface="ＭＳ Ｐゴシック"/>
              <a:cs typeface="Arial" charset="0"/>
            </a:rPr>
            <a:t>TLV-TWA</a:t>
          </a:r>
          <a:endParaRPr lang="es-ES" sz="3600" kern="1200" dirty="0"/>
        </a:p>
      </dsp:txBody>
      <dsp:txXfrm>
        <a:off x="2464" y="1015742"/>
        <a:ext cx="3834053" cy="1015742"/>
      </dsp:txXfrm>
    </dsp:sp>
    <dsp:sp modelId="{7637C958-9ED6-C642-BBE6-5718949CD5A9}">
      <dsp:nvSpPr>
        <dsp:cNvPr id="0" name=""/>
        <dsp:cNvSpPr/>
      </dsp:nvSpPr>
      <dsp:spPr>
        <a:xfrm>
          <a:off x="1496688" y="152361"/>
          <a:ext cx="845605" cy="845605"/>
        </a:xfrm>
        <a:prstGeom prst="ellipse">
          <a:avLst/>
        </a:prstGeom>
        <a:solidFill>
          <a:schemeClr val="accent5">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B95941-268C-5443-8A26-3BC18FB7AE35}">
      <dsp:nvSpPr>
        <dsp:cNvPr id="0" name=""/>
        <dsp:cNvSpPr/>
      </dsp:nvSpPr>
      <dsp:spPr>
        <a:xfrm>
          <a:off x="3932253" y="0"/>
          <a:ext cx="3834053" cy="2539355"/>
        </a:xfrm>
        <a:prstGeom prst="roundRect">
          <a:avLst>
            <a:gd name="adj" fmla="val 10000"/>
          </a:avLst>
        </a:prstGeom>
        <a:solidFill>
          <a:schemeClr val="accent5">
            <a:hueOff val="-1654278"/>
            <a:satOff val="-8885"/>
            <a:lumOff val="30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S" altLang="es-CO" sz="3600" kern="1200">
              <a:cs typeface="Arial" panose="020B0604020202020204" pitchFamily="34" charset="0"/>
            </a:rPr>
            <a:t>TLV - STEL</a:t>
          </a:r>
          <a:endParaRPr lang="es-ES" sz="3600" kern="1200" dirty="0">
            <a:latin typeface="Arial" charset="0"/>
            <a:ea typeface="ＭＳ Ｐゴシック"/>
            <a:cs typeface="Arial" charset="0"/>
          </a:endParaRPr>
        </a:p>
      </dsp:txBody>
      <dsp:txXfrm>
        <a:off x="3932253" y="1015742"/>
        <a:ext cx="3834053" cy="1015742"/>
      </dsp:txXfrm>
    </dsp:sp>
    <dsp:sp modelId="{2494A3B2-61C9-A24D-84DE-547AAC081635}">
      <dsp:nvSpPr>
        <dsp:cNvPr id="0" name=""/>
        <dsp:cNvSpPr/>
      </dsp:nvSpPr>
      <dsp:spPr>
        <a:xfrm>
          <a:off x="5445762" y="152361"/>
          <a:ext cx="845605" cy="845605"/>
        </a:xfrm>
        <a:prstGeom prst="ellipse">
          <a:avLst/>
        </a:prstGeom>
        <a:solidFill>
          <a:schemeClr val="accent5">
            <a:tint val="50000"/>
            <a:hueOff val="-1874438"/>
            <a:satOff val="-7015"/>
            <a:lumOff val="63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D39426-E734-0A44-ABE8-458139B109C7}">
      <dsp:nvSpPr>
        <dsp:cNvPr id="0" name=""/>
        <dsp:cNvSpPr/>
      </dsp:nvSpPr>
      <dsp:spPr>
        <a:xfrm>
          <a:off x="7900613" y="0"/>
          <a:ext cx="3834053" cy="2539355"/>
        </a:xfrm>
        <a:prstGeom prst="roundRect">
          <a:avLst>
            <a:gd name="adj" fmla="val 10000"/>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S" sz="3600" b="1" kern="1200">
              <a:latin typeface="Arial" charset="0"/>
              <a:ea typeface="ＭＳ Ｐゴシック"/>
              <a:cs typeface="Arial" charset="0"/>
            </a:rPr>
            <a:t>TLV - C</a:t>
          </a:r>
          <a:endParaRPr lang="es-ES" sz="3600" b="1" kern="1200" dirty="0"/>
        </a:p>
      </dsp:txBody>
      <dsp:txXfrm>
        <a:off x="7900613" y="1015742"/>
        <a:ext cx="3834053" cy="1015742"/>
      </dsp:txXfrm>
    </dsp:sp>
    <dsp:sp modelId="{97C9F3DF-9B40-D348-9037-9D59B3ADA778}">
      <dsp:nvSpPr>
        <dsp:cNvPr id="0" name=""/>
        <dsp:cNvSpPr/>
      </dsp:nvSpPr>
      <dsp:spPr>
        <a:xfrm>
          <a:off x="9394837" y="152361"/>
          <a:ext cx="845605" cy="845605"/>
        </a:xfrm>
        <a:prstGeom prst="ellipse">
          <a:avLst/>
        </a:prstGeom>
        <a:solidFill>
          <a:schemeClr val="accent5">
            <a:tint val="50000"/>
            <a:hueOff val="-3748877"/>
            <a:satOff val="-14031"/>
            <a:lumOff val="12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2C1B5C-401F-6F4E-B4EF-7689AB65EBC9}">
      <dsp:nvSpPr>
        <dsp:cNvPr id="0" name=""/>
        <dsp:cNvSpPr/>
      </dsp:nvSpPr>
      <dsp:spPr>
        <a:xfrm>
          <a:off x="469485" y="2031484"/>
          <a:ext cx="10798160" cy="380903"/>
        </a:xfrm>
        <a:prstGeom prst="leftRightArrow">
          <a:avLst/>
        </a:prstGeom>
        <a:solidFill>
          <a:schemeClr val="accent5">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A75A6-BA8D-0E45-8595-9027BE9289E0}">
      <dsp:nvSpPr>
        <dsp:cNvPr id="0" name=""/>
        <dsp:cNvSpPr/>
      </dsp:nvSpPr>
      <dsp:spPr>
        <a:xfrm>
          <a:off x="2600666" y="2867324"/>
          <a:ext cx="2153623" cy="2153623"/>
        </a:xfrm>
        <a:prstGeom prst="ellipse">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b="0" i="0" kern="1200" dirty="0"/>
            <a:t>Responsabilidad</a:t>
          </a:r>
          <a:endParaRPr lang="es-CO" sz="2000" kern="1200" dirty="0"/>
        </a:p>
      </dsp:txBody>
      <dsp:txXfrm>
        <a:off x="2916057" y="3182715"/>
        <a:ext cx="1522841" cy="1522841"/>
      </dsp:txXfrm>
    </dsp:sp>
    <dsp:sp modelId="{3794D716-4956-3744-832A-D6E149A8D754}">
      <dsp:nvSpPr>
        <dsp:cNvPr id="0" name=""/>
        <dsp:cNvSpPr/>
      </dsp:nvSpPr>
      <dsp:spPr>
        <a:xfrm rot="12900000">
          <a:off x="943055" y="2400057"/>
          <a:ext cx="1935071" cy="613782"/>
        </a:xfrm>
        <a:prstGeom prst="leftArrow">
          <a:avLst>
            <a:gd name="adj1" fmla="val 60000"/>
            <a:gd name="adj2" fmla="val 5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87B67B7-AF31-FA49-8D76-A47305A542A9}">
      <dsp:nvSpPr>
        <dsp:cNvPr id="0" name=""/>
        <dsp:cNvSpPr/>
      </dsp:nvSpPr>
      <dsp:spPr>
        <a:xfrm>
          <a:off x="95061" y="1333615"/>
          <a:ext cx="2045941" cy="1636753"/>
        </a:xfrm>
        <a:prstGeom prst="roundRect">
          <a:avLst>
            <a:gd name="adj" fmla="val 10000"/>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s-CO" sz="2700" b="0" i="0" kern="1200"/>
            <a:t>Ética</a:t>
          </a:r>
          <a:endParaRPr lang="es-CO" sz="2700" kern="1200"/>
        </a:p>
      </dsp:txBody>
      <dsp:txXfrm>
        <a:off x="143000" y="1381554"/>
        <a:ext cx="1950063" cy="1540875"/>
      </dsp:txXfrm>
    </dsp:sp>
    <dsp:sp modelId="{DE2DC9A1-8360-4645-98D8-226339760198}">
      <dsp:nvSpPr>
        <dsp:cNvPr id="0" name=""/>
        <dsp:cNvSpPr/>
      </dsp:nvSpPr>
      <dsp:spPr>
        <a:xfrm rot="16200000">
          <a:off x="2709942" y="1480273"/>
          <a:ext cx="1935071" cy="613782"/>
        </a:xfrm>
        <a:prstGeom prst="leftArrow">
          <a:avLst>
            <a:gd name="adj1" fmla="val 60000"/>
            <a:gd name="adj2" fmla="val 50000"/>
          </a:avLst>
        </a:prstGeom>
        <a:gradFill rotWithShape="0">
          <a:gsLst>
            <a:gs pos="0">
              <a:schemeClr val="accent2">
                <a:hueOff val="-734515"/>
                <a:satOff val="-16247"/>
                <a:lumOff val="-3235"/>
                <a:alphaOff val="0"/>
                <a:tint val="94000"/>
                <a:satMod val="105000"/>
                <a:lumMod val="102000"/>
              </a:schemeClr>
            </a:gs>
            <a:gs pos="100000">
              <a:schemeClr val="accent2">
                <a:hueOff val="-734515"/>
                <a:satOff val="-16247"/>
                <a:lumOff val="-323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C72860-A3C4-F84C-9B6A-24081A9D7B18}">
      <dsp:nvSpPr>
        <dsp:cNvPr id="0" name=""/>
        <dsp:cNvSpPr/>
      </dsp:nvSpPr>
      <dsp:spPr>
        <a:xfrm>
          <a:off x="2654507" y="1252"/>
          <a:ext cx="2045941" cy="1636753"/>
        </a:xfrm>
        <a:prstGeom prst="roundRect">
          <a:avLst>
            <a:gd name="adj" fmla="val 10000"/>
          </a:avLst>
        </a:prstGeom>
        <a:gradFill rotWithShape="0">
          <a:gsLst>
            <a:gs pos="0">
              <a:schemeClr val="accent2">
                <a:hueOff val="-734515"/>
                <a:satOff val="-16247"/>
                <a:lumOff val="-3235"/>
                <a:alphaOff val="0"/>
                <a:tint val="94000"/>
                <a:satMod val="105000"/>
                <a:lumMod val="102000"/>
              </a:schemeClr>
            </a:gs>
            <a:gs pos="100000">
              <a:schemeClr val="accent2">
                <a:hueOff val="-734515"/>
                <a:satOff val="-16247"/>
                <a:lumOff val="-323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s-CO" sz="2700" b="0" i="0" kern="1200" dirty="0"/>
            <a:t>Deontológica</a:t>
          </a:r>
          <a:endParaRPr lang="es-CO" sz="2700" kern="1200" dirty="0"/>
        </a:p>
      </dsp:txBody>
      <dsp:txXfrm>
        <a:off x="2702446" y="49191"/>
        <a:ext cx="1950063" cy="1540875"/>
      </dsp:txXfrm>
    </dsp:sp>
    <dsp:sp modelId="{58EE17D0-F38E-5B4C-A8CC-8485C1031F28}">
      <dsp:nvSpPr>
        <dsp:cNvPr id="0" name=""/>
        <dsp:cNvSpPr/>
      </dsp:nvSpPr>
      <dsp:spPr>
        <a:xfrm rot="19500000">
          <a:off x="4476829" y="2400057"/>
          <a:ext cx="1935071" cy="613782"/>
        </a:xfrm>
        <a:prstGeom prst="leftArrow">
          <a:avLst>
            <a:gd name="adj1" fmla="val 60000"/>
            <a:gd name="adj2" fmla="val 50000"/>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86D8214-0B02-A74B-A2D3-10D4584DD6FC}">
      <dsp:nvSpPr>
        <dsp:cNvPr id="0" name=""/>
        <dsp:cNvSpPr/>
      </dsp:nvSpPr>
      <dsp:spPr>
        <a:xfrm>
          <a:off x="5213953" y="1333615"/>
          <a:ext cx="2045941" cy="1636753"/>
        </a:xfrm>
        <a:prstGeom prst="roundRect">
          <a:avLst>
            <a:gd name="adj" fmla="val 10000"/>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s-CO" sz="2700" b="0" i="0" kern="1200"/>
            <a:t>Legal</a:t>
          </a:r>
          <a:endParaRPr lang="es-CO" sz="2700" kern="1200"/>
        </a:p>
      </dsp:txBody>
      <dsp:txXfrm>
        <a:off x="5261892" y="1381554"/>
        <a:ext cx="1950063" cy="1540875"/>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F8F9F-563B-4A48-B0B8-88AE41182BA8}">
      <dsp:nvSpPr>
        <dsp:cNvPr id="0" name=""/>
        <dsp:cNvSpPr/>
      </dsp:nvSpPr>
      <dsp:spPr>
        <a:xfrm>
          <a:off x="0" y="194524"/>
          <a:ext cx="6840538" cy="284310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S" sz="2700" b="1" kern="1200"/>
            <a:t>(Valor Limite Umbral-Media ponderada en el tiempo)  </a:t>
          </a:r>
          <a:r>
            <a:rPr lang="es-ES" sz="2700" kern="1200"/>
            <a:t>Concentración media ponderada en el tiempo, para una jornada normal de trabajo de 8 horas y una semana laboral de 40 horas, a la que pueden estar expuestos casi todos los trabajadores repetidamente día tras día, sin efectos adversos.</a:t>
          </a:r>
          <a:endParaRPr lang="es-CO" sz="2700" kern="1200" dirty="0"/>
        </a:p>
      </dsp:txBody>
      <dsp:txXfrm>
        <a:off x="138789" y="333313"/>
        <a:ext cx="6562960" cy="2565522"/>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08798-7566-5746-90C2-797DA0DCFD81}">
      <dsp:nvSpPr>
        <dsp:cNvPr id="0" name=""/>
        <dsp:cNvSpPr/>
      </dsp:nvSpPr>
      <dsp:spPr>
        <a:xfrm>
          <a:off x="0" y="18209"/>
          <a:ext cx="6192837" cy="301158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ES" sz="3300" b="1" kern="1200"/>
            <a:t>Concentración a la que los trabajadores pueden estar expuestos, no mas de 15 minutos, (y no repetirse más de cuatro veces en una jornada). (4/15/60) </a:t>
          </a:r>
          <a:endParaRPr lang="es-CO" sz="3300" kern="1200"/>
        </a:p>
      </dsp:txBody>
      <dsp:txXfrm>
        <a:off x="147013" y="165222"/>
        <a:ext cx="5898811" cy="2717554"/>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51405-0FC3-5A4D-A96E-4013F1E92DC0}">
      <dsp:nvSpPr>
        <dsp:cNvPr id="0" name=""/>
        <dsp:cNvSpPr/>
      </dsp:nvSpPr>
      <dsp:spPr>
        <a:xfrm>
          <a:off x="0" y="22805"/>
          <a:ext cx="6045200" cy="263250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S" sz="2500" b="1" kern="1200"/>
            <a:t>Es la concentración que no se debe sobrepasar en ningún momento de la exposición durante el trabajo. Para su valoración se admiten muestreos de 15 minutos, excepto para aquellas sustancias que puedan causar irritación inmediata con exposiciones muy cortas.</a:t>
          </a:r>
          <a:endParaRPr lang="es-CO" sz="2500" kern="1200"/>
        </a:p>
      </dsp:txBody>
      <dsp:txXfrm>
        <a:off x="128508" y="151313"/>
        <a:ext cx="5788184" cy="2375484"/>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0CDFD-8C79-E741-9352-FFC694470CD8}">
      <dsp:nvSpPr>
        <dsp:cNvPr id="0" name=""/>
        <dsp:cNvSpPr/>
      </dsp:nvSpPr>
      <dsp:spPr>
        <a:xfrm>
          <a:off x="0" y="4899"/>
          <a:ext cx="4848225" cy="100620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kern="1200"/>
            <a:t>Riesgos para la salud no existen y se toma como referencia para definir el concepto de calidad de aire. </a:t>
          </a:r>
          <a:endParaRPr lang="es-CO" sz="2000" kern="1200"/>
        </a:p>
      </dsp:txBody>
      <dsp:txXfrm>
        <a:off x="49119" y="54018"/>
        <a:ext cx="4749987" cy="907962"/>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75C-C84B-EC45-AE46-7624B2615D8C}">
      <dsp:nvSpPr>
        <dsp:cNvPr id="0" name=""/>
        <dsp:cNvSpPr/>
      </dsp:nvSpPr>
      <dsp:spPr>
        <a:xfrm>
          <a:off x="0" y="45352"/>
          <a:ext cx="7176052" cy="262548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CO" sz="3300" kern="1200" dirty="0"/>
            <a:t>Debe quedar evidencia de entrega y recibido, (constatar que el médico ocupacional la conoce y el empleador la ha entregado oportunamente).</a:t>
          </a:r>
          <a:r>
            <a:rPr lang="es-CO" sz="3300" b="1" kern="1200" dirty="0"/>
            <a:t> (Parágrafo 1)</a:t>
          </a:r>
          <a:endParaRPr lang="es-CO" sz="3300" kern="1200" dirty="0"/>
        </a:p>
      </dsp:txBody>
      <dsp:txXfrm>
        <a:off x="128165" y="173517"/>
        <a:ext cx="6919722" cy="2369150"/>
      </dsp:txXfrm>
    </dsp:sp>
    <dsp:sp modelId="{3404728D-DBEE-9744-8FDB-B1906658997F}">
      <dsp:nvSpPr>
        <dsp:cNvPr id="0" name=""/>
        <dsp:cNvSpPr/>
      </dsp:nvSpPr>
      <dsp:spPr>
        <a:xfrm>
          <a:off x="0" y="2765872"/>
          <a:ext cx="7176052" cy="262548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CO" sz="3300" kern="1200" dirty="0"/>
            <a:t>Si el médico especialista que realiza las EMO considera información insuficiente, podrá solicitar ampliación.</a:t>
          </a:r>
          <a:r>
            <a:rPr lang="es-CO" sz="3300" b="1" kern="1200" dirty="0"/>
            <a:t> (Parágrafo 2)</a:t>
          </a:r>
          <a:endParaRPr lang="es-CO" sz="3300" kern="1200" dirty="0"/>
        </a:p>
      </dsp:txBody>
      <dsp:txXfrm>
        <a:off x="128165" y="2894037"/>
        <a:ext cx="6919722" cy="2369150"/>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46409-CBB5-AE4F-8974-734F24A043B8}">
      <dsp:nvSpPr>
        <dsp:cNvPr id="0" name=""/>
        <dsp:cNvSpPr/>
      </dsp:nvSpPr>
      <dsp:spPr>
        <a:xfrm>
          <a:off x="4632" y="0"/>
          <a:ext cx="5306218" cy="522290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s-CO" sz="2700" kern="1200"/>
            <a:t>k) Número de identificación CAS: Corresponde al número de identificación de una sustancia química, asignado por Chemical Abstrac Service.</a:t>
          </a:r>
        </a:p>
      </dsp:txBody>
      <dsp:txXfrm>
        <a:off x="4632" y="2089162"/>
        <a:ext cx="5306218" cy="2089162"/>
      </dsp:txXfrm>
    </dsp:sp>
    <dsp:sp modelId="{74E72EE6-280C-9347-95E6-D4C85E7AAB4D}">
      <dsp:nvSpPr>
        <dsp:cNvPr id="0" name=""/>
        <dsp:cNvSpPr/>
      </dsp:nvSpPr>
      <dsp:spPr>
        <a:xfrm>
          <a:off x="1788127" y="313374"/>
          <a:ext cx="1739227" cy="173922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1A4D0E-A45F-5040-A992-0545B1012C12}">
      <dsp:nvSpPr>
        <dsp:cNvPr id="0" name=""/>
        <dsp:cNvSpPr/>
      </dsp:nvSpPr>
      <dsp:spPr>
        <a:xfrm>
          <a:off x="5470037" y="0"/>
          <a:ext cx="5306218" cy="522290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s-CO" sz="2700" kern="1200"/>
            <a:t>1) Órgano blanco: Órgano al cual tiene afinidad un determinado elemento o sustancia y que es susceptible de daño o afección.</a:t>
          </a:r>
        </a:p>
      </dsp:txBody>
      <dsp:txXfrm>
        <a:off x="5470037" y="2089162"/>
        <a:ext cx="5306218" cy="2089162"/>
      </dsp:txXfrm>
    </dsp:sp>
    <dsp:sp modelId="{5519F753-35D2-F746-BCD3-B7D93689B099}">
      <dsp:nvSpPr>
        <dsp:cNvPr id="0" name=""/>
        <dsp:cNvSpPr/>
      </dsp:nvSpPr>
      <dsp:spPr>
        <a:xfrm>
          <a:off x="7253532" y="282537"/>
          <a:ext cx="1739227" cy="1739227"/>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5F09F7-97A3-4B45-A5D8-0D3113C18E36}">
      <dsp:nvSpPr>
        <dsp:cNvPr id="0" name=""/>
        <dsp:cNvSpPr/>
      </dsp:nvSpPr>
      <dsp:spPr>
        <a:xfrm>
          <a:off x="431235" y="4178324"/>
          <a:ext cx="9918416" cy="783435"/>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A3C9E-2B15-BC45-A3F6-3B246FB4FE04}">
      <dsp:nvSpPr>
        <dsp:cNvPr id="0" name=""/>
        <dsp:cNvSpPr/>
      </dsp:nvSpPr>
      <dsp:spPr>
        <a:xfrm>
          <a:off x="1981769" y="0"/>
          <a:ext cx="3468890" cy="231258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EBF46-4A3B-4547-A72E-C9E6550EF655}">
      <dsp:nvSpPr>
        <dsp:cNvPr id="0" name=""/>
        <dsp:cNvSpPr/>
      </dsp:nvSpPr>
      <dsp:spPr>
        <a:xfrm>
          <a:off x="5640662" y="2457195"/>
          <a:ext cx="4914561" cy="303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CO" sz="2100" kern="1200" dirty="0"/>
            <a:t>Es un documento que describe las funciones, responsabilidades, habilidades, competencias y requisitos físicos, mentales y técnicos que debe cumplir una persona para desempeñar un cargo, también contempla los riesgos laborales asociados a las tareas asignadas, así como las medidas preventivas necesarias para garantizar la salud y seguridad del trabajador, este perfil es fundamental para orientar las EMO.</a:t>
          </a:r>
        </a:p>
      </dsp:txBody>
      <dsp:txXfrm>
        <a:off x="5640662" y="2457195"/>
        <a:ext cx="4914561" cy="3035638"/>
      </dsp:txXfrm>
    </dsp:sp>
    <dsp:sp modelId="{6DC4E348-BD1D-B54D-A43B-573CB1285D66}">
      <dsp:nvSpPr>
        <dsp:cNvPr id="0" name=""/>
        <dsp:cNvSpPr/>
      </dsp:nvSpPr>
      <dsp:spPr>
        <a:xfrm>
          <a:off x="5207050" y="2023956"/>
          <a:ext cx="1180286" cy="1180591"/>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BFB7CF-02AF-4449-807E-8C129C16CE1D}">
      <dsp:nvSpPr>
        <dsp:cNvPr id="0" name=""/>
        <dsp:cNvSpPr/>
      </dsp:nvSpPr>
      <dsp:spPr>
        <a:xfrm rot="5400000">
          <a:off x="9842581" y="2024109"/>
          <a:ext cx="1180591" cy="1180286"/>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07E5D2-A976-994A-B998-87F3EAE4226A}">
      <dsp:nvSpPr>
        <dsp:cNvPr id="0" name=""/>
        <dsp:cNvSpPr/>
      </dsp:nvSpPr>
      <dsp:spPr>
        <a:xfrm rot="16200000">
          <a:off x="5206898" y="4746226"/>
          <a:ext cx="1180591" cy="1180286"/>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C78C5-4F7E-9045-9F27-4E047407333A}">
      <dsp:nvSpPr>
        <dsp:cNvPr id="0" name=""/>
        <dsp:cNvSpPr/>
      </dsp:nvSpPr>
      <dsp:spPr>
        <a:xfrm rot="10800000">
          <a:off x="9842734" y="4746074"/>
          <a:ext cx="1180286" cy="1180591"/>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EB496-D341-7E4D-985B-CB944FC4944D}">
      <dsp:nvSpPr>
        <dsp:cNvPr id="0" name=""/>
        <dsp:cNvSpPr/>
      </dsp:nvSpPr>
      <dsp:spPr>
        <a:xfrm>
          <a:off x="4080194" y="3437437"/>
          <a:ext cx="2886552" cy="2886552"/>
        </a:xfrm>
        <a:prstGeom prst="ellips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CO" sz="2800" kern="1200" dirty="0"/>
            <a:t>Restricciones y Recomendaciones</a:t>
          </a:r>
        </a:p>
      </dsp:txBody>
      <dsp:txXfrm>
        <a:off x="4502920" y="3860163"/>
        <a:ext cx="2041100" cy="2041100"/>
      </dsp:txXfrm>
    </dsp:sp>
    <dsp:sp modelId="{6DA15BE7-6183-E84D-A9BF-49CE296BD6C7}">
      <dsp:nvSpPr>
        <dsp:cNvPr id="0" name=""/>
        <dsp:cNvSpPr/>
      </dsp:nvSpPr>
      <dsp:spPr>
        <a:xfrm rot="12900000">
          <a:off x="2224496" y="2933576"/>
          <a:ext cx="2211238" cy="82266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08FC60-F94C-8247-A5EC-4841B8208B0E}">
      <dsp:nvSpPr>
        <dsp:cNvPr id="0" name=""/>
        <dsp:cNvSpPr/>
      </dsp:nvSpPr>
      <dsp:spPr>
        <a:xfrm>
          <a:off x="1053332" y="1613862"/>
          <a:ext cx="2742225" cy="2193780"/>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CO" sz="2800" kern="1200" dirty="0"/>
            <a:t>n) Restricciones laborales:</a:t>
          </a:r>
        </a:p>
      </dsp:txBody>
      <dsp:txXfrm>
        <a:off x="1117586" y="1678116"/>
        <a:ext cx="2613717" cy="2065272"/>
      </dsp:txXfrm>
    </dsp:sp>
    <dsp:sp modelId="{75156E71-4BC3-814C-86E9-1344FE950AF8}">
      <dsp:nvSpPr>
        <dsp:cNvPr id="0" name=""/>
        <dsp:cNvSpPr/>
      </dsp:nvSpPr>
      <dsp:spPr>
        <a:xfrm rot="16200000">
          <a:off x="4417851" y="1791787"/>
          <a:ext cx="2211238" cy="82266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DE94B2-3D87-5445-A5A9-E9EC450B12A7}">
      <dsp:nvSpPr>
        <dsp:cNvPr id="0" name=""/>
        <dsp:cNvSpPr/>
      </dsp:nvSpPr>
      <dsp:spPr>
        <a:xfrm>
          <a:off x="4152357" y="612"/>
          <a:ext cx="2742225" cy="2193780"/>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CO" sz="2800" kern="1200" dirty="0"/>
            <a:t>o) Recomendaciones médico-laborales:</a:t>
          </a:r>
        </a:p>
      </dsp:txBody>
      <dsp:txXfrm>
        <a:off x="4216611" y="64866"/>
        <a:ext cx="2613717" cy="2065272"/>
      </dsp:txXfrm>
    </dsp:sp>
    <dsp:sp modelId="{E6844C41-6C47-C541-9CD8-18DDE5291FF2}">
      <dsp:nvSpPr>
        <dsp:cNvPr id="0" name=""/>
        <dsp:cNvSpPr/>
      </dsp:nvSpPr>
      <dsp:spPr>
        <a:xfrm rot="19500000">
          <a:off x="6611206" y="2933576"/>
          <a:ext cx="2211238" cy="82266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8A0A8E-2FA0-4948-84CE-5E7BB3E09EAD}">
      <dsp:nvSpPr>
        <dsp:cNvPr id="0" name=""/>
        <dsp:cNvSpPr/>
      </dsp:nvSpPr>
      <dsp:spPr>
        <a:xfrm>
          <a:off x="7251383" y="1613862"/>
          <a:ext cx="2742225" cy="2193780"/>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CO" sz="2800" kern="1200" dirty="0"/>
            <a:t>P) Recomendaciones médicas y terapéuticas:</a:t>
          </a:r>
        </a:p>
      </dsp:txBody>
      <dsp:txXfrm>
        <a:off x="7315637" y="1678116"/>
        <a:ext cx="2613717" cy="2065272"/>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73B00-688A-B84F-A49B-AED87E09ECED}">
      <dsp:nvSpPr>
        <dsp:cNvPr id="0" name=""/>
        <dsp:cNvSpPr/>
      </dsp:nvSpPr>
      <dsp:spPr>
        <a:xfrm>
          <a:off x="3952233" y="261819"/>
          <a:ext cx="2674847" cy="720235"/>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a:t>n) Restricciones laborales:</a:t>
          </a:r>
        </a:p>
      </dsp:txBody>
      <dsp:txXfrm>
        <a:off x="3973328" y="282914"/>
        <a:ext cx="2632657" cy="678045"/>
      </dsp:txXfrm>
    </dsp:sp>
    <dsp:sp modelId="{1B6FCBE9-279D-664E-959D-D5267D2E7871}">
      <dsp:nvSpPr>
        <dsp:cNvPr id="0" name=""/>
        <dsp:cNvSpPr/>
      </dsp:nvSpPr>
      <dsp:spPr>
        <a:xfrm>
          <a:off x="2428412" y="982054"/>
          <a:ext cx="2861244" cy="778295"/>
        </a:xfrm>
        <a:custGeom>
          <a:avLst/>
          <a:gdLst/>
          <a:ahLst/>
          <a:cxnLst/>
          <a:rect l="0" t="0" r="0" b="0"/>
          <a:pathLst>
            <a:path>
              <a:moveTo>
                <a:pt x="2861244" y="0"/>
              </a:moveTo>
              <a:lnTo>
                <a:pt x="2861244" y="389147"/>
              </a:lnTo>
              <a:lnTo>
                <a:pt x="0" y="389147"/>
              </a:lnTo>
              <a:lnTo>
                <a:pt x="0" y="77829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346D8C-F234-E340-9B1D-C709815CDD81}">
      <dsp:nvSpPr>
        <dsp:cNvPr id="0" name=""/>
        <dsp:cNvSpPr/>
      </dsp:nvSpPr>
      <dsp:spPr>
        <a:xfrm>
          <a:off x="4959" y="1760350"/>
          <a:ext cx="4846906" cy="3381851"/>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kern="1200" dirty="0"/>
            <a:t>Medida protectora establecida por un Médico con licencia vigente en SST en el marco de su competencia y autonomía profesional, que impide o condiciona al trabajador el desarrollo de ciertas actividades dentro de su entorno laboral debido a una condición médica, enfermedad o situación de discapacidad. </a:t>
          </a:r>
        </a:p>
        <a:p>
          <a:pPr lvl="0" algn="l" defTabSz="755650">
            <a:lnSpc>
              <a:spcPct val="90000"/>
            </a:lnSpc>
            <a:spcBef>
              <a:spcPct val="0"/>
            </a:spcBef>
            <a:spcAft>
              <a:spcPct val="35000"/>
            </a:spcAft>
          </a:pPr>
          <a:r>
            <a:rPr lang="es-CO" sz="1700" kern="1200" dirty="0"/>
            <a:t>Construirlas teniendo en cuenta, las orientaciones de profesionales de la salud de apoyo y las pruebas complementarias, así como, las </a:t>
          </a:r>
          <a:r>
            <a:rPr lang="es-CO" sz="1700" b="1" i="1" kern="1200" dirty="0"/>
            <a:t>restricciones médicas y terapéuticas de los profesionales tratantes</a:t>
          </a:r>
          <a:r>
            <a:rPr lang="es-CO" sz="1700" kern="1200" dirty="0"/>
            <a:t>, sin que ello implique discriminación y garantizando el derecho al trabajo en condiciones dignas y seguras.</a:t>
          </a:r>
        </a:p>
      </dsp:txBody>
      <dsp:txXfrm>
        <a:off x="104010" y="1859401"/>
        <a:ext cx="4648804" cy="3183749"/>
      </dsp:txXfrm>
    </dsp:sp>
    <dsp:sp modelId="{C167F2FE-37DA-1E42-B6B9-1EDC99E0A09F}">
      <dsp:nvSpPr>
        <dsp:cNvPr id="0" name=""/>
        <dsp:cNvSpPr/>
      </dsp:nvSpPr>
      <dsp:spPr>
        <a:xfrm>
          <a:off x="5289657" y="982054"/>
          <a:ext cx="2861244" cy="778295"/>
        </a:xfrm>
        <a:custGeom>
          <a:avLst/>
          <a:gdLst/>
          <a:ahLst/>
          <a:cxnLst/>
          <a:rect l="0" t="0" r="0" b="0"/>
          <a:pathLst>
            <a:path>
              <a:moveTo>
                <a:pt x="0" y="0"/>
              </a:moveTo>
              <a:lnTo>
                <a:pt x="0" y="389147"/>
              </a:lnTo>
              <a:lnTo>
                <a:pt x="2861244" y="389147"/>
              </a:lnTo>
              <a:lnTo>
                <a:pt x="2861244" y="77829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32086A-E91E-D04F-B80C-293266577CAB}">
      <dsp:nvSpPr>
        <dsp:cNvPr id="0" name=""/>
        <dsp:cNvSpPr/>
      </dsp:nvSpPr>
      <dsp:spPr>
        <a:xfrm>
          <a:off x="5727448" y="1760350"/>
          <a:ext cx="4846906" cy="3381851"/>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CO" sz="1700" kern="1200" dirty="0"/>
            <a:t>Respetar principios de confidencialidad, ajuste razonable, no discriminación y accesibilidad, su </a:t>
          </a:r>
          <a:r>
            <a:rPr lang="es-CO" sz="1700" b="1" i="1" kern="1200" dirty="0"/>
            <a:t>vigencia en el tiempo </a:t>
          </a:r>
          <a:r>
            <a:rPr lang="es-CO" sz="1700" kern="1200" dirty="0"/>
            <a:t>deberá ser determinada, estas restricciones pueden ser </a:t>
          </a:r>
          <a:r>
            <a:rPr lang="es-CO" sz="1700" b="1" i="1" kern="1200" dirty="0"/>
            <a:t>temporales o permanentes </a:t>
          </a:r>
          <a:r>
            <a:rPr lang="es-CO" sz="1700" kern="1200" dirty="0"/>
            <a:t>y buscan proteger la salud del trabajador, evitando tareas que puedan agravar su condición de salud.</a:t>
          </a:r>
        </a:p>
      </dsp:txBody>
      <dsp:txXfrm>
        <a:off x="5826499" y="1859401"/>
        <a:ext cx="4648804" cy="3183749"/>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439A4-EE14-904C-AF1F-25714633932C}">
      <dsp:nvSpPr>
        <dsp:cNvPr id="0" name=""/>
        <dsp:cNvSpPr/>
      </dsp:nvSpPr>
      <dsp:spPr>
        <a:xfrm rot="10800000">
          <a:off x="3141647" y="397820"/>
          <a:ext cx="8347907" cy="4205336"/>
        </a:xfrm>
        <a:prstGeom prst="homePlate">
          <a:avLst/>
        </a:prstGeom>
        <a:solidFill>
          <a:schemeClr val="accent2">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4437" tIns="110490" rIns="206248" bIns="110490" numCol="1" spcCol="1270" anchor="ctr" anchorCtr="0">
          <a:noAutofit/>
        </a:bodyPr>
        <a:lstStyle/>
        <a:p>
          <a:pPr lvl="0" algn="l" defTabSz="1289050">
            <a:lnSpc>
              <a:spcPct val="90000"/>
            </a:lnSpc>
            <a:spcBef>
              <a:spcPct val="0"/>
            </a:spcBef>
            <a:spcAft>
              <a:spcPct val="35000"/>
            </a:spcAft>
          </a:pPr>
          <a:r>
            <a:rPr lang="es-CO" sz="2900" kern="1200" dirty="0"/>
            <a:t>Es una sugerencia no restrictiva emitida por un </a:t>
          </a:r>
          <a:r>
            <a:rPr lang="es-CO" sz="2900" b="1" kern="1200" dirty="0">
              <a:solidFill>
                <a:schemeClr val="bg1"/>
              </a:solidFill>
            </a:rPr>
            <a:t>médico especialista en SST, MT o similares con licencia vigente en SST</a:t>
          </a:r>
          <a:r>
            <a:rPr lang="es-CO" sz="2900" kern="1200" dirty="0"/>
            <a:t>, basada en una EMO y en los conceptos otorgados por los diferentes profesionales de la salud, con el objetivo de proteger la salud del trabajador y garantizar su adecuado desempeño en el entorno laboral:</a:t>
          </a:r>
        </a:p>
      </dsp:txBody>
      <dsp:txXfrm rot="10800000">
        <a:off x="4192981" y="397820"/>
        <a:ext cx="7296573" cy="4205336"/>
      </dsp:txXfrm>
    </dsp:sp>
    <dsp:sp modelId="{11E62FD1-4126-C14D-8946-0BA50F541919}">
      <dsp:nvSpPr>
        <dsp:cNvPr id="0" name=""/>
        <dsp:cNvSpPr/>
      </dsp:nvSpPr>
      <dsp:spPr>
        <a:xfrm>
          <a:off x="1051334" y="410184"/>
          <a:ext cx="4205336" cy="420533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973E3-6153-A64B-932A-9D29D219BBB8}">
      <dsp:nvSpPr>
        <dsp:cNvPr id="0" name=""/>
        <dsp:cNvSpPr/>
      </dsp:nvSpPr>
      <dsp:spPr>
        <a:xfrm>
          <a:off x="2434" y="0"/>
          <a:ext cx="3787837" cy="6231835"/>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lvl="0" algn="ctr" defTabSz="800100">
            <a:lnSpc>
              <a:spcPct val="90000"/>
            </a:lnSpc>
            <a:spcBef>
              <a:spcPct val="0"/>
            </a:spcBef>
            <a:spcAft>
              <a:spcPct val="35000"/>
            </a:spcAft>
          </a:pPr>
          <a:r>
            <a:rPr lang="es-CO" sz="1800" b="1" i="0" kern="1200" dirty="0"/>
            <a:t>Responsabilidad Deontológica</a:t>
          </a:r>
          <a:endParaRPr lang="es-CO" sz="1800" b="1" kern="1200" dirty="0"/>
        </a:p>
        <a:p>
          <a:pPr marL="114300" lvl="1" indent="-114300" algn="just" defTabSz="622300">
            <a:lnSpc>
              <a:spcPct val="90000"/>
            </a:lnSpc>
            <a:spcBef>
              <a:spcPct val="0"/>
            </a:spcBef>
            <a:spcAft>
              <a:spcPct val="15000"/>
            </a:spcAft>
            <a:buChar char="••"/>
          </a:pPr>
          <a:r>
            <a:rPr lang="es-CO" sz="1400" b="1" i="0" kern="1200" dirty="0"/>
            <a:t>Código de ética médica </a:t>
          </a:r>
          <a:r>
            <a:rPr lang="es-CO" sz="1400" b="0" i="0" kern="1200" dirty="0"/>
            <a:t>y las normas de la profesión para asegurar una práctica honesta y honorable. </a:t>
          </a:r>
          <a:endParaRPr lang="es-CO" sz="1400" kern="1200" dirty="0"/>
        </a:p>
        <a:p>
          <a:pPr marL="114300" lvl="1" indent="-114300" algn="just" defTabSz="622300">
            <a:lnSpc>
              <a:spcPct val="90000"/>
            </a:lnSpc>
            <a:spcBef>
              <a:spcPct val="0"/>
            </a:spcBef>
            <a:spcAft>
              <a:spcPct val="15000"/>
            </a:spcAft>
            <a:buChar char="••"/>
          </a:pPr>
          <a:r>
            <a:rPr lang="es-CO" sz="1400" b="0" i="0" kern="1200" dirty="0"/>
            <a:t>Incluye deberes hacia el paciente (respeto a su dignidad y autonomía), y deberes hacia otros profesionales y la sociedad. </a:t>
          </a:r>
          <a:endParaRPr lang="es-CO" sz="1400" kern="1200" dirty="0"/>
        </a:p>
        <a:p>
          <a:pPr marL="114300" lvl="1" indent="-114300" algn="just" defTabSz="622300">
            <a:lnSpc>
              <a:spcPct val="90000"/>
            </a:lnSpc>
            <a:spcBef>
              <a:spcPct val="0"/>
            </a:spcBef>
            <a:spcAft>
              <a:spcPct val="15000"/>
            </a:spcAft>
            <a:buChar char="••"/>
          </a:pPr>
          <a:r>
            <a:rPr lang="es-CO" sz="1400" b="0" i="0" kern="1200" dirty="0"/>
            <a:t>Se manifiesta en la obligación de actuar con competencia, diligencia y respeto a los principios éticos. </a:t>
          </a:r>
          <a:endParaRPr lang="es-CO" sz="1400" kern="1200" dirty="0"/>
        </a:p>
        <a:p>
          <a:pPr marL="114300" lvl="1" indent="-114300" algn="just" defTabSz="622300">
            <a:lnSpc>
              <a:spcPct val="90000"/>
            </a:lnSpc>
            <a:spcBef>
              <a:spcPct val="0"/>
            </a:spcBef>
            <a:spcAft>
              <a:spcPct val="15000"/>
            </a:spcAft>
            <a:buChar char="••"/>
          </a:pPr>
          <a:r>
            <a:rPr lang="es-CO" sz="1400" b="0" i="0" kern="1200" dirty="0"/>
            <a:t>Acarrear sanciones disciplinarias por parte de los tribunales éticos o colegios médicos.</a:t>
          </a:r>
          <a:endParaRPr lang="es-CO" sz="1400" kern="1200" dirty="0"/>
        </a:p>
      </dsp:txBody>
      <dsp:txXfrm>
        <a:off x="2434" y="2492734"/>
        <a:ext cx="3787837" cy="2492734"/>
      </dsp:txXfrm>
    </dsp:sp>
    <dsp:sp modelId="{CB5AE2A8-1787-224D-A599-FEEE9680EFFA}">
      <dsp:nvSpPr>
        <dsp:cNvPr id="0" name=""/>
        <dsp:cNvSpPr/>
      </dsp:nvSpPr>
      <dsp:spPr>
        <a:xfrm>
          <a:off x="858752" y="373910"/>
          <a:ext cx="2075201" cy="207520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FCDE55-03AB-5449-83F9-153BE4F6596C}">
      <dsp:nvSpPr>
        <dsp:cNvPr id="0" name=""/>
        <dsp:cNvSpPr/>
      </dsp:nvSpPr>
      <dsp:spPr>
        <a:xfrm>
          <a:off x="3903907" y="0"/>
          <a:ext cx="3787837" cy="6231835"/>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CO" sz="1000" b="1" i="0" kern="1200" dirty="0"/>
            <a:t> </a:t>
          </a:r>
        </a:p>
        <a:p>
          <a:pPr lvl="0" algn="ctr" defTabSz="444500">
            <a:lnSpc>
              <a:spcPct val="90000"/>
            </a:lnSpc>
            <a:spcBef>
              <a:spcPct val="0"/>
            </a:spcBef>
            <a:spcAft>
              <a:spcPct val="35000"/>
            </a:spcAft>
          </a:pPr>
          <a:endParaRPr lang="es-CO" sz="1000" b="1" i="0" kern="1200" dirty="0"/>
        </a:p>
        <a:p>
          <a:pPr lvl="0" algn="ctr" defTabSz="444500">
            <a:lnSpc>
              <a:spcPct val="90000"/>
            </a:lnSpc>
            <a:spcBef>
              <a:spcPct val="0"/>
            </a:spcBef>
            <a:spcAft>
              <a:spcPct val="35000"/>
            </a:spcAft>
          </a:pPr>
          <a:endParaRPr lang="es-CO" sz="1000" b="1" i="0" kern="1200" dirty="0"/>
        </a:p>
        <a:p>
          <a:pPr lvl="0" algn="ctr" defTabSz="444500">
            <a:lnSpc>
              <a:spcPct val="90000"/>
            </a:lnSpc>
            <a:spcBef>
              <a:spcPct val="0"/>
            </a:spcBef>
            <a:spcAft>
              <a:spcPct val="35000"/>
            </a:spcAft>
          </a:pPr>
          <a:r>
            <a:rPr lang="es-CO" sz="1800" b="1" i="0" kern="1200" dirty="0"/>
            <a:t>Responsabilidad Ética</a:t>
          </a:r>
        </a:p>
        <a:p>
          <a:pPr lvl="0" algn="just" defTabSz="444500">
            <a:lnSpc>
              <a:spcPct val="90000"/>
            </a:lnSpc>
            <a:spcBef>
              <a:spcPct val="0"/>
            </a:spcBef>
            <a:spcAft>
              <a:spcPct val="35000"/>
            </a:spcAft>
            <a:buFont typeface="Arial" panose="020B0604020202020204" pitchFamily="34" charset="0"/>
            <a:buChar char="•"/>
          </a:pPr>
          <a:r>
            <a:rPr lang="es-CO" sz="1600" b="0" i="0" kern="1200" dirty="0"/>
            <a:t>Compromiso con los </a:t>
          </a:r>
          <a:r>
            <a:rPr lang="es-CO" sz="1600" b="1" i="0" kern="1200" dirty="0"/>
            <a:t>principios morales</a:t>
          </a:r>
          <a:r>
            <a:rPr lang="es-CO" sz="1600" b="0" i="0" kern="1200" dirty="0"/>
            <a:t> que guían su profesión. </a:t>
          </a:r>
        </a:p>
        <a:p>
          <a:pPr lvl="0" algn="just" defTabSz="444500">
            <a:lnSpc>
              <a:spcPct val="90000"/>
            </a:lnSpc>
            <a:spcBef>
              <a:spcPct val="0"/>
            </a:spcBef>
            <a:spcAft>
              <a:spcPct val="35000"/>
            </a:spcAft>
            <a:buFont typeface="Arial" panose="020B0604020202020204" pitchFamily="34" charset="0"/>
            <a:buChar char="•"/>
          </a:pPr>
          <a:r>
            <a:rPr lang="es-CO" sz="1600" b="0" i="0" kern="1200" dirty="0"/>
            <a:t>Tomar decisiones que beneficien al paciente y promuevan su bienestar, buscando lo correcto y la excelencia. </a:t>
          </a:r>
        </a:p>
        <a:p>
          <a:pPr lvl="0" algn="just" defTabSz="444500">
            <a:lnSpc>
              <a:spcPct val="90000"/>
            </a:lnSpc>
            <a:spcBef>
              <a:spcPct val="0"/>
            </a:spcBef>
            <a:spcAft>
              <a:spcPct val="35000"/>
            </a:spcAft>
            <a:buFont typeface="Arial" panose="020B0604020202020204" pitchFamily="34" charset="0"/>
            <a:buChar char="•"/>
          </a:pPr>
          <a:r>
            <a:rPr lang="es-CO" sz="1600" b="0" i="0" kern="1200" dirty="0"/>
            <a:t>Obligación de actuar con honestidad, integridad y responsabilidad social. </a:t>
          </a:r>
        </a:p>
        <a:p>
          <a:pPr lvl="0" algn="just" defTabSz="444500">
            <a:lnSpc>
              <a:spcPct val="90000"/>
            </a:lnSpc>
            <a:spcBef>
              <a:spcPct val="0"/>
            </a:spcBef>
            <a:spcAft>
              <a:spcPct val="35000"/>
            </a:spcAft>
            <a:buFont typeface="Arial" panose="020B0604020202020204" pitchFamily="34" charset="0"/>
            <a:buChar char="•"/>
          </a:pPr>
          <a:r>
            <a:rPr lang="es-CO" sz="1600" b="0" i="0" kern="1200" dirty="0"/>
            <a:t>No se limita a normas específicas, sino que abarca un conjunto de valores y principios que orientan la conducta profesional.</a:t>
          </a:r>
          <a:endParaRPr lang="es-CO" sz="1600" kern="1200" dirty="0"/>
        </a:p>
      </dsp:txBody>
      <dsp:txXfrm>
        <a:off x="3903907" y="2492734"/>
        <a:ext cx="3787837" cy="2492734"/>
      </dsp:txXfrm>
    </dsp:sp>
    <dsp:sp modelId="{8E423BCF-2BED-8541-9D30-D7DEF923E36B}">
      <dsp:nvSpPr>
        <dsp:cNvPr id="0" name=""/>
        <dsp:cNvSpPr/>
      </dsp:nvSpPr>
      <dsp:spPr>
        <a:xfrm>
          <a:off x="4760225" y="373910"/>
          <a:ext cx="2075201" cy="2075201"/>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3CAE8-59ED-2E40-BE26-772561C965AD}">
      <dsp:nvSpPr>
        <dsp:cNvPr id="0" name=""/>
        <dsp:cNvSpPr/>
      </dsp:nvSpPr>
      <dsp:spPr>
        <a:xfrm>
          <a:off x="7805379" y="0"/>
          <a:ext cx="3787837" cy="6231835"/>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s-CO" sz="1800" b="1" i="0" kern="1200" dirty="0"/>
        </a:p>
        <a:p>
          <a:pPr lvl="0" algn="ctr" defTabSz="800100">
            <a:lnSpc>
              <a:spcPct val="90000"/>
            </a:lnSpc>
            <a:spcBef>
              <a:spcPct val="0"/>
            </a:spcBef>
            <a:spcAft>
              <a:spcPct val="35000"/>
            </a:spcAft>
          </a:pPr>
          <a:endParaRPr lang="es-CO" sz="1800" b="1" i="0" kern="1200" dirty="0"/>
        </a:p>
        <a:p>
          <a:pPr lvl="0" algn="ctr" defTabSz="800100">
            <a:lnSpc>
              <a:spcPct val="90000"/>
            </a:lnSpc>
            <a:spcBef>
              <a:spcPct val="0"/>
            </a:spcBef>
            <a:spcAft>
              <a:spcPct val="35000"/>
            </a:spcAft>
          </a:pPr>
          <a:r>
            <a:rPr lang="es-CO" sz="1800" b="1" i="0" kern="1200" dirty="0"/>
            <a:t> Responsabilidad Legal</a:t>
          </a:r>
        </a:p>
        <a:p>
          <a:pPr lvl="0" algn="just" defTabSz="800100">
            <a:lnSpc>
              <a:spcPct val="90000"/>
            </a:lnSpc>
            <a:spcBef>
              <a:spcPct val="0"/>
            </a:spcBef>
            <a:spcAft>
              <a:spcPct val="35000"/>
            </a:spcAft>
            <a:buFont typeface="Arial" panose="020B0604020202020204" pitchFamily="34" charset="0"/>
            <a:buChar char="•"/>
          </a:pPr>
          <a:r>
            <a:rPr lang="es-CO" sz="1600" b="0" i="0" kern="1200" dirty="0"/>
            <a:t>Surge cuando un médico incumple </a:t>
          </a:r>
          <a:r>
            <a:rPr lang="es-CO" sz="1600" b="1" i="0" kern="1200" dirty="0"/>
            <a:t>deberes legales </a:t>
          </a:r>
          <a:r>
            <a:rPr lang="es-CO" sz="1600" b="0" i="0" kern="1200" dirty="0"/>
            <a:t>y causa daño al paciente.</a:t>
          </a:r>
        </a:p>
        <a:p>
          <a:pPr lvl="0" algn="just" defTabSz="800100">
            <a:lnSpc>
              <a:spcPct val="90000"/>
            </a:lnSpc>
            <a:spcBef>
              <a:spcPct val="0"/>
            </a:spcBef>
            <a:spcAft>
              <a:spcPct val="35000"/>
            </a:spcAft>
            <a:buFont typeface="Arial" panose="020B0604020202020204" pitchFamily="34" charset="0"/>
            <a:buChar char="•"/>
          </a:pPr>
          <a:r>
            <a:rPr lang="es-CO" sz="1600" b="0" i="0" kern="1200" dirty="0"/>
            <a:t>Puede ser civil, penal o administrativa.</a:t>
          </a:r>
        </a:p>
        <a:p>
          <a:pPr lvl="0" algn="just" defTabSz="800100">
            <a:lnSpc>
              <a:spcPct val="90000"/>
            </a:lnSpc>
            <a:spcBef>
              <a:spcPct val="0"/>
            </a:spcBef>
            <a:spcAft>
              <a:spcPct val="35000"/>
            </a:spcAft>
            <a:buFont typeface="Arial" panose="020B0604020202020204" pitchFamily="34" charset="0"/>
            <a:buChar char="•"/>
          </a:pPr>
          <a:r>
            <a:rPr lang="es-CO" sz="1600" b="0" i="0" kern="1200" dirty="0"/>
            <a:t>Acarrea sanciones económicas, multas o prisión.</a:t>
          </a:r>
        </a:p>
        <a:p>
          <a:pPr lvl="0" algn="just" defTabSz="800100">
            <a:lnSpc>
              <a:spcPct val="90000"/>
            </a:lnSpc>
            <a:spcBef>
              <a:spcPct val="0"/>
            </a:spcBef>
            <a:spcAft>
              <a:spcPct val="35000"/>
            </a:spcAft>
            <a:buFont typeface="Arial" panose="020B0604020202020204" pitchFamily="34" charset="0"/>
            <a:buChar char="•"/>
          </a:pPr>
          <a:r>
            <a:rPr lang="es-CO" sz="1600" b="0" i="0" kern="1200" dirty="0"/>
            <a:t>La responsabilidad médica suele ser considerada de medio y no de resultado (no está obligado a garantizar la salud del paciente, pero sí la atención adecuada según la </a:t>
          </a:r>
          <a:r>
            <a:rPr lang="es-CO" sz="1600" b="0" i="0" kern="1200" dirty="0" err="1"/>
            <a:t>Lex</a:t>
          </a:r>
          <a:r>
            <a:rPr lang="es-CO" sz="1600" b="0" i="0" kern="1200" dirty="0"/>
            <a:t> </a:t>
          </a:r>
          <a:r>
            <a:rPr lang="es-CO" sz="1600" b="0" i="0" kern="1200" dirty="0" err="1"/>
            <a:t>artis</a:t>
          </a:r>
          <a:r>
            <a:rPr lang="es-CO" sz="1600" b="0" i="0" kern="1200" dirty="0"/>
            <a:t>  y los conocimientos científicos. </a:t>
          </a:r>
          <a:endParaRPr lang="es-CO" sz="1600" kern="1200" dirty="0"/>
        </a:p>
      </dsp:txBody>
      <dsp:txXfrm>
        <a:off x="7805379" y="2492734"/>
        <a:ext cx="3787837" cy="2492734"/>
      </dsp:txXfrm>
    </dsp:sp>
    <dsp:sp modelId="{AB02980B-418D-E74C-BA30-E9E62A51A84B}">
      <dsp:nvSpPr>
        <dsp:cNvPr id="0" name=""/>
        <dsp:cNvSpPr/>
      </dsp:nvSpPr>
      <dsp:spPr>
        <a:xfrm>
          <a:off x="8661698" y="387170"/>
          <a:ext cx="2075201" cy="2075201"/>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276A5-57B5-8E41-9B24-6BD61E7E49DB}">
      <dsp:nvSpPr>
        <dsp:cNvPr id="0" name=""/>
        <dsp:cNvSpPr/>
      </dsp:nvSpPr>
      <dsp:spPr>
        <a:xfrm>
          <a:off x="463826" y="5641848"/>
          <a:ext cx="10667999" cy="516332"/>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5AD98-44FF-F14D-9687-852E85D6E593}">
      <dsp:nvSpPr>
        <dsp:cNvPr id="0" name=""/>
        <dsp:cNvSpPr/>
      </dsp:nvSpPr>
      <dsp:spPr>
        <a:xfrm rot="10800000">
          <a:off x="3199251" y="683390"/>
          <a:ext cx="8467669" cy="4265668"/>
        </a:xfrm>
        <a:prstGeom prst="homePlate">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1041" tIns="87630" rIns="163576" bIns="87630" numCol="1" spcCol="1270" anchor="ctr" anchorCtr="0">
          <a:noAutofit/>
        </a:bodyPr>
        <a:lstStyle/>
        <a:p>
          <a:pPr lvl="0" algn="l" defTabSz="1022350">
            <a:lnSpc>
              <a:spcPct val="90000"/>
            </a:lnSpc>
            <a:spcBef>
              <a:spcPct val="0"/>
            </a:spcBef>
            <a:spcAft>
              <a:spcPct val="35000"/>
            </a:spcAft>
          </a:pPr>
          <a:r>
            <a:rPr lang="es-CO" sz="2300" kern="1200" dirty="0"/>
            <a:t>Emitidas en el marco de la </a:t>
          </a:r>
          <a:r>
            <a:rPr lang="es-CO" sz="2300" b="1" i="1" kern="1200" dirty="0"/>
            <a:t>atención y rehabilitación</a:t>
          </a:r>
          <a:r>
            <a:rPr lang="es-CO" sz="2300" kern="1200" dirty="0"/>
            <a:t> en salud por los equipos interdisciplinarios y que se soportarán con base en el TH en salud y pertinente de acuerdo con sus perfiles profesionales. </a:t>
          </a:r>
        </a:p>
        <a:p>
          <a:pPr lvl="0" algn="l" defTabSz="1022350">
            <a:lnSpc>
              <a:spcPct val="90000"/>
            </a:lnSpc>
            <a:spcBef>
              <a:spcPct val="0"/>
            </a:spcBef>
            <a:spcAft>
              <a:spcPct val="35000"/>
            </a:spcAft>
          </a:pPr>
          <a:r>
            <a:rPr lang="es-CO" sz="2300" kern="1200" dirty="0"/>
            <a:t>Enfoque: </a:t>
          </a:r>
          <a:r>
            <a:rPr lang="es-CO" sz="2300" b="1" i="1" kern="1200" dirty="0"/>
            <a:t>tratamiento y recuperación </a:t>
          </a:r>
          <a:r>
            <a:rPr lang="es-CO" sz="2300" kern="1200" dirty="0"/>
            <a:t>de las funciones o estructuras corporales afectadas; a las </a:t>
          </a:r>
          <a:r>
            <a:rPr lang="es-CO" sz="2300" b="1" kern="1200" dirty="0"/>
            <a:t>ABC AIVD</a:t>
          </a:r>
          <a:r>
            <a:rPr lang="es-CO" sz="2300" kern="1200" dirty="0"/>
            <a:t>, manejo de la salud, descanso y sueño, educación, trabajo, ocio y participación social, así como hacia todas las dimensiones del funcionamiento humano. </a:t>
          </a:r>
        </a:p>
        <a:p>
          <a:pPr lvl="0" algn="l" defTabSz="1022350">
            <a:lnSpc>
              <a:spcPct val="90000"/>
            </a:lnSpc>
            <a:spcBef>
              <a:spcPct val="0"/>
            </a:spcBef>
            <a:spcAft>
              <a:spcPct val="35000"/>
            </a:spcAft>
          </a:pPr>
          <a:r>
            <a:rPr lang="es-CO" sz="2300" kern="1200" dirty="0"/>
            <a:t>Con </a:t>
          </a:r>
          <a:r>
            <a:rPr lang="es-CO" sz="2300" b="1" kern="1200" dirty="0"/>
            <a:t>vigencia</a:t>
          </a:r>
          <a:r>
            <a:rPr lang="es-CO" sz="2300" kern="1200" dirty="0"/>
            <a:t> en el tiempo.</a:t>
          </a:r>
        </a:p>
      </dsp:txBody>
      <dsp:txXfrm rot="10800000">
        <a:off x="4265668" y="683390"/>
        <a:ext cx="7401252" cy="4265668"/>
      </dsp:txXfrm>
    </dsp:sp>
    <dsp:sp modelId="{E543EC4C-563F-E34D-8052-C5AAE0266AD7}">
      <dsp:nvSpPr>
        <dsp:cNvPr id="0" name=""/>
        <dsp:cNvSpPr/>
      </dsp:nvSpPr>
      <dsp:spPr>
        <a:xfrm>
          <a:off x="1066417" y="683390"/>
          <a:ext cx="4265668" cy="426566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C9E94-2DF8-D84A-A84C-B5FA82C8664C}">
      <dsp:nvSpPr>
        <dsp:cNvPr id="0" name=""/>
        <dsp:cNvSpPr/>
      </dsp:nvSpPr>
      <dsp:spPr>
        <a:xfrm>
          <a:off x="643065" y="0"/>
          <a:ext cx="3769672" cy="251310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7BCDF6-F63F-FE40-B06E-232EFB2FFE02}">
      <dsp:nvSpPr>
        <dsp:cNvPr id="0" name=""/>
        <dsp:cNvSpPr/>
      </dsp:nvSpPr>
      <dsp:spPr>
        <a:xfrm>
          <a:off x="4570133" y="2670254"/>
          <a:ext cx="5340695" cy="329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s-CO" sz="3400" kern="1200" baseline="0"/>
            <a:t>Las restricciones y recomendaciones hacen parte del proceso de </a:t>
          </a:r>
          <a:r>
            <a:rPr lang="es-CO" sz="3400" b="0" i="0" kern="1200" baseline="0"/>
            <a:t>Programa de Rehabilitación Integral para la reincorporación laboral y ocupacional </a:t>
          </a:r>
          <a:r>
            <a:rPr lang="es-CO" sz="3400" kern="1200" baseline="0"/>
            <a:t> </a:t>
          </a:r>
          <a:endParaRPr lang="es-CO" sz="3400" kern="1200"/>
        </a:p>
      </dsp:txBody>
      <dsp:txXfrm>
        <a:off x="4570133" y="2670254"/>
        <a:ext cx="5340695" cy="3298853"/>
      </dsp:txXfrm>
    </dsp:sp>
    <dsp:sp modelId="{C6C58770-F917-DD4B-930D-BA76CA176218}">
      <dsp:nvSpPr>
        <dsp:cNvPr id="0" name=""/>
        <dsp:cNvSpPr/>
      </dsp:nvSpPr>
      <dsp:spPr>
        <a:xfrm>
          <a:off x="4098924" y="2199450"/>
          <a:ext cx="1282627" cy="1282958"/>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1259FA-95FB-AD47-A3A3-44157B5D9CB3}">
      <dsp:nvSpPr>
        <dsp:cNvPr id="0" name=""/>
        <dsp:cNvSpPr/>
      </dsp:nvSpPr>
      <dsp:spPr>
        <a:xfrm rot="5400000">
          <a:off x="9136393" y="2199616"/>
          <a:ext cx="1282958" cy="1282627"/>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F00FD7-6B0F-5941-9955-2112C83B95B5}">
      <dsp:nvSpPr>
        <dsp:cNvPr id="0" name=""/>
        <dsp:cNvSpPr/>
      </dsp:nvSpPr>
      <dsp:spPr>
        <a:xfrm rot="16200000">
          <a:off x="4098758" y="5157763"/>
          <a:ext cx="1282958" cy="1282627"/>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BBB718-3234-0A4E-BC7D-1B9A9DB2FFED}">
      <dsp:nvSpPr>
        <dsp:cNvPr id="0" name=""/>
        <dsp:cNvSpPr/>
      </dsp:nvSpPr>
      <dsp:spPr>
        <a:xfrm rot="10800000">
          <a:off x="9136559" y="5157598"/>
          <a:ext cx="1282627" cy="1282958"/>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05FCE-0F5A-0F42-975A-3A2263E04DE4}">
      <dsp:nvSpPr>
        <dsp:cNvPr id="0" name=""/>
        <dsp:cNvSpPr/>
      </dsp:nvSpPr>
      <dsp:spPr>
        <a:xfrm>
          <a:off x="5750771" y="2240"/>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0" i="0" kern="1200" dirty="0"/>
            <a:t>ARL</a:t>
          </a:r>
          <a:endParaRPr lang="es-MX" sz="1800" kern="1200" dirty="0"/>
        </a:p>
      </dsp:txBody>
      <dsp:txXfrm>
        <a:off x="5750771" y="2240"/>
        <a:ext cx="1128399" cy="1128399"/>
      </dsp:txXfrm>
    </dsp:sp>
    <dsp:sp modelId="{CE4CEC7B-F0D1-2E40-B52C-CD515DFE59CE}">
      <dsp:nvSpPr>
        <dsp:cNvPr id="0" name=""/>
        <dsp:cNvSpPr/>
      </dsp:nvSpPr>
      <dsp:spPr>
        <a:xfrm>
          <a:off x="2059496" y="106913"/>
          <a:ext cx="6287333" cy="6287333"/>
        </a:xfrm>
        <a:prstGeom prst="circularArrow">
          <a:avLst>
            <a:gd name="adj1" fmla="val 3500"/>
            <a:gd name="adj2" fmla="val 217006"/>
            <a:gd name="adj3" fmla="val 19269107"/>
            <a:gd name="adj4" fmla="val 18313887"/>
            <a:gd name="adj5" fmla="val 4083"/>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C436D0-6CB9-7145-AA14-C1E73C2DBA30}">
      <dsp:nvSpPr>
        <dsp:cNvPr id="0" name=""/>
        <dsp:cNvSpPr/>
      </dsp:nvSpPr>
      <dsp:spPr>
        <a:xfrm>
          <a:off x="7323104" y="1574573"/>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0" i="0" kern="1200" dirty="0"/>
            <a:t>EPS</a:t>
          </a:r>
          <a:endParaRPr lang="es-MX" sz="1800" kern="1200" dirty="0"/>
        </a:p>
      </dsp:txBody>
      <dsp:txXfrm>
        <a:off x="7323104" y="1574573"/>
        <a:ext cx="1128399" cy="1128399"/>
      </dsp:txXfrm>
    </dsp:sp>
    <dsp:sp modelId="{88534992-1901-9343-B8F2-485CEEDA46ED}">
      <dsp:nvSpPr>
        <dsp:cNvPr id="0" name=""/>
        <dsp:cNvSpPr/>
      </dsp:nvSpPr>
      <dsp:spPr>
        <a:xfrm>
          <a:off x="2059496" y="106913"/>
          <a:ext cx="6287333" cy="6287333"/>
        </a:xfrm>
        <a:prstGeom prst="circularArrow">
          <a:avLst>
            <a:gd name="adj1" fmla="val 3500"/>
            <a:gd name="adj2" fmla="val 217006"/>
            <a:gd name="adj3" fmla="val 434861"/>
            <a:gd name="adj4" fmla="val 20948133"/>
            <a:gd name="adj5" fmla="val 4083"/>
          </a:avLst>
        </a:prstGeom>
        <a:solidFill>
          <a:schemeClr val="accent3">
            <a:hueOff val="2345981"/>
            <a:satOff val="-609"/>
            <a:lumOff val="6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00BFF-1701-0548-8943-AD3CA3BBF4E8}">
      <dsp:nvSpPr>
        <dsp:cNvPr id="0" name=""/>
        <dsp:cNvSpPr/>
      </dsp:nvSpPr>
      <dsp:spPr>
        <a:xfrm>
          <a:off x="7323104" y="3798187"/>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0" i="0" kern="1200" dirty="0"/>
            <a:t>IPS</a:t>
          </a:r>
          <a:endParaRPr lang="es-MX" sz="1800" kern="1200" dirty="0"/>
        </a:p>
      </dsp:txBody>
      <dsp:txXfrm>
        <a:off x="7323104" y="3798187"/>
        <a:ext cx="1128399" cy="1128399"/>
      </dsp:txXfrm>
    </dsp:sp>
    <dsp:sp modelId="{95868069-B24A-504B-95E7-7CD3B42435B8}">
      <dsp:nvSpPr>
        <dsp:cNvPr id="0" name=""/>
        <dsp:cNvSpPr/>
      </dsp:nvSpPr>
      <dsp:spPr>
        <a:xfrm>
          <a:off x="2059496" y="106913"/>
          <a:ext cx="6287333" cy="6287333"/>
        </a:xfrm>
        <a:prstGeom prst="circularArrow">
          <a:avLst>
            <a:gd name="adj1" fmla="val 3500"/>
            <a:gd name="adj2" fmla="val 217006"/>
            <a:gd name="adj3" fmla="val 3069107"/>
            <a:gd name="adj4" fmla="val 2113887"/>
            <a:gd name="adj5" fmla="val 4083"/>
          </a:avLst>
        </a:prstGeom>
        <a:solidFill>
          <a:schemeClr val="accent3">
            <a:hueOff val="4691963"/>
            <a:satOff val="-1217"/>
            <a:lumOff val="13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9A6DB8-5701-AD48-B9D9-ED61F18004BE}">
      <dsp:nvSpPr>
        <dsp:cNvPr id="0" name=""/>
        <dsp:cNvSpPr/>
      </dsp:nvSpPr>
      <dsp:spPr>
        <a:xfrm>
          <a:off x="5750771" y="5370520"/>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0" i="0" kern="1200" dirty="0"/>
            <a:t>Empleador</a:t>
          </a:r>
          <a:endParaRPr lang="es-MX" sz="1600" kern="1200" dirty="0"/>
        </a:p>
      </dsp:txBody>
      <dsp:txXfrm>
        <a:off x="5750771" y="5370520"/>
        <a:ext cx="1128399" cy="1128399"/>
      </dsp:txXfrm>
    </dsp:sp>
    <dsp:sp modelId="{0B4507A1-16FC-5140-885B-38087938C17D}">
      <dsp:nvSpPr>
        <dsp:cNvPr id="0" name=""/>
        <dsp:cNvSpPr/>
      </dsp:nvSpPr>
      <dsp:spPr>
        <a:xfrm>
          <a:off x="2059496" y="106913"/>
          <a:ext cx="6287333" cy="6287333"/>
        </a:xfrm>
        <a:prstGeom prst="circularArrow">
          <a:avLst>
            <a:gd name="adj1" fmla="val 3500"/>
            <a:gd name="adj2" fmla="val 217006"/>
            <a:gd name="adj3" fmla="val 5834861"/>
            <a:gd name="adj4" fmla="val 4748133"/>
            <a:gd name="adj5" fmla="val 4083"/>
          </a:avLst>
        </a:prstGeom>
        <a:solidFill>
          <a:schemeClr val="accent3">
            <a:hueOff val="7037944"/>
            <a:satOff val="-1826"/>
            <a:lumOff val="20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C9B97-1761-F149-A3BC-8FDEC22B40B7}">
      <dsp:nvSpPr>
        <dsp:cNvPr id="0" name=""/>
        <dsp:cNvSpPr/>
      </dsp:nvSpPr>
      <dsp:spPr>
        <a:xfrm>
          <a:off x="3527156" y="5370520"/>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0" i="0" kern="1200" dirty="0"/>
            <a:t>Contratante</a:t>
          </a:r>
          <a:endParaRPr lang="es-MX" sz="1600" kern="1200" dirty="0"/>
        </a:p>
      </dsp:txBody>
      <dsp:txXfrm>
        <a:off x="3527156" y="5370520"/>
        <a:ext cx="1128399" cy="1128399"/>
      </dsp:txXfrm>
    </dsp:sp>
    <dsp:sp modelId="{937523CB-EF59-FC4A-893E-20E837D48388}">
      <dsp:nvSpPr>
        <dsp:cNvPr id="0" name=""/>
        <dsp:cNvSpPr/>
      </dsp:nvSpPr>
      <dsp:spPr>
        <a:xfrm>
          <a:off x="2059496" y="106913"/>
          <a:ext cx="6287333" cy="6287333"/>
        </a:xfrm>
        <a:prstGeom prst="circularArrow">
          <a:avLst>
            <a:gd name="adj1" fmla="val 3500"/>
            <a:gd name="adj2" fmla="val 217006"/>
            <a:gd name="adj3" fmla="val 8469107"/>
            <a:gd name="adj4" fmla="val 7513887"/>
            <a:gd name="adj5" fmla="val 4083"/>
          </a:avLst>
        </a:prstGeom>
        <a:solidFill>
          <a:schemeClr val="accent3">
            <a:hueOff val="9383925"/>
            <a:satOff val="-2434"/>
            <a:lumOff val="26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1FC7B-AD22-7C45-A041-BC930C5EEECB}">
      <dsp:nvSpPr>
        <dsp:cNvPr id="0" name=""/>
        <dsp:cNvSpPr/>
      </dsp:nvSpPr>
      <dsp:spPr>
        <a:xfrm>
          <a:off x="1954823" y="3798187"/>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O" sz="1600" b="0" i="0" kern="1200" dirty="0"/>
            <a:t>Contratistas </a:t>
          </a:r>
          <a:endParaRPr lang="es-MX" sz="1600" kern="1200" dirty="0"/>
        </a:p>
      </dsp:txBody>
      <dsp:txXfrm>
        <a:off x="1954823" y="3798187"/>
        <a:ext cx="1128399" cy="1128399"/>
      </dsp:txXfrm>
    </dsp:sp>
    <dsp:sp modelId="{2136612C-779E-0442-A249-2DAC75ECEA63}">
      <dsp:nvSpPr>
        <dsp:cNvPr id="0" name=""/>
        <dsp:cNvSpPr/>
      </dsp:nvSpPr>
      <dsp:spPr>
        <a:xfrm>
          <a:off x="2059496" y="106913"/>
          <a:ext cx="6287333" cy="6287333"/>
        </a:xfrm>
        <a:prstGeom prst="circularArrow">
          <a:avLst>
            <a:gd name="adj1" fmla="val 3500"/>
            <a:gd name="adj2" fmla="val 217006"/>
            <a:gd name="adj3" fmla="val 11234861"/>
            <a:gd name="adj4" fmla="val 10148133"/>
            <a:gd name="adj5" fmla="val 4083"/>
          </a:avLst>
        </a:prstGeom>
        <a:solidFill>
          <a:schemeClr val="accent3">
            <a:hueOff val="11729907"/>
            <a:satOff val="-3043"/>
            <a:lumOff val="33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F37FBC-7D5D-004B-8208-58E7D022D47E}">
      <dsp:nvSpPr>
        <dsp:cNvPr id="0" name=""/>
        <dsp:cNvSpPr/>
      </dsp:nvSpPr>
      <dsp:spPr>
        <a:xfrm>
          <a:off x="1618047" y="1574573"/>
          <a:ext cx="1801952"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b="0" i="0" kern="1200" dirty="0"/>
            <a:t>Trabajadores dependientes e independientes afiliados al SGRL</a:t>
          </a:r>
          <a:endParaRPr lang="es-MX" sz="1400" kern="1200" dirty="0"/>
        </a:p>
      </dsp:txBody>
      <dsp:txXfrm>
        <a:off x="1618047" y="1574573"/>
        <a:ext cx="1801952" cy="1128399"/>
      </dsp:txXfrm>
    </dsp:sp>
    <dsp:sp modelId="{695C2047-1365-1C4D-A9D6-F61AFF7CCF84}">
      <dsp:nvSpPr>
        <dsp:cNvPr id="0" name=""/>
        <dsp:cNvSpPr/>
      </dsp:nvSpPr>
      <dsp:spPr>
        <a:xfrm>
          <a:off x="2059496" y="106913"/>
          <a:ext cx="6287333" cy="6287333"/>
        </a:xfrm>
        <a:prstGeom prst="circularArrow">
          <a:avLst>
            <a:gd name="adj1" fmla="val 3500"/>
            <a:gd name="adj2" fmla="val 217006"/>
            <a:gd name="adj3" fmla="val 13869107"/>
            <a:gd name="adj4" fmla="val 12913887"/>
            <a:gd name="adj5" fmla="val 4083"/>
          </a:avLst>
        </a:prstGeom>
        <a:solidFill>
          <a:schemeClr val="accent3">
            <a:hueOff val="14075888"/>
            <a:satOff val="-3651"/>
            <a:lumOff val="40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4C9792-1C02-7241-883F-3976F32082CB}">
      <dsp:nvSpPr>
        <dsp:cNvPr id="0" name=""/>
        <dsp:cNvSpPr/>
      </dsp:nvSpPr>
      <dsp:spPr>
        <a:xfrm>
          <a:off x="3527156" y="2240"/>
          <a:ext cx="1128399" cy="1128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0" i="0" kern="1200" dirty="0"/>
            <a:t>Familia del trabajador</a:t>
          </a:r>
          <a:endParaRPr lang="es-MX" sz="1800" kern="1200" dirty="0"/>
        </a:p>
      </dsp:txBody>
      <dsp:txXfrm>
        <a:off x="3527156" y="2240"/>
        <a:ext cx="1128399" cy="1128399"/>
      </dsp:txXfrm>
    </dsp:sp>
    <dsp:sp modelId="{137F05F1-519F-2944-9569-CAF69A5A2A8A}">
      <dsp:nvSpPr>
        <dsp:cNvPr id="0" name=""/>
        <dsp:cNvSpPr/>
      </dsp:nvSpPr>
      <dsp:spPr>
        <a:xfrm>
          <a:off x="2059496" y="106913"/>
          <a:ext cx="6287333" cy="6287333"/>
        </a:xfrm>
        <a:prstGeom prst="circularArrow">
          <a:avLst>
            <a:gd name="adj1" fmla="val 3500"/>
            <a:gd name="adj2" fmla="val 217006"/>
            <a:gd name="adj3" fmla="val 16634861"/>
            <a:gd name="adj4" fmla="val 15548133"/>
            <a:gd name="adj5" fmla="val 4083"/>
          </a:avLst>
        </a:prstGeom>
        <a:solidFill>
          <a:schemeClr val="accent3">
            <a:hueOff val="16421869"/>
            <a:satOff val="-4260"/>
            <a:lumOff val="4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42585-283C-3A46-91F2-302DDE1D7817}">
      <dsp:nvSpPr>
        <dsp:cNvPr id="0" name=""/>
        <dsp:cNvSpPr/>
      </dsp:nvSpPr>
      <dsp:spPr>
        <a:xfrm>
          <a:off x="0" y="23558"/>
          <a:ext cx="11210693" cy="15092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CO" sz="3000" b="0" i="0" kern="1200" dirty="0"/>
            <a:t>El Manual de Procedimientos de Programa de Rehabilitación Integral para la reincorporación laboral y ocupacional para la Población Afiliada al SGRL, cuenta con las siguientes características:</a:t>
          </a:r>
          <a:endParaRPr lang="es-CO" sz="3000" kern="1200" dirty="0"/>
        </a:p>
      </dsp:txBody>
      <dsp:txXfrm>
        <a:off x="73678" y="97236"/>
        <a:ext cx="11063337" cy="1361943"/>
      </dsp:txXfrm>
    </dsp:sp>
    <dsp:sp modelId="{7E14F70E-5187-2C4C-8AAA-26731097558F}">
      <dsp:nvSpPr>
        <dsp:cNvPr id="0" name=""/>
        <dsp:cNvSpPr/>
      </dsp:nvSpPr>
      <dsp:spPr>
        <a:xfrm flipV="1">
          <a:off x="0" y="1532858"/>
          <a:ext cx="11210693" cy="63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940" tIns="38100" rIns="213360" bIns="38100" numCol="1" spcCol="1270" anchor="t" anchorCtr="0">
          <a:noAutofit/>
        </a:bodyPr>
        <a:lstStyle/>
        <a:p>
          <a:pPr marL="228600" lvl="1" indent="-228600" algn="l" defTabSz="1022350">
            <a:lnSpc>
              <a:spcPct val="90000"/>
            </a:lnSpc>
            <a:spcBef>
              <a:spcPct val="0"/>
            </a:spcBef>
            <a:spcAft>
              <a:spcPct val="20000"/>
            </a:spcAft>
            <a:buChar char="••"/>
          </a:pPr>
          <a:endParaRPr lang="es-CO" sz="2300" kern="1200" dirty="0"/>
        </a:p>
      </dsp:txBody>
      <dsp:txXfrm rot="10800000">
        <a:off x="0" y="1532858"/>
        <a:ext cx="11210693" cy="633519"/>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880A8-35F3-DB4C-8234-939A83710659}">
      <dsp:nvSpPr>
        <dsp:cNvPr id="0" name=""/>
        <dsp:cNvSpPr/>
      </dsp:nvSpPr>
      <dsp:spPr>
        <a:xfrm>
          <a:off x="8190" y="533760"/>
          <a:ext cx="1742272" cy="1390845"/>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30B086-D33F-964E-9B63-DAAE07AFE44E}">
      <dsp:nvSpPr>
        <dsp:cNvPr id="0" name=""/>
        <dsp:cNvSpPr/>
      </dsp:nvSpPr>
      <dsp:spPr>
        <a:xfrm>
          <a:off x="17851"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dirty="0"/>
            <a:t>a) Tener duración limitada.</a:t>
          </a:r>
          <a:endParaRPr lang="es-CO" sz="1200" kern="1200" dirty="0"/>
        </a:p>
      </dsp:txBody>
      <dsp:txXfrm>
        <a:off x="17851" y="1855901"/>
        <a:ext cx="1740810" cy="907496"/>
      </dsp:txXfrm>
    </dsp:sp>
    <dsp:sp modelId="{A4BA6F2F-91FF-4F4E-8DCB-B10B7186039A}">
      <dsp:nvSpPr>
        <dsp:cNvPr id="0" name=""/>
        <dsp:cNvSpPr/>
      </dsp:nvSpPr>
      <dsp:spPr>
        <a:xfrm>
          <a:off x="1924617" y="533760"/>
          <a:ext cx="1742272" cy="1390845"/>
        </a:xfrm>
        <a:prstGeom prst="round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968077-941C-4040-9899-D48A99D16789}">
      <dsp:nvSpPr>
        <dsp:cNvPr id="0" name=""/>
        <dsp:cNvSpPr/>
      </dsp:nvSpPr>
      <dsp:spPr>
        <a:xfrm>
          <a:off x="1934278"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a:t>b) Objetivos claramente definidos.</a:t>
          </a:r>
          <a:endParaRPr lang="es-CO" sz="1200" kern="1200"/>
        </a:p>
      </dsp:txBody>
      <dsp:txXfrm>
        <a:off x="1934278" y="1855901"/>
        <a:ext cx="1740810" cy="907496"/>
      </dsp:txXfrm>
    </dsp:sp>
    <dsp:sp modelId="{2B6F9040-BCC4-6348-8E36-965E97770CEE}">
      <dsp:nvSpPr>
        <dsp:cNvPr id="0" name=""/>
        <dsp:cNvSpPr/>
      </dsp:nvSpPr>
      <dsp:spPr>
        <a:xfrm>
          <a:off x="3841044" y="533760"/>
          <a:ext cx="1742272" cy="1390845"/>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B1FD3-98F0-1A44-9125-44555CE8DA2F}">
      <dsp:nvSpPr>
        <dsp:cNvPr id="0" name=""/>
        <dsp:cNvSpPr/>
      </dsp:nvSpPr>
      <dsp:spPr>
        <a:xfrm>
          <a:off x="3850706"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dirty="0"/>
            <a:t>c) Contar con la activa participación y compromiso del trabajador</a:t>
          </a:r>
          <a:endParaRPr lang="es-CO" sz="1200" kern="1200" dirty="0"/>
        </a:p>
      </dsp:txBody>
      <dsp:txXfrm>
        <a:off x="3850706" y="1855901"/>
        <a:ext cx="1740810" cy="907496"/>
      </dsp:txXfrm>
    </dsp:sp>
    <dsp:sp modelId="{C253B0EF-ED2F-A942-A01A-F9270CA7C149}">
      <dsp:nvSpPr>
        <dsp:cNvPr id="0" name=""/>
        <dsp:cNvSpPr/>
      </dsp:nvSpPr>
      <dsp:spPr>
        <a:xfrm>
          <a:off x="5757471" y="533760"/>
          <a:ext cx="1742272" cy="1390845"/>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9BC4F-D8DF-E144-A388-5E12B862D91B}">
      <dsp:nvSpPr>
        <dsp:cNvPr id="0" name=""/>
        <dsp:cNvSpPr/>
      </dsp:nvSpPr>
      <dsp:spPr>
        <a:xfrm>
          <a:off x="5767133"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dirty="0"/>
            <a:t>d) Contar con la activa participación y compromiso del empleador y contratante</a:t>
          </a:r>
          <a:endParaRPr lang="es-CO" sz="1200" kern="1200" dirty="0"/>
        </a:p>
      </dsp:txBody>
      <dsp:txXfrm>
        <a:off x="5767133" y="1855901"/>
        <a:ext cx="1740810" cy="907496"/>
      </dsp:txXfrm>
    </dsp:sp>
    <dsp:sp modelId="{18575015-2CDF-BA4F-9043-85789690BFAE}">
      <dsp:nvSpPr>
        <dsp:cNvPr id="0" name=""/>
        <dsp:cNvSpPr/>
      </dsp:nvSpPr>
      <dsp:spPr>
        <a:xfrm>
          <a:off x="7673898" y="533760"/>
          <a:ext cx="1742272" cy="1390845"/>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F13243-DBFB-6C4C-ABCF-4A772FE183A9}">
      <dsp:nvSpPr>
        <dsp:cNvPr id="0" name=""/>
        <dsp:cNvSpPr/>
      </dsp:nvSpPr>
      <dsp:spPr>
        <a:xfrm>
          <a:off x="7683560"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dirty="0"/>
            <a:t>e) Contar con la activa participación y compromiso de las ARL</a:t>
          </a:r>
          <a:endParaRPr lang="es-CO" sz="1200" kern="1200" dirty="0"/>
        </a:p>
      </dsp:txBody>
      <dsp:txXfrm>
        <a:off x="7683560" y="1855901"/>
        <a:ext cx="1740810" cy="907496"/>
      </dsp:txXfrm>
    </dsp:sp>
    <dsp:sp modelId="{1059B1DC-B346-F345-86D5-6914E6EE8A00}">
      <dsp:nvSpPr>
        <dsp:cNvPr id="0" name=""/>
        <dsp:cNvSpPr/>
      </dsp:nvSpPr>
      <dsp:spPr>
        <a:xfrm>
          <a:off x="9590325" y="533760"/>
          <a:ext cx="1742272" cy="1390845"/>
        </a:xfrm>
        <a:prstGeom prst="round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t="-2000" b="-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04256-39CE-8D48-8E98-931814BB2AAE}">
      <dsp:nvSpPr>
        <dsp:cNvPr id="0" name=""/>
        <dsp:cNvSpPr/>
      </dsp:nvSpPr>
      <dsp:spPr>
        <a:xfrm>
          <a:off x="9599978" y="1855901"/>
          <a:ext cx="1740810" cy="90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CO" sz="1200" b="0" i="0" kern="1200"/>
            <a:t>f) Contar con un equipo interdisciplinario de Rehabilitación Integral.</a:t>
          </a:r>
          <a:endParaRPr lang="es-CO" sz="1200" kern="1200"/>
        </a:p>
      </dsp:txBody>
      <dsp:txXfrm>
        <a:off x="9599978" y="1855901"/>
        <a:ext cx="1740810" cy="907496"/>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74DC3-C75C-FD4C-8603-E89BA8C3CDBD}">
      <dsp:nvSpPr>
        <dsp:cNvPr id="0" name=""/>
        <dsp:cNvSpPr/>
      </dsp:nvSpPr>
      <dsp:spPr>
        <a:xfrm>
          <a:off x="1361759" y="65404"/>
          <a:ext cx="7492236" cy="5656638"/>
        </a:xfrm>
        <a:prstGeom prst="triangl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E1AC8D-5719-2D45-B582-2FFCB199FC79}">
      <dsp:nvSpPr>
        <dsp:cNvPr id="0" name=""/>
        <dsp:cNvSpPr/>
      </dsp:nvSpPr>
      <dsp:spPr>
        <a:xfrm>
          <a:off x="2854230" y="579858"/>
          <a:ext cx="7918258" cy="682650"/>
        </a:xfrm>
        <a:prstGeom prst="roundRect">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g) Aportar el detalle de cargos y funciones / WR siniestrado con el fin de dirigir las recomendaciones emitidas Del MD T en su rehabilitación funcional.</a:t>
          </a:r>
          <a:endParaRPr lang="es-CO" sz="1800" kern="1200" dirty="0"/>
        </a:p>
      </dsp:txBody>
      <dsp:txXfrm>
        <a:off x="2887554" y="613182"/>
        <a:ext cx="7851610" cy="616002"/>
      </dsp:txXfrm>
    </dsp:sp>
    <dsp:sp modelId="{D996C377-AEB8-F646-995A-64A660B27E5D}">
      <dsp:nvSpPr>
        <dsp:cNvPr id="0" name=""/>
        <dsp:cNvSpPr/>
      </dsp:nvSpPr>
      <dsp:spPr>
        <a:xfrm>
          <a:off x="2854230" y="1347840"/>
          <a:ext cx="7918258" cy="682650"/>
        </a:xfrm>
        <a:prstGeom prst="roundRect">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h) Atender las recomendaciones o restricciones laborales de reintegro laboral; termina el proceso de RHB / 10 días, el trabajador debe ser objeto de las EMO propias del SGSST (Resolución 2346 de 2007).</a:t>
          </a:r>
          <a:endParaRPr lang="es-CO" sz="1800" kern="1200" dirty="0"/>
        </a:p>
      </dsp:txBody>
      <dsp:txXfrm>
        <a:off x="2887554" y="1381164"/>
        <a:ext cx="7851610" cy="616002"/>
      </dsp:txXfrm>
    </dsp:sp>
    <dsp:sp modelId="{1C4F2539-4731-2C49-9DBD-AD4A1FE7D137}">
      <dsp:nvSpPr>
        <dsp:cNvPr id="0" name=""/>
        <dsp:cNvSpPr/>
      </dsp:nvSpPr>
      <dsp:spPr>
        <a:xfrm>
          <a:off x="2854230" y="2115821"/>
          <a:ext cx="7918258" cy="682650"/>
        </a:xfrm>
        <a:prstGeom prst="roundRect">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i) Ubicar al trabajador atendiendo las recomendaciones o restricciones (Md T y/o el Programa de RI y RO y L) cargo compatible con sus capacidades y aptitudes (movimientos de personal necesarios).</a:t>
          </a:r>
          <a:endParaRPr lang="es-CO" sz="1800" kern="1200" dirty="0"/>
        </a:p>
      </dsp:txBody>
      <dsp:txXfrm>
        <a:off x="2887554" y="2149145"/>
        <a:ext cx="7851610" cy="616002"/>
      </dsp:txXfrm>
    </dsp:sp>
    <dsp:sp modelId="{70D3858F-B4E3-3D4F-B537-2023D8C3D614}">
      <dsp:nvSpPr>
        <dsp:cNvPr id="0" name=""/>
        <dsp:cNvSpPr/>
      </dsp:nvSpPr>
      <dsp:spPr>
        <a:xfrm>
          <a:off x="2854230" y="2883803"/>
          <a:ext cx="7918258" cy="682650"/>
        </a:xfrm>
        <a:prstGeom prst="roundRect">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j) Es responsable sobre las acciones de reconversión de mano de obra.</a:t>
          </a:r>
          <a:endParaRPr lang="es-CO" sz="1800" kern="1200" dirty="0"/>
        </a:p>
      </dsp:txBody>
      <dsp:txXfrm>
        <a:off x="2887554" y="2917127"/>
        <a:ext cx="7851610" cy="616002"/>
      </dsp:txXfrm>
    </dsp:sp>
    <dsp:sp modelId="{D63E27C3-0C77-1D40-B26F-54BE2549D192}">
      <dsp:nvSpPr>
        <dsp:cNvPr id="0" name=""/>
        <dsp:cNvSpPr/>
      </dsp:nvSpPr>
      <dsp:spPr>
        <a:xfrm>
          <a:off x="2854230" y="3651785"/>
          <a:ext cx="7918258" cy="682650"/>
        </a:xfrm>
        <a:prstGeom prst="roundRect">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k) Permitir y facilitar al trabajador su participación en los programas necesarios para lograr su recuperación funcional.</a:t>
          </a:r>
          <a:endParaRPr lang="es-CO" sz="1800" kern="1200" dirty="0"/>
        </a:p>
      </dsp:txBody>
      <dsp:txXfrm>
        <a:off x="2887554" y="3685109"/>
        <a:ext cx="7851610" cy="616002"/>
      </dsp:txXfrm>
    </dsp:sp>
    <dsp:sp modelId="{ED045981-B8C1-E94E-8CBB-766ECEE1D853}">
      <dsp:nvSpPr>
        <dsp:cNvPr id="0" name=""/>
        <dsp:cNvSpPr/>
      </dsp:nvSpPr>
      <dsp:spPr>
        <a:xfrm>
          <a:off x="2854230" y="4419766"/>
          <a:ext cx="7918258" cy="682650"/>
        </a:xfrm>
        <a:prstGeom prst="roundRect">
          <a:avLst/>
        </a:prstGeom>
        <a:solidFill>
          <a:schemeClr val="dk2">
            <a:alpha val="90000"/>
            <a:tint val="4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a:t>l) Realizar los EPT para el desarrollo del Programa de RI y RO y L, así mismo, llevar un historial de los estudios realizados.</a:t>
          </a:r>
        </a:p>
      </dsp:txBody>
      <dsp:txXfrm>
        <a:off x="2887554" y="4453090"/>
        <a:ext cx="7851610" cy="616002"/>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D26D7-45AB-C04B-8CB4-83A3D9B6D394}">
      <dsp:nvSpPr>
        <dsp:cNvPr id="0" name=""/>
        <dsp:cNvSpPr/>
      </dsp:nvSpPr>
      <dsp:spPr>
        <a:xfrm>
          <a:off x="23870" y="1830"/>
          <a:ext cx="2680671" cy="1846982"/>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3FEEE5-8DF0-B845-A721-D8E601BD85B7}">
      <dsp:nvSpPr>
        <dsp:cNvPr id="0" name=""/>
        <dsp:cNvSpPr/>
      </dsp:nvSpPr>
      <dsp:spPr>
        <a:xfrm>
          <a:off x="23870" y="1848812"/>
          <a:ext cx="2680671" cy="99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a) Comprometerse con las actividades establecidas en el Programa de RHB I para la RL y O y su autocuidado; participando con el cuidador o su familia / red de apoyo.</a:t>
          </a:r>
        </a:p>
      </dsp:txBody>
      <dsp:txXfrm>
        <a:off x="23870" y="1848812"/>
        <a:ext cx="2680671" cy="994529"/>
      </dsp:txXfrm>
    </dsp:sp>
    <dsp:sp modelId="{AD5EFAC0-827D-7C49-9602-A7D45CE4B2D6}">
      <dsp:nvSpPr>
        <dsp:cNvPr id="0" name=""/>
        <dsp:cNvSpPr/>
      </dsp:nvSpPr>
      <dsp:spPr>
        <a:xfrm>
          <a:off x="2972721" y="1830"/>
          <a:ext cx="2680671" cy="1846982"/>
        </a:xfrm>
        <a:prstGeom prst="round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94283-C410-944D-A568-A2ABB71C71A4}">
      <dsp:nvSpPr>
        <dsp:cNvPr id="0" name=""/>
        <dsp:cNvSpPr/>
      </dsp:nvSpPr>
      <dsp:spPr>
        <a:xfrm>
          <a:off x="2972721" y="1848812"/>
          <a:ext cx="2680671" cy="99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b) Aportar información veraz y oportuna sobre los </a:t>
          </a:r>
          <a:r>
            <a:rPr lang="es-CO" sz="1600" kern="1200" dirty="0" err="1"/>
            <a:t>Ant</a:t>
          </a:r>
          <a:r>
            <a:rPr lang="es-CO" sz="1600" kern="1200" dirty="0"/>
            <a:t>. Md, estado de salud, evolución y actividades extralaborales. </a:t>
          </a:r>
        </a:p>
      </dsp:txBody>
      <dsp:txXfrm>
        <a:off x="2972721" y="1848812"/>
        <a:ext cx="2680671" cy="994529"/>
      </dsp:txXfrm>
    </dsp:sp>
    <dsp:sp modelId="{FF906484-2437-584C-9D32-067F63BB34E6}">
      <dsp:nvSpPr>
        <dsp:cNvPr id="0" name=""/>
        <dsp:cNvSpPr/>
      </dsp:nvSpPr>
      <dsp:spPr>
        <a:xfrm>
          <a:off x="5921572" y="1830"/>
          <a:ext cx="2680671" cy="1846982"/>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1E5A1F-219C-1E4C-A67C-08703F4B0859}">
      <dsp:nvSpPr>
        <dsp:cNvPr id="0" name=""/>
        <dsp:cNvSpPr/>
      </dsp:nvSpPr>
      <dsp:spPr>
        <a:xfrm>
          <a:off x="5921572" y="1848812"/>
          <a:ext cx="2680671" cy="99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c) Aplicar las instrucciones, ambiente laboral / extralaboral.</a:t>
          </a:r>
        </a:p>
      </dsp:txBody>
      <dsp:txXfrm>
        <a:off x="5921572" y="1848812"/>
        <a:ext cx="2680671" cy="994529"/>
      </dsp:txXfrm>
    </dsp:sp>
    <dsp:sp modelId="{E6E60621-DA81-1A42-B502-3601FAB200FA}">
      <dsp:nvSpPr>
        <dsp:cNvPr id="0" name=""/>
        <dsp:cNvSpPr/>
      </dsp:nvSpPr>
      <dsp:spPr>
        <a:xfrm>
          <a:off x="8870423" y="1830"/>
          <a:ext cx="2680671" cy="1846982"/>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BFF343-7786-4B44-A999-34B736CA5459}">
      <dsp:nvSpPr>
        <dsp:cNvPr id="0" name=""/>
        <dsp:cNvSpPr/>
      </dsp:nvSpPr>
      <dsp:spPr>
        <a:xfrm>
          <a:off x="8870423" y="1848812"/>
          <a:ext cx="2680671" cy="994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d) Asistir a la capacitación, asesoría, entrenamiento, asistencia técnica</a:t>
          </a:r>
        </a:p>
      </dsp:txBody>
      <dsp:txXfrm>
        <a:off x="8870423" y="1848812"/>
        <a:ext cx="2680671" cy="994529"/>
      </dsp:txXfrm>
    </dsp:sp>
    <dsp:sp modelId="{EA229CFC-D779-014A-8F91-9DAF45644DBA}">
      <dsp:nvSpPr>
        <dsp:cNvPr id="0" name=""/>
        <dsp:cNvSpPr/>
      </dsp:nvSpPr>
      <dsp:spPr>
        <a:xfrm>
          <a:off x="4447147" y="3111409"/>
          <a:ext cx="2680671" cy="1846982"/>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78237-E187-7949-8C5B-92B2EF0409D2}">
      <dsp:nvSpPr>
        <dsp:cNvPr id="0" name=""/>
        <dsp:cNvSpPr/>
      </dsp:nvSpPr>
      <dsp:spPr>
        <a:xfrm>
          <a:off x="2216091" y="4958391"/>
          <a:ext cx="7142782" cy="99452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CO" sz="1600" kern="1200" dirty="0"/>
            <a:t>e) Utilizar las IT y/o recomendaciones médicas conforme al Programa de RI para la RL y O, sin exponer su salud, dar uso indebido a dichas IT, laboral en otra empresa o actividad, realizar actividades deportivas o recreativas, paseos o viajes que afecten su salud e incumplan el Programa de RI para la RL y O.</a:t>
          </a:r>
        </a:p>
      </dsp:txBody>
      <dsp:txXfrm>
        <a:off x="2216091" y="4958391"/>
        <a:ext cx="7142782" cy="994529"/>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1BB9F-0205-4346-83E9-5D675D449CEC}">
      <dsp:nvSpPr>
        <dsp:cNvPr id="0" name=""/>
        <dsp:cNvSpPr/>
      </dsp:nvSpPr>
      <dsp:spPr>
        <a:xfrm>
          <a:off x="8486236" y="2032704"/>
          <a:ext cx="376706" cy="3955669"/>
        </a:xfrm>
        <a:custGeom>
          <a:avLst/>
          <a:gdLst/>
          <a:ahLst/>
          <a:cxnLst/>
          <a:rect l="0" t="0" r="0" b="0"/>
          <a:pathLst>
            <a:path>
              <a:moveTo>
                <a:pt x="0" y="0"/>
              </a:moveTo>
              <a:lnTo>
                <a:pt x="0" y="3955669"/>
              </a:lnTo>
              <a:lnTo>
                <a:pt x="376706" y="3955669"/>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C2938-EC93-D741-A355-6116D8AE0F1C}">
      <dsp:nvSpPr>
        <dsp:cNvPr id="0" name=""/>
        <dsp:cNvSpPr/>
      </dsp:nvSpPr>
      <dsp:spPr>
        <a:xfrm>
          <a:off x="8486236" y="2032704"/>
          <a:ext cx="376706" cy="3255289"/>
        </a:xfrm>
        <a:custGeom>
          <a:avLst/>
          <a:gdLst/>
          <a:ahLst/>
          <a:cxnLst/>
          <a:rect l="0" t="0" r="0" b="0"/>
          <a:pathLst>
            <a:path>
              <a:moveTo>
                <a:pt x="0" y="0"/>
              </a:moveTo>
              <a:lnTo>
                <a:pt x="0" y="3255289"/>
              </a:lnTo>
              <a:lnTo>
                <a:pt x="376706" y="3255289"/>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B72AF6-F45A-2C4A-874E-AF38638BFA8C}">
      <dsp:nvSpPr>
        <dsp:cNvPr id="0" name=""/>
        <dsp:cNvSpPr/>
      </dsp:nvSpPr>
      <dsp:spPr>
        <a:xfrm>
          <a:off x="8486236" y="2032704"/>
          <a:ext cx="376706" cy="2554908"/>
        </a:xfrm>
        <a:custGeom>
          <a:avLst/>
          <a:gdLst/>
          <a:ahLst/>
          <a:cxnLst/>
          <a:rect l="0" t="0" r="0" b="0"/>
          <a:pathLst>
            <a:path>
              <a:moveTo>
                <a:pt x="0" y="0"/>
              </a:moveTo>
              <a:lnTo>
                <a:pt x="0" y="2554908"/>
              </a:lnTo>
              <a:lnTo>
                <a:pt x="376706" y="2554908"/>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EFF6ED-B825-F54C-9E40-B488E446721D}">
      <dsp:nvSpPr>
        <dsp:cNvPr id="0" name=""/>
        <dsp:cNvSpPr/>
      </dsp:nvSpPr>
      <dsp:spPr>
        <a:xfrm>
          <a:off x="8486236" y="2032704"/>
          <a:ext cx="387419" cy="1867973"/>
        </a:xfrm>
        <a:custGeom>
          <a:avLst/>
          <a:gdLst/>
          <a:ahLst/>
          <a:cxnLst/>
          <a:rect l="0" t="0" r="0" b="0"/>
          <a:pathLst>
            <a:path>
              <a:moveTo>
                <a:pt x="0" y="0"/>
              </a:moveTo>
              <a:lnTo>
                <a:pt x="0" y="1867973"/>
              </a:lnTo>
              <a:lnTo>
                <a:pt x="387419" y="1867973"/>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105675-37A4-E043-9F46-1E269D9401A0}">
      <dsp:nvSpPr>
        <dsp:cNvPr id="0" name=""/>
        <dsp:cNvSpPr/>
      </dsp:nvSpPr>
      <dsp:spPr>
        <a:xfrm>
          <a:off x="8486236" y="2032704"/>
          <a:ext cx="376706" cy="1154147"/>
        </a:xfrm>
        <a:custGeom>
          <a:avLst/>
          <a:gdLst/>
          <a:ahLst/>
          <a:cxnLst/>
          <a:rect l="0" t="0" r="0" b="0"/>
          <a:pathLst>
            <a:path>
              <a:moveTo>
                <a:pt x="0" y="0"/>
              </a:moveTo>
              <a:lnTo>
                <a:pt x="0" y="1154147"/>
              </a:lnTo>
              <a:lnTo>
                <a:pt x="376706" y="1154147"/>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667B87-110B-364A-99A2-3918D117C977}">
      <dsp:nvSpPr>
        <dsp:cNvPr id="0" name=""/>
        <dsp:cNvSpPr/>
      </dsp:nvSpPr>
      <dsp:spPr>
        <a:xfrm>
          <a:off x="8486236" y="2032704"/>
          <a:ext cx="376706" cy="453767"/>
        </a:xfrm>
        <a:custGeom>
          <a:avLst/>
          <a:gdLst/>
          <a:ahLst/>
          <a:cxnLst/>
          <a:rect l="0" t="0" r="0" b="0"/>
          <a:pathLst>
            <a:path>
              <a:moveTo>
                <a:pt x="0" y="0"/>
              </a:moveTo>
              <a:lnTo>
                <a:pt x="0" y="453767"/>
              </a:lnTo>
              <a:lnTo>
                <a:pt x="376706" y="453767"/>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612983-7E41-DC46-8C4D-A444A20BAEDB}">
      <dsp:nvSpPr>
        <dsp:cNvPr id="0" name=""/>
        <dsp:cNvSpPr/>
      </dsp:nvSpPr>
      <dsp:spPr>
        <a:xfrm>
          <a:off x="5412989" y="860410"/>
          <a:ext cx="4077796" cy="207154"/>
        </a:xfrm>
        <a:custGeom>
          <a:avLst/>
          <a:gdLst/>
          <a:ahLst/>
          <a:cxnLst/>
          <a:rect l="0" t="0" r="0" b="0"/>
          <a:pathLst>
            <a:path>
              <a:moveTo>
                <a:pt x="0" y="0"/>
              </a:moveTo>
              <a:lnTo>
                <a:pt x="0" y="103577"/>
              </a:lnTo>
              <a:lnTo>
                <a:pt x="4077796" y="103577"/>
              </a:lnTo>
              <a:lnTo>
                <a:pt x="4077796" y="20715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DE5C65-2E09-EB48-BD76-2E8958DD8BF8}">
      <dsp:nvSpPr>
        <dsp:cNvPr id="0" name=""/>
        <dsp:cNvSpPr/>
      </dsp:nvSpPr>
      <dsp:spPr>
        <a:xfrm>
          <a:off x="5412989" y="860410"/>
          <a:ext cx="1359265" cy="207154"/>
        </a:xfrm>
        <a:custGeom>
          <a:avLst/>
          <a:gdLst/>
          <a:ahLst/>
          <a:cxnLst/>
          <a:rect l="0" t="0" r="0" b="0"/>
          <a:pathLst>
            <a:path>
              <a:moveTo>
                <a:pt x="0" y="0"/>
              </a:moveTo>
              <a:lnTo>
                <a:pt x="0" y="103577"/>
              </a:lnTo>
              <a:lnTo>
                <a:pt x="1359265" y="103577"/>
              </a:lnTo>
              <a:lnTo>
                <a:pt x="1359265" y="20715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A60D6-B9DC-524E-AAAE-0B6805C0DF69}">
      <dsp:nvSpPr>
        <dsp:cNvPr id="0" name=""/>
        <dsp:cNvSpPr/>
      </dsp:nvSpPr>
      <dsp:spPr>
        <a:xfrm>
          <a:off x="4053724" y="860410"/>
          <a:ext cx="1359265" cy="207154"/>
        </a:xfrm>
        <a:custGeom>
          <a:avLst/>
          <a:gdLst/>
          <a:ahLst/>
          <a:cxnLst/>
          <a:rect l="0" t="0" r="0" b="0"/>
          <a:pathLst>
            <a:path>
              <a:moveTo>
                <a:pt x="1359265" y="0"/>
              </a:moveTo>
              <a:lnTo>
                <a:pt x="1359265" y="103577"/>
              </a:lnTo>
              <a:lnTo>
                <a:pt x="0" y="103577"/>
              </a:lnTo>
              <a:lnTo>
                <a:pt x="0" y="20715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9CD63F-5E9B-B348-A1B1-4B3425B74E0C}">
      <dsp:nvSpPr>
        <dsp:cNvPr id="0" name=""/>
        <dsp:cNvSpPr/>
      </dsp:nvSpPr>
      <dsp:spPr>
        <a:xfrm>
          <a:off x="1335192" y="860410"/>
          <a:ext cx="4077796" cy="207154"/>
        </a:xfrm>
        <a:custGeom>
          <a:avLst/>
          <a:gdLst/>
          <a:ahLst/>
          <a:cxnLst/>
          <a:rect l="0" t="0" r="0" b="0"/>
          <a:pathLst>
            <a:path>
              <a:moveTo>
                <a:pt x="4077796" y="0"/>
              </a:moveTo>
              <a:lnTo>
                <a:pt x="4077796" y="103577"/>
              </a:lnTo>
              <a:lnTo>
                <a:pt x="0" y="103577"/>
              </a:lnTo>
              <a:lnTo>
                <a:pt x="0" y="20715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BE08C8-ACD1-754A-98FC-2490D3D952B4}">
      <dsp:nvSpPr>
        <dsp:cNvPr id="0" name=""/>
        <dsp:cNvSpPr/>
      </dsp:nvSpPr>
      <dsp:spPr>
        <a:xfrm>
          <a:off x="3915680" y="2518"/>
          <a:ext cx="2994619" cy="857891"/>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 PROCEDIMIENTO RHB Y REINCORPORACIÓN OCUPACIONAL EN EL SGRL ETAPAS</a:t>
          </a:r>
          <a:r>
            <a:rPr lang="es-CO" sz="1400" kern="1200" dirty="0"/>
            <a:t> </a:t>
          </a:r>
        </a:p>
      </dsp:txBody>
      <dsp:txXfrm>
        <a:off x="3915680" y="2518"/>
        <a:ext cx="2994619" cy="857891"/>
      </dsp:txXfrm>
    </dsp:sp>
    <dsp:sp modelId="{22D590EA-B363-7344-93FD-642BF2E15FF4}">
      <dsp:nvSpPr>
        <dsp:cNvPr id="0" name=""/>
        <dsp:cNvSpPr/>
      </dsp:nvSpPr>
      <dsp:spPr>
        <a:xfrm>
          <a:off x="79504" y="1067565"/>
          <a:ext cx="2511376" cy="96513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 </a:t>
          </a:r>
        </a:p>
        <a:p>
          <a:pPr lvl="0" algn="ctr" defTabSz="622300">
            <a:lnSpc>
              <a:spcPct val="90000"/>
            </a:lnSpc>
            <a:spcBef>
              <a:spcPct val="0"/>
            </a:spcBef>
            <a:spcAft>
              <a:spcPct val="35000"/>
            </a:spcAft>
          </a:pPr>
          <a:r>
            <a:rPr lang="es-CO" sz="1400" b="1" kern="1200" dirty="0"/>
            <a:t>Identificación casos a ingresar en el programa de RHB y reincorporación ocupacional.</a:t>
          </a:r>
          <a:endParaRPr lang="es-CO" sz="1400" kern="1200" dirty="0"/>
        </a:p>
      </dsp:txBody>
      <dsp:txXfrm>
        <a:off x="79504" y="1067565"/>
        <a:ext cx="2511376" cy="965138"/>
      </dsp:txXfrm>
    </dsp:sp>
    <dsp:sp modelId="{F3B9AB55-210C-EE47-80C9-6E5DA0BEAD70}">
      <dsp:nvSpPr>
        <dsp:cNvPr id="0" name=""/>
        <dsp:cNvSpPr/>
      </dsp:nvSpPr>
      <dsp:spPr>
        <a:xfrm>
          <a:off x="2798035" y="1067565"/>
          <a:ext cx="2511376" cy="96513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 A. </a:t>
          </a:r>
        </a:p>
        <a:p>
          <a:pPr lvl="0" algn="ctr" defTabSz="622300">
            <a:lnSpc>
              <a:spcPct val="90000"/>
            </a:lnSpc>
            <a:spcBef>
              <a:spcPct val="0"/>
            </a:spcBef>
            <a:spcAft>
              <a:spcPct val="35000"/>
            </a:spcAft>
          </a:pPr>
          <a:r>
            <a:rPr lang="es-CO" sz="1400" b="1" kern="1200" dirty="0"/>
            <a:t>Evaluación inicial del caso</a:t>
          </a:r>
          <a:endParaRPr lang="es-CO" sz="1400" kern="1200" dirty="0"/>
        </a:p>
      </dsp:txBody>
      <dsp:txXfrm>
        <a:off x="2798035" y="1067565"/>
        <a:ext cx="2511376" cy="965138"/>
      </dsp:txXfrm>
    </dsp:sp>
    <dsp:sp modelId="{3D4D5C24-6076-304F-A206-1E1DBC9B9314}">
      <dsp:nvSpPr>
        <dsp:cNvPr id="0" name=""/>
        <dsp:cNvSpPr/>
      </dsp:nvSpPr>
      <dsp:spPr>
        <a:xfrm>
          <a:off x="5516567" y="1067565"/>
          <a:ext cx="2511376" cy="96513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 B </a:t>
          </a:r>
        </a:p>
        <a:p>
          <a:pPr lvl="0" algn="ctr" defTabSz="622300">
            <a:lnSpc>
              <a:spcPct val="90000"/>
            </a:lnSpc>
            <a:spcBef>
              <a:spcPct val="0"/>
            </a:spcBef>
            <a:spcAft>
              <a:spcPct val="35000"/>
            </a:spcAft>
          </a:pPr>
          <a:r>
            <a:rPr lang="es-CO" sz="1400" b="1" kern="1200" dirty="0"/>
            <a:t>Formulación del Plan de RHB I para la Reincorporación Laboral y Ocupacional</a:t>
          </a:r>
        </a:p>
      </dsp:txBody>
      <dsp:txXfrm>
        <a:off x="5516567" y="1067565"/>
        <a:ext cx="2511376" cy="965138"/>
      </dsp:txXfrm>
    </dsp:sp>
    <dsp:sp modelId="{4283F8B3-6C1B-DD44-9E96-CB423C304ABE}">
      <dsp:nvSpPr>
        <dsp:cNvPr id="0" name=""/>
        <dsp:cNvSpPr/>
      </dsp:nvSpPr>
      <dsp:spPr>
        <a:xfrm>
          <a:off x="8235098" y="1067565"/>
          <a:ext cx="2511376" cy="965138"/>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a:t>
          </a:r>
        </a:p>
        <a:p>
          <a:pPr lvl="0" algn="ctr" defTabSz="622300">
            <a:lnSpc>
              <a:spcPct val="90000"/>
            </a:lnSpc>
            <a:spcBef>
              <a:spcPct val="0"/>
            </a:spcBef>
            <a:spcAft>
              <a:spcPct val="35000"/>
            </a:spcAft>
          </a:pPr>
          <a:r>
            <a:rPr lang="es-CO" sz="1400" b="1" kern="1200" dirty="0"/>
            <a:t>Desarrollo del Plan de Rehabilitación</a:t>
          </a:r>
          <a:endParaRPr lang="es-CO" sz="1400" kern="1200" dirty="0"/>
        </a:p>
      </dsp:txBody>
      <dsp:txXfrm>
        <a:off x="8235098" y="1067565"/>
        <a:ext cx="2511376" cy="965138"/>
      </dsp:txXfrm>
    </dsp:sp>
    <dsp:sp modelId="{78D7FD7D-32E9-E643-BAAF-4A2C97E7B670}">
      <dsp:nvSpPr>
        <dsp:cNvPr id="0" name=""/>
        <dsp:cNvSpPr/>
      </dsp:nvSpPr>
      <dsp:spPr>
        <a:xfrm>
          <a:off x="8862942" y="2239858"/>
          <a:ext cx="2419251" cy="49322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a:t>
          </a:r>
        </a:p>
        <a:p>
          <a:pPr lvl="0" algn="ctr" defTabSz="622300">
            <a:lnSpc>
              <a:spcPct val="90000"/>
            </a:lnSpc>
            <a:spcBef>
              <a:spcPct val="0"/>
            </a:spcBef>
            <a:spcAft>
              <a:spcPct val="35000"/>
            </a:spcAft>
          </a:pPr>
          <a:r>
            <a:rPr lang="es-CO" sz="1400" b="1" kern="1200" dirty="0"/>
            <a:t>A Rehabilitación Funcional</a:t>
          </a:r>
          <a:endParaRPr lang="es-CO" sz="1400" kern="1200" dirty="0"/>
        </a:p>
      </dsp:txBody>
      <dsp:txXfrm>
        <a:off x="8862942" y="2239858"/>
        <a:ext cx="2419251" cy="493225"/>
      </dsp:txXfrm>
    </dsp:sp>
    <dsp:sp modelId="{E7D55A99-7D10-334D-885A-DCDC5ACAB5EB}">
      <dsp:nvSpPr>
        <dsp:cNvPr id="0" name=""/>
        <dsp:cNvSpPr/>
      </dsp:nvSpPr>
      <dsp:spPr>
        <a:xfrm>
          <a:off x="8862942" y="2940239"/>
          <a:ext cx="2419251" cy="49322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B </a:t>
          </a:r>
        </a:p>
        <a:p>
          <a:pPr lvl="0" algn="ctr" defTabSz="622300">
            <a:lnSpc>
              <a:spcPct val="90000"/>
            </a:lnSpc>
            <a:spcBef>
              <a:spcPct val="0"/>
            </a:spcBef>
            <a:spcAft>
              <a:spcPct val="35000"/>
            </a:spcAft>
          </a:pPr>
          <a:r>
            <a:rPr lang="es-CO" sz="1400" b="1" kern="1200" dirty="0"/>
            <a:t>Readaptación Laboral</a:t>
          </a:r>
          <a:endParaRPr lang="es-CO" sz="1400" kern="1200" dirty="0"/>
        </a:p>
      </dsp:txBody>
      <dsp:txXfrm>
        <a:off x="8862942" y="2940239"/>
        <a:ext cx="2419251" cy="493225"/>
      </dsp:txXfrm>
    </dsp:sp>
    <dsp:sp modelId="{9F4C5436-0A85-3B48-B820-E76738AB715F}">
      <dsp:nvSpPr>
        <dsp:cNvPr id="0" name=""/>
        <dsp:cNvSpPr/>
      </dsp:nvSpPr>
      <dsp:spPr>
        <a:xfrm>
          <a:off x="8873655" y="3654065"/>
          <a:ext cx="2419251" cy="49322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C </a:t>
          </a:r>
        </a:p>
        <a:p>
          <a:pPr lvl="0" algn="ctr" defTabSz="622300">
            <a:lnSpc>
              <a:spcPct val="90000"/>
            </a:lnSpc>
            <a:spcBef>
              <a:spcPct val="0"/>
            </a:spcBef>
            <a:spcAft>
              <a:spcPct val="35000"/>
            </a:spcAft>
          </a:pPr>
          <a:r>
            <a:rPr lang="es-CO" sz="1400" b="1" kern="1200" dirty="0"/>
            <a:t>Readaptación Sociolaboral</a:t>
          </a:r>
          <a:endParaRPr lang="es-CO" sz="1400" kern="1200" dirty="0"/>
        </a:p>
      </dsp:txBody>
      <dsp:txXfrm>
        <a:off x="8873655" y="3654065"/>
        <a:ext cx="2419251" cy="493225"/>
      </dsp:txXfrm>
    </dsp:sp>
    <dsp:sp modelId="{836E6730-0D23-7749-81D6-9F487FA6EACE}">
      <dsp:nvSpPr>
        <dsp:cNvPr id="0" name=""/>
        <dsp:cNvSpPr/>
      </dsp:nvSpPr>
      <dsp:spPr>
        <a:xfrm>
          <a:off x="8862942" y="4341000"/>
          <a:ext cx="2419251" cy="49322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D </a:t>
          </a:r>
        </a:p>
        <a:p>
          <a:pPr lvl="0" algn="ctr" defTabSz="622300">
            <a:lnSpc>
              <a:spcPct val="90000"/>
            </a:lnSpc>
            <a:spcBef>
              <a:spcPct val="0"/>
            </a:spcBef>
            <a:spcAft>
              <a:spcPct val="35000"/>
            </a:spcAft>
          </a:pPr>
          <a:r>
            <a:rPr lang="es-CO" sz="1400" b="1" kern="1200" dirty="0"/>
            <a:t>Reincorporación Laboral</a:t>
          </a:r>
          <a:endParaRPr lang="es-CO" sz="1400" kern="1200" dirty="0"/>
        </a:p>
      </dsp:txBody>
      <dsp:txXfrm>
        <a:off x="8862942" y="4341000"/>
        <a:ext cx="2419251" cy="493225"/>
      </dsp:txXfrm>
    </dsp:sp>
    <dsp:sp modelId="{DF0C9D84-7FB5-D245-9A23-86453BC9F083}">
      <dsp:nvSpPr>
        <dsp:cNvPr id="0" name=""/>
        <dsp:cNvSpPr/>
      </dsp:nvSpPr>
      <dsp:spPr>
        <a:xfrm>
          <a:off x="8862942" y="5041380"/>
          <a:ext cx="2419251" cy="49322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III E </a:t>
          </a:r>
        </a:p>
        <a:p>
          <a:pPr lvl="0" algn="ctr" defTabSz="622300">
            <a:lnSpc>
              <a:spcPct val="90000"/>
            </a:lnSpc>
            <a:spcBef>
              <a:spcPct val="0"/>
            </a:spcBef>
            <a:spcAft>
              <a:spcPct val="35000"/>
            </a:spcAft>
          </a:pPr>
          <a:r>
            <a:rPr lang="es-CO" sz="1400" b="1" kern="1200" dirty="0"/>
            <a:t>Reconversión de Mano de Obra</a:t>
          </a:r>
          <a:endParaRPr lang="es-CO" sz="1400" kern="1200" dirty="0"/>
        </a:p>
      </dsp:txBody>
      <dsp:txXfrm>
        <a:off x="8862942" y="5041380"/>
        <a:ext cx="2419251" cy="493225"/>
      </dsp:txXfrm>
    </dsp:sp>
    <dsp:sp modelId="{A4AEC15E-F7D3-8F45-9840-319BF1242635}">
      <dsp:nvSpPr>
        <dsp:cNvPr id="0" name=""/>
        <dsp:cNvSpPr/>
      </dsp:nvSpPr>
      <dsp:spPr>
        <a:xfrm>
          <a:off x="8862942" y="5741760"/>
          <a:ext cx="2419251" cy="493225"/>
        </a:xfrm>
        <a:prstGeom prst="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b="1" kern="1200" dirty="0"/>
            <a:t>ETAPA IV </a:t>
          </a:r>
        </a:p>
        <a:p>
          <a:pPr lvl="0" algn="ctr" defTabSz="622300">
            <a:lnSpc>
              <a:spcPct val="90000"/>
            </a:lnSpc>
            <a:spcBef>
              <a:spcPct val="0"/>
            </a:spcBef>
            <a:spcAft>
              <a:spcPct val="35000"/>
            </a:spcAft>
          </a:pPr>
          <a:r>
            <a:rPr lang="es-CO" sz="1400" b="1" kern="1200" dirty="0"/>
            <a:t>Seguimiento del Sistema</a:t>
          </a:r>
          <a:endParaRPr lang="es-CO" sz="1400" kern="1200" dirty="0"/>
        </a:p>
      </dsp:txBody>
      <dsp:txXfrm>
        <a:off x="8862942" y="5741760"/>
        <a:ext cx="2419251" cy="493225"/>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8CD22-2C76-5F41-BFFD-D21C4BE5E6FB}">
      <dsp:nvSpPr>
        <dsp:cNvPr id="0" name=""/>
        <dsp:cNvSpPr/>
      </dsp:nvSpPr>
      <dsp:spPr>
        <a:xfrm>
          <a:off x="0" y="584483"/>
          <a:ext cx="10515600" cy="121680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CO" sz="2000" kern="1200" dirty="0"/>
            <a:t>Trabajador con ATEL que ingrese al Programa de RHB Integral para la reincorporación laboral y ocupacional - valorado por médico especialista en SO y SST / valoraciones periódicas durante el proceso de RI / cierre del proceso de RHB I para reincorporación L u </a:t>
          </a:r>
          <a:r>
            <a:rPr lang="es-CO" sz="2000" kern="1200"/>
            <a:t>O.</a:t>
          </a:r>
          <a:endParaRPr lang="es-CO" sz="2000" kern="1200" dirty="0"/>
        </a:p>
      </dsp:txBody>
      <dsp:txXfrm>
        <a:off x="59399" y="643882"/>
        <a:ext cx="10396802" cy="1098002"/>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23E51-ED20-424A-B4A8-372E218AFA8D}">
      <dsp:nvSpPr>
        <dsp:cNvPr id="0" name=""/>
        <dsp:cNvSpPr/>
      </dsp:nvSpPr>
      <dsp:spPr>
        <a:xfrm>
          <a:off x="441591" y="0"/>
          <a:ext cx="9489540" cy="1382151"/>
        </a:xfrm>
        <a:prstGeom prst="rightArrow">
          <a:avLst>
            <a:gd name="adj1" fmla="val 50000"/>
            <a:gd name="adj2" fmla="val 5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254000" bIns="219416" numCol="1" spcCol="1270" anchor="ctr" anchorCtr="0">
          <a:noAutofit/>
        </a:bodyPr>
        <a:lstStyle/>
        <a:p>
          <a:pPr lvl="0" algn="l" defTabSz="1289050">
            <a:lnSpc>
              <a:spcPct val="90000"/>
            </a:lnSpc>
            <a:spcBef>
              <a:spcPct val="0"/>
            </a:spcBef>
            <a:spcAft>
              <a:spcPct val="35000"/>
            </a:spcAft>
          </a:pPr>
          <a:r>
            <a:rPr lang="es-CO" sz="2900" kern="1200"/>
            <a:t>Hacer una evaluación completa del grado de afectación</a:t>
          </a:r>
          <a:endParaRPr lang="es-CO" sz="2900" kern="1200" dirty="0"/>
        </a:p>
      </dsp:txBody>
      <dsp:txXfrm>
        <a:off x="441591" y="345538"/>
        <a:ext cx="9144002" cy="691075"/>
      </dsp:txXfrm>
    </dsp:sp>
    <dsp:sp modelId="{D7BFEB38-3272-A94D-A623-A9A7973C17B1}">
      <dsp:nvSpPr>
        <dsp:cNvPr id="0" name=""/>
        <dsp:cNvSpPr/>
      </dsp:nvSpPr>
      <dsp:spPr>
        <a:xfrm>
          <a:off x="441591" y="1069263"/>
          <a:ext cx="4384167" cy="3085035"/>
        </a:xfrm>
        <a:prstGeom prst="rect">
          <a:avLst/>
        </a:prstGeom>
        <a:solidFill>
          <a:schemeClr val="lt1">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CO" sz="2400" kern="1200"/>
            <a:t>Valoración de un equipo interdisciplinario con perfiles: </a:t>
          </a:r>
          <a:endParaRPr lang="es-CO" sz="2400" kern="1200" dirty="0"/>
        </a:p>
        <a:p>
          <a:pPr lvl="0" algn="l" defTabSz="1066800">
            <a:lnSpc>
              <a:spcPct val="90000"/>
            </a:lnSpc>
            <a:spcBef>
              <a:spcPct val="0"/>
            </a:spcBef>
            <a:spcAft>
              <a:spcPct val="35000"/>
            </a:spcAft>
          </a:pPr>
          <a:r>
            <a:rPr lang="es-CO" sz="2400" kern="1200" dirty="0"/>
            <a:t>Medico ortopedista o Médico Fisiatra, Médico Especialista en SST o SO con licencia vigente, Fisioterapeuta o TO y Psicólogo Especialista en SST o SO.</a:t>
          </a:r>
        </a:p>
      </dsp:txBody>
      <dsp:txXfrm>
        <a:off x="441591" y="1069263"/>
        <a:ext cx="4384167" cy="3085035"/>
      </dsp:txXfrm>
    </dsp:sp>
    <dsp:sp modelId="{48BA3E60-4BF0-E943-850B-29EDD78C1D45}">
      <dsp:nvSpPr>
        <dsp:cNvPr id="0" name=""/>
        <dsp:cNvSpPr/>
      </dsp:nvSpPr>
      <dsp:spPr>
        <a:xfrm>
          <a:off x="4825759" y="460563"/>
          <a:ext cx="5105372" cy="1382151"/>
        </a:xfrm>
        <a:prstGeom prst="rightArrow">
          <a:avLst>
            <a:gd name="adj1" fmla="val 50000"/>
            <a:gd name="adj2" fmla="val 50000"/>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254000" bIns="219416" numCol="1" spcCol="1270" anchor="ctr" anchorCtr="0">
          <a:noAutofit/>
        </a:bodyPr>
        <a:lstStyle/>
        <a:p>
          <a:pPr lvl="0" algn="l" defTabSz="1289050">
            <a:lnSpc>
              <a:spcPct val="90000"/>
            </a:lnSpc>
            <a:spcBef>
              <a:spcPct val="0"/>
            </a:spcBef>
            <a:spcAft>
              <a:spcPct val="35000"/>
            </a:spcAft>
          </a:pPr>
          <a:r>
            <a:rPr lang="es-CO" sz="2900" kern="1200"/>
            <a:t>Establecer </a:t>
          </a:r>
        </a:p>
      </dsp:txBody>
      <dsp:txXfrm>
        <a:off x="4825759" y="806101"/>
        <a:ext cx="4759834" cy="691075"/>
      </dsp:txXfrm>
    </dsp:sp>
    <dsp:sp modelId="{A613BAEE-4C5B-A340-BE2A-2858BA885BA8}">
      <dsp:nvSpPr>
        <dsp:cNvPr id="0" name=""/>
        <dsp:cNvSpPr/>
      </dsp:nvSpPr>
      <dsp:spPr>
        <a:xfrm>
          <a:off x="4825759" y="1529826"/>
          <a:ext cx="4384167" cy="3085035"/>
        </a:xfrm>
        <a:prstGeom prst="rect">
          <a:avLst/>
        </a:prstGeom>
        <a:solidFill>
          <a:schemeClr val="lt1">
            <a:hueOff val="0"/>
            <a:satOff val="0"/>
            <a:lumOff val="0"/>
            <a:alphaOff val="0"/>
          </a:schemeClr>
        </a:solidFill>
        <a:ln w="15875" cap="flat" cmpd="sng" algn="ctr">
          <a:solidFill>
            <a:schemeClr val="accent5">
              <a:hueOff val="-3308557"/>
              <a:satOff val="-17770"/>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CO" sz="2400" kern="1200"/>
            <a:t>Grado de alteraciones funcionales, pronóstico e intervenciones siendo fundamental lograr el pleno conocimiento del paciente, su entorno, la empresa y sus opciones laborales para lograr la integralidad de las intervenciones.</a:t>
          </a:r>
        </a:p>
        <a:p>
          <a:pPr lvl="0" algn="l" defTabSz="1066800">
            <a:lnSpc>
              <a:spcPct val="90000"/>
            </a:lnSpc>
            <a:spcBef>
              <a:spcPct val="0"/>
            </a:spcBef>
            <a:spcAft>
              <a:spcPct val="35000"/>
            </a:spcAft>
          </a:pPr>
          <a:r>
            <a:rPr lang="es-CO" sz="2400" kern="1200"/>
            <a:t>Pronóstico ocupacional  (TO)</a:t>
          </a:r>
          <a:endParaRPr lang="es-CO" sz="2400" kern="1200" dirty="0"/>
        </a:p>
      </dsp:txBody>
      <dsp:txXfrm>
        <a:off x="4825759" y="1529826"/>
        <a:ext cx="4384167" cy="30850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20149-A804-2740-9289-2F4629BB3513}">
      <dsp:nvSpPr>
        <dsp:cNvPr id="0" name=""/>
        <dsp:cNvSpPr/>
      </dsp:nvSpPr>
      <dsp:spPr>
        <a:xfrm>
          <a:off x="1432502" y="0"/>
          <a:ext cx="3963375" cy="264224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1B01E2-E706-404C-BCC4-EB27FE98A1A0}">
      <dsp:nvSpPr>
        <dsp:cNvPr id="0" name=""/>
        <dsp:cNvSpPr/>
      </dsp:nvSpPr>
      <dsp:spPr>
        <a:xfrm>
          <a:off x="5561361" y="2807465"/>
          <a:ext cx="5615125" cy="3468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es-CO" sz="2300" b="0" i="0" kern="1200" dirty="0"/>
            <a:t>Conjunto de conocimientos, técnicas y estándares profesionales que un médico laboral debe seguir para realizar su trabajo de manera correcta y segura. Se utiliza para evaluar la calidad y corrección de la práctica profesional, especialmente en profesiones como la medicina. En medicina del trabajo, implica seguir los protocolos, guías y estándares de atención médica ocupacional reconocidos por la comunidad científica y las autoridades sanitarias. </a:t>
          </a:r>
          <a:endParaRPr lang="es-CO" sz="2300" kern="1200" dirty="0"/>
        </a:p>
      </dsp:txBody>
      <dsp:txXfrm>
        <a:off x="5561361" y="2807465"/>
        <a:ext cx="5615125" cy="3468363"/>
      </dsp:txXfrm>
    </dsp:sp>
    <dsp:sp modelId="{6905265F-FE22-184C-A540-87E83DCEE715}">
      <dsp:nvSpPr>
        <dsp:cNvPr id="0" name=""/>
        <dsp:cNvSpPr/>
      </dsp:nvSpPr>
      <dsp:spPr>
        <a:xfrm>
          <a:off x="5065939" y="2312468"/>
          <a:ext cx="1348534" cy="1348883"/>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9C77A-3DD7-574A-92E4-6897EB1D8EC6}">
      <dsp:nvSpPr>
        <dsp:cNvPr id="0" name=""/>
        <dsp:cNvSpPr/>
      </dsp:nvSpPr>
      <dsp:spPr>
        <a:xfrm rot="5400000">
          <a:off x="10362258" y="2312642"/>
          <a:ext cx="1348883" cy="1348534"/>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E1C0BC-4149-6A42-B527-9EA875B41931}">
      <dsp:nvSpPr>
        <dsp:cNvPr id="0" name=""/>
        <dsp:cNvSpPr/>
      </dsp:nvSpPr>
      <dsp:spPr>
        <a:xfrm rot="16200000">
          <a:off x="5065765" y="5422794"/>
          <a:ext cx="1348883" cy="1348534"/>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EE164C-A1A1-464E-A7D5-E8381711B255}">
      <dsp:nvSpPr>
        <dsp:cNvPr id="0" name=""/>
        <dsp:cNvSpPr/>
      </dsp:nvSpPr>
      <dsp:spPr>
        <a:xfrm rot="10800000">
          <a:off x="10362432" y="5422619"/>
          <a:ext cx="1348534" cy="1348883"/>
        </a:xfrm>
        <a:prstGeom prst="halfFrame">
          <a:avLst>
            <a:gd name="adj1" fmla="val 25770"/>
            <a:gd name="adj2" fmla="val 257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C4A7E-379C-484F-8FFB-BB28680891D8}">
      <dsp:nvSpPr>
        <dsp:cNvPr id="0" name=""/>
        <dsp:cNvSpPr/>
      </dsp:nvSpPr>
      <dsp:spPr>
        <a:xfrm>
          <a:off x="1079905" y="96966"/>
          <a:ext cx="10984689" cy="1597481"/>
        </a:xfrm>
        <a:prstGeom prst="rightArrow">
          <a:avLst>
            <a:gd name="adj1" fmla="val 50000"/>
            <a:gd name="adj2" fmla="val 5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kern="1200">
              <a:solidFill>
                <a:schemeClr val="tx1"/>
              </a:solidFill>
            </a:rPr>
            <a:t> Trabajador:</a:t>
          </a:r>
          <a:endParaRPr lang="es-CO" sz="2400" kern="1200" dirty="0">
            <a:solidFill>
              <a:schemeClr val="tx1"/>
            </a:solidFill>
          </a:endParaRPr>
        </a:p>
      </dsp:txBody>
      <dsp:txXfrm>
        <a:off x="1079905" y="496336"/>
        <a:ext cx="10585319" cy="798741"/>
      </dsp:txXfrm>
    </dsp:sp>
    <dsp:sp modelId="{2EE5D7D3-0F3E-1644-93DB-7FBA7AFC5D4B}">
      <dsp:nvSpPr>
        <dsp:cNvPr id="0" name=""/>
        <dsp:cNvSpPr/>
      </dsp:nvSpPr>
      <dsp:spPr>
        <a:xfrm>
          <a:off x="1079905" y="1311873"/>
          <a:ext cx="2030190" cy="2933232"/>
        </a:xfrm>
        <a:prstGeom prst="rect">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t>Cumplir, con las actividades del Programa de RI para la RL y O.</a:t>
          </a:r>
        </a:p>
      </dsp:txBody>
      <dsp:txXfrm>
        <a:off x="1079905" y="1311873"/>
        <a:ext cx="2030190" cy="2933232"/>
      </dsp:txXfrm>
    </dsp:sp>
    <dsp:sp modelId="{FE94F183-CA9B-2540-A3A9-443CD81BA0BA}">
      <dsp:nvSpPr>
        <dsp:cNvPr id="0" name=""/>
        <dsp:cNvSpPr/>
      </dsp:nvSpPr>
      <dsp:spPr>
        <a:xfrm>
          <a:off x="3109875" y="614745"/>
          <a:ext cx="8954718" cy="1597481"/>
        </a:xfrm>
        <a:prstGeom prst="rightArrow">
          <a:avLst>
            <a:gd name="adj1" fmla="val 50000"/>
            <a:gd name="adj2" fmla="val 50000"/>
          </a:avLst>
        </a:prstGeom>
        <a:solidFill>
          <a:schemeClr val="accent4">
            <a:hueOff val="-1181383"/>
            <a:satOff val="-1892"/>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kern="1200" dirty="0">
              <a:solidFill>
                <a:schemeClr val="tx1"/>
              </a:solidFill>
            </a:rPr>
            <a:t>Equipo interdisciplinario:</a:t>
          </a:r>
        </a:p>
      </dsp:txBody>
      <dsp:txXfrm>
        <a:off x="3109875" y="1014115"/>
        <a:ext cx="8555348" cy="798741"/>
      </dsp:txXfrm>
    </dsp:sp>
    <dsp:sp modelId="{4B26D016-837D-B74B-846A-77CEBDC64668}">
      <dsp:nvSpPr>
        <dsp:cNvPr id="0" name=""/>
        <dsp:cNvSpPr/>
      </dsp:nvSpPr>
      <dsp:spPr>
        <a:xfrm>
          <a:off x="3109875" y="1844572"/>
          <a:ext cx="2030190" cy="2933232"/>
        </a:xfrm>
        <a:prstGeom prst="rect">
          <a:avLst/>
        </a:prstGeom>
        <a:solidFill>
          <a:schemeClr val="lt1">
            <a:hueOff val="0"/>
            <a:satOff val="0"/>
            <a:lumOff val="0"/>
            <a:alphaOff val="0"/>
          </a:schemeClr>
        </a:solidFill>
        <a:ln w="15875" cap="flat" cmpd="sng" algn="ctr">
          <a:solidFill>
            <a:schemeClr val="accent4">
              <a:hueOff val="-1181383"/>
              <a:satOff val="-1892"/>
              <a:lumOff val="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CO" sz="1600" kern="1200" dirty="0"/>
            <a:t>Médico fisiatra, Fisioterapeuta, TO y Psicólogo, Médico SST o SO, Atención del trabajador, Registros claros / acciones, TTO, planes de RHB y hallazgos clínicos y paraclínicos del trabajador, dejar registro del concepto de RHB y pronóstico de RHB.</a:t>
          </a:r>
        </a:p>
      </dsp:txBody>
      <dsp:txXfrm>
        <a:off x="3109875" y="1844572"/>
        <a:ext cx="2030190" cy="2933232"/>
      </dsp:txXfrm>
    </dsp:sp>
    <dsp:sp modelId="{F986F67D-92B9-2E43-ACE9-8A42389A1C10}">
      <dsp:nvSpPr>
        <dsp:cNvPr id="0" name=""/>
        <dsp:cNvSpPr/>
      </dsp:nvSpPr>
      <dsp:spPr>
        <a:xfrm>
          <a:off x="5139846" y="1147444"/>
          <a:ext cx="6924748" cy="1597481"/>
        </a:xfrm>
        <a:prstGeom prst="rightArrow">
          <a:avLst>
            <a:gd name="adj1" fmla="val 50000"/>
            <a:gd name="adj2" fmla="val 50000"/>
          </a:avLst>
        </a:prstGeom>
        <a:solidFill>
          <a:schemeClr val="accent4">
            <a:hueOff val="-2362766"/>
            <a:satOff val="-3784"/>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kern="1200" dirty="0">
              <a:solidFill>
                <a:schemeClr val="tx1"/>
              </a:solidFill>
            </a:rPr>
            <a:t>IPS primaria de atención:</a:t>
          </a:r>
        </a:p>
      </dsp:txBody>
      <dsp:txXfrm>
        <a:off x="5139846" y="1546814"/>
        <a:ext cx="6525378" cy="798741"/>
      </dsp:txXfrm>
    </dsp:sp>
    <dsp:sp modelId="{6428D709-5A42-CA43-A0A9-49C28DBBD4BC}">
      <dsp:nvSpPr>
        <dsp:cNvPr id="0" name=""/>
        <dsp:cNvSpPr/>
      </dsp:nvSpPr>
      <dsp:spPr>
        <a:xfrm>
          <a:off x="5139846" y="2377272"/>
          <a:ext cx="2030190" cy="2933232"/>
        </a:xfrm>
        <a:prstGeom prst="rect">
          <a:avLst/>
        </a:prstGeom>
        <a:solidFill>
          <a:schemeClr val="lt1">
            <a:hueOff val="0"/>
            <a:satOff val="0"/>
            <a:lumOff val="0"/>
            <a:alphaOff val="0"/>
          </a:schemeClr>
        </a:solidFill>
        <a:ln w="15875" cap="flat" cmpd="sng" algn="ctr">
          <a:solidFill>
            <a:schemeClr val="accent4">
              <a:hueOff val="-2362766"/>
              <a:satOff val="-3784"/>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O" sz="1800" kern="1200" dirty="0"/>
            <a:t>Suministrar oportunamente la información definición del DX y pronóstico funcional.</a:t>
          </a:r>
        </a:p>
      </dsp:txBody>
      <dsp:txXfrm>
        <a:off x="5139846" y="2377272"/>
        <a:ext cx="2030190" cy="2933232"/>
      </dsp:txXfrm>
    </dsp:sp>
    <dsp:sp modelId="{446AA99D-A141-F249-BC3C-38AA6CA6FC75}">
      <dsp:nvSpPr>
        <dsp:cNvPr id="0" name=""/>
        <dsp:cNvSpPr/>
      </dsp:nvSpPr>
      <dsp:spPr>
        <a:xfrm>
          <a:off x="7170915" y="1680144"/>
          <a:ext cx="4893679" cy="1597481"/>
        </a:xfrm>
        <a:prstGeom prst="rightArrow">
          <a:avLst>
            <a:gd name="adj1" fmla="val 50000"/>
            <a:gd name="adj2" fmla="val 50000"/>
          </a:avLst>
        </a:prstGeom>
        <a:solidFill>
          <a:schemeClr val="accent4">
            <a:hueOff val="-3544148"/>
            <a:satOff val="-5677"/>
            <a:lumOff val="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kern="1200" dirty="0">
              <a:solidFill>
                <a:schemeClr val="tx1"/>
              </a:solidFill>
            </a:rPr>
            <a:t>ARL:</a:t>
          </a:r>
        </a:p>
      </dsp:txBody>
      <dsp:txXfrm>
        <a:off x="7170915" y="2079514"/>
        <a:ext cx="4494309" cy="798741"/>
      </dsp:txXfrm>
    </dsp:sp>
    <dsp:sp modelId="{8C8AC199-9EC9-5E4B-AD23-BA6B852AB583}">
      <dsp:nvSpPr>
        <dsp:cNvPr id="0" name=""/>
        <dsp:cNvSpPr/>
      </dsp:nvSpPr>
      <dsp:spPr>
        <a:xfrm>
          <a:off x="7170915" y="2909971"/>
          <a:ext cx="2030190" cy="2933232"/>
        </a:xfrm>
        <a:prstGeom prst="rect">
          <a:avLst/>
        </a:prstGeom>
        <a:solidFill>
          <a:schemeClr val="lt1">
            <a:hueOff val="0"/>
            <a:satOff val="0"/>
            <a:lumOff val="0"/>
            <a:alphaOff val="0"/>
          </a:schemeClr>
        </a:solidFill>
        <a:ln w="15875" cap="flat" cmpd="sng" algn="ctr">
          <a:solidFill>
            <a:schemeClr val="accent4">
              <a:hueOff val="-3544148"/>
              <a:satOff val="-5677"/>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s-CO" sz="1500" kern="1200" dirty="0"/>
            <a:t>Contar estructura de servicios propia o contratada / procesos de RHB funcional y laboral, que conduzcan a la RL u orientación ocupacional</a:t>
          </a:r>
        </a:p>
        <a:p>
          <a:pPr lvl="0" algn="l" defTabSz="666750">
            <a:lnSpc>
              <a:spcPct val="90000"/>
            </a:lnSpc>
            <a:spcBef>
              <a:spcPct val="0"/>
            </a:spcBef>
            <a:spcAft>
              <a:spcPct val="35000"/>
            </a:spcAft>
          </a:pPr>
          <a:r>
            <a:rPr lang="es-CO" sz="1500" kern="1200" dirty="0"/>
            <a:t>Coordinar la fase de evaluación del programa de RHB; manuales de procedimientos y funciones /profesionales del programa de RHB.</a:t>
          </a:r>
        </a:p>
      </dsp:txBody>
      <dsp:txXfrm>
        <a:off x="7170915" y="2909971"/>
        <a:ext cx="2030190" cy="2933232"/>
      </dsp:txXfrm>
    </dsp:sp>
    <dsp:sp modelId="{2669FDE3-05DB-894D-ADA3-FC47F006849A}">
      <dsp:nvSpPr>
        <dsp:cNvPr id="0" name=""/>
        <dsp:cNvSpPr/>
      </dsp:nvSpPr>
      <dsp:spPr>
        <a:xfrm>
          <a:off x="9200886" y="2212843"/>
          <a:ext cx="2863708" cy="1597481"/>
        </a:xfrm>
        <a:prstGeom prst="rightArrow">
          <a:avLst>
            <a:gd name="adj1" fmla="val 50000"/>
            <a:gd name="adj2" fmla="val 50000"/>
          </a:avLst>
        </a:prstGeom>
        <a:solidFill>
          <a:schemeClr val="accent4">
            <a:hueOff val="-4725531"/>
            <a:satOff val="-7569"/>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53600" numCol="1" spcCol="1270" anchor="ctr" anchorCtr="0">
          <a:noAutofit/>
        </a:bodyPr>
        <a:lstStyle/>
        <a:p>
          <a:pPr lvl="0" algn="l" defTabSz="1066800">
            <a:lnSpc>
              <a:spcPct val="90000"/>
            </a:lnSpc>
            <a:spcBef>
              <a:spcPct val="0"/>
            </a:spcBef>
            <a:spcAft>
              <a:spcPct val="35000"/>
            </a:spcAft>
          </a:pPr>
          <a:r>
            <a:rPr lang="es-CO" sz="2400" b="1" kern="1200" dirty="0"/>
            <a:t>Empleador o contratante:</a:t>
          </a:r>
          <a:endParaRPr lang="es-CO" sz="2400" kern="1200" dirty="0"/>
        </a:p>
      </dsp:txBody>
      <dsp:txXfrm>
        <a:off x="9200886" y="2612213"/>
        <a:ext cx="2464338" cy="798741"/>
      </dsp:txXfrm>
    </dsp:sp>
    <dsp:sp modelId="{CA5AB5B6-9A36-374E-A637-17B36293C242}">
      <dsp:nvSpPr>
        <dsp:cNvPr id="0" name=""/>
        <dsp:cNvSpPr/>
      </dsp:nvSpPr>
      <dsp:spPr>
        <a:xfrm>
          <a:off x="9200886" y="3442670"/>
          <a:ext cx="2030190" cy="2933232"/>
        </a:xfrm>
        <a:prstGeom prst="rect">
          <a:avLst/>
        </a:prstGeom>
        <a:solidFill>
          <a:schemeClr val="lt1">
            <a:hueOff val="0"/>
            <a:satOff val="0"/>
            <a:lumOff val="0"/>
            <a:alphaOff val="0"/>
          </a:schemeClr>
        </a:solidFill>
        <a:ln w="15875" cap="flat" cmpd="sng" algn="ctr">
          <a:solidFill>
            <a:schemeClr val="accent4">
              <a:hueOff val="-4725531"/>
              <a:satOff val="-7569"/>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CO" sz="1400" kern="1200" dirty="0"/>
            <a:t>Aportará </a:t>
          </a:r>
          <a:r>
            <a:rPr lang="es-CO" sz="1400" kern="1200" dirty="0">
              <a:solidFill>
                <a:srgbClr val="FF0000"/>
              </a:solidFill>
            </a:rPr>
            <a:t>perfiles de los cargos </a:t>
          </a:r>
          <a:r>
            <a:rPr lang="es-CO" sz="1400" kern="1200" dirty="0"/>
            <a:t>actualizados, facilitar al equipo interdisciplinario </a:t>
          </a:r>
          <a:r>
            <a:rPr lang="es-CO" sz="1400" kern="1200" dirty="0">
              <a:solidFill>
                <a:srgbClr val="FF0000"/>
              </a:solidFill>
            </a:rPr>
            <a:t>análisis de </a:t>
          </a:r>
          <a:r>
            <a:rPr lang="es-CO" sz="1400" kern="1200" dirty="0" err="1">
              <a:solidFill>
                <a:srgbClr val="FF0000"/>
              </a:solidFill>
            </a:rPr>
            <a:t>Pto</a:t>
          </a:r>
          <a:r>
            <a:rPr lang="es-CO" sz="1400" kern="1200" dirty="0">
              <a:solidFill>
                <a:srgbClr val="FF0000"/>
              </a:solidFill>
            </a:rPr>
            <a:t> de trabajo:</a:t>
          </a:r>
          <a:r>
            <a:rPr lang="es-CO" sz="1400" kern="1200" dirty="0"/>
            <a:t> Incluir la descripción de las demandas físicas, psicológicas, técnicas y experiencia / desempeño / manual de funciones y procedimientos seguros. </a:t>
          </a:r>
        </a:p>
      </dsp:txBody>
      <dsp:txXfrm>
        <a:off x="9200886" y="3442670"/>
        <a:ext cx="2030190" cy="2933232"/>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2A013-F7E7-2D40-9DC4-D848D0C3744E}">
      <dsp:nvSpPr>
        <dsp:cNvPr id="0" name=""/>
        <dsp:cNvSpPr/>
      </dsp:nvSpPr>
      <dsp:spPr>
        <a:xfrm>
          <a:off x="0" y="8943"/>
          <a:ext cx="10515600" cy="61600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CO" sz="2700" kern="1200"/>
            <a:t>Objetivo</a:t>
          </a:r>
        </a:p>
      </dsp:txBody>
      <dsp:txXfrm>
        <a:off x="30071" y="39014"/>
        <a:ext cx="10455458" cy="555862"/>
      </dsp:txXfrm>
    </dsp:sp>
    <dsp:sp modelId="{9DB8BB3B-9353-184F-BCEF-41AF3F0F460C}">
      <dsp:nvSpPr>
        <dsp:cNvPr id="0" name=""/>
        <dsp:cNvSpPr/>
      </dsp:nvSpPr>
      <dsp:spPr>
        <a:xfrm>
          <a:off x="0" y="624948"/>
          <a:ext cx="10515600" cy="86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CO" sz="2100" kern="1200"/>
            <a:t>Lograr la continuidad del trabajador en su labor productiva con las garantías de poder desempeñarse en un ambiente seguro y con el control de los riesgos para su actual condición funcional</a:t>
          </a:r>
        </a:p>
      </dsp:txBody>
      <dsp:txXfrm>
        <a:off x="0" y="624948"/>
        <a:ext cx="10515600" cy="866295"/>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B70C8-A08F-194A-B553-DF6180C0CFE4}">
      <dsp:nvSpPr>
        <dsp:cNvPr id="0" name=""/>
        <dsp:cNvSpPr/>
      </dsp:nvSpPr>
      <dsp:spPr>
        <a:xfrm>
          <a:off x="0" y="3587"/>
          <a:ext cx="11586258" cy="73007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s-CO" sz="3200" kern="1200" dirty="0"/>
            <a:t>Informe final</a:t>
          </a:r>
        </a:p>
      </dsp:txBody>
      <dsp:txXfrm>
        <a:off x="35640" y="39227"/>
        <a:ext cx="11514978" cy="658799"/>
      </dsp:txXfrm>
    </dsp:sp>
    <dsp:sp modelId="{D11D2A9D-6FAE-5C42-B8EC-D5FFD9DB86F2}">
      <dsp:nvSpPr>
        <dsp:cNvPr id="0" name=""/>
        <dsp:cNvSpPr/>
      </dsp:nvSpPr>
      <dsp:spPr>
        <a:xfrm>
          <a:off x="0" y="733667"/>
          <a:ext cx="11586258"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864"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s-CO" sz="2500" kern="1200" dirty="0"/>
            <a:t>por cada caso, evaluando el cumplimiento de las metas, objetivos y tiempos de rehabilitación funcional y profesional.</a:t>
          </a:r>
        </a:p>
      </dsp:txBody>
      <dsp:txXfrm>
        <a:off x="0" y="733667"/>
        <a:ext cx="11586258" cy="712080"/>
      </dsp:txXfrm>
    </dsp:sp>
    <dsp:sp modelId="{F6F50DDA-7134-1E47-A764-4BFA17636233}">
      <dsp:nvSpPr>
        <dsp:cNvPr id="0" name=""/>
        <dsp:cNvSpPr/>
      </dsp:nvSpPr>
      <dsp:spPr>
        <a:xfrm>
          <a:off x="0" y="1445748"/>
          <a:ext cx="11586258" cy="73007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s-CO" sz="3200" kern="1200" dirty="0"/>
            <a:t>Cierre de caso</a:t>
          </a:r>
        </a:p>
      </dsp:txBody>
      <dsp:txXfrm>
        <a:off x="35640" y="1481388"/>
        <a:ext cx="11514978" cy="658799"/>
      </dsp:txXfrm>
    </dsp:sp>
    <dsp:sp modelId="{34C85B52-4C29-E544-AC31-C1B5E5593075}">
      <dsp:nvSpPr>
        <dsp:cNvPr id="0" name=""/>
        <dsp:cNvSpPr/>
      </dsp:nvSpPr>
      <dsp:spPr>
        <a:xfrm>
          <a:off x="0" y="2175828"/>
          <a:ext cx="11586258" cy="264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864"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s-CO" sz="2500" kern="1200" dirty="0"/>
            <a:t>Se agotaron todas las actividades pertinentes de rehabilitación funcional, profesional y el seguimiento de las actividades de reincorporación laboral, requeridas por cada caso en particular. Orientación sobre posibles alternativas ocupacionales para la persona, en términos de roles ocupacionales y mantenimiento de la calidad de vida.</a:t>
          </a:r>
        </a:p>
        <a:p>
          <a:pPr marL="228600" lvl="1" indent="-228600" algn="l" defTabSz="1111250">
            <a:lnSpc>
              <a:spcPct val="90000"/>
            </a:lnSpc>
            <a:spcBef>
              <a:spcPct val="0"/>
            </a:spcBef>
            <a:spcAft>
              <a:spcPct val="20000"/>
            </a:spcAft>
            <a:buChar char="••"/>
          </a:pPr>
          <a:r>
            <a:rPr lang="es-CO" sz="2500" kern="1200" dirty="0"/>
            <a:t>Esta actividad implica también, el conocer y registrar como parte de un sistema de información y de seguimiento al sistema los procesos de calificación de pérdida de capacidad laboral.</a:t>
          </a:r>
        </a:p>
      </dsp:txBody>
      <dsp:txXfrm>
        <a:off x="0" y="2175828"/>
        <a:ext cx="11586258" cy="2649600"/>
      </dsp:txXfrm>
    </dsp:sp>
    <dsp:sp modelId="{913DD1FF-7828-8C4A-ACD3-BDBC658242E0}">
      <dsp:nvSpPr>
        <dsp:cNvPr id="0" name=""/>
        <dsp:cNvSpPr/>
      </dsp:nvSpPr>
      <dsp:spPr>
        <a:xfrm>
          <a:off x="0" y="4825428"/>
          <a:ext cx="11586258" cy="73007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s-CO" sz="3200" kern="1200"/>
            <a:t>Diligenciamiento del formato que establezca la ARL .para tal fin</a:t>
          </a:r>
        </a:p>
      </dsp:txBody>
      <dsp:txXfrm>
        <a:off x="35640" y="4861068"/>
        <a:ext cx="11514978" cy="658799"/>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77048-92F8-CB43-9B48-5D0B4C437A90}">
      <dsp:nvSpPr>
        <dsp:cNvPr id="0" name=""/>
        <dsp:cNvSpPr/>
      </dsp:nvSpPr>
      <dsp:spPr>
        <a:xfrm>
          <a:off x="0" y="7419"/>
          <a:ext cx="8791575" cy="2372760"/>
        </a:xfrm>
        <a:prstGeom prst="roundRect">
          <a:avLst/>
        </a:prstGeom>
        <a:solidFill>
          <a:schemeClr val="lt1">
            <a:hueOff val="0"/>
            <a:satOff val="0"/>
            <a:lumOff val="0"/>
            <a:alphaOff val="0"/>
          </a:schemeClr>
        </a:solidFill>
        <a:ln w="22225"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MX" sz="2600" b="1" i="0" kern="1200" baseline="0"/>
            <a:t>RESOLUCIÓN 1788 DE 2025</a:t>
          </a:r>
          <a:r>
            <a:rPr lang="es-MX" sz="2600" b="0" i="0" kern="1200" baseline="0"/>
            <a:t/>
          </a:r>
          <a:br>
            <a:rPr lang="es-MX" sz="2600" b="0" i="0" kern="1200" baseline="0"/>
          </a:br>
          <a:r>
            <a:rPr lang="es-MX" sz="2600" b="1" i="0" kern="1200" baseline="0"/>
            <a:t>(Septiembre 04)</a:t>
          </a:r>
          <a:r>
            <a:rPr lang="es-MX" sz="2600" b="0" i="0" kern="1200" baseline="0"/>
            <a:t/>
          </a:r>
          <a:br>
            <a:rPr lang="es-MX" sz="2600" b="0" i="0" kern="1200" baseline="0"/>
          </a:br>
          <a:r>
            <a:rPr lang="es-MX" sz="2600" b="1" i="1" kern="1200" baseline="0"/>
            <a:t>Por la cual se adoptan los lineamientos técnicos y operativos para el fortalecimiento de la rehabilitación en salud en el marco del derecho fundamental a la salud</a:t>
          </a:r>
          <a:r>
            <a:rPr lang="es-MX" sz="2600" b="0" i="0" kern="1200" baseline="0"/>
            <a:t/>
          </a:r>
          <a:br>
            <a:rPr lang="es-MX" sz="2600" b="0" i="0" kern="1200" baseline="0"/>
          </a:br>
          <a:r>
            <a:rPr lang="es-MX" sz="2600" b="1" i="0" kern="1200" baseline="0"/>
            <a:t>EL MINISTRO DE SALUD Y PROTECCIÓN SOCIAL</a:t>
          </a:r>
          <a:r>
            <a:rPr lang="es-CO" sz="2600" kern="1200" baseline="0"/>
            <a:t> </a:t>
          </a:r>
          <a:endParaRPr lang="es-CO" sz="2600" kern="1200"/>
        </a:p>
      </dsp:txBody>
      <dsp:txXfrm>
        <a:off x="115829" y="123248"/>
        <a:ext cx="8559917" cy="2141102"/>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B59A2-F1E2-F04A-994D-22A5A9D101E8}">
      <dsp:nvSpPr>
        <dsp:cNvPr id="0" name=""/>
        <dsp:cNvSpPr/>
      </dsp:nvSpPr>
      <dsp:spPr>
        <a:xfrm>
          <a:off x="0" y="0"/>
          <a:ext cx="5228119" cy="1389146"/>
        </a:xfrm>
        <a:prstGeom prst="roundRect">
          <a:avLst>
            <a:gd name="adj" fmla="val 10000"/>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MX" sz="1400" b="1" i="0" kern="1200" dirty="0">
              <a:latin typeface="Calibri" panose="020F0502020204030204" pitchFamily="34" charset="0"/>
              <a:cs typeface="Calibri" panose="020F0502020204030204" pitchFamily="34" charset="0"/>
            </a:rPr>
            <a:t>Artículo</a:t>
          </a:r>
          <a:r>
            <a:rPr lang="es-MX" sz="1400" b="0" i="0" kern="1200" dirty="0">
              <a:latin typeface="Calibri" panose="020F0502020204030204" pitchFamily="34" charset="0"/>
              <a:cs typeface="Calibri" panose="020F0502020204030204" pitchFamily="34" charset="0"/>
            </a:rPr>
            <a:t> </a:t>
          </a:r>
          <a:r>
            <a:rPr lang="es-MX" sz="1400" b="1" i="0" kern="1200" dirty="0">
              <a:latin typeface="Calibri" panose="020F0502020204030204" pitchFamily="34" charset="0"/>
              <a:cs typeface="Calibri" panose="020F0502020204030204" pitchFamily="34" charset="0"/>
            </a:rPr>
            <a:t>6. La rehabilitación en salud dentro de la planeación integral territorial en salud.</a:t>
          </a:r>
          <a:r>
            <a:rPr lang="es-MX" sz="1400" b="0" i="0" kern="1200" dirty="0">
              <a:latin typeface="Calibri" panose="020F0502020204030204" pitchFamily="34" charset="0"/>
              <a:cs typeface="Calibri" panose="020F0502020204030204" pitchFamily="34" charset="0"/>
            </a:rPr>
            <a:t> integrar el análisis de necesidades de rehabilitación en salud de su población en el territorio parte de la actualización del Análisis de Situación de Salud participativo -ASIS.</a:t>
          </a:r>
          <a:endParaRPr lang="es-CO" sz="1400" kern="1200" dirty="0">
            <a:latin typeface="Calibri" panose="020F0502020204030204" pitchFamily="34" charset="0"/>
            <a:cs typeface="Calibri" panose="020F0502020204030204" pitchFamily="34" charset="0"/>
          </a:endParaRPr>
        </a:p>
      </dsp:txBody>
      <dsp:txXfrm>
        <a:off x="40687" y="40687"/>
        <a:ext cx="3611737" cy="1307772"/>
      </dsp:txXfrm>
    </dsp:sp>
    <dsp:sp modelId="{8BE468D7-2B68-A34F-AB78-3F742894BF0E}">
      <dsp:nvSpPr>
        <dsp:cNvPr id="0" name=""/>
        <dsp:cNvSpPr/>
      </dsp:nvSpPr>
      <dsp:spPr>
        <a:xfrm>
          <a:off x="437854" y="1641719"/>
          <a:ext cx="5228119" cy="1389146"/>
        </a:xfrm>
        <a:prstGeom prst="roundRect">
          <a:avLst>
            <a:gd name="adj" fmla="val 10000"/>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b="1" i="0" kern="1200" dirty="0">
              <a:latin typeface="Calibri" panose="020F0502020204030204" pitchFamily="34" charset="0"/>
              <a:cs typeface="Calibri" panose="020F0502020204030204" pitchFamily="34" charset="0"/>
            </a:rPr>
            <a:t>Artículo</a:t>
          </a:r>
          <a:r>
            <a:rPr lang="es-MX" sz="1800" b="0" i="0" kern="1200" dirty="0">
              <a:latin typeface="Calibri" panose="020F0502020204030204" pitchFamily="34" charset="0"/>
              <a:cs typeface="Calibri" panose="020F0502020204030204" pitchFamily="34" charset="0"/>
            </a:rPr>
            <a:t> </a:t>
          </a:r>
          <a:r>
            <a:rPr lang="es-MX" sz="1800" b="1" i="0" kern="1200" dirty="0">
              <a:latin typeface="Calibri" panose="020F0502020204030204" pitchFamily="34" charset="0"/>
              <a:cs typeface="Calibri" panose="020F0502020204030204" pitchFamily="34" charset="0"/>
            </a:rPr>
            <a:t>7. Articulación intersectorial con otras políticas y programas para garantizar la rehabilitación en salud.</a:t>
          </a:r>
          <a:r>
            <a:rPr lang="es-MX" sz="1800" b="0" i="0" kern="1200" dirty="0">
              <a:latin typeface="Calibri" panose="020F0502020204030204" pitchFamily="34" charset="0"/>
              <a:cs typeface="Calibri" panose="020F0502020204030204" pitchFamily="34" charset="0"/>
            </a:rPr>
            <a:t> </a:t>
          </a:r>
          <a:endParaRPr lang="es-CO" sz="1800" kern="1200" dirty="0">
            <a:latin typeface="Calibri" panose="020F0502020204030204" pitchFamily="34" charset="0"/>
            <a:cs typeface="Calibri" panose="020F0502020204030204" pitchFamily="34" charset="0"/>
          </a:endParaRPr>
        </a:p>
      </dsp:txBody>
      <dsp:txXfrm>
        <a:off x="478541" y="1682406"/>
        <a:ext cx="3805944" cy="1307772"/>
      </dsp:txXfrm>
    </dsp:sp>
    <dsp:sp modelId="{D2B44284-463B-9446-95C4-B8980B6CDD29}">
      <dsp:nvSpPr>
        <dsp:cNvPr id="0" name=""/>
        <dsp:cNvSpPr/>
      </dsp:nvSpPr>
      <dsp:spPr>
        <a:xfrm>
          <a:off x="869174" y="3283438"/>
          <a:ext cx="5228119" cy="1389146"/>
        </a:xfrm>
        <a:prstGeom prst="roundRect">
          <a:avLst>
            <a:gd name="adj" fmla="val 10000"/>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i="0" kern="1200" dirty="0">
              <a:latin typeface="Calibri" panose="020F0502020204030204" pitchFamily="34" charset="0"/>
              <a:cs typeface="Calibri" panose="020F0502020204030204" pitchFamily="34" charset="0"/>
            </a:rPr>
            <a:t>Parágrafo.</a:t>
          </a:r>
          <a:r>
            <a:rPr lang="es-MX" sz="1600" b="0" i="0" kern="1200" dirty="0">
              <a:latin typeface="Calibri" panose="020F0502020204030204" pitchFamily="34" charset="0"/>
              <a:cs typeface="Calibri" panose="020F0502020204030204" pitchFamily="34" charset="0"/>
            </a:rPr>
            <a:t> Las EPS, articularán... proceso de Rehabilitación Laboral y Ocupacional ... marco del SSSI garantizando: integralidad y continuidad en la atención en salud, independiente del origen de la condición de salud (común o laboral).</a:t>
          </a:r>
          <a:endParaRPr lang="es-CO" sz="1600" kern="1200" dirty="0">
            <a:latin typeface="Calibri" panose="020F0502020204030204" pitchFamily="34" charset="0"/>
            <a:cs typeface="Calibri" panose="020F0502020204030204" pitchFamily="34" charset="0"/>
          </a:endParaRPr>
        </a:p>
      </dsp:txBody>
      <dsp:txXfrm>
        <a:off x="909861" y="3324125"/>
        <a:ext cx="3812479" cy="1307772"/>
      </dsp:txXfrm>
    </dsp:sp>
    <dsp:sp modelId="{27A06999-56B8-F04C-9396-2286DAA99F22}">
      <dsp:nvSpPr>
        <dsp:cNvPr id="0" name=""/>
        <dsp:cNvSpPr/>
      </dsp:nvSpPr>
      <dsp:spPr>
        <a:xfrm>
          <a:off x="1307029" y="4925157"/>
          <a:ext cx="5228119" cy="1389146"/>
        </a:xfrm>
        <a:prstGeom prst="roundRect">
          <a:avLst>
            <a:gd name="adj" fmla="val 10000"/>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b="1" i="0" kern="1200" dirty="0">
              <a:latin typeface="Calibri" panose="020F0502020204030204" pitchFamily="34" charset="0"/>
              <a:cs typeface="Calibri" panose="020F0502020204030204" pitchFamily="34" charset="0"/>
            </a:rPr>
            <a:t>Artículo</a:t>
          </a:r>
          <a:r>
            <a:rPr lang="es-MX" sz="1800" b="0" i="0" kern="1200" dirty="0">
              <a:latin typeface="Calibri" panose="020F0502020204030204" pitchFamily="34" charset="0"/>
              <a:cs typeface="Calibri" panose="020F0502020204030204" pitchFamily="34" charset="0"/>
            </a:rPr>
            <a:t> </a:t>
          </a:r>
          <a:r>
            <a:rPr lang="es-MX" sz="1800" b="1" i="0" kern="1200" dirty="0">
              <a:latin typeface="Calibri" panose="020F0502020204030204" pitchFamily="34" charset="0"/>
              <a:cs typeface="Calibri" panose="020F0502020204030204" pitchFamily="34" charset="0"/>
            </a:rPr>
            <a:t>11. Iplementación del ciclo de rehabilitación en salud.</a:t>
          </a:r>
          <a:r>
            <a:rPr lang="es-MX" sz="1800" b="0" i="0" kern="1200" dirty="0">
              <a:latin typeface="Calibri" panose="020F0502020204030204" pitchFamily="34" charset="0"/>
              <a:cs typeface="Calibri" panose="020F0502020204030204" pitchFamily="34" charset="0"/>
            </a:rPr>
            <a:t> El ciclo de rehabilitación en salud será garantizado por las EPS o quien haga sus veces </a:t>
          </a:r>
          <a:endParaRPr lang="es-CO" sz="1800" kern="1200" dirty="0">
            <a:latin typeface="Calibri" panose="020F0502020204030204" pitchFamily="34" charset="0"/>
            <a:cs typeface="Calibri" panose="020F0502020204030204" pitchFamily="34" charset="0"/>
          </a:endParaRPr>
        </a:p>
      </dsp:txBody>
      <dsp:txXfrm>
        <a:off x="1347716" y="4965844"/>
        <a:ext cx="3805944" cy="1307772"/>
      </dsp:txXfrm>
    </dsp:sp>
    <dsp:sp modelId="{59405C2B-05B0-394C-8F55-3646563149CF}">
      <dsp:nvSpPr>
        <dsp:cNvPr id="0" name=""/>
        <dsp:cNvSpPr/>
      </dsp:nvSpPr>
      <dsp:spPr>
        <a:xfrm>
          <a:off x="4325173" y="1063960"/>
          <a:ext cx="902945" cy="902945"/>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s-MX" sz="4000" kern="1200">
            <a:latin typeface="Calibri" panose="020F0502020204030204" pitchFamily="34" charset="0"/>
            <a:cs typeface="Calibri" panose="020F0502020204030204" pitchFamily="34" charset="0"/>
          </a:endParaRPr>
        </a:p>
      </dsp:txBody>
      <dsp:txXfrm>
        <a:off x="4528336" y="1063960"/>
        <a:ext cx="496619" cy="679466"/>
      </dsp:txXfrm>
    </dsp:sp>
    <dsp:sp modelId="{4FC07320-9049-D54D-992A-A80A89D703A8}">
      <dsp:nvSpPr>
        <dsp:cNvPr id="0" name=""/>
        <dsp:cNvSpPr/>
      </dsp:nvSpPr>
      <dsp:spPr>
        <a:xfrm>
          <a:off x="4763028" y="2705679"/>
          <a:ext cx="902945" cy="902945"/>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s-MX" sz="4000" kern="1200">
            <a:latin typeface="Calibri" panose="020F0502020204030204" pitchFamily="34" charset="0"/>
            <a:cs typeface="Calibri" panose="020F0502020204030204" pitchFamily="34" charset="0"/>
          </a:endParaRPr>
        </a:p>
      </dsp:txBody>
      <dsp:txXfrm>
        <a:off x="4966191" y="2705679"/>
        <a:ext cx="496619" cy="679466"/>
      </dsp:txXfrm>
    </dsp:sp>
    <dsp:sp modelId="{45B7AB3C-9166-844B-AB6E-8036D430AEFB}">
      <dsp:nvSpPr>
        <dsp:cNvPr id="0" name=""/>
        <dsp:cNvSpPr/>
      </dsp:nvSpPr>
      <dsp:spPr>
        <a:xfrm>
          <a:off x="5194348" y="4347398"/>
          <a:ext cx="902945" cy="902945"/>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s-MX" sz="4000" kern="1200">
            <a:latin typeface="Calibri" panose="020F0502020204030204" pitchFamily="34" charset="0"/>
            <a:cs typeface="Calibri" panose="020F0502020204030204" pitchFamily="34" charset="0"/>
          </a:endParaRPr>
        </a:p>
      </dsp:txBody>
      <dsp:txXfrm>
        <a:off x="5397511" y="4347398"/>
        <a:ext cx="496619" cy="679466"/>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CA46D-B5B6-E840-8F4C-78B799D79537}">
      <dsp:nvSpPr>
        <dsp:cNvPr id="0" name=""/>
        <dsp:cNvSpPr/>
      </dsp:nvSpPr>
      <dsp:spPr>
        <a:xfrm>
          <a:off x="1816" y="538474"/>
          <a:ext cx="4491100" cy="4522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b="0" i="0" kern="1200" dirty="0"/>
            <a:t>FINANCIAMIENTO:</a:t>
          </a:r>
          <a:endParaRPr lang="es-CO" sz="2800" kern="1200" dirty="0"/>
        </a:p>
      </dsp:txBody>
      <dsp:txXfrm>
        <a:off x="15062" y="551720"/>
        <a:ext cx="4464608" cy="425759"/>
      </dsp:txXfrm>
    </dsp:sp>
    <dsp:sp modelId="{53EE12DF-899C-5346-AAF6-8681B2F3FFCE}">
      <dsp:nvSpPr>
        <dsp:cNvPr id="0" name=""/>
        <dsp:cNvSpPr/>
      </dsp:nvSpPr>
      <dsp:spPr>
        <a:xfrm>
          <a:off x="450927" y="990725"/>
          <a:ext cx="449110" cy="339188"/>
        </a:xfrm>
        <a:custGeom>
          <a:avLst/>
          <a:gdLst/>
          <a:ahLst/>
          <a:cxnLst/>
          <a:rect l="0" t="0" r="0" b="0"/>
          <a:pathLst>
            <a:path>
              <a:moveTo>
                <a:pt x="0" y="0"/>
              </a:moveTo>
              <a:lnTo>
                <a:pt x="0" y="339188"/>
              </a:lnTo>
              <a:lnTo>
                <a:pt x="449110" y="33918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A9CBAA-A92D-8242-893C-1BDFD5C1A92C}">
      <dsp:nvSpPr>
        <dsp:cNvPr id="0" name=""/>
        <dsp:cNvSpPr/>
      </dsp:nvSpPr>
      <dsp:spPr>
        <a:xfrm>
          <a:off x="900037" y="1103788"/>
          <a:ext cx="9004143" cy="4522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b="0" i="0" kern="1200" dirty="0"/>
            <a:t>Plan de Beneficios en Salud - recursos del sistema de salud destinados para el aseguramiento -ADRES.</a:t>
          </a:r>
          <a:endParaRPr lang="es-CO" sz="1500" kern="1200" dirty="0"/>
        </a:p>
      </dsp:txBody>
      <dsp:txXfrm>
        <a:off x="913283" y="1117034"/>
        <a:ext cx="8977651" cy="425759"/>
      </dsp:txXfrm>
    </dsp:sp>
    <dsp:sp modelId="{321DCA81-6176-7A42-8F2E-D57A1B204B92}">
      <dsp:nvSpPr>
        <dsp:cNvPr id="0" name=""/>
        <dsp:cNvSpPr/>
      </dsp:nvSpPr>
      <dsp:spPr>
        <a:xfrm>
          <a:off x="450927" y="990725"/>
          <a:ext cx="449110" cy="904502"/>
        </a:xfrm>
        <a:custGeom>
          <a:avLst/>
          <a:gdLst/>
          <a:ahLst/>
          <a:cxnLst/>
          <a:rect l="0" t="0" r="0" b="0"/>
          <a:pathLst>
            <a:path>
              <a:moveTo>
                <a:pt x="0" y="0"/>
              </a:moveTo>
              <a:lnTo>
                <a:pt x="0" y="904502"/>
              </a:lnTo>
              <a:lnTo>
                <a:pt x="449110" y="90450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6795C9-5933-8743-9A92-A5C792BBB6E5}">
      <dsp:nvSpPr>
        <dsp:cNvPr id="0" name=""/>
        <dsp:cNvSpPr/>
      </dsp:nvSpPr>
      <dsp:spPr>
        <a:xfrm>
          <a:off x="900037" y="1669102"/>
          <a:ext cx="9004143" cy="4522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b="0" i="0" kern="1200" dirty="0"/>
            <a:t>Intervenciones colectivas y procesos de gestión de la salud pública - entidades territoriales con recursos del Sistema General de Participaciones -SGP del subcomponente de salud pública.</a:t>
          </a:r>
          <a:endParaRPr lang="es-CO" sz="1500" kern="1200" dirty="0"/>
        </a:p>
      </dsp:txBody>
      <dsp:txXfrm>
        <a:off x="913283" y="1682348"/>
        <a:ext cx="8977651" cy="425759"/>
      </dsp:txXfrm>
    </dsp:sp>
    <dsp:sp modelId="{0A0924D7-32FD-934E-9FCF-7C71DE5336F2}">
      <dsp:nvSpPr>
        <dsp:cNvPr id="0" name=""/>
        <dsp:cNvSpPr/>
      </dsp:nvSpPr>
      <dsp:spPr>
        <a:xfrm>
          <a:off x="450927" y="990725"/>
          <a:ext cx="449110" cy="1469816"/>
        </a:xfrm>
        <a:custGeom>
          <a:avLst/>
          <a:gdLst/>
          <a:ahLst/>
          <a:cxnLst/>
          <a:rect l="0" t="0" r="0" b="0"/>
          <a:pathLst>
            <a:path>
              <a:moveTo>
                <a:pt x="0" y="0"/>
              </a:moveTo>
              <a:lnTo>
                <a:pt x="0" y="1469816"/>
              </a:lnTo>
              <a:lnTo>
                <a:pt x="449110" y="146981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609016-B59F-984A-ACF6-0F11F809694D}">
      <dsp:nvSpPr>
        <dsp:cNvPr id="0" name=""/>
        <dsp:cNvSpPr/>
      </dsp:nvSpPr>
      <dsp:spPr>
        <a:xfrm>
          <a:off x="900037" y="2234416"/>
          <a:ext cx="9004143" cy="4522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b="0" i="0" kern="1200" dirty="0"/>
            <a:t>Ministerio de Salud y Protección podrá cofinanciar proyectos de inversión para el fortalecimiento de la rehabilitación.</a:t>
          </a:r>
          <a:endParaRPr lang="es-CO" sz="1500" kern="1200" dirty="0"/>
        </a:p>
      </dsp:txBody>
      <dsp:txXfrm>
        <a:off x="913283" y="2247662"/>
        <a:ext cx="8977651" cy="425759"/>
      </dsp:txXfrm>
    </dsp:sp>
    <dsp:sp modelId="{B42BC0AB-BF3D-2D41-A791-F3DCA061EF87}">
      <dsp:nvSpPr>
        <dsp:cNvPr id="0" name=""/>
        <dsp:cNvSpPr/>
      </dsp:nvSpPr>
      <dsp:spPr>
        <a:xfrm>
          <a:off x="450927" y="990725"/>
          <a:ext cx="449110" cy="2035131"/>
        </a:xfrm>
        <a:custGeom>
          <a:avLst/>
          <a:gdLst/>
          <a:ahLst/>
          <a:cxnLst/>
          <a:rect l="0" t="0" r="0" b="0"/>
          <a:pathLst>
            <a:path>
              <a:moveTo>
                <a:pt x="0" y="0"/>
              </a:moveTo>
              <a:lnTo>
                <a:pt x="0" y="2035131"/>
              </a:lnTo>
              <a:lnTo>
                <a:pt x="449110" y="203513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A17861-CE15-AF4D-A7E5-129DF9CF0345}">
      <dsp:nvSpPr>
        <dsp:cNvPr id="0" name=""/>
        <dsp:cNvSpPr/>
      </dsp:nvSpPr>
      <dsp:spPr>
        <a:xfrm>
          <a:off x="900037" y="2799730"/>
          <a:ext cx="9004143" cy="4522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b="0" i="0" kern="1200" dirty="0"/>
            <a:t>ATEL por el SGRL de conformidad con lo establecido en la normatividad vigente.</a:t>
          </a:r>
          <a:endParaRPr lang="es-CO" sz="1500" kern="1200" dirty="0"/>
        </a:p>
      </dsp:txBody>
      <dsp:txXfrm>
        <a:off x="913283" y="2812976"/>
        <a:ext cx="8977651" cy="425759"/>
      </dsp:txXfrm>
    </dsp:sp>
    <dsp:sp modelId="{77E94634-DF69-7543-BB21-E8BCFC70FDE0}">
      <dsp:nvSpPr>
        <dsp:cNvPr id="0" name=""/>
        <dsp:cNvSpPr/>
      </dsp:nvSpPr>
      <dsp:spPr>
        <a:xfrm>
          <a:off x="450927" y="990725"/>
          <a:ext cx="449110" cy="2600445"/>
        </a:xfrm>
        <a:custGeom>
          <a:avLst/>
          <a:gdLst/>
          <a:ahLst/>
          <a:cxnLst/>
          <a:rect l="0" t="0" r="0" b="0"/>
          <a:pathLst>
            <a:path>
              <a:moveTo>
                <a:pt x="0" y="0"/>
              </a:moveTo>
              <a:lnTo>
                <a:pt x="0" y="2600445"/>
              </a:lnTo>
              <a:lnTo>
                <a:pt x="449110" y="260044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8E57CB-653A-FD4D-BB98-1A57E89FBA8B}">
      <dsp:nvSpPr>
        <dsp:cNvPr id="0" name=""/>
        <dsp:cNvSpPr/>
      </dsp:nvSpPr>
      <dsp:spPr>
        <a:xfrm>
          <a:off x="900037" y="3365045"/>
          <a:ext cx="9004143" cy="4522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b="0" i="0" kern="1200"/>
            <a:t>Accidentes de Tránsito - compañías de seguros que administren el SOAT- T o la ADRES</a:t>
          </a:r>
          <a:endParaRPr lang="es-CO" sz="1500" kern="1200"/>
        </a:p>
      </dsp:txBody>
      <dsp:txXfrm>
        <a:off x="913283" y="3378291"/>
        <a:ext cx="8977651" cy="425759"/>
      </dsp:txXfrm>
    </dsp:sp>
    <dsp:sp modelId="{E6BB101A-4555-3447-B919-06BD33F34486}">
      <dsp:nvSpPr>
        <dsp:cNvPr id="0" name=""/>
        <dsp:cNvSpPr/>
      </dsp:nvSpPr>
      <dsp:spPr>
        <a:xfrm>
          <a:off x="450927" y="990725"/>
          <a:ext cx="449110" cy="3165759"/>
        </a:xfrm>
        <a:custGeom>
          <a:avLst/>
          <a:gdLst/>
          <a:ahLst/>
          <a:cxnLst/>
          <a:rect l="0" t="0" r="0" b="0"/>
          <a:pathLst>
            <a:path>
              <a:moveTo>
                <a:pt x="0" y="0"/>
              </a:moveTo>
              <a:lnTo>
                <a:pt x="0" y="3165759"/>
              </a:lnTo>
              <a:lnTo>
                <a:pt x="449110" y="316575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926A64-1733-9849-9F29-660288682B75}">
      <dsp:nvSpPr>
        <dsp:cNvPr id="0" name=""/>
        <dsp:cNvSpPr/>
      </dsp:nvSpPr>
      <dsp:spPr>
        <a:xfrm>
          <a:off x="900037" y="3930359"/>
          <a:ext cx="9004143" cy="4522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b="0" i="0" kern="1200" dirty="0"/>
            <a:t>Las entidades territoriales podrán gestionar otras fuentes de financiación (en sus territorios).</a:t>
          </a:r>
          <a:endParaRPr lang="es-CO" sz="1500" kern="1200" dirty="0"/>
        </a:p>
      </dsp:txBody>
      <dsp:txXfrm>
        <a:off x="913283" y="3943605"/>
        <a:ext cx="8977651" cy="425759"/>
      </dsp:txXfrm>
    </dsp:sp>
    <dsp:sp modelId="{DD6D202F-671B-5644-8EBB-A8ADC83A68F0}">
      <dsp:nvSpPr>
        <dsp:cNvPr id="0" name=""/>
        <dsp:cNvSpPr/>
      </dsp:nvSpPr>
      <dsp:spPr>
        <a:xfrm>
          <a:off x="450927" y="990725"/>
          <a:ext cx="449110" cy="3731073"/>
        </a:xfrm>
        <a:custGeom>
          <a:avLst/>
          <a:gdLst/>
          <a:ahLst/>
          <a:cxnLst/>
          <a:rect l="0" t="0" r="0" b="0"/>
          <a:pathLst>
            <a:path>
              <a:moveTo>
                <a:pt x="0" y="0"/>
              </a:moveTo>
              <a:lnTo>
                <a:pt x="0" y="3731073"/>
              </a:lnTo>
              <a:lnTo>
                <a:pt x="449110" y="373107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E8859C-468C-7D41-B917-3E35CB0D8EC2}">
      <dsp:nvSpPr>
        <dsp:cNvPr id="0" name=""/>
        <dsp:cNvSpPr/>
      </dsp:nvSpPr>
      <dsp:spPr>
        <a:xfrm>
          <a:off x="900037" y="4495673"/>
          <a:ext cx="9004143" cy="4522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b="1" i="0" kern="1200" dirty="0"/>
            <a:t>Parágrafo.</a:t>
          </a:r>
          <a:r>
            <a:rPr lang="es-MX" sz="1500" b="0" i="0" kern="1200" dirty="0"/>
            <a:t> Ayudas técnicas financiadas con cargo a la UPC, corresponden a las señaladas en el artículo </a:t>
          </a:r>
          <a:r>
            <a:rPr lang="es-MX" sz="1500" b="0" i="0" kern="1200" dirty="0">
              <a:solidFill>
                <a:schemeClr val="bg1"/>
              </a:solidFill>
              <a:hlinkClick xmlns:r="http://schemas.openxmlformats.org/officeDocument/2006/relationships" r:id="rId1">
                <a:extLst>
                  <a:ext uri="{A12FA001-AC4F-418D-AE19-62706E023703}">
                    <ahyp:hlinkClr xmlns:ahyp="http://schemas.microsoft.com/office/drawing/2018/hyperlinkcolor" xmlns="" val="tx"/>
                  </a:ext>
                </a:extLst>
              </a:hlinkClick>
            </a:rPr>
            <a:t>55</a:t>
          </a:r>
          <a:r>
            <a:rPr lang="es-MX" sz="1500" b="0" i="0" kern="1200" dirty="0">
              <a:solidFill>
                <a:schemeClr val="bg1"/>
              </a:solidFill>
            </a:rPr>
            <a:t> </a:t>
          </a:r>
          <a:r>
            <a:rPr lang="es-MX" sz="1500" b="0" i="0" kern="1200" dirty="0"/>
            <a:t>de la Resolución 2718 de 2024 y aquellas normas que la modifiquen o sustituyan.</a:t>
          </a:r>
          <a:endParaRPr lang="es-CO" sz="1500" kern="1200" dirty="0"/>
        </a:p>
      </dsp:txBody>
      <dsp:txXfrm>
        <a:off x="913283" y="4508919"/>
        <a:ext cx="8977651" cy="425759"/>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2F819-3C47-2E40-9EB9-FB2789D67B78}">
      <dsp:nvSpPr>
        <dsp:cNvPr id="0" name=""/>
        <dsp:cNvSpPr/>
      </dsp:nvSpPr>
      <dsp:spPr>
        <a:xfrm>
          <a:off x="5322244" y="1654992"/>
          <a:ext cx="6196341" cy="4132959"/>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DF1BB7-6B36-974A-89A2-89082D1480D0}">
      <dsp:nvSpPr>
        <dsp:cNvPr id="0" name=""/>
        <dsp:cNvSpPr/>
      </dsp:nvSpPr>
      <dsp:spPr>
        <a:xfrm>
          <a:off x="2017528" y="2634"/>
          <a:ext cx="4130894" cy="4130894"/>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977900">
            <a:lnSpc>
              <a:spcPct val="90000"/>
            </a:lnSpc>
            <a:spcBef>
              <a:spcPct val="0"/>
            </a:spcBef>
            <a:spcAft>
              <a:spcPct val="35000"/>
            </a:spcAft>
          </a:pPr>
          <a:r>
            <a:rPr lang="es-CO" sz="2200" kern="1200" dirty="0"/>
            <a:t>q) Valoraciones o pruebas complementarias: Son evaluaciones o exámenes clínicos o paraclínicos realizados para complementar un determinado estudio en la búsqueda o comprobación de un diagnóstico. </a:t>
          </a:r>
        </a:p>
      </dsp:txBody>
      <dsp:txXfrm>
        <a:off x="2622483" y="607589"/>
        <a:ext cx="2920984" cy="2920984"/>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2B882-3CB4-9945-BE3F-7A498FB2C238}">
      <dsp:nvSpPr>
        <dsp:cNvPr id="0" name=""/>
        <dsp:cNvSpPr/>
      </dsp:nvSpPr>
      <dsp:spPr>
        <a:xfrm>
          <a:off x="0" y="103518"/>
          <a:ext cx="11740444" cy="6844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CO" sz="3000" kern="1200"/>
            <a:t>Son las siguientes:</a:t>
          </a:r>
        </a:p>
      </dsp:txBody>
      <dsp:txXfrm>
        <a:off x="33412" y="136930"/>
        <a:ext cx="11673620" cy="617626"/>
      </dsp:txXfrm>
    </dsp:sp>
    <dsp:sp modelId="{FF9BC0EA-3E8C-D842-91FB-82A93B5EFE67}">
      <dsp:nvSpPr>
        <dsp:cNvPr id="0" name=""/>
        <dsp:cNvSpPr/>
      </dsp:nvSpPr>
      <dsp:spPr>
        <a:xfrm>
          <a:off x="0" y="787968"/>
          <a:ext cx="11740444" cy="434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759"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s-CO" sz="2300" kern="1200" dirty="0"/>
            <a:t>a) Procurar el </a:t>
          </a:r>
          <a:r>
            <a:rPr lang="es-CO" sz="2300" kern="1200" dirty="0">
              <a:solidFill>
                <a:srgbClr val="FF0000"/>
              </a:solidFill>
            </a:rPr>
            <a:t>cuidado integral de su salud </a:t>
          </a:r>
          <a:r>
            <a:rPr lang="es-CO" sz="2300" kern="1200" dirty="0"/>
            <a:t>atendiendo las recomendaciones y/o restricciones emitidas por el médico evaluador tanto en el ámbito intralaboral como en el extralaboral.</a:t>
          </a:r>
        </a:p>
        <a:p>
          <a:pPr marL="228600" lvl="1" indent="-228600" algn="l" defTabSz="1022350">
            <a:lnSpc>
              <a:spcPct val="90000"/>
            </a:lnSpc>
            <a:spcBef>
              <a:spcPct val="0"/>
            </a:spcBef>
            <a:spcAft>
              <a:spcPct val="20000"/>
            </a:spcAft>
            <a:buChar char="••"/>
          </a:pPr>
          <a:r>
            <a:rPr lang="es-CO" sz="2300" kern="1200" dirty="0"/>
            <a:t>b) </a:t>
          </a:r>
          <a:r>
            <a:rPr lang="es-CO" sz="2300" kern="1200" dirty="0">
              <a:solidFill>
                <a:srgbClr val="FF0000"/>
              </a:solidFill>
            </a:rPr>
            <a:t>Suministrar información clara, veraz y completa </a:t>
          </a:r>
          <a:r>
            <a:rPr lang="es-CO" sz="2300" kern="1200" dirty="0"/>
            <a:t>sobre su estado de salud, paraclínicos, e historias clínicas, recomendaciones o restricciones médicas, y los diagnósticos de las patologías que presente al momento de la realización de las evaluaciones médicas ocupacionales</a:t>
          </a:r>
        </a:p>
        <a:p>
          <a:pPr marL="228600" lvl="1" indent="-228600" algn="l" defTabSz="1022350">
            <a:lnSpc>
              <a:spcPct val="90000"/>
            </a:lnSpc>
            <a:spcBef>
              <a:spcPct val="0"/>
            </a:spcBef>
            <a:spcAft>
              <a:spcPct val="20000"/>
            </a:spcAft>
            <a:buChar char="••"/>
          </a:pPr>
          <a:r>
            <a:rPr lang="es-CO" sz="2300" kern="1200" dirty="0"/>
            <a:t>e) </a:t>
          </a:r>
          <a:r>
            <a:rPr lang="es-CO" sz="2300" kern="1200" dirty="0">
              <a:solidFill>
                <a:srgbClr val="FF0000"/>
              </a:solidFill>
            </a:rPr>
            <a:t>Asistir a las EMO </a:t>
          </a:r>
          <a:r>
            <a:rPr lang="es-CO" sz="2300" kern="1200" dirty="0"/>
            <a:t>programadas por el empleador </a:t>
          </a:r>
          <a:r>
            <a:rPr lang="es-CO" sz="2300" kern="1200" dirty="0" err="1"/>
            <a:t>dentre</a:t>
          </a:r>
          <a:r>
            <a:rPr lang="es-CO" sz="2300" kern="1200" dirty="0"/>
            <a:t>, de la jornada laboral establecida, su incumplimiento acarreara sanciones de abuso del derecho conforme a la normatividad vigente.</a:t>
          </a:r>
        </a:p>
        <a:p>
          <a:pPr marL="228600" lvl="1" indent="-228600" algn="l" defTabSz="1022350">
            <a:lnSpc>
              <a:spcPct val="90000"/>
            </a:lnSpc>
            <a:spcBef>
              <a:spcPct val="0"/>
            </a:spcBef>
            <a:spcAft>
              <a:spcPct val="20000"/>
            </a:spcAft>
            <a:buChar char="••"/>
          </a:pPr>
          <a:r>
            <a:rPr lang="es-CO" sz="2300" kern="1200" dirty="0"/>
            <a:t>g) Acatar las recomendaciones médico-laborales emitidas por el médico especialista en medicina del trabajo, salud ocupacional o seguridad y salud en el trabajo, tanto en el ámbito laboral como en el extralaboral.</a:t>
          </a:r>
        </a:p>
        <a:p>
          <a:pPr marL="228600" lvl="1" indent="-228600" algn="l" defTabSz="1022350">
            <a:lnSpc>
              <a:spcPct val="90000"/>
            </a:lnSpc>
            <a:spcBef>
              <a:spcPct val="0"/>
            </a:spcBef>
            <a:spcAft>
              <a:spcPct val="20000"/>
            </a:spcAft>
            <a:buChar char="••"/>
          </a:pPr>
          <a:r>
            <a:rPr lang="es-CO" sz="2300" kern="1200" dirty="0"/>
            <a:t>h) Las demás establecidas en el Decreto 1072 de 2015 y norma que modifique, sustituya o adicione.</a:t>
          </a:r>
        </a:p>
      </dsp:txBody>
      <dsp:txXfrm>
        <a:off x="0" y="787968"/>
        <a:ext cx="11740444" cy="4347000"/>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1470E-1401-BF40-A9F7-A24D82A5FE0C}">
      <dsp:nvSpPr>
        <dsp:cNvPr id="0" name=""/>
        <dsp:cNvSpPr/>
      </dsp:nvSpPr>
      <dsp:spPr>
        <a:xfrm rot="10800000">
          <a:off x="3219238" y="343386"/>
          <a:ext cx="8520570" cy="4292317"/>
        </a:xfrm>
        <a:prstGeom prst="homePlate">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92793" tIns="87630" rIns="163576" bIns="87630" numCol="1" spcCol="1270" anchor="ctr" anchorCtr="0">
          <a:noAutofit/>
        </a:bodyPr>
        <a:lstStyle/>
        <a:p>
          <a:pPr lvl="0" algn="l" defTabSz="1022350">
            <a:lnSpc>
              <a:spcPct val="90000"/>
            </a:lnSpc>
            <a:spcBef>
              <a:spcPct val="0"/>
            </a:spcBef>
            <a:spcAft>
              <a:spcPct val="35000"/>
            </a:spcAft>
          </a:pPr>
          <a:r>
            <a:rPr lang="es-CO" sz="2300" kern="1200" dirty="0"/>
            <a:t>Las EMO deben ser realizadas por médico especialista en SST con licencia vigente en SST. Cuando según certificaciones expedidas por las respectivas secretarías de salud de los departamentos, a nivel departamental no exista disponibilidad de médicos con especialización en Medicina del Trabajo o SST, con licencia vigente, las evaluaciones médicas ocupacionales, podrán ser realizadas por médicos que tengan mínimo dos (2) años de experiencia en SST, previa inscripción ante las respectivas secretarías de salud y mientras subsista dicha situación.</a:t>
          </a:r>
        </a:p>
      </dsp:txBody>
      <dsp:txXfrm rot="10800000">
        <a:off x="4292317" y="343386"/>
        <a:ext cx="7447491" cy="4292317"/>
      </dsp:txXfrm>
    </dsp:sp>
    <dsp:sp modelId="{04D1FF08-D396-C84A-9E85-7AA65725E1C0}">
      <dsp:nvSpPr>
        <dsp:cNvPr id="0" name=""/>
        <dsp:cNvSpPr/>
      </dsp:nvSpPr>
      <dsp:spPr>
        <a:xfrm>
          <a:off x="1073079" y="354675"/>
          <a:ext cx="4292317" cy="429231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15CC0-039C-CB48-9D11-5F98B5F424F3}">
      <dsp:nvSpPr>
        <dsp:cNvPr id="0" name=""/>
        <dsp:cNvSpPr/>
      </dsp:nvSpPr>
      <dsp:spPr>
        <a:xfrm rot="10800000">
          <a:off x="3250438" y="528262"/>
          <a:ext cx="8603149" cy="4333917"/>
        </a:xfrm>
        <a:prstGeom prst="homePlat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1137" tIns="68580" rIns="128016" bIns="68580" numCol="1" spcCol="1270" anchor="ctr" anchorCtr="0">
          <a:noAutofit/>
        </a:bodyPr>
        <a:lstStyle/>
        <a:p>
          <a:pPr lvl="0" algn="l" defTabSz="800100">
            <a:lnSpc>
              <a:spcPct val="90000"/>
            </a:lnSpc>
            <a:spcBef>
              <a:spcPct val="0"/>
            </a:spcBef>
            <a:spcAft>
              <a:spcPct val="35000"/>
            </a:spcAft>
          </a:pPr>
          <a:r>
            <a:rPr lang="es-CO" sz="1800" kern="1200" dirty="0"/>
            <a:t>Las valoraciones médicas complementarias (</a:t>
          </a:r>
          <a:r>
            <a:rPr lang="es-CO" sz="1800" b="1" kern="1200" dirty="0"/>
            <a:t>VMC</a:t>
          </a:r>
          <a:r>
            <a:rPr lang="es-CO" sz="1800" kern="1200" dirty="0"/>
            <a:t>) forman parte de las </a:t>
          </a:r>
          <a:r>
            <a:rPr lang="es-CO" sz="1800" b="1" kern="1200" dirty="0"/>
            <a:t>EMO</a:t>
          </a:r>
          <a:r>
            <a:rPr lang="es-CO" sz="1800" kern="1200" dirty="0"/>
            <a:t>, deberán programarse con anterioridad a su realización; en ellas </a:t>
          </a:r>
          <a:r>
            <a:rPr lang="es-CO" sz="1800" b="1" i="1" kern="1200" dirty="0"/>
            <a:t>participarán diferentes profesionales </a:t>
          </a:r>
          <a:r>
            <a:rPr lang="es-CO" sz="1800" kern="1200" dirty="0"/>
            <a:t>de la salud de acuerdo con las </a:t>
          </a:r>
          <a:r>
            <a:rPr lang="es-CO" sz="1800" b="1" i="1" kern="1200" dirty="0"/>
            <a:t>competencias</a:t>
          </a:r>
          <a:r>
            <a:rPr lang="es-CO" sz="1800" kern="1200" dirty="0"/>
            <a:t> de su profesión, según se requiera. Los resultados de las</a:t>
          </a:r>
          <a:r>
            <a:rPr lang="es-CO" sz="1800" b="1" kern="1200" dirty="0"/>
            <a:t> VMC</a:t>
          </a:r>
          <a:r>
            <a:rPr lang="es-CO" sz="1800" kern="1200" dirty="0"/>
            <a:t> deben hacer parte de la </a:t>
          </a:r>
          <a:r>
            <a:rPr lang="es-CO" sz="1800" b="1" kern="1200" dirty="0"/>
            <a:t>HCO</a:t>
          </a:r>
          <a:r>
            <a:rPr lang="es-CO" sz="1800" kern="1200" dirty="0"/>
            <a:t> y serán analizados por el médico especialista en medicina del trabajo, con licencia vigente. </a:t>
          </a:r>
          <a:r>
            <a:rPr lang="es-CO" sz="1800" b="1" kern="1200" dirty="0"/>
            <a:t>Parágrafo.</a:t>
          </a:r>
          <a:r>
            <a:rPr lang="es-CO" sz="1800" kern="1200" dirty="0"/>
            <a:t> Deberá contar con el consentimiento informado por parte del trabajador:</a:t>
          </a:r>
        </a:p>
        <a:p>
          <a:pPr lvl="0" algn="l" defTabSz="800100">
            <a:lnSpc>
              <a:spcPct val="90000"/>
            </a:lnSpc>
            <a:spcBef>
              <a:spcPct val="0"/>
            </a:spcBef>
            <a:spcAft>
              <a:spcPct val="35000"/>
            </a:spcAft>
          </a:pPr>
          <a:r>
            <a:rPr lang="es-CO" sz="1800" kern="1200" dirty="0"/>
            <a:t>- Otorgado de manera libre, previa y manifiesta </a:t>
          </a:r>
        </a:p>
        <a:p>
          <a:pPr lvl="0" algn="l" defTabSz="800100">
            <a:lnSpc>
              <a:spcPct val="90000"/>
            </a:lnSpc>
            <a:spcBef>
              <a:spcPct val="0"/>
            </a:spcBef>
            <a:spcAft>
              <a:spcPct val="35000"/>
            </a:spcAft>
          </a:pPr>
          <a:r>
            <a:rPr lang="es-CO" sz="1800" kern="1200" dirty="0"/>
            <a:t>- Conforme a la Ley 23 de 1981, la Ley 1581 de 2012, normativas relacionadas con la ética médica y la protección de datos personales;  </a:t>
          </a:r>
        </a:p>
        <a:p>
          <a:pPr lvl="0" algn="l" defTabSz="800100">
            <a:lnSpc>
              <a:spcPct val="90000"/>
            </a:lnSpc>
            <a:spcBef>
              <a:spcPct val="0"/>
            </a:spcBef>
            <a:spcAft>
              <a:spcPct val="35000"/>
            </a:spcAft>
          </a:pPr>
          <a:r>
            <a:rPr lang="es-CO" sz="1800" kern="1200" dirty="0"/>
            <a:t>- Dejando constancia de la negativa del trabajador al respeto y las consecuencias para su salud y desarrollo del SGSST de la empresa.</a:t>
          </a:r>
        </a:p>
      </dsp:txBody>
      <dsp:txXfrm rot="10800000">
        <a:off x="4333917" y="528262"/>
        <a:ext cx="7519670" cy="4333917"/>
      </dsp:txXfrm>
    </dsp:sp>
    <dsp:sp modelId="{C6206932-E145-684D-965E-01E312BB37BA}">
      <dsp:nvSpPr>
        <dsp:cNvPr id="0" name=""/>
        <dsp:cNvSpPr/>
      </dsp:nvSpPr>
      <dsp:spPr>
        <a:xfrm>
          <a:off x="1083479" y="528262"/>
          <a:ext cx="4333917" cy="433391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149AF-94BE-BC4A-96FF-FB21186844F4}" type="datetimeFigureOut">
              <a:rPr lang="es-CO" smtClean="0"/>
              <a:t>3/10/2025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4AEDB-48B3-8740-83EC-59F522F794B4}" type="slidenum">
              <a:rPr lang="es-CO" smtClean="0"/>
              <a:t>‹Nº›</a:t>
            </a:fld>
            <a:endParaRPr lang="es-CO"/>
          </a:p>
        </p:txBody>
      </p:sp>
    </p:spTree>
    <p:extLst>
      <p:ext uri="{BB962C8B-B14F-4D97-AF65-F5344CB8AC3E}">
        <p14:creationId xmlns:p14="http://schemas.microsoft.com/office/powerpoint/2010/main" val="134816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26D840DF-0CCE-A948-B1E9-2894E7EF15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1EAFA2F-5369-F042-95C1-AAE1D3E23498}" type="slidenum">
              <a:rPr lang="es-CO" altLang="es-CO" smtClean="0"/>
              <a:pPr/>
              <a:t>64</a:t>
            </a:fld>
            <a:endParaRPr lang="de-DE" altLang="es-CO"/>
          </a:p>
        </p:txBody>
      </p:sp>
      <p:sp>
        <p:nvSpPr>
          <p:cNvPr id="93186" name="Rectangle 7">
            <a:extLst>
              <a:ext uri="{FF2B5EF4-FFF2-40B4-BE49-F238E27FC236}">
                <a16:creationId xmlns:a16="http://schemas.microsoft.com/office/drawing/2014/main" id="{6C9AA17D-66CB-794C-AC5B-51DB50C93C42}"/>
              </a:ext>
            </a:extLst>
          </p:cNvPr>
          <p:cNvSpPr txBox="1">
            <a:spLocks noGrp="1" noChangeArrowheads="1"/>
          </p:cNvSpPr>
          <p:nvPr/>
        </p:nvSpPr>
        <p:spPr bwMode="auto">
          <a:xfrm>
            <a:off x="3781425" y="9434513"/>
            <a:ext cx="28876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738">
              <a:defRPr>
                <a:solidFill>
                  <a:schemeClr val="tx1"/>
                </a:solidFill>
                <a:latin typeface="Arial" panose="020B0604020202020204" pitchFamily="34" charset="0"/>
                <a:ea typeface="MS PGothic" panose="020B0600070205080204" pitchFamily="34" charset="-128"/>
              </a:defRPr>
            </a:lvl1pPr>
            <a:lvl2pPr marL="742950" indent="-285750" defTabSz="947738">
              <a:defRPr>
                <a:solidFill>
                  <a:schemeClr val="tx1"/>
                </a:solidFill>
                <a:latin typeface="Arial" panose="020B0604020202020204" pitchFamily="34" charset="0"/>
                <a:ea typeface="MS PGothic" panose="020B0600070205080204" pitchFamily="34" charset="-128"/>
              </a:defRPr>
            </a:lvl2pPr>
            <a:lvl3pPr marL="1143000" indent="-228600" defTabSz="947738">
              <a:defRPr>
                <a:solidFill>
                  <a:schemeClr val="tx1"/>
                </a:solidFill>
                <a:latin typeface="Arial" panose="020B0604020202020204" pitchFamily="34" charset="0"/>
                <a:ea typeface="MS PGothic" panose="020B0600070205080204" pitchFamily="34" charset="-128"/>
              </a:defRPr>
            </a:lvl3pPr>
            <a:lvl4pPr marL="1600200" indent="-228600" defTabSz="947738">
              <a:defRPr>
                <a:solidFill>
                  <a:schemeClr val="tx1"/>
                </a:solidFill>
                <a:latin typeface="Arial" panose="020B0604020202020204" pitchFamily="34" charset="0"/>
                <a:ea typeface="MS PGothic" panose="020B0600070205080204" pitchFamily="34" charset="-128"/>
              </a:defRPr>
            </a:lvl4pPr>
            <a:lvl5pPr marL="2057400" indent="-228600" defTabSz="947738">
              <a:defRPr>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fld id="{FE53C114-B7DD-F34B-96B4-A648027C24A6}" type="slidenum">
              <a:rPr lang="en-GB" altLang="es-CO" sz="1300"/>
              <a:pPr algn="r"/>
              <a:t>64</a:t>
            </a:fld>
            <a:endParaRPr lang="en-GB" altLang="es-CO" sz="1300"/>
          </a:p>
        </p:txBody>
      </p:sp>
      <p:sp>
        <p:nvSpPr>
          <p:cNvPr id="93187" name="Rectangle 2">
            <a:extLst>
              <a:ext uri="{FF2B5EF4-FFF2-40B4-BE49-F238E27FC236}">
                <a16:creationId xmlns:a16="http://schemas.microsoft.com/office/drawing/2014/main" id="{5F551C34-8E9C-BC4D-8105-5B30B8CC3AFB}"/>
              </a:ext>
            </a:extLst>
          </p:cNvPr>
          <p:cNvSpPr>
            <a:spLocks noGrp="1" noRot="1" noChangeAspect="1" noChangeArrowheads="1" noTextEdit="1"/>
          </p:cNvSpPr>
          <p:nvPr>
            <p:ph type="sldImg"/>
          </p:nvPr>
        </p:nvSpPr>
        <p:spPr bwMode="auto">
          <a:xfrm>
            <a:off x="25400"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a:extLst>
              <a:ext uri="{FF2B5EF4-FFF2-40B4-BE49-F238E27FC236}">
                <a16:creationId xmlns:a16="http://schemas.microsoft.com/office/drawing/2014/main" id="{2B963558-F2F3-9F4A-AA85-A037069B36EC}"/>
              </a:ext>
            </a:extLst>
          </p:cNvPr>
          <p:cNvSpPr>
            <a:spLocks noGrp="1" noChangeArrowheads="1"/>
          </p:cNvSpPr>
          <p:nvPr>
            <p:ph type="body" idx="1"/>
          </p:nvPr>
        </p:nvSpPr>
        <p:spPr bwMode="auto">
          <a:xfrm>
            <a:off x="889000" y="4714875"/>
            <a:ext cx="4891088"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lstStyle/>
          <a:p>
            <a:pPr eaLnBrk="1" hangingPunct="1"/>
            <a:endParaRPr lang="es-CO" altLang="es-CO" noProof="1">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FF12D93-CB6B-0D44-96EB-B1C8DD624A30}" type="datetimeFigureOut">
              <a:rPr lang="es-CO" smtClean="0"/>
              <a:t>3/10/2025</a:t>
            </a:fld>
            <a:endParaRPr lang="es-CO"/>
          </a:p>
        </p:txBody>
      </p:sp>
      <p:sp>
        <p:nvSpPr>
          <p:cNvPr id="5" name="Footer Placeholder 4"/>
          <p:cNvSpPr>
            <a:spLocks noGrp="1"/>
          </p:cNvSpPr>
          <p:nvPr>
            <p:ph type="ftr" sz="quarter" idx="11"/>
          </p:nvPr>
        </p:nvSpPr>
        <p:spPr>
          <a:xfrm>
            <a:off x="1876424" y="5410201"/>
            <a:ext cx="5124886" cy="365125"/>
          </a:xfrm>
        </p:spPr>
        <p:txBody>
          <a:bodyPr/>
          <a:lstStyle/>
          <a:p>
            <a:endParaRPr lang="es-CO"/>
          </a:p>
        </p:txBody>
      </p:sp>
      <p:sp>
        <p:nvSpPr>
          <p:cNvPr id="6" name="Slide Number Placeholder 5"/>
          <p:cNvSpPr>
            <a:spLocks noGrp="1"/>
          </p:cNvSpPr>
          <p:nvPr>
            <p:ph type="sldNum" sz="quarter" idx="12"/>
          </p:nvPr>
        </p:nvSpPr>
        <p:spPr>
          <a:xfrm>
            <a:off x="9896911" y="5410199"/>
            <a:ext cx="771089" cy="365125"/>
          </a:xfrm>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351481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MX"/>
              <a:t>Haz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FFF12D93-CB6B-0D44-96EB-B1C8DD624A30}" type="datetimeFigureOut">
              <a:rPr lang="es-CO" smtClean="0"/>
              <a:t>3/10/2025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243220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FFF12D93-CB6B-0D44-96EB-B1C8DD624A30}" type="datetimeFigureOut">
              <a:rPr lang="es-CO" smtClean="0"/>
              <a:t>3/10/2025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908515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FFF12D93-CB6B-0D44-96EB-B1C8DD624A30}" type="datetimeFigureOut">
              <a:rPr lang="es-CO" smtClean="0"/>
              <a:t>3/10/2025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6A84BA2-E258-A44C-8AE3-7CD0C5B7DD34}" type="slidenum">
              <a:rPr lang="es-CO" smtClean="0"/>
              <a:t>‹Nº›</a:t>
            </a:fld>
            <a:endParaRPr lang="es-CO"/>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4160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FFF12D93-CB6B-0D44-96EB-B1C8DD624A30}" type="datetimeFigureOut">
              <a:rPr lang="es-CO" smtClean="0"/>
              <a:t>3/10/2025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1685155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FFF12D93-CB6B-0D44-96EB-B1C8DD624A30}" type="datetimeFigureOut">
              <a:rPr lang="es-CO" smtClean="0"/>
              <a:t>3/10/2025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178192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MX"/>
              <a:t>Haz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MX"/>
              <a:t>Haz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MX"/>
              <a:t>Haz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FFF12D93-CB6B-0D44-96EB-B1C8DD624A30}" type="datetimeFigureOut">
              <a:rPr lang="es-CO" smtClean="0"/>
              <a:t>3/10/2025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1828782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FFF12D93-CB6B-0D44-96EB-B1C8DD624A30}" type="datetimeFigureOut">
              <a:rPr lang="es-CO" smtClean="0"/>
              <a:t>3/10/2025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632839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FFF12D93-CB6B-0D44-96EB-B1C8DD624A30}" type="datetimeFigureOut">
              <a:rPr lang="es-CO" smtClean="0"/>
              <a:t>3/10/2025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1710681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952F40C5-D900-7140-8BD3-C30026D17C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0" y="6356350"/>
            <a:ext cx="110331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24042" y="238543"/>
            <a:ext cx="11543103" cy="616455"/>
          </a:xfrm>
        </p:spPr>
        <p:txBody>
          <a:bodyP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4041" y="854994"/>
            <a:ext cx="11543103" cy="336244"/>
          </a:xfrm>
        </p:spPr>
        <p:txBody>
          <a:bodyPr lIns="0" tIns="0" rIns="0" bIns="0">
            <a:noAutofit/>
          </a:bodyPr>
          <a:lstStyle>
            <a:lvl1pPr marL="0" indent="0">
              <a:buNone/>
              <a:defRPr sz="2000"/>
            </a:lvl1pPr>
          </a:lstStyle>
          <a:p>
            <a:pPr lvl="0"/>
            <a:r>
              <a:rPr lang="en-US" dirty="0"/>
              <a:t>Click to edit Master text styles</a:t>
            </a:r>
          </a:p>
        </p:txBody>
      </p:sp>
      <p:sp>
        <p:nvSpPr>
          <p:cNvPr id="5" name="Datumsplatzhalter 10">
            <a:extLst>
              <a:ext uri="{FF2B5EF4-FFF2-40B4-BE49-F238E27FC236}">
                <a16:creationId xmlns:a16="http://schemas.microsoft.com/office/drawing/2014/main" id="{9EDB631D-C12E-6F4F-9248-9A3069A6E717}"/>
              </a:ext>
            </a:extLst>
          </p:cNvPr>
          <p:cNvSpPr>
            <a:spLocks noGrp="1"/>
          </p:cNvSpPr>
          <p:nvPr>
            <p:ph type="dt" sz="half" idx="14"/>
          </p:nvPr>
        </p:nvSpPr>
        <p:spPr/>
        <p:txBody>
          <a:bodyPr/>
          <a:lstStyle>
            <a:lvl1pPr>
              <a:defRPr>
                <a:solidFill>
                  <a:prstClr val="black">
                    <a:tint val="75000"/>
                  </a:prstClr>
                </a:solidFill>
              </a:defRPr>
            </a:lvl1pPr>
          </a:lstStyle>
          <a:p>
            <a:pPr>
              <a:defRPr/>
            </a:pPr>
            <a:fld id="{CD7D9336-365F-F246-9BB7-25282D0A555E}" type="datetimeFigureOut">
              <a:rPr lang="de-DE"/>
              <a:pPr>
                <a:defRPr/>
              </a:pPr>
              <a:t>03.10.2025</a:t>
            </a:fld>
            <a:endParaRPr lang="de-DE" dirty="0"/>
          </a:p>
        </p:txBody>
      </p:sp>
      <p:sp>
        <p:nvSpPr>
          <p:cNvPr id="6" name="Fußzeilenplatzhalter 11">
            <a:extLst>
              <a:ext uri="{FF2B5EF4-FFF2-40B4-BE49-F238E27FC236}">
                <a16:creationId xmlns:a16="http://schemas.microsoft.com/office/drawing/2014/main" id="{20512B2B-1AB9-974E-81F1-693B8E043CC9}"/>
              </a:ext>
            </a:extLst>
          </p:cNvPr>
          <p:cNvSpPr>
            <a:spLocks noGrp="1"/>
          </p:cNvSpPr>
          <p:nvPr>
            <p:ph type="ftr" sz="quarter" idx="15"/>
          </p:nvPr>
        </p:nvSpPr>
        <p:spPr/>
        <p:txBody>
          <a:bodyPr/>
          <a:lstStyle>
            <a:lvl1pPr>
              <a:defRPr>
                <a:solidFill>
                  <a:prstClr val="black">
                    <a:tint val="75000"/>
                  </a:prstClr>
                </a:solidFill>
              </a:defRPr>
            </a:lvl1pPr>
          </a:lstStyle>
          <a:p>
            <a:pPr>
              <a:defRPr/>
            </a:pPr>
            <a:endParaRPr lang="de-DE"/>
          </a:p>
        </p:txBody>
      </p:sp>
      <p:sp>
        <p:nvSpPr>
          <p:cNvPr id="7" name="Foliennummernplatzhalter 12">
            <a:extLst>
              <a:ext uri="{FF2B5EF4-FFF2-40B4-BE49-F238E27FC236}">
                <a16:creationId xmlns:a16="http://schemas.microsoft.com/office/drawing/2014/main" id="{2CF0B3C4-3576-0143-BD92-4C8BEE151124}"/>
              </a:ext>
            </a:extLst>
          </p:cNvPr>
          <p:cNvSpPr>
            <a:spLocks noGrp="1"/>
          </p:cNvSpPr>
          <p:nvPr>
            <p:ph type="sldNum" sz="quarter" idx="16"/>
          </p:nvPr>
        </p:nvSpPr>
        <p:spPr/>
        <p:txBody>
          <a:bodyPr/>
          <a:lstStyle>
            <a:lvl1pPr>
              <a:defRPr>
                <a:solidFill>
                  <a:srgbClr val="898989"/>
                </a:solidFill>
              </a:defRPr>
            </a:lvl1pPr>
          </a:lstStyle>
          <a:p>
            <a:fld id="{8A8F1953-9E5A-734E-84A5-60913FE58BF5}" type="slidenum">
              <a:rPr lang="de-DE" altLang="es-CO"/>
              <a:pPr/>
              <a:t>‹Nº›</a:t>
            </a:fld>
            <a:endParaRPr lang="de-DE" altLang="es-CO"/>
          </a:p>
        </p:txBody>
      </p:sp>
    </p:spTree>
    <p:extLst>
      <p:ext uri="{BB962C8B-B14F-4D97-AF65-F5344CB8AC3E}">
        <p14:creationId xmlns:p14="http://schemas.microsoft.com/office/powerpoint/2010/main" val="921412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567"/>
            <a:ext cx="12191994" cy="6850860"/>
          </a:xfrm>
          <a:prstGeom prst="rect">
            <a:avLst/>
          </a:prstGeom>
        </p:spPr>
      </p:pic>
    </p:spTree>
    <p:extLst>
      <p:ext uri="{BB962C8B-B14F-4D97-AF65-F5344CB8AC3E}">
        <p14:creationId xmlns:p14="http://schemas.microsoft.com/office/powerpoint/2010/main" val="3895361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FFF12D93-CB6B-0D44-96EB-B1C8DD624A30}" type="datetimeFigureOut">
              <a:rPr lang="es-CO" smtClean="0"/>
              <a:t>3/10/2025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271050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FFF12D93-CB6B-0D44-96EB-B1C8DD624A30}" type="datetimeFigureOut">
              <a:rPr lang="es-CO" smtClean="0"/>
              <a:t>3/10/2025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144674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FFF12D93-CB6B-0D44-96EB-B1C8DD624A30}" type="datetimeFigureOut">
              <a:rPr lang="es-CO" smtClean="0"/>
              <a:t>3/10/2025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27289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FFF12D93-CB6B-0D44-96EB-B1C8DD624A30}" type="datetimeFigureOut">
              <a:rPr lang="es-CO" smtClean="0"/>
              <a:t>3/10/2025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251919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FFF12D93-CB6B-0D44-96EB-B1C8DD624A30}" type="datetimeFigureOut">
              <a:rPr lang="es-CO" smtClean="0"/>
              <a:t>3/10/2025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3367487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12D93-CB6B-0D44-96EB-B1C8DD624A30}" type="datetimeFigureOut">
              <a:rPr lang="es-CO" smtClean="0"/>
              <a:t>3/10/2025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3958786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FFF12D93-CB6B-0D44-96EB-B1C8DD624A30}" type="datetimeFigureOut">
              <a:rPr lang="es-CO" smtClean="0"/>
              <a:t>3/10/2025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415349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FFF12D93-CB6B-0D44-96EB-B1C8DD624A30}" type="datetimeFigureOut">
              <a:rPr lang="es-CO" smtClean="0"/>
              <a:t>3/10/2025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6A84BA2-E258-A44C-8AE3-7CD0C5B7DD34}" type="slidenum">
              <a:rPr lang="es-CO" smtClean="0"/>
              <a:t>‹Nº›</a:t>
            </a:fld>
            <a:endParaRPr lang="es-CO"/>
          </a:p>
        </p:txBody>
      </p:sp>
    </p:spTree>
    <p:extLst>
      <p:ext uri="{BB962C8B-B14F-4D97-AF65-F5344CB8AC3E}">
        <p14:creationId xmlns:p14="http://schemas.microsoft.com/office/powerpoint/2010/main" val="3132067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FF12D93-CB6B-0D44-96EB-B1C8DD624A30}" type="datetimeFigureOut">
              <a:rPr lang="es-CO" smtClean="0"/>
              <a:t>3/10/2025</a:t>
            </a:fld>
            <a:endParaRPr lang="es-CO"/>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6A84BA2-E258-A44C-8AE3-7CD0C5B7DD34}" type="slidenum">
              <a:rPr lang="es-CO" smtClean="0"/>
              <a:t>‹Nº›</a:t>
            </a:fld>
            <a:endParaRPr lang="es-CO"/>
          </a:p>
        </p:txBody>
      </p:sp>
    </p:spTree>
    <p:extLst>
      <p:ext uri="{BB962C8B-B14F-4D97-AF65-F5344CB8AC3E}">
        <p14:creationId xmlns:p14="http://schemas.microsoft.com/office/powerpoint/2010/main" val="4668205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96.xml"/><Relationship Id="rId2" Type="http://schemas.openxmlformats.org/officeDocument/2006/relationships/diagramData" Target="../diagrams/data96.xml"/><Relationship Id="rId1" Type="http://schemas.openxmlformats.org/officeDocument/2006/relationships/slideLayout" Target="../slideLayouts/slideLayout8.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3.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98.xml"/><Relationship Id="rId2" Type="http://schemas.openxmlformats.org/officeDocument/2006/relationships/diagramData" Target="../diagrams/data98.xml"/><Relationship Id="rId1" Type="http://schemas.openxmlformats.org/officeDocument/2006/relationships/slideLayout" Target="../slideLayouts/slideLayout3.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99.xml"/><Relationship Id="rId2" Type="http://schemas.openxmlformats.org/officeDocument/2006/relationships/diagramData" Target="../diagrams/data99.xml"/><Relationship Id="rId1" Type="http://schemas.openxmlformats.org/officeDocument/2006/relationships/slideLayout" Target="../slideLayouts/slideLayout8.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00.xml"/><Relationship Id="rId7" Type="http://schemas.openxmlformats.org/officeDocument/2006/relationships/image" Target="../media/image98.jpeg"/><Relationship Id="rId2" Type="http://schemas.openxmlformats.org/officeDocument/2006/relationships/diagramData" Target="../diagrams/data100.xml"/><Relationship Id="rId1" Type="http://schemas.openxmlformats.org/officeDocument/2006/relationships/slideLayout" Target="../slideLayouts/slideLayout3.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01.xml"/><Relationship Id="rId7" Type="http://schemas.openxmlformats.org/officeDocument/2006/relationships/image" Target="../media/image99.jpeg"/><Relationship Id="rId2" Type="http://schemas.openxmlformats.org/officeDocument/2006/relationships/diagramData" Target="../diagrams/data101.xml"/><Relationship Id="rId1" Type="http://schemas.openxmlformats.org/officeDocument/2006/relationships/slideLayout" Target="../slideLayouts/slideLayout3.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6.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03.xml"/><Relationship Id="rId2" Type="http://schemas.openxmlformats.org/officeDocument/2006/relationships/diagramData" Target="../diagrams/data103.xml"/><Relationship Id="rId1" Type="http://schemas.openxmlformats.org/officeDocument/2006/relationships/slideLayout" Target="../slideLayouts/slideLayout3.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04.xml"/><Relationship Id="rId7" Type="http://schemas.openxmlformats.org/officeDocument/2006/relationships/image" Target="../media/image101.jpeg"/><Relationship Id="rId2" Type="http://schemas.openxmlformats.org/officeDocument/2006/relationships/diagramData" Target="../diagrams/data104.xml"/><Relationship Id="rId1" Type="http://schemas.openxmlformats.org/officeDocument/2006/relationships/slideLayout" Target="../slideLayouts/slideLayout3.xml"/><Relationship Id="rId6" Type="http://schemas.microsoft.com/office/2007/relationships/diagramDrawing" Target="../diagrams/drawing104.xml"/><Relationship Id="rId5" Type="http://schemas.openxmlformats.org/officeDocument/2006/relationships/diagramColors" Target="../diagrams/colors104.xml"/><Relationship Id="rId4" Type="http://schemas.openxmlformats.org/officeDocument/2006/relationships/diagramQuickStyle" Target="../diagrams/quickStyle10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05.xml"/><Relationship Id="rId7" Type="http://schemas.openxmlformats.org/officeDocument/2006/relationships/image" Target="../media/image101.jpeg"/><Relationship Id="rId2" Type="http://schemas.openxmlformats.org/officeDocument/2006/relationships/diagramData" Target="../diagrams/data105.xml"/><Relationship Id="rId1" Type="http://schemas.openxmlformats.org/officeDocument/2006/relationships/slideLayout" Target="../slideLayouts/slideLayout3.xml"/><Relationship Id="rId6" Type="http://schemas.microsoft.com/office/2007/relationships/diagramDrawing" Target="../diagrams/drawing105.xml"/><Relationship Id="rId5" Type="http://schemas.openxmlformats.org/officeDocument/2006/relationships/diagramColors" Target="../diagrams/colors105.xml"/><Relationship Id="rId4" Type="http://schemas.openxmlformats.org/officeDocument/2006/relationships/diagramQuickStyle" Target="../diagrams/quickStyle105.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06.xml"/><Relationship Id="rId2" Type="http://schemas.openxmlformats.org/officeDocument/2006/relationships/diagramData" Target="../diagrams/data106.xml"/><Relationship Id="rId1" Type="http://schemas.openxmlformats.org/officeDocument/2006/relationships/slideLayout" Target="../slideLayouts/slideLayout8.xml"/><Relationship Id="rId6" Type="http://schemas.microsoft.com/office/2007/relationships/diagramDrawing" Target="../diagrams/drawing106.xml"/><Relationship Id="rId5" Type="http://schemas.openxmlformats.org/officeDocument/2006/relationships/diagramColors" Target="../diagrams/colors106.xml"/><Relationship Id="rId4" Type="http://schemas.openxmlformats.org/officeDocument/2006/relationships/diagramQuickStyle" Target="../diagrams/quickStyle106.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07.xml"/><Relationship Id="rId7" Type="http://schemas.openxmlformats.org/officeDocument/2006/relationships/image" Target="../media/image103.jpeg"/><Relationship Id="rId2" Type="http://schemas.openxmlformats.org/officeDocument/2006/relationships/diagramData" Target="../diagrams/data107.xml"/><Relationship Id="rId1" Type="http://schemas.openxmlformats.org/officeDocument/2006/relationships/slideLayout" Target="../slideLayouts/slideLayout3.xml"/><Relationship Id="rId6" Type="http://schemas.microsoft.com/office/2007/relationships/diagramDrawing" Target="../diagrams/drawing107.xml"/><Relationship Id="rId5" Type="http://schemas.openxmlformats.org/officeDocument/2006/relationships/diagramColors" Target="../diagrams/colors107.xml"/><Relationship Id="rId4" Type="http://schemas.openxmlformats.org/officeDocument/2006/relationships/diagramQuickStyle" Target="../diagrams/quickStyle10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08.xml"/><Relationship Id="rId7" Type="http://schemas.openxmlformats.org/officeDocument/2006/relationships/image" Target="../media/image103.jpeg"/><Relationship Id="rId2" Type="http://schemas.openxmlformats.org/officeDocument/2006/relationships/diagramData" Target="../diagrams/data108.xml"/><Relationship Id="rId1" Type="http://schemas.openxmlformats.org/officeDocument/2006/relationships/slideLayout" Target="../slideLayouts/slideLayout3.xml"/><Relationship Id="rId6" Type="http://schemas.microsoft.com/office/2007/relationships/diagramDrawing" Target="../diagrams/drawing108.xml"/><Relationship Id="rId5" Type="http://schemas.openxmlformats.org/officeDocument/2006/relationships/diagramColors" Target="../diagrams/colors108.xml"/><Relationship Id="rId4" Type="http://schemas.openxmlformats.org/officeDocument/2006/relationships/diagramQuickStyle" Target="../diagrams/quickStyle108.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09.xml"/><Relationship Id="rId7" Type="http://schemas.openxmlformats.org/officeDocument/2006/relationships/image" Target="../media/image104.jpeg"/><Relationship Id="rId2" Type="http://schemas.openxmlformats.org/officeDocument/2006/relationships/diagramData" Target="../diagrams/data109.xml"/><Relationship Id="rId1" Type="http://schemas.openxmlformats.org/officeDocument/2006/relationships/slideLayout" Target="../slideLayouts/slideLayout3.xml"/><Relationship Id="rId6" Type="http://schemas.microsoft.com/office/2007/relationships/diagramDrawing" Target="../diagrams/drawing109.xml"/><Relationship Id="rId5" Type="http://schemas.openxmlformats.org/officeDocument/2006/relationships/diagramColors" Target="../diagrams/colors109.xml"/><Relationship Id="rId4" Type="http://schemas.openxmlformats.org/officeDocument/2006/relationships/diagramQuickStyle" Target="../diagrams/quickStyle109.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10.xml"/><Relationship Id="rId7" Type="http://schemas.openxmlformats.org/officeDocument/2006/relationships/image" Target="../media/image105.jpeg"/><Relationship Id="rId2" Type="http://schemas.openxmlformats.org/officeDocument/2006/relationships/diagramData" Target="../diagrams/data110.xml"/><Relationship Id="rId1" Type="http://schemas.openxmlformats.org/officeDocument/2006/relationships/slideLayout" Target="../slideLayouts/slideLayout8.xml"/><Relationship Id="rId6" Type="http://schemas.microsoft.com/office/2007/relationships/diagramDrawing" Target="../diagrams/drawing110.xml"/><Relationship Id="rId5" Type="http://schemas.openxmlformats.org/officeDocument/2006/relationships/diagramColors" Target="../diagrams/colors110.xml"/><Relationship Id="rId4" Type="http://schemas.openxmlformats.org/officeDocument/2006/relationships/diagramQuickStyle" Target="../diagrams/quickStyle110.xml"/></Relationships>
</file>

<file path=ppt/slides/_rels/slide11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Layout" Target="../diagrams/layout111.xml"/><Relationship Id="rId7" Type="http://schemas.openxmlformats.org/officeDocument/2006/relationships/image" Target="../media/image106.png"/><Relationship Id="rId2" Type="http://schemas.openxmlformats.org/officeDocument/2006/relationships/diagramData" Target="../diagrams/data111.xml"/><Relationship Id="rId1" Type="http://schemas.openxmlformats.org/officeDocument/2006/relationships/slideLayout" Target="../slideLayouts/slideLayout8.xml"/><Relationship Id="rId6" Type="http://schemas.microsoft.com/office/2007/relationships/diagramDrawing" Target="../diagrams/drawing111.xml"/><Relationship Id="rId5" Type="http://schemas.openxmlformats.org/officeDocument/2006/relationships/diagramColors" Target="../diagrams/colors111.xml"/><Relationship Id="rId10" Type="http://schemas.openxmlformats.org/officeDocument/2006/relationships/image" Target="../media/image109.png"/><Relationship Id="rId4" Type="http://schemas.openxmlformats.org/officeDocument/2006/relationships/diagramQuickStyle" Target="../diagrams/quickStyle111.xml"/><Relationship Id="rId9" Type="http://schemas.openxmlformats.org/officeDocument/2006/relationships/image" Target="../media/image108.png"/></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12.xml"/><Relationship Id="rId7" Type="http://schemas.openxmlformats.org/officeDocument/2006/relationships/image" Target="../media/image110.jpeg"/><Relationship Id="rId2" Type="http://schemas.openxmlformats.org/officeDocument/2006/relationships/diagramData" Target="../diagrams/data112.xml"/><Relationship Id="rId1" Type="http://schemas.openxmlformats.org/officeDocument/2006/relationships/slideLayout" Target="../slideLayouts/slideLayout3.xml"/><Relationship Id="rId6" Type="http://schemas.microsoft.com/office/2007/relationships/diagramDrawing" Target="../diagrams/drawing112.xml"/><Relationship Id="rId5" Type="http://schemas.openxmlformats.org/officeDocument/2006/relationships/diagramColors" Target="../diagrams/colors112.xml"/><Relationship Id="rId4" Type="http://schemas.openxmlformats.org/officeDocument/2006/relationships/diagramQuickStyle" Target="../diagrams/quickStyle11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13.xml"/><Relationship Id="rId2" Type="http://schemas.openxmlformats.org/officeDocument/2006/relationships/diagramData" Target="../diagrams/data113.xml"/><Relationship Id="rId1" Type="http://schemas.openxmlformats.org/officeDocument/2006/relationships/slideLayout" Target="../slideLayouts/slideLayout8.xml"/><Relationship Id="rId6" Type="http://schemas.microsoft.com/office/2007/relationships/diagramDrawing" Target="../diagrams/drawing113.xml"/><Relationship Id="rId5" Type="http://schemas.openxmlformats.org/officeDocument/2006/relationships/diagramColors" Target="../diagrams/colors113.xml"/><Relationship Id="rId4" Type="http://schemas.openxmlformats.org/officeDocument/2006/relationships/diagramQuickStyle" Target="../diagrams/quickStyle113.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14.xml"/><Relationship Id="rId2" Type="http://schemas.openxmlformats.org/officeDocument/2006/relationships/diagramData" Target="../diagrams/data114.xml"/><Relationship Id="rId1" Type="http://schemas.openxmlformats.org/officeDocument/2006/relationships/slideLayout" Target="../slideLayouts/slideLayout3.xml"/><Relationship Id="rId6" Type="http://schemas.microsoft.com/office/2007/relationships/diagramDrawing" Target="../diagrams/drawing114.xml"/><Relationship Id="rId5" Type="http://schemas.openxmlformats.org/officeDocument/2006/relationships/diagramColors" Target="../diagrams/colors114.xml"/><Relationship Id="rId4" Type="http://schemas.openxmlformats.org/officeDocument/2006/relationships/diagramQuickStyle" Target="../diagrams/quickStyle11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12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Layout" Target="../diagrams/layout115.xml"/><Relationship Id="rId7" Type="http://schemas.openxmlformats.org/officeDocument/2006/relationships/hyperlink" Target="https://doi.org/10.3390/s20092778" TargetMode="External"/><Relationship Id="rId2" Type="http://schemas.openxmlformats.org/officeDocument/2006/relationships/diagramData" Target="../diagrams/data115.xml"/><Relationship Id="rId1" Type="http://schemas.openxmlformats.org/officeDocument/2006/relationships/slideLayout" Target="../slideLayouts/slideLayout3.xml"/><Relationship Id="rId6" Type="http://schemas.microsoft.com/office/2007/relationships/diagramDrawing" Target="../diagrams/drawing115.xml"/><Relationship Id="rId5" Type="http://schemas.openxmlformats.org/officeDocument/2006/relationships/diagramColors" Target="../diagrams/colors115.xml"/><Relationship Id="rId4" Type="http://schemas.openxmlformats.org/officeDocument/2006/relationships/diagramQuickStyle" Target="../diagrams/quickStyle115.xml"/></Relationships>
</file>

<file path=ppt/slides/_rels/slide12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diagramLayout" Target="../diagrams/layout116.xml"/><Relationship Id="rId7" Type="http://schemas.openxmlformats.org/officeDocument/2006/relationships/hyperlink" Target="https://doi.org/10.3390/s20092778" TargetMode="External"/><Relationship Id="rId2" Type="http://schemas.openxmlformats.org/officeDocument/2006/relationships/diagramData" Target="../diagrams/data116.xml"/><Relationship Id="rId1" Type="http://schemas.openxmlformats.org/officeDocument/2006/relationships/slideLayout" Target="../slideLayouts/slideLayout3.xml"/><Relationship Id="rId6" Type="http://schemas.microsoft.com/office/2007/relationships/diagramDrawing" Target="../diagrams/drawing116.xml"/><Relationship Id="rId5" Type="http://schemas.openxmlformats.org/officeDocument/2006/relationships/diagramColors" Target="../diagrams/colors116.xml"/><Relationship Id="rId4" Type="http://schemas.openxmlformats.org/officeDocument/2006/relationships/diagramQuickStyle" Target="../diagrams/quickStyle116.xml"/></Relationships>
</file>

<file path=ppt/slides/_rels/slide12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diagramLayout" Target="../diagrams/layout117.xml"/><Relationship Id="rId7" Type="http://schemas.openxmlformats.org/officeDocument/2006/relationships/hyperlink" Target="https://doi.org/10.3390/s20092778" TargetMode="External"/><Relationship Id="rId2" Type="http://schemas.openxmlformats.org/officeDocument/2006/relationships/diagramData" Target="../diagrams/data117.xml"/><Relationship Id="rId1" Type="http://schemas.openxmlformats.org/officeDocument/2006/relationships/slideLayout" Target="../slideLayouts/slideLayout3.xml"/><Relationship Id="rId6" Type="http://schemas.microsoft.com/office/2007/relationships/diagramDrawing" Target="../diagrams/drawing117.xml"/><Relationship Id="rId5" Type="http://schemas.openxmlformats.org/officeDocument/2006/relationships/diagramColors" Target="../diagrams/colors117.xml"/><Relationship Id="rId4" Type="http://schemas.openxmlformats.org/officeDocument/2006/relationships/diagramQuickStyle" Target="../diagrams/quickStyle117.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118.xml"/><Relationship Id="rId7" Type="http://schemas.openxmlformats.org/officeDocument/2006/relationships/image" Target="../media/image117.jpeg"/><Relationship Id="rId2" Type="http://schemas.openxmlformats.org/officeDocument/2006/relationships/diagramData" Target="../diagrams/data118.xml"/><Relationship Id="rId1" Type="http://schemas.openxmlformats.org/officeDocument/2006/relationships/slideLayout" Target="../slideLayouts/slideLayout8.xml"/><Relationship Id="rId6" Type="http://schemas.microsoft.com/office/2007/relationships/diagramDrawing" Target="../diagrams/drawing118.xml"/><Relationship Id="rId5" Type="http://schemas.openxmlformats.org/officeDocument/2006/relationships/diagramColors" Target="../diagrams/colors118.xml"/><Relationship Id="rId4" Type="http://schemas.openxmlformats.org/officeDocument/2006/relationships/diagramQuickStyle" Target="../diagrams/quickStyle118.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19.xml"/><Relationship Id="rId7" Type="http://schemas.openxmlformats.org/officeDocument/2006/relationships/image" Target="../media/image118.png"/><Relationship Id="rId2" Type="http://schemas.openxmlformats.org/officeDocument/2006/relationships/diagramData" Target="../diagrams/data119.xml"/><Relationship Id="rId1" Type="http://schemas.openxmlformats.org/officeDocument/2006/relationships/slideLayout" Target="../slideLayouts/slideLayout7.xml"/><Relationship Id="rId6" Type="http://schemas.microsoft.com/office/2007/relationships/diagramDrawing" Target="../diagrams/drawing119.xml"/><Relationship Id="rId5" Type="http://schemas.openxmlformats.org/officeDocument/2006/relationships/diagramColors" Target="../diagrams/colors119.xml"/><Relationship Id="rId4" Type="http://schemas.openxmlformats.org/officeDocument/2006/relationships/diagramQuickStyle" Target="../diagrams/quickStyle119.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hyperlink" Target="https://www.google.com/url?sa=i&amp;url=https%3A%2F%2Fwww.businessinsider.es%2Fbastones-inteligentes-bluetooth-gps-giroscopios-ultrasonidos-753511&amp;psig=AOvVaw3MGbnHjby3xjHdjIAl4l5x&amp;ust=1690158003055000&amp;source=images&amp;cd=vfe&amp;opi=89978449&amp;ved=0CBMQjhxqFwoTCNjSga3Ho4ADFQAAAAAdAAAAABAR" TargetMode="External"/><Relationship Id="rId4" Type="http://schemas.openxmlformats.org/officeDocument/2006/relationships/image" Target="../media/image12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png"/><Relationship Id="rId7" Type="http://schemas.openxmlformats.org/officeDocument/2006/relationships/image" Target="../media/image1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13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6.jpeg"/><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8.jpeg"/><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9.png"/><Relationship Id="rId2" Type="http://schemas.openxmlformats.org/officeDocument/2006/relationships/diagramData" Target="../diagrams/data18.xml"/><Relationship Id="rId1" Type="http://schemas.openxmlformats.org/officeDocument/2006/relationships/slideLayout" Target="../slideLayouts/slideLayout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9.png"/><Relationship Id="rId2" Type="http://schemas.openxmlformats.org/officeDocument/2006/relationships/diagramData" Target="../diagrams/data19.xml"/><Relationship Id="rId1" Type="http://schemas.openxmlformats.org/officeDocument/2006/relationships/slideLayout" Target="../slideLayouts/slideLayout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hyperlink" Target="https://www.funcionpublica.gov.co/eva/gestornormativo/norma.php?i=52627" TargetMode="External"/><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8.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21.jpeg"/><Relationship Id="rId2" Type="http://schemas.openxmlformats.org/officeDocument/2006/relationships/diagramData" Target="../diagrams/data25.xml"/><Relationship Id="rId1" Type="http://schemas.openxmlformats.org/officeDocument/2006/relationships/slideLayout" Target="../slideLayouts/slideLayout8.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8.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8.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2" Type="http://schemas.openxmlformats.org/officeDocument/2006/relationships/diagramData" Target="../diagrams/data28.xml"/><Relationship Id="rId1" Type="http://schemas.openxmlformats.org/officeDocument/2006/relationships/slideLayout" Target="../slideLayouts/slideLayout6.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8.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35.xml"/><Relationship Id="rId7" Type="http://schemas.openxmlformats.org/officeDocument/2006/relationships/hyperlink" Target="https://www.alcaldiabogota.gov.co/sisjur/normas/Norma1.jsp?i=125052#17" TargetMode="Externa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 Id="rId9"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hyperlink" Target="https://www.alcaldiabogota.gov.co/sisjur/normas/Norma1.jsp?i=125052#18" TargetMode="Externa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40.xml"/><Relationship Id="rId7" Type="http://schemas.openxmlformats.org/officeDocument/2006/relationships/image" Target="../media/image29.jpe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 Id="rId9"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32.jpeg"/><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36.jpeg"/><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8.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53.xml"/><Relationship Id="rId13" Type="http://schemas.openxmlformats.org/officeDocument/2006/relationships/diagramLayout" Target="../diagrams/layout54.xml"/><Relationship Id="rId3" Type="http://schemas.openxmlformats.org/officeDocument/2006/relationships/diagramLayout" Target="../diagrams/layout52.xml"/><Relationship Id="rId7" Type="http://schemas.openxmlformats.org/officeDocument/2006/relationships/diagramData" Target="../diagrams/data53.xml"/><Relationship Id="rId12" Type="http://schemas.openxmlformats.org/officeDocument/2006/relationships/diagramData" Target="../diagrams/data54.xml"/><Relationship Id="rId2" Type="http://schemas.openxmlformats.org/officeDocument/2006/relationships/diagramData" Target="../diagrams/data52.xml"/><Relationship Id="rId16" Type="http://schemas.microsoft.com/office/2007/relationships/diagramDrawing" Target="../diagrams/drawing54.xml"/><Relationship Id="rId1" Type="http://schemas.openxmlformats.org/officeDocument/2006/relationships/slideLayout" Target="../slideLayouts/slideLayout3.xml"/><Relationship Id="rId6" Type="http://schemas.microsoft.com/office/2007/relationships/diagramDrawing" Target="../diagrams/drawing52.xml"/><Relationship Id="rId11" Type="http://schemas.microsoft.com/office/2007/relationships/diagramDrawing" Target="../diagrams/drawing53.xml"/><Relationship Id="rId5" Type="http://schemas.openxmlformats.org/officeDocument/2006/relationships/diagramColors" Target="../diagrams/colors52.xml"/><Relationship Id="rId15" Type="http://schemas.openxmlformats.org/officeDocument/2006/relationships/diagramColors" Target="../diagrams/colors54.xml"/><Relationship Id="rId10" Type="http://schemas.openxmlformats.org/officeDocument/2006/relationships/diagramColors" Target="../diagrams/colors53.xml"/><Relationship Id="rId4" Type="http://schemas.openxmlformats.org/officeDocument/2006/relationships/diagramQuickStyle" Target="../diagrams/quickStyle52.xml"/><Relationship Id="rId9" Type="http://schemas.openxmlformats.org/officeDocument/2006/relationships/diagramQuickStyle" Target="../diagrams/quickStyle53.xml"/><Relationship Id="rId14" Type="http://schemas.openxmlformats.org/officeDocument/2006/relationships/diagramQuickStyle" Target="../diagrams/quickStyle5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8.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8.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7.xml"/><Relationship Id="rId7" Type="http://schemas.openxmlformats.org/officeDocument/2006/relationships/image" Target="../media/image40.png"/><Relationship Id="rId2" Type="http://schemas.openxmlformats.org/officeDocument/2006/relationships/diagramData" Target="../diagrams/data57.xml"/><Relationship Id="rId1" Type="http://schemas.openxmlformats.org/officeDocument/2006/relationships/slideLayout" Target="../slideLayouts/slideLayout3.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18.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4.xml.rels><?xml version="1.0" encoding="UTF-8" standalone="yes"?>
<Relationships xmlns="http://schemas.openxmlformats.org/package/2006/relationships"><Relationship Id="rId8" Type="http://schemas.openxmlformats.org/officeDocument/2006/relationships/hyperlink" Target="http://es.wikipedia.org/wiki/Sangre" TargetMode="External"/><Relationship Id="rId13" Type="http://schemas.openxmlformats.org/officeDocument/2006/relationships/hyperlink" Target="http://es.wikipedia.org/wiki/Hiperglucemia" TargetMode="External"/><Relationship Id="rId3" Type="http://schemas.openxmlformats.org/officeDocument/2006/relationships/image" Target="../media/image43.png"/><Relationship Id="rId7" Type="http://schemas.openxmlformats.org/officeDocument/2006/relationships/hyperlink" Target="http://es.wikipedia.org/wiki/Glucosa" TargetMode="External"/><Relationship Id="rId12" Type="http://schemas.openxmlformats.org/officeDocument/2006/relationships/hyperlink" Target="http://es.wikipedia.org/wiki/Glucosa_en_ayunas_alterada"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6.jpeg"/><Relationship Id="rId11" Type="http://schemas.openxmlformats.org/officeDocument/2006/relationships/hyperlink" Target="http://es.wikipedia.org/wiki/Hipoglucemia" TargetMode="External"/><Relationship Id="rId5" Type="http://schemas.openxmlformats.org/officeDocument/2006/relationships/image" Target="../media/image45.jpeg"/><Relationship Id="rId10" Type="http://schemas.openxmlformats.org/officeDocument/2006/relationships/hyperlink" Target="http://es.wikipedia.org/wiki/Plasma_sangu%C3%ADneo" TargetMode="External"/><Relationship Id="rId4" Type="http://schemas.openxmlformats.org/officeDocument/2006/relationships/image" Target="../media/image44.jpeg"/><Relationship Id="rId9" Type="http://schemas.openxmlformats.org/officeDocument/2006/relationships/hyperlink" Target="http://es.wikipedia.org/wiki/Suero_fisiol%C3%B3gico"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diagramLayout" Target="../diagrams/layout62.xml"/><Relationship Id="rId7" Type="http://schemas.openxmlformats.org/officeDocument/2006/relationships/image" Target="../media/image48.tiff"/><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 Id="rId9" Type="http://schemas.openxmlformats.org/officeDocument/2006/relationships/image" Target="../media/image50.tiff"/></Relationships>
</file>

<file path=ppt/slides/_rels/slide6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53.tiff"/></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71.xml.rels><?xml version="1.0" encoding="UTF-8" standalone="yes"?>
<Relationships xmlns="http://schemas.openxmlformats.org/package/2006/relationships"><Relationship Id="rId8" Type="http://schemas.openxmlformats.org/officeDocument/2006/relationships/image" Target="../media/image63.tiff"/><Relationship Id="rId13" Type="http://schemas.microsoft.com/office/2007/relationships/diagramDrawing" Target="../diagrams/drawing66.xml"/><Relationship Id="rId3" Type="http://schemas.openxmlformats.org/officeDocument/2006/relationships/diagramLayout" Target="../diagrams/layout65.xml"/><Relationship Id="rId7" Type="http://schemas.openxmlformats.org/officeDocument/2006/relationships/image" Target="../media/image62.tiff"/><Relationship Id="rId12" Type="http://schemas.openxmlformats.org/officeDocument/2006/relationships/diagramColors" Target="../diagrams/colors66.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11" Type="http://schemas.openxmlformats.org/officeDocument/2006/relationships/diagramQuickStyle" Target="../diagrams/quickStyle66.xml"/><Relationship Id="rId5" Type="http://schemas.openxmlformats.org/officeDocument/2006/relationships/diagramColors" Target="../diagrams/colors65.xml"/><Relationship Id="rId10" Type="http://schemas.openxmlformats.org/officeDocument/2006/relationships/diagramLayout" Target="../diagrams/layout66.xml"/><Relationship Id="rId4" Type="http://schemas.openxmlformats.org/officeDocument/2006/relationships/diagramQuickStyle" Target="../diagrams/quickStyle65.xml"/><Relationship Id="rId9" Type="http://schemas.openxmlformats.org/officeDocument/2006/relationships/diagramData" Target="../diagrams/data6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68.xml"/><Relationship Id="rId7" Type="http://schemas.openxmlformats.org/officeDocument/2006/relationships/image" Target="../media/image64.png"/><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75.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7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 Id="rId9" Type="http://schemas.openxmlformats.org/officeDocument/2006/relationships/image" Target="../media/image69.tiff"/></Relationships>
</file>

<file path=ppt/slides/_rels/slide77.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diagramLayout" Target="../diagrams/layout72.xml"/><Relationship Id="rId7" Type="http://schemas.openxmlformats.org/officeDocument/2006/relationships/image" Target="../media/image70.jpeg"/><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8.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3.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3.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8.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3.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8.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3.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1.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82.xml"/><Relationship Id="rId7" Type="http://schemas.openxmlformats.org/officeDocument/2006/relationships/image" Target="../media/image76.jpeg"/><Relationship Id="rId2" Type="http://schemas.openxmlformats.org/officeDocument/2006/relationships/diagramData" Target="../diagrams/data82.xml"/><Relationship Id="rId1" Type="http://schemas.openxmlformats.org/officeDocument/2006/relationships/slideLayout" Target="../slideLayouts/slideLayout7.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89.xml.rels><?xml version="1.0" encoding="UTF-8" standalone="yes"?>
<Relationships xmlns="http://schemas.openxmlformats.org/package/2006/relationships"><Relationship Id="rId8" Type="http://schemas.openxmlformats.org/officeDocument/2006/relationships/diagramLayout" Target="../diagrams/layout84.xml"/><Relationship Id="rId3" Type="http://schemas.openxmlformats.org/officeDocument/2006/relationships/diagramLayout" Target="../diagrams/layout83.xml"/><Relationship Id="rId7" Type="http://schemas.openxmlformats.org/officeDocument/2006/relationships/diagramData" Target="../diagrams/data84.xml"/><Relationship Id="rId2" Type="http://schemas.openxmlformats.org/officeDocument/2006/relationships/diagramData" Target="../diagrams/data83.xml"/><Relationship Id="rId1" Type="http://schemas.openxmlformats.org/officeDocument/2006/relationships/slideLayout" Target="../slideLayouts/slideLayout7.xml"/><Relationship Id="rId6" Type="http://schemas.microsoft.com/office/2007/relationships/diagramDrawing" Target="../diagrams/drawing83.xml"/><Relationship Id="rId11" Type="http://schemas.microsoft.com/office/2007/relationships/diagramDrawing" Target="../diagrams/drawing84.xml"/><Relationship Id="rId5" Type="http://schemas.openxmlformats.org/officeDocument/2006/relationships/diagramColors" Target="../diagrams/colors83.xml"/><Relationship Id="rId10" Type="http://schemas.openxmlformats.org/officeDocument/2006/relationships/diagramColors" Target="../diagrams/colors84.xml"/><Relationship Id="rId4" Type="http://schemas.openxmlformats.org/officeDocument/2006/relationships/diagramQuickStyle" Target="../diagrams/quickStyle83.xml"/><Relationship Id="rId9" Type="http://schemas.openxmlformats.org/officeDocument/2006/relationships/diagramQuickStyle" Target="../diagrams/quickStyle8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85.xml"/><Relationship Id="rId7" Type="http://schemas.microsoft.com/office/2007/relationships/diagramDrawing" Target="../diagrams/drawing85.xml"/><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87.xml"/><Relationship Id="rId7" Type="http://schemas.openxmlformats.org/officeDocument/2006/relationships/image" Target="../media/image89.jpeg"/><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88.xml"/><Relationship Id="rId7" Type="http://schemas.openxmlformats.org/officeDocument/2006/relationships/image" Target="../media/image90.jpeg"/><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89.xml"/><Relationship Id="rId7" Type="http://schemas.microsoft.com/office/2007/relationships/diagramDrawing" Target="../diagrams/drawing89.xm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90.xml"/><Relationship Id="rId7" Type="http://schemas.microsoft.com/office/2007/relationships/diagramDrawing" Target="../diagrams/drawing90.xml"/><Relationship Id="rId2" Type="http://schemas.openxmlformats.org/officeDocument/2006/relationships/image" Target="../media/image92.jpg"/><Relationship Id="rId1" Type="http://schemas.openxmlformats.org/officeDocument/2006/relationships/slideLayout" Target="../slideLayouts/slideLayout2.xml"/><Relationship Id="rId6" Type="http://schemas.openxmlformats.org/officeDocument/2006/relationships/diagramColors" Target="../diagrams/colors90.xml"/><Relationship Id="rId5" Type="http://schemas.openxmlformats.org/officeDocument/2006/relationships/diagramQuickStyle" Target="../diagrams/quickStyle90.xml"/><Relationship Id="rId4" Type="http://schemas.openxmlformats.org/officeDocument/2006/relationships/diagramLayout" Target="../diagrams/layout90.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91.xml"/><Relationship Id="rId7" Type="http://schemas.openxmlformats.org/officeDocument/2006/relationships/image" Target="../media/image90.jpeg"/><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92.xml"/><Relationship Id="rId7" Type="http://schemas.microsoft.com/office/2007/relationships/diagramDrawing" Target="../diagrams/drawing92.xml"/><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diagramColors" Target="../diagrams/colors92.xml"/><Relationship Id="rId5" Type="http://schemas.openxmlformats.org/officeDocument/2006/relationships/diagramQuickStyle" Target="../diagrams/quickStyle92.xml"/><Relationship Id="rId4" Type="http://schemas.openxmlformats.org/officeDocument/2006/relationships/diagramLayout" Target="../diagrams/layout9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1.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99.xml.rels><?xml version="1.0" encoding="UTF-8" standalone="yes"?>
<Relationships xmlns="http://schemas.openxmlformats.org/package/2006/relationships"><Relationship Id="rId8" Type="http://schemas.openxmlformats.org/officeDocument/2006/relationships/diagramColors" Target="../diagrams/colors94.xml"/><Relationship Id="rId3" Type="http://schemas.openxmlformats.org/officeDocument/2006/relationships/image" Target="../media/image2.png"/><Relationship Id="rId7" Type="http://schemas.openxmlformats.org/officeDocument/2006/relationships/diagramQuickStyle" Target="../diagrams/quickStyle9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94.xml"/><Relationship Id="rId5" Type="http://schemas.openxmlformats.org/officeDocument/2006/relationships/diagramData" Target="../diagrams/data94.xml"/><Relationship Id="rId4" Type="http://schemas.openxmlformats.org/officeDocument/2006/relationships/image" Target="../media/image94.png"/><Relationship Id="rId9" Type="http://schemas.microsoft.com/office/2007/relationships/diagramDrawing" Target="../diagrams/drawing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747A857-2A3A-B42A-3EAB-051B4061EE4A}"/>
              </a:ext>
            </a:extLst>
          </p:cNvPr>
          <p:cNvSpPr txBox="1"/>
          <p:nvPr/>
        </p:nvSpPr>
        <p:spPr>
          <a:xfrm>
            <a:off x="505239" y="2274838"/>
            <a:ext cx="11181522" cy="2308324"/>
          </a:xfrm>
          <a:prstGeom prst="rect">
            <a:avLst/>
          </a:prstGeom>
          <a:noFill/>
        </p:spPr>
        <p:txBody>
          <a:bodyPr wrap="square" rtlCol="0">
            <a:spAutoFit/>
          </a:bodyPr>
          <a:lstStyle/>
          <a:p>
            <a:pPr algn="ctr">
              <a:spcBef>
                <a:spcPct val="0"/>
              </a:spcBef>
            </a:pPr>
            <a:r>
              <a:rPr lang="es-MX" sz="4800" b="1" dirty="0">
                <a:solidFill>
                  <a:srgbClr val="072939"/>
                </a:solidFill>
                <a:latin typeface="Century Gothic" panose="020B0502020202020204" pitchFamily="34" charset="0"/>
              </a:rPr>
              <a:t>Tipos de Evaluaciones Medicas Ocupacionales Resolución 1843 de 2025</a:t>
            </a:r>
            <a:endParaRPr lang="en-US" sz="4800" b="1" dirty="0">
              <a:solidFill>
                <a:srgbClr val="072939"/>
              </a:solidFill>
              <a:latin typeface="Century Gothic" panose="020B0502020202020204" pitchFamily="34" charset="0"/>
            </a:endParaRPr>
          </a:p>
        </p:txBody>
      </p:sp>
    </p:spTree>
    <p:extLst>
      <p:ext uri="{BB962C8B-B14F-4D97-AF65-F5344CB8AC3E}">
        <p14:creationId xmlns:p14="http://schemas.microsoft.com/office/powerpoint/2010/main" val="2850104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0A86A-4A40-124E-8EC6-61DA74E593F2}"/>
              </a:ext>
            </a:extLst>
          </p:cNvPr>
          <p:cNvSpPr>
            <a:spLocks noGrp="1"/>
          </p:cNvSpPr>
          <p:nvPr>
            <p:ph type="title"/>
          </p:nvPr>
        </p:nvSpPr>
        <p:spPr>
          <a:xfrm>
            <a:off x="5511114" y="365126"/>
            <a:ext cx="5842686" cy="1278324"/>
          </a:xfrm>
        </p:spPr>
        <p:txBody>
          <a:bodyPr/>
          <a:lstStyle/>
          <a:p>
            <a:r>
              <a:rPr lang="es-CO" b="0" i="0" dirty="0">
                <a:solidFill>
                  <a:srgbClr val="001D35"/>
                </a:solidFill>
                <a:effectLst/>
                <a:latin typeface="Arial" panose="020B0604020202020204" pitchFamily="34" charset="0"/>
              </a:rPr>
              <a:t>”</a:t>
            </a:r>
            <a:r>
              <a:rPr lang="es-CO" dirty="0" err="1">
                <a:solidFill>
                  <a:srgbClr val="001D35"/>
                </a:solidFill>
                <a:latin typeface="Arial" panose="020B0604020202020204" pitchFamily="34" charset="0"/>
              </a:rPr>
              <a:t>L</a:t>
            </a:r>
            <a:r>
              <a:rPr lang="es-CO" b="0" i="0" dirty="0" err="1">
                <a:solidFill>
                  <a:srgbClr val="001D35"/>
                </a:solidFill>
                <a:effectLst/>
                <a:latin typeface="Arial" panose="020B0604020202020204" pitchFamily="34" charset="0"/>
              </a:rPr>
              <a:t>ex</a:t>
            </a:r>
            <a:r>
              <a:rPr lang="es-CO" b="0" i="0" dirty="0">
                <a:solidFill>
                  <a:srgbClr val="001D35"/>
                </a:solidFill>
                <a:effectLst/>
                <a:latin typeface="Arial" panose="020B0604020202020204" pitchFamily="34" charset="0"/>
              </a:rPr>
              <a:t> </a:t>
            </a:r>
            <a:r>
              <a:rPr lang="es-CO" b="0" i="0" dirty="0" err="1">
                <a:solidFill>
                  <a:srgbClr val="001D35"/>
                </a:solidFill>
                <a:effectLst/>
                <a:latin typeface="Arial" panose="020B0604020202020204" pitchFamily="34" charset="0"/>
              </a:rPr>
              <a:t>artis</a:t>
            </a:r>
            <a:r>
              <a:rPr lang="es-CO" b="0" i="0" dirty="0">
                <a:solidFill>
                  <a:srgbClr val="001D35"/>
                </a:solidFill>
                <a:effectLst/>
                <a:latin typeface="Arial" panose="020B0604020202020204" pitchFamily="34" charset="0"/>
              </a:rPr>
              <a:t> ad hoc" </a:t>
            </a:r>
            <a:endParaRPr lang="es-CO" dirty="0"/>
          </a:p>
        </p:txBody>
      </p:sp>
      <p:graphicFrame>
        <p:nvGraphicFramePr>
          <p:cNvPr id="4" name="Marcador de contenido 3">
            <a:extLst>
              <a:ext uri="{FF2B5EF4-FFF2-40B4-BE49-F238E27FC236}">
                <a16:creationId xmlns:a16="http://schemas.microsoft.com/office/drawing/2014/main" id="{53E9F81B-B634-8947-BEB2-A0254E05A021}"/>
              </a:ext>
            </a:extLst>
          </p:cNvPr>
          <p:cNvGraphicFramePr>
            <a:graphicFrameLocks noGrp="1"/>
          </p:cNvGraphicFramePr>
          <p:nvPr>
            <p:ph idx="1"/>
            <p:extLst>
              <p:ext uri="{D42A27DB-BD31-4B8C-83A1-F6EECF244321}">
                <p14:modId xmlns:p14="http://schemas.microsoft.com/office/powerpoint/2010/main" val="2046554504"/>
              </p:ext>
            </p:extLst>
          </p:nvPr>
        </p:nvGraphicFramePr>
        <p:xfrm>
          <a:off x="-951470" y="0"/>
          <a:ext cx="13143470" cy="677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73456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A27E86-581B-9A41-B149-8EB398C46F38}"/>
              </a:ext>
            </a:extLst>
          </p:cNvPr>
          <p:cNvSpPr>
            <a:spLocks noGrp="1"/>
          </p:cNvSpPr>
          <p:nvPr>
            <p:ph type="title"/>
          </p:nvPr>
        </p:nvSpPr>
        <p:spPr>
          <a:xfrm>
            <a:off x="1143001" y="260709"/>
            <a:ext cx="9905998" cy="862412"/>
          </a:xfrm>
        </p:spPr>
        <p:txBody>
          <a:bodyPr>
            <a:normAutofit fontScale="90000"/>
          </a:bodyPr>
          <a:lstStyle/>
          <a:p>
            <a:r>
              <a:rPr lang="es-MX" b="1" dirty="0">
                <a:solidFill>
                  <a:srgbClr val="333333"/>
                </a:solidFill>
                <a:latin typeface="Arial" panose="020B0604020202020204" pitchFamily="34" charset="0"/>
              </a:rPr>
              <a:t>Financiamiento para la rehabilitación en salud.</a:t>
            </a:r>
            <a:r>
              <a:rPr lang="es-MX" dirty="0">
                <a:solidFill>
                  <a:srgbClr val="333333"/>
                </a:solidFill>
                <a:latin typeface="Arial" panose="020B0604020202020204" pitchFamily="34" charset="0"/>
              </a:rPr>
              <a:t> (</a:t>
            </a:r>
            <a:r>
              <a:rPr lang="es-MX" b="1" dirty="0">
                <a:solidFill>
                  <a:srgbClr val="333333"/>
                </a:solidFill>
                <a:latin typeface="Arial" panose="020B0604020202020204" pitchFamily="34" charset="0"/>
              </a:rPr>
              <a:t>Artículo</a:t>
            </a:r>
            <a:r>
              <a:rPr lang="es-MX" dirty="0">
                <a:solidFill>
                  <a:srgbClr val="333333"/>
                </a:solidFill>
                <a:latin typeface="Arial" panose="020B0604020202020204" pitchFamily="34" charset="0"/>
              </a:rPr>
              <a:t> </a:t>
            </a:r>
            <a:r>
              <a:rPr lang="es-MX" b="1" dirty="0">
                <a:solidFill>
                  <a:srgbClr val="333333"/>
                </a:solidFill>
                <a:latin typeface="Arial" panose="020B0604020202020204" pitchFamily="34" charset="0"/>
              </a:rPr>
              <a:t>18). </a:t>
            </a:r>
            <a:endParaRPr lang="es-CO" dirty="0"/>
          </a:p>
        </p:txBody>
      </p:sp>
      <p:graphicFrame>
        <p:nvGraphicFramePr>
          <p:cNvPr id="4" name="Marcador de contenido 3">
            <a:extLst>
              <a:ext uri="{FF2B5EF4-FFF2-40B4-BE49-F238E27FC236}">
                <a16:creationId xmlns:a16="http://schemas.microsoft.com/office/drawing/2014/main" id="{C92D4905-DB4E-9549-88FD-E4662B0E7A47}"/>
              </a:ext>
            </a:extLst>
          </p:cNvPr>
          <p:cNvGraphicFramePr>
            <a:graphicFrameLocks noGrp="1"/>
          </p:cNvGraphicFramePr>
          <p:nvPr>
            <p:ph idx="1"/>
            <p:extLst>
              <p:ext uri="{D42A27DB-BD31-4B8C-83A1-F6EECF244321}">
                <p14:modId xmlns:p14="http://schemas.microsoft.com/office/powerpoint/2010/main" val="1319380758"/>
              </p:ext>
            </p:extLst>
          </p:nvPr>
        </p:nvGraphicFramePr>
        <p:xfrm>
          <a:off x="1141413" y="1192696"/>
          <a:ext cx="9905998"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94160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E389A2-8DAF-2E41-BAA9-C16B8AEBB70A}"/>
              </a:ext>
            </a:extLst>
          </p:cNvPr>
          <p:cNvSpPr>
            <a:spLocks noGrp="1"/>
          </p:cNvSpPr>
          <p:nvPr>
            <p:ph type="title"/>
          </p:nvPr>
        </p:nvSpPr>
        <p:spPr>
          <a:xfrm>
            <a:off x="4037737" y="113501"/>
            <a:ext cx="7773634" cy="745067"/>
          </a:xfrm>
        </p:spPr>
        <p:txBody>
          <a:bodyPr>
            <a:normAutofit fontScale="90000"/>
          </a:bodyPr>
          <a:lstStyle/>
          <a:p>
            <a:r>
              <a:rPr lang="es-CO" sz="4800" dirty="0">
                <a:latin typeface="Calibri" panose="020F0502020204030204" pitchFamily="34" charset="0"/>
                <a:cs typeface="Calibri" panose="020F0502020204030204" pitchFamily="34" charset="0"/>
              </a:rPr>
              <a:t>Definiciones (Artículo 3)</a:t>
            </a:r>
            <a:endParaRPr lang="es-CO" sz="4800" dirty="0"/>
          </a:p>
        </p:txBody>
      </p:sp>
      <p:graphicFrame>
        <p:nvGraphicFramePr>
          <p:cNvPr id="5" name="Diagrama 4">
            <a:extLst>
              <a:ext uri="{FF2B5EF4-FFF2-40B4-BE49-F238E27FC236}">
                <a16:creationId xmlns:a16="http://schemas.microsoft.com/office/drawing/2014/main" id="{290089B0-FA42-1B44-94FD-85F283555DCD}"/>
              </a:ext>
            </a:extLst>
          </p:cNvPr>
          <p:cNvGraphicFramePr/>
          <p:nvPr>
            <p:extLst>
              <p:ext uri="{D42A27DB-BD31-4B8C-83A1-F6EECF244321}">
                <p14:modId xmlns:p14="http://schemas.microsoft.com/office/powerpoint/2010/main" val="3375111756"/>
              </p:ext>
            </p:extLst>
          </p:nvPr>
        </p:nvGraphicFramePr>
        <p:xfrm>
          <a:off x="-1072444" y="858569"/>
          <a:ext cx="13536114" cy="5790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00979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E5411D-6AC6-AA42-AE05-E721CB49926A}"/>
              </a:ext>
            </a:extLst>
          </p:cNvPr>
          <p:cNvSpPr>
            <a:spLocks noGrp="1"/>
          </p:cNvSpPr>
          <p:nvPr>
            <p:ph type="title"/>
          </p:nvPr>
        </p:nvSpPr>
        <p:spPr>
          <a:xfrm>
            <a:off x="2082800" y="515732"/>
            <a:ext cx="9544756" cy="894936"/>
          </a:xfrm>
        </p:spPr>
        <p:txBody>
          <a:bodyPr>
            <a:noAutofit/>
          </a:bodyPr>
          <a:lstStyle/>
          <a:p>
            <a:r>
              <a:rPr lang="es-CO" sz="3200" dirty="0">
                <a:effectLst/>
                <a:latin typeface="Helvetica" pitchFamily="2" charset="0"/>
              </a:rPr>
              <a:t>Responsabilidades de </a:t>
            </a:r>
            <a:r>
              <a:rPr lang="es-CO" sz="3200" dirty="0">
                <a:latin typeface="Helvetica" pitchFamily="2" charset="0"/>
              </a:rPr>
              <a:t>los trabajadores (Artículo 7)</a:t>
            </a:r>
            <a:endParaRPr lang="es-CO" sz="3200" dirty="0"/>
          </a:p>
        </p:txBody>
      </p:sp>
      <p:graphicFrame>
        <p:nvGraphicFramePr>
          <p:cNvPr id="4" name="Diagrama 3">
            <a:extLst>
              <a:ext uri="{FF2B5EF4-FFF2-40B4-BE49-F238E27FC236}">
                <a16:creationId xmlns:a16="http://schemas.microsoft.com/office/drawing/2014/main" id="{43C351B6-09E0-D64E-ABED-CEA03D983EE6}"/>
              </a:ext>
            </a:extLst>
          </p:cNvPr>
          <p:cNvGraphicFramePr/>
          <p:nvPr>
            <p:extLst>
              <p:ext uri="{D42A27DB-BD31-4B8C-83A1-F6EECF244321}">
                <p14:modId xmlns:p14="http://schemas.microsoft.com/office/powerpoint/2010/main" val="1260648213"/>
              </p:ext>
            </p:extLst>
          </p:nvPr>
        </p:nvGraphicFramePr>
        <p:xfrm>
          <a:off x="259645" y="1410668"/>
          <a:ext cx="11740444" cy="5238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70061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E95CEE-254A-824B-8C93-A0C44871A6CC}"/>
              </a:ext>
            </a:extLst>
          </p:cNvPr>
          <p:cNvSpPr>
            <a:spLocks noGrp="1"/>
          </p:cNvSpPr>
          <p:nvPr>
            <p:ph type="title"/>
          </p:nvPr>
        </p:nvSpPr>
        <p:spPr>
          <a:xfrm>
            <a:off x="1895337" y="655983"/>
            <a:ext cx="10515600" cy="1222927"/>
          </a:xfrm>
        </p:spPr>
        <p:txBody>
          <a:bodyPr>
            <a:noAutofit/>
          </a:bodyPr>
          <a:lstStyle/>
          <a:p>
            <a:r>
              <a:rPr lang="es-CO" sz="40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Artículo 17. Personal responsable de realizar las evaluaciones médicas ocupacionales.</a:t>
            </a:r>
            <a:endParaRPr lang="es-CO" sz="4000" dirty="0"/>
          </a:p>
        </p:txBody>
      </p:sp>
      <p:graphicFrame>
        <p:nvGraphicFramePr>
          <p:cNvPr id="4" name="Diagrama 3">
            <a:extLst>
              <a:ext uri="{FF2B5EF4-FFF2-40B4-BE49-F238E27FC236}">
                <a16:creationId xmlns:a16="http://schemas.microsoft.com/office/drawing/2014/main" id="{D43DB9C2-5D09-FE4B-B209-115D15CAC68F}"/>
              </a:ext>
            </a:extLst>
          </p:cNvPr>
          <p:cNvGraphicFramePr/>
          <p:nvPr>
            <p:extLst>
              <p:ext uri="{D42A27DB-BD31-4B8C-83A1-F6EECF244321}">
                <p14:modId xmlns:p14="http://schemas.microsoft.com/office/powerpoint/2010/main" val="2506617472"/>
              </p:ext>
            </p:extLst>
          </p:nvPr>
        </p:nvGraphicFramePr>
        <p:xfrm>
          <a:off x="-304799" y="1878910"/>
          <a:ext cx="12812888" cy="497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28120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C61BCD-DC47-E44E-B013-1FB67AE66A75}"/>
              </a:ext>
            </a:extLst>
          </p:cNvPr>
          <p:cNvSpPr>
            <a:spLocks noGrp="1"/>
          </p:cNvSpPr>
          <p:nvPr>
            <p:ph type="title"/>
          </p:nvPr>
        </p:nvSpPr>
        <p:spPr>
          <a:xfrm>
            <a:off x="2305877" y="576470"/>
            <a:ext cx="8736495" cy="1023730"/>
          </a:xfrm>
        </p:spPr>
        <p:txBody>
          <a:bodyPr>
            <a:normAutofit fontScale="90000"/>
          </a:bodyPr>
          <a:lstStyle/>
          <a:p>
            <a:r>
              <a:rPr lang="es-CO" sz="3200" b="1" dirty="0">
                <a:effectLst/>
                <a:latin typeface="Roboto" panose="02000000000000000000" pitchFamily="2" charset="0"/>
                <a:ea typeface="Times New Roman" panose="02020603050405020304" pitchFamily="18" charset="0"/>
                <a:cs typeface="Times New Roman" panose="02020603050405020304" pitchFamily="18" charset="0"/>
              </a:rPr>
              <a:t>Artículo 18. Valoraciones complementarias a las evaluaciones médicas ocupacionales.</a:t>
            </a:r>
            <a:endParaRPr lang="es-CO" dirty="0"/>
          </a:p>
        </p:txBody>
      </p:sp>
      <p:graphicFrame>
        <p:nvGraphicFramePr>
          <p:cNvPr id="5" name="Marcador de contenido 4">
            <a:extLst>
              <a:ext uri="{FF2B5EF4-FFF2-40B4-BE49-F238E27FC236}">
                <a16:creationId xmlns:a16="http://schemas.microsoft.com/office/drawing/2014/main" id="{621E13C6-DB0E-A24E-9BE1-7A2CAFB5CD92}"/>
              </a:ext>
            </a:extLst>
          </p:cNvPr>
          <p:cNvGraphicFramePr>
            <a:graphicFrameLocks noGrp="1"/>
          </p:cNvGraphicFramePr>
          <p:nvPr>
            <p:ph idx="1"/>
            <p:extLst>
              <p:ext uri="{D42A27DB-BD31-4B8C-83A1-F6EECF244321}">
                <p14:modId xmlns:p14="http://schemas.microsoft.com/office/powerpoint/2010/main" val="710271875"/>
              </p:ext>
            </p:extLst>
          </p:nvPr>
        </p:nvGraphicFramePr>
        <p:xfrm>
          <a:off x="-745067" y="1467556"/>
          <a:ext cx="12937067" cy="5390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41553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19141-F952-0E4F-9A04-2CE727CD9C29}"/>
              </a:ext>
            </a:extLst>
          </p:cNvPr>
          <p:cNvSpPr>
            <a:spLocks noGrp="1"/>
          </p:cNvSpPr>
          <p:nvPr>
            <p:ph type="title"/>
          </p:nvPr>
        </p:nvSpPr>
        <p:spPr>
          <a:xfrm>
            <a:off x="2146853" y="606287"/>
            <a:ext cx="10097880" cy="1073426"/>
          </a:xfrm>
        </p:spPr>
        <p:txBody>
          <a:bodyPr>
            <a:normAutofit fontScale="90000"/>
          </a:bodyPr>
          <a:lstStyle/>
          <a:p>
            <a:r>
              <a:rPr lang="es-CO" sz="4000" b="1" dirty="0">
                <a:solidFill>
                  <a:srgbClr val="002060"/>
                </a:solidFill>
                <a:effectLst/>
                <a:latin typeface="Roboto" panose="02000000000000000000" pitchFamily="2" charset="0"/>
                <a:ea typeface="Times New Roman" panose="02020603050405020304" pitchFamily="18" charset="0"/>
                <a:cs typeface="Times New Roman" panose="02020603050405020304" pitchFamily="18" charset="0"/>
              </a:rPr>
              <a:t>Contenido del concepto médico ocupacional. </a:t>
            </a:r>
            <a:r>
              <a:rPr lang="es-CO" sz="4000" b="1" dirty="0" err="1">
                <a:solidFill>
                  <a:srgbClr val="002060"/>
                </a:solidFill>
                <a:effectLst/>
                <a:latin typeface="Roboto" panose="02000000000000000000" pitchFamily="2" charset="0"/>
                <a:ea typeface="Times New Roman" panose="02020603050405020304" pitchFamily="18" charset="0"/>
                <a:cs typeface="Times New Roman" panose="02020603050405020304" pitchFamily="18" charset="0"/>
              </a:rPr>
              <a:t>cmo</a:t>
            </a:r>
            <a:r>
              <a:rPr lang="es-CO" sz="4000" b="1" dirty="0">
                <a:solidFill>
                  <a:srgbClr val="002060"/>
                </a:solidFill>
                <a:effectLst/>
                <a:latin typeface="Roboto" panose="02000000000000000000" pitchFamily="2" charset="0"/>
                <a:ea typeface="Times New Roman" panose="02020603050405020304" pitchFamily="18" charset="0"/>
                <a:cs typeface="Times New Roman" panose="02020603050405020304" pitchFamily="18" charset="0"/>
              </a:rPr>
              <a:t>(Artículo 19)</a:t>
            </a:r>
            <a:endParaRPr lang="es-CO" sz="4000" dirty="0">
              <a:solidFill>
                <a:srgbClr val="002060"/>
              </a:solidFill>
            </a:endParaRPr>
          </a:p>
        </p:txBody>
      </p:sp>
      <p:graphicFrame>
        <p:nvGraphicFramePr>
          <p:cNvPr id="9" name="Diagrama 8">
            <a:extLst>
              <a:ext uri="{FF2B5EF4-FFF2-40B4-BE49-F238E27FC236}">
                <a16:creationId xmlns:a16="http://schemas.microsoft.com/office/drawing/2014/main" id="{86A1525C-66C3-9D42-8B58-4965F1062AF3}"/>
              </a:ext>
            </a:extLst>
          </p:cNvPr>
          <p:cNvGraphicFramePr/>
          <p:nvPr/>
        </p:nvGraphicFramePr>
        <p:xfrm>
          <a:off x="376444" y="2060300"/>
          <a:ext cx="5636730" cy="4638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818" name="Picture 2" descr="Vigilancia de la salud, ¿qué debemos saber? - CCOO CAT">
            <a:extLst>
              <a:ext uri="{FF2B5EF4-FFF2-40B4-BE49-F238E27FC236}">
                <a16:creationId xmlns:a16="http://schemas.microsoft.com/office/drawing/2014/main" id="{C8D96CC8-998E-1647-A207-B3EF0F6F69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8828" y="2340113"/>
            <a:ext cx="5761461" cy="39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198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19141-F952-0E4F-9A04-2CE727CD9C29}"/>
              </a:ext>
            </a:extLst>
          </p:cNvPr>
          <p:cNvSpPr>
            <a:spLocks noGrp="1"/>
          </p:cNvSpPr>
          <p:nvPr>
            <p:ph type="title"/>
          </p:nvPr>
        </p:nvSpPr>
        <p:spPr>
          <a:xfrm>
            <a:off x="2146853" y="606287"/>
            <a:ext cx="10097880" cy="1073426"/>
          </a:xfrm>
        </p:spPr>
        <p:txBody>
          <a:bodyPr>
            <a:normAutofit fontScale="90000"/>
          </a:bodyPr>
          <a:lstStyle/>
          <a:p>
            <a:r>
              <a:rPr lang="es-CO" sz="4000" b="1" dirty="0">
                <a:solidFill>
                  <a:srgbClr val="002060"/>
                </a:solidFill>
                <a:effectLst/>
                <a:latin typeface="Roboto" panose="02000000000000000000" pitchFamily="2" charset="0"/>
                <a:ea typeface="Times New Roman" panose="02020603050405020304" pitchFamily="18" charset="0"/>
                <a:cs typeface="Times New Roman" panose="02020603050405020304" pitchFamily="18" charset="0"/>
              </a:rPr>
              <a:t>Contenido del concepto médico ocupacional. CMO (Artículo 19)</a:t>
            </a:r>
            <a:endParaRPr lang="es-CO" sz="4000" dirty="0">
              <a:solidFill>
                <a:srgbClr val="002060"/>
              </a:solidFill>
            </a:endParaRPr>
          </a:p>
        </p:txBody>
      </p:sp>
      <p:graphicFrame>
        <p:nvGraphicFramePr>
          <p:cNvPr id="6" name="Diagrama 5">
            <a:extLst>
              <a:ext uri="{FF2B5EF4-FFF2-40B4-BE49-F238E27FC236}">
                <a16:creationId xmlns:a16="http://schemas.microsoft.com/office/drawing/2014/main" id="{890471C6-EE33-CF4E-8874-58024A17356C}"/>
              </a:ext>
            </a:extLst>
          </p:cNvPr>
          <p:cNvGraphicFramePr/>
          <p:nvPr/>
        </p:nvGraphicFramePr>
        <p:xfrm>
          <a:off x="3582810" y="1154290"/>
          <a:ext cx="8267285" cy="5991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794" name="Picture 2" descr="PrevenConsejos: Vigilancia de la salud de los trabajadores | Prevencionar">
            <a:extLst>
              <a:ext uri="{FF2B5EF4-FFF2-40B4-BE49-F238E27FC236}">
                <a16:creationId xmlns:a16="http://schemas.microsoft.com/office/drawing/2014/main" id="{C5B00BA3-AF8D-8747-8D72-C34E238230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88355"/>
            <a:ext cx="3489319" cy="232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6968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D9FB90-A7AF-A943-BFC7-20FC29F934D5}"/>
              </a:ext>
            </a:extLst>
          </p:cNvPr>
          <p:cNvSpPr>
            <a:spLocks noGrp="1"/>
          </p:cNvSpPr>
          <p:nvPr>
            <p:ph type="title"/>
          </p:nvPr>
        </p:nvSpPr>
        <p:spPr>
          <a:xfrm>
            <a:off x="1399830" y="0"/>
            <a:ext cx="9905998" cy="1478570"/>
          </a:xfrm>
        </p:spPr>
        <p:txBody>
          <a:bodyPr/>
          <a:lstStyle/>
          <a:p>
            <a:r>
              <a:rPr lang="es-CO" sz="44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44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44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PRUEBAS ESPECÍFICAS</a:t>
            </a:r>
            <a:endParaRPr lang="es-CO" dirty="0"/>
          </a:p>
        </p:txBody>
      </p:sp>
      <p:graphicFrame>
        <p:nvGraphicFramePr>
          <p:cNvPr id="5" name="Diagrama 4">
            <a:extLst>
              <a:ext uri="{FF2B5EF4-FFF2-40B4-BE49-F238E27FC236}">
                <a16:creationId xmlns:a16="http://schemas.microsoft.com/office/drawing/2014/main" id="{EAD1A4D1-1ED8-2444-9D57-2BB4011E1467}"/>
              </a:ext>
            </a:extLst>
          </p:cNvPr>
          <p:cNvGraphicFramePr/>
          <p:nvPr>
            <p:extLst>
              <p:ext uri="{D42A27DB-BD31-4B8C-83A1-F6EECF244321}">
                <p14:modId xmlns:p14="http://schemas.microsoft.com/office/powerpoint/2010/main" val="378814462"/>
              </p:ext>
            </p:extLst>
          </p:nvPr>
        </p:nvGraphicFramePr>
        <p:xfrm>
          <a:off x="974035" y="1351722"/>
          <a:ext cx="9382539" cy="5506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66003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AACC5-1411-B34C-9D7C-23716BF78F76}"/>
              </a:ext>
            </a:extLst>
          </p:cNvPr>
          <p:cNvSpPr>
            <a:spLocks noGrp="1"/>
          </p:cNvSpPr>
          <p:nvPr>
            <p:ph type="title"/>
          </p:nvPr>
        </p:nvSpPr>
        <p:spPr>
          <a:xfrm>
            <a:off x="1676400" y="857802"/>
            <a:ext cx="10515600" cy="812385"/>
          </a:xfrm>
        </p:spPr>
        <p:txBody>
          <a:bodyPr>
            <a:noAutofit/>
          </a:bodyPr>
          <a:lstStyle/>
          <a:p>
            <a:r>
              <a:rPr lang="es-CO" sz="48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4800"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48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PRUEBAS ESPECÍFICAS</a:t>
            </a:r>
            <a:endParaRPr lang="es-CO" sz="4800" dirty="0">
              <a:solidFill>
                <a:schemeClr val="accent4">
                  <a:lumMod val="75000"/>
                </a:schemeClr>
              </a:solidFill>
            </a:endParaRPr>
          </a:p>
        </p:txBody>
      </p:sp>
      <p:graphicFrame>
        <p:nvGraphicFramePr>
          <p:cNvPr id="4" name="Diagrama 3">
            <a:extLst>
              <a:ext uri="{FF2B5EF4-FFF2-40B4-BE49-F238E27FC236}">
                <a16:creationId xmlns:a16="http://schemas.microsoft.com/office/drawing/2014/main" id="{B09EECC3-33A1-EE46-A1DA-C2CC2E9F651A}"/>
              </a:ext>
            </a:extLst>
          </p:cNvPr>
          <p:cNvGraphicFramePr/>
          <p:nvPr>
            <p:extLst>
              <p:ext uri="{D42A27DB-BD31-4B8C-83A1-F6EECF244321}">
                <p14:modId xmlns:p14="http://schemas.microsoft.com/office/powerpoint/2010/main" val="715893245"/>
              </p:ext>
            </p:extLst>
          </p:nvPr>
        </p:nvGraphicFramePr>
        <p:xfrm>
          <a:off x="-347870" y="1550504"/>
          <a:ext cx="12539870" cy="5138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40735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AACC5-1411-B34C-9D7C-23716BF78F76}"/>
              </a:ext>
            </a:extLst>
          </p:cNvPr>
          <p:cNvSpPr>
            <a:spLocks noGrp="1"/>
          </p:cNvSpPr>
          <p:nvPr>
            <p:ph type="title"/>
          </p:nvPr>
        </p:nvSpPr>
        <p:spPr>
          <a:xfrm>
            <a:off x="2054087" y="629203"/>
            <a:ext cx="10515600" cy="812385"/>
          </a:xfrm>
        </p:spPr>
        <p:txBody>
          <a:bodyPr>
            <a:noAutofit/>
          </a:bodyPr>
          <a:lstStyle/>
          <a:p>
            <a:r>
              <a:rPr lang="es-CO" sz="44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4400"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44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PRUEBAS ESPECÍFICAS</a:t>
            </a:r>
            <a:endParaRPr lang="es-CO" sz="4400" dirty="0">
              <a:solidFill>
                <a:schemeClr val="accent4">
                  <a:lumMod val="75000"/>
                </a:schemeClr>
              </a:solidFill>
            </a:endParaRPr>
          </a:p>
        </p:txBody>
      </p:sp>
      <p:graphicFrame>
        <p:nvGraphicFramePr>
          <p:cNvPr id="4" name="Diagrama 3">
            <a:extLst>
              <a:ext uri="{FF2B5EF4-FFF2-40B4-BE49-F238E27FC236}">
                <a16:creationId xmlns:a16="http://schemas.microsoft.com/office/drawing/2014/main" id="{B09EECC3-33A1-EE46-A1DA-C2CC2E9F651A}"/>
              </a:ext>
            </a:extLst>
          </p:cNvPr>
          <p:cNvGraphicFramePr/>
          <p:nvPr>
            <p:extLst>
              <p:ext uri="{D42A27DB-BD31-4B8C-83A1-F6EECF244321}">
                <p14:modId xmlns:p14="http://schemas.microsoft.com/office/powerpoint/2010/main" val="3467498269"/>
              </p:ext>
            </p:extLst>
          </p:nvPr>
        </p:nvGraphicFramePr>
        <p:xfrm>
          <a:off x="1110146" y="1263994"/>
          <a:ext cx="6851097" cy="540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6" name="Picture 2" descr="Prohibición de exigir pruebas de embarazo en el trabajo (LOTTT)">
            <a:extLst>
              <a:ext uri="{FF2B5EF4-FFF2-40B4-BE49-F238E27FC236}">
                <a16:creationId xmlns:a16="http://schemas.microsoft.com/office/drawing/2014/main" id="{3F052C25-99E0-C940-AA93-066B6E17C3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83" t="2085" r="21671" b="1287"/>
          <a:stretch/>
        </p:blipFill>
        <p:spPr bwMode="auto">
          <a:xfrm>
            <a:off x="7933530" y="1997765"/>
            <a:ext cx="4258470" cy="450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38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68F39D-867D-4AFF-94C4-C3829AD5C5B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9" name="Rectangle 8">
              <a:extLst>
                <a:ext uri="{FF2B5EF4-FFF2-40B4-BE49-F238E27FC236}">
                  <a16:creationId xmlns:a16="http://schemas.microsoft.com/office/drawing/2014/main" id="{8EC3C6AD-76A6-4B9E-9700-E70BCEA5BC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ítulo 1">
            <a:extLst>
              <a:ext uri="{FF2B5EF4-FFF2-40B4-BE49-F238E27FC236}">
                <a16:creationId xmlns:a16="http://schemas.microsoft.com/office/drawing/2014/main" id="{93F3C82B-1CAC-B04B-AE9C-921D5EE8F1AB}"/>
              </a:ext>
            </a:extLst>
          </p:cNvPr>
          <p:cNvSpPr>
            <a:spLocks noGrp="1"/>
          </p:cNvSpPr>
          <p:nvPr>
            <p:ph type="ctrTitle"/>
          </p:nvPr>
        </p:nvSpPr>
        <p:spPr>
          <a:xfrm>
            <a:off x="5134810" y="2140444"/>
            <a:ext cx="5397933" cy="2387600"/>
          </a:xfrm>
        </p:spPr>
        <p:txBody>
          <a:bodyPr>
            <a:normAutofit fontScale="90000"/>
          </a:bodyPr>
          <a:lstStyle/>
          <a:p>
            <a:r>
              <a:rPr lang="es-CO" sz="4400" dirty="0"/>
              <a:t>Tipos de Evaluaciones Médicas Ocupacionales EMO</a:t>
            </a:r>
          </a:p>
        </p:txBody>
      </p:sp>
      <p:pic>
        <p:nvPicPr>
          <p:cNvPr id="4" name="Picture 3" descr="Pink desk with doctor items">
            <a:extLst>
              <a:ext uri="{FF2B5EF4-FFF2-40B4-BE49-F238E27FC236}">
                <a16:creationId xmlns:a16="http://schemas.microsoft.com/office/drawing/2014/main" id="{4633C3F9-329E-2E2B-31FE-8383E73E92B4}"/>
              </a:ext>
            </a:extLst>
          </p:cNvPr>
          <p:cNvPicPr>
            <a:picLocks noChangeAspect="1"/>
          </p:cNvPicPr>
          <p:nvPr/>
        </p:nvPicPr>
        <p:blipFill>
          <a:blip r:embed="rId4"/>
          <a:srcRect l="48708" r="6173" b="-1"/>
          <a:stretch>
            <a:fillRect/>
          </a:stretch>
        </p:blipFill>
        <p:spPr>
          <a:xfrm>
            <a:off x="-5597" y="10"/>
            <a:ext cx="4635583" cy="6857990"/>
          </a:xfrm>
          <a:prstGeom prst="rect">
            <a:avLst/>
          </a:prstGeom>
        </p:spPr>
      </p:pic>
      <p:grpSp>
        <p:nvGrpSpPr>
          <p:cNvPr id="12" name="Group 11">
            <a:extLst>
              <a:ext uri="{FF2B5EF4-FFF2-40B4-BE49-F238E27FC236}">
                <a16:creationId xmlns:a16="http://schemas.microsoft.com/office/drawing/2014/main" id="{4466CCD0-FEF9-460D-9FB6-11613A492B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3"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4"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8" name="Group 67">
            <a:extLst>
              <a:ext uri="{FF2B5EF4-FFF2-40B4-BE49-F238E27FC236}">
                <a16:creationId xmlns:a16="http://schemas.microsoft.com/office/drawing/2014/main" id="{176E1971-1C4C-46C8-A821-63766428014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69"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13212486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AACC5-1411-B34C-9D7C-23716BF78F76}"/>
              </a:ext>
            </a:extLst>
          </p:cNvPr>
          <p:cNvSpPr>
            <a:spLocks noGrp="1"/>
          </p:cNvSpPr>
          <p:nvPr>
            <p:ph type="title"/>
          </p:nvPr>
        </p:nvSpPr>
        <p:spPr>
          <a:xfrm>
            <a:off x="2054087" y="629203"/>
            <a:ext cx="10515600" cy="812385"/>
          </a:xfrm>
        </p:spPr>
        <p:txBody>
          <a:bodyPr>
            <a:noAutofit/>
          </a:bodyPr>
          <a:lstStyle/>
          <a:p>
            <a:r>
              <a:rPr lang="es-CO" sz="44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4400"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44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PRUEBAS ESPECÍFICAS</a:t>
            </a:r>
            <a:endParaRPr lang="es-CO" sz="4400" dirty="0">
              <a:solidFill>
                <a:schemeClr val="accent4">
                  <a:lumMod val="75000"/>
                </a:schemeClr>
              </a:solidFill>
            </a:endParaRPr>
          </a:p>
        </p:txBody>
      </p:sp>
      <p:graphicFrame>
        <p:nvGraphicFramePr>
          <p:cNvPr id="4" name="Diagrama 3">
            <a:extLst>
              <a:ext uri="{FF2B5EF4-FFF2-40B4-BE49-F238E27FC236}">
                <a16:creationId xmlns:a16="http://schemas.microsoft.com/office/drawing/2014/main" id="{B09EECC3-33A1-EE46-A1DA-C2CC2E9F651A}"/>
              </a:ext>
            </a:extLst>
          </p:cNvPr>
          <p:cNvGraphicFramePr/>
          <p:nvPr>
            <p:extLst>
              <p:ext uri="{D42A27DB-BD31-4B8C-83A1-F6EECF244321}">
                <p14:modId xmlns:p14="http://schemas.microsoft.com/office/powerpoint/2010/main" val="3388253702"/>
              </p:ext>
            </p:extLst>
          </p:nvPr>
        </p:nvGraphicFramePr>
        <p:xfrm>
          <a:off x="1110146" y="1263994"/>
          <a:ext cx="6851097" cy="540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6" name="Picture 2" descr="Prohibición de exigir pruebas de embarazo en el trabajo (LOTTT)">
            <a:extLst>
              <a:ext uri="{FF2B5EF4-FFF2-40B4-BE49-F238E27FC236}">
                <a16:creationId xmlns:a16="http://schemas.microsoft.com/office/drawing/2014/main" id="{3F052C25-99E0-C940-AA93-066B6E17C3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83" t="2085" r="21671" b="1287"/>
          <a:stretch/>
        </p:blipFill>
        <p:spPr bwMode="auto">
          <a:xfrm>
            <a:off x="7933530" y="1997765"/>
            <a:ext cx="4258470" cy="450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320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AACC5-1411-B34C-9D7C-23716BF78F76}"/>
              </a:ext>
            </a:extLst>
          </p:cNvPr>
          <p:cNvSpPr>
            <a:spLocks noGrp="1"/>
          </p:cNvSpPr>
          <p:nvPr>
            <p:ph type="title"/>
          </p:nvPr>
        </p:nvSpPr>
        <p:spPr>
          <a:xfrm>
            <a:off x="1485831" y="418791"/>
            <a:ext cx="10371552" cy="914400"/>
          </a:xfrm>
        </p:spPr>
        <p:txBody>
          <a:bodyPr>
            <a:noAutofit/>
          </a:bodyPr>
          <a:lstStyle/>
          <a:p>
            <a:r>
              <a:rPr lang="es-CO" sz="4400" b="1" dirty="0">
                <a:solidFill>
                  <a:srgbClr val="FF7500"/>
                </a:solidFill>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4400" dirty="0">
                <a:solidFill>
                  <a:srgbClr val="FF7500"/>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4400" b="1" dirty="0">
                <a:solidFill>
                  <a:srgbClr val="FF7500"/>
                </a:solidFill>
                <a:effectLst/>
                <a:latin typeface="Roboto" panose="02000000000000000000" pitchFamily="2" charset="0"/>
                <a:ea typeface="Times New Roman" panose="02020603050405020304" pitchFamily="18" charset="0"/>
                <a:cs typeface="Times New Roman" panose="02020603050405020304" pitchFamily="18" charset="0"/>
              </a:rPr>
              <a:t>PRUEBAS ESPECÍFICAS</a:t>
            </a:r>
            <a:endParaRPr lang="es-CO" sz="4400" dirty="0">
              <a:solidFill>
                <a:srgbClr val="FF7500"/>
              </a:solidFill>
            </a:endParaRPr>
          </a:p>
        </p:txBody>
      </p:sp>
      <p:graphicFrame>
        <p:nvGraphicFramePr>
          <p:cNvPr id="4" name="Diagrama 3">
            <a:extLst>
              <a:ext uri="{FF2B5EF4-FFF2-40B4-BE49-F238E27FC236}">
                <a16:creationId xmlns:a16="http://schemas.microsoft.com/office/drawing/2014/main" id="{B09EECC3-33A1-EE46-A1DA-C2CC2E9F651A}"/>
              </a:ext>
            </a:extLst>
          </p:cNvPr>
          <p:cNvGraphicFramePr/>
          <p:nvPr/>
        </p:nvGraphicFramePr>
        <p:xfrm>
          <a:off x="-755375" y="1681061"/>
          <a:ext cx="13149469" cy="5068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11784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AACC5-1411-B34C-9D7C-23716BF78F76}"/>
              </a:ext>
            </a:extLst>
          </p:cNvPr>
          <p:cNvSpPr>
            <a:spLocks noGrp="1"/>
          </p:cNvSpPr>
          <p:nvPr>
            <p:ph type="title"/>
          </p:nvPr>
        </p:nvSpPr>
        <p:spPr>
          <a:xfrm>
            <a:off x="1401418" y="385050"/>
            <a:ext cx="10181719" cy="633160"/>
          </a:xfrm>
        </p:spPr>
        <p:txBody>
          <a:bodyPr>
            <a:noAutofit/>
          </a:bodyPr>
          <a:lstStyle/>
          <a:p>
            <a:r>
              <a:rPr lang="es-CO" sz="3200" b="1" dirty="0">
                <a:solidFill>
                  <a:srgbClr val="0070C0"/>
                </a:solidFill>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3200" dirty="0">
                <a:solidFill>
                  <a:srgbClr val="0070C0"/>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3200" b="1" dirty="0">
                <a:solidFill>
                  <a:srgbClr val="0070C0"/>
                </a:solidFill>
                <a:effectLst/>
                <a:latin typeface="Roboto" panose="02000000000000000000" pitchFamily="2" charset="0"/>
                <a:ea typeface="Times New Roman" panose="02020603050405020304" pitchFamily="18" charset="0"/>
                <a:cs typeface="Times New Roman" panose="02020603050405020304" pitchFamily="18" charset="0"/>
              </a:rPr>
              <a:t>PRUEBAS ESPECÍFICAS. </a:t>
            </a:r>
            <a:r>
              <a:rPr lang="es-CO" sz="3200" b="1" dirty="0">
                <a:solidFill>
                  <a:srgbClr val="0070C0"/>
                </a:solidFill>
                <a:latin typeface="Roboto" panose="02000000000000000000" pitchFamily="2" charset="0"/>
                <a:cs typeface="Times New Roman" panose="02020603050405020304" pitchFamily="18" charset="0"/>
              </a:rPr>
              <a:t>Artículo 24. </a:t>
            </a:r>
          </a:p>
        </p:txBody>
      </p:sp>
      <p:graphicFrame>
        <p:nvGraphicFramePr>
          <p:cNvPr id="4" name="Diagrama 3">
            <a:extLst>
              <a:ext uri="{FF2B5EF4-FFF2-40B4-BE49-F238E27FC236}">
                <a16:creationId xmlns:a16="http://schemas.microsoft.com/office/drawing/2014/main" id="{B09EECC3-33A1-EE46-A1DA-C2CC2E9F651A}"/>
              </a:ext>
            </a:extLst>
          </p:cNvPr>
          <p:cNvGraphicFramePr/>
          <p:nvPr>
            <p:extLst>
              <p:ext uri="{D42A27DB-BD31-4B8C-83A1-F6EECF244321}">
                <p14:modId xmlns:p14="http://schemas.microsoft.com/office/powerpoint/2010/main" val="3085654844"/>
              </p:ext>
            </p:extLst>
          </p:nvPr>
        </p:nvGraphicFramePr>
        <p:xfrm>
          <a:off x="4569133" y="1107662"/>
          <a:ext cx="7431433" cy="5501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Cómo debemos afrontar en las empresas a los trabajadores en estado de  ebriedad o bajo influencia de drogas? – Especialistas en Seguridad  Industrial">
            <a:extLst>
              <a:ext uri="{FF2B5EF4-FFF2-40B4-BE49-F238E27FC236}">
                <a16:creationId xmlns:a16="http://schemas.microsoft.com/office/drawing/2014/main" id="{C38E71B0-B574-804D-BE35-76272F4CD9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63894"/>
            <a:ext cx="4569133" cy="254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2988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AACC5-1411-B34C-9D7C-23716BF78F76}"/>
              </a:ext>
            </a:extLst>
          </p:cNvPr>
          <p:cNvSpPr>
            <a:spLocks noGrp="1"/>
          </p:cNvSpPr>
          <p:nvPr>
            <p:ph type="title"/>
          </p:nvPr>
        </p:nvSpPr>
        <p:spPr>
          <a:xfrm>
            <a:off x="1401418" y="385050"/>
            <a:ext cx="10181719" cy="633160"/>
          </a:xfrm>
        </p:spPr>
        <p:txBody>
          <a:bodyPr>
            <a:noAutofit/>
          </a:bodyPr>
          <a:lstStyle/>
          <a:p>
            <a:r>
              <a:rPr lang="es-CO" sz="3200" b="1" dirty="0">
                <a:solidFill>
                  <a:srgbClr val="0070C0"/>
                </a:solidFill>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3200" dirty="0">
                <a:solidFill>
                  <a:srgbClr val="0070C0"/>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3200" b="1" dirty="0">
                <a:solidFill>
                  <a:srgbClr val="0070C0"/>
                </a:solidFill>
                <a:effectLst/>
                <a:latin typeface="Roboto" panose="02000000000000000000" pitchFamily="2" charset="0"/>
                <a:ea typeface="Times New Roman" panose="02020603050405020304" pitchFamily="18" charset="0"/>
                <a:cs typeface="Times New Roman" panose="02020603050405020304" pitchFamily="18" charset="0"/>
              </a:rPr>
              <a:t>PRUEBAS ESPECÍFICAS. </a:t>
            </a:r>
            <a:r>
              <a:rPr lang="es-CO" sz="3200" b="1" dirty="0">
                <a:solidFill>
                  <a:srgbClr val="0070C0"/>
                </a:solidFill>
                <a:latin typeface="Roboto" panose="02000000000000000000" pitchFamily="2" charset="0"/>
                <a:cs typeface="Times New Roman" panose="02020603050405020304" pitchFamily="18" charset="0"/>
              </a:rPr>
              <a:t>Artículo 24. </a:t>
            </a:r>
          </a:p>
        </p:txBody>
      </p:sp>
      <p:graphicFrame>
        <p:nvGraphicFramePr>
          <p:cNvPr id="4" name="Diagrama 3">
            <a:extLst>
              <a:ext uri="{FF2B5EF4-FFF2-40B4-BE49-F238E27FC236}">
                <a16:creationId xmlns:a16="http://schemas.microsoft.com/office/drawing/2014/main" id="{B09EECC3-33A1-EE46-A1DA-C2CC2E9F651A}"/>
              </a:ext>
            </a:extLst>
          </p:cNvPr>
          <p:cNvGraphicFramePr/>
          <p:nvPr>
            <p:extLst>
              <p:ext uri="{D42A27DB-BD31-4B8C-83A1-F6EECF244321}">
                <p14:modId xmlns:p14="http://schemas.microsoft.com/office/powerpoint/2010/main" val="667702793"/>
              </p:ext>
            </p:extLst>
          </p:nvPr>
        </p:nvGraphicFramePr>
        <p:xfrm>
          <a:off x="4569133" y="1107662"/>
          <a:ext cx="7431433" cy="5501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Cómo debemos afrontar en las empresas a los trabajadores en estado de  ebriedad o bajo influencia de drogas? – Especialistas en Seguridad  Industrial">
            <a:extLst>
              <a:ext uri="{FF2B5EF4-FFF2-40B4-BE49-F238E27FC236}">
                <a16:creationId xmlns:a16="http://schemas.microsoft.com/office/drawing/2014/main" id="{C38E71B0-B574-804D-BE35-76272F4CD9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63894"/>
            <a:ext cx="4569133" cy="254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511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AACC5-1411-B34C-9D7C-23716BF78F76}"/>
              </a:ext>
            </a:extLst>
          </p:cNvPr>
          <p:cNvSpPr>
            <a:spLocks noGrp="1"/>
          </p:cNvSpPr>
          <p:nvPr>
            <p:ph type="title"/>
          </p:nvPr>
        </p:nvSpPr>
        <p:spPr>
          <a:xfrm>
            <a:off x="1676400" y="768350"/>
            <a:ext cx="10515600" cy="812385"/>
          </a:xfrm>
        </p:spPr>
        <p:txBody>
          <a:bodyPr>
            <a:noAutofit/>
          </a:bodyPr>
          <a:lstStyle/>
          <a:p>
            <a:r>
              <a:rPr lang="es-CO" sz="48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48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48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PRUEBAS ESPECÍFICAS</a:t>
            </a:r>
            <a:endParaRPr lang="es-CO" sz="4800" dirty="0"/>
          </a:p>
        </p:txBody>
      </p:sp>
      <p:graphicFrame>
        <p:nvGraphicFramePr>
          <p:cNvPr id="4" name="Diagrama 3">
            <a:extLst>
              <a:ext uri="{FF2B5EF4-FFF2-40B4-BE49-F238E27FC236}">
                <a16:creationId xmlns:a16="http://schemas.microsoft.com/office/drawing/2014/main" id="{B09EECC3-33A1-EE46-A1DA-C2CC2E9F651A}"/>
              </a:ext>
            </a:extLst>
          </p:cNvPr>
          <p:cNvGraphicFramePr/>
          <p:nvPr>
            <p:extLst>
              <p:ext uri="{D42A27DB-BD31-4B8C-83A1-F6EECF244321}">
                <p14:modId xmlns:p14="http://schemas.microsoft.com/office/powerpoint/2010/main" val="3008466092"/>
              </p:ext>
            </p:extLst>
          </p:nvPr>
        </p:nvGraphicFramePr>
        <p:xfrm>
          <a:off x="834888" y="1580735"/>
          <a:ext cx="6609521" cy="5197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40" name="Picture 4" descr="Alcoholímetro para Empresas | Diagnose">
            <a:extLst>
              <a:ext uri="{FF2B5EF4-FFF2-40B4-BE49-F238E27FC236}">
                <a16:creationId xmlns:a16="http://schemas.microsoft.com/office/drawing/2014/main" id="{ECC9295E-BC9E-F44A-B4A1-767CC870C9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7415" y="2941982"/>
            <a:ext cx="4654585" cy="1918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417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AACC5-1411-B34C-9D7C-23716BF78F76}"/>
              </a:ext>
            </a:extLst>
          </p:cNvPr>
          <p:cNvSpPr>
            <a:spLocks noGrp="1"/>
          </p:cNvSpPr>
          <p:nvPr>
            <p:ph type="title"/>
          </p:nvPr>
        </p:nvSpPr>
        <p:spPr>
          <a:xfrm>
            <a:off x="1528833" y="426545"/>
            <a:ext cx="9777066" cy="805070"/>
          </a:xfrm>
        </p:spPr>
        <p:txBody>
          <a:bodyPr>
            <a:noAutofit/>
          </a:bodyPr>
          <a:lstStyle/>
          <a:p>
            <a:r>
              <a:rPr lang="es-CO" sz="4400" b="1" dirty="0">
                <a:effectLst/>
                <a:latin typeface="Roboto" panose="02000000000000000000" pitchFamily="2" charset="0"/>
                <a:ea typeface="Times New Roman" panose="02020603050405020304" pitchFamily="18" charset="0"/>
                <a:cs typeface="Times New Roman" panose="02020603050405020304" pitchFamily="18" charset="0"/>
              </a:rPr>
              <a:t>CAPÍTULO III</a:t>
            </a:r>
            <a:r>
              <a:rPr lang="es-CO" sz="4400" dirty="0">
                <a:effectLst/>
                <a:latin typeface="Roboto" panose="02000000000000000000" pitchFamily="2" charset="0"/>
                <a:ea typeface="Times New Roman" panose="02020603050405020304" pitchFamily="18" charset="0"/>
                <a:cs typeface="Times New Roman" panose="02020603050405020304" pitchFamily="18" charset="0"/>
              </a:rPr>
              <a:t> </a:t>
            </a:r>
            <a:r>
              <a:rPr lang="es-CO" sz="4400" b="1" dirty="0">
                <a:effectLst/>
                <a:latin typeface="Roboto" panose="02000000000000000000" pitchFamily="2" charset="0"/>
                <a:ea typeface="Times New Roman" panose="02020603050405020304" pitchFamily="18" charset="0"/>
                <a:cs typeface="Times New Roman" panose="02020603050405020304" pitchFamily="18" charset="0"/>
              </a:rPr>
              <a:t>PRUEBAS ESPECÍFICAS</a:t>
            </a:r>
            <a:endParaRPr lang="es-CO" sz="4400" dirty="0"/>
          </a:p>
        </p:txBody>
      </p:sp>
      <p:graphicFrame>
        <p:nvGraphicFramePr>
          <p:cNvPr id="4" name="Diagrama 3">
            <a:extLst>
              <a:ext uri="{FF2B5EF4-FFF2-40B4-BE49-F238E27FC236}">
                <a16:creationId xmlns:a16="http://schemas.microsoft.com/office/drawing/2014/main" id="{B09EECC3-33A1-EE46-A1DA-C2CC2E9F651A}"/>
              </a:ext>
            </a:extLst>
          </p:cNvPr>
          <p:cNvGraphicFramePr/>
          <p:nvPr>
            <p:extLst>
              <p:ext uri="{D42A27DB-BD31-4B8C-83A1-F6EECF244321}">
                <p14:modId xmlns:p14="http://schemas.microsoft.com/office/powerpoint/2010/main" val="2392446521"/>
              </p:ext>
            </p:extLst>
          </p:nvPr>
        </p:nvGraphicFramePr>
        <p:xfrm>
          <a:off x="474041" y="1704622"/>
          <a:ext cx="7123381" cy="5024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2" name="Picture 2" descr="Analíticas de drogas: ¿Qué son y cómo funcionan?">
            <a:extLst>
              <a:ext uri="{FF2B5EF4-FFF2-40B4-BE49-F238E27FC236}">
                <a16:creationId xmlns:a16="http://schemas.microsoft.com/office/drawing/2014/main" id="{0AD498D5-2100-3D41-B4C9-143883CA2D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7422" y="2898218"/>
            <a:ext cx="4687957" cy="263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416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9B7E62D6-784F-FD44-B6F3-4F298F350BB8}"/>
              </a:ext>
            </a:extLst>
          </p:cNvPr>
          <p:cNvGraphicFramePr/>
          <p:nvPr/>
        </p:nvGraphicFramePr>
        <p:xfrm>
          <a:off x="678936" y="1416394"/>
          <a:ext cx="7368516" cy="5711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2">
            <a:extLst>
              <a:ext uri="{FF2B5EF4-FFF2-40B4-BE49-F238E27FC236}">
                <a16:creationId xmlns:a16="http://schemas.microsoft.com/office/drawing/2014/main" id="{1472320E-28A4-E045-838B-F7470FA26D12}"/>
              </a:ext>
            </a:extLst>
          </p:cNvPr>
          <p:cNvSpPr txBox="1">
            <a:spLocks noChangeArrowheads="1"/>
          </p:cNvSpPr>
          <p:nvPr/>
        </p:nvSpPr>
        <p:spPr>
          <a:xfrm>
            <a:off x="1814544" y="543744"/>
            <a:ext cx="9617108" cy="119818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200" b="1" dirty="0">
                <a:solidFill>
                  <a:srgbClr val="FF7500"/>
                </a:solidFill>
                <a:effectLst/>
                <a:latin typeface="Roboto" panose="02000000000000000000" pitchFamily="2" charset="0"/>
                <a:ea typeface="Times New Roman" panose="02020603050405020304" pitchFamily="18" charset="0"/>
                <a:cs typeface="Times New Roman" panose="02020603050405020304" pitchFamily="18" charset="0"/>
              </a:rPr>
              <a:t>Evaluaciones médicas específicas según factores </a:t>
            </a:r>
            <a:r>
              <a:rPr lang="es-CO" sz="3200" b="1" dirty="0">
                <a:solidFill>
                  <a:srgbClr val="FF7500"/>
                </a:solidFill>
                <a:latin typeface="Roboto" panose="02000000000000000000" pitchFamily="2" charset="0"/>
                <a:ea typeface="Times New Roman" panose="02020603050405020304" pitchFamily="18" charset="0"/>
                <a:cs typeface="Times New Roman" panose="02020603050405020304" pitchFamily="18" charset="0"/>
              </a:rPr>
              <a:t>de riesgo (Artículo 28)</a:t>
            </a:r>
            <a:r>
              <a:rPr lang="es-CO" sz="3200" dirty="0">
                <a:solidFill>
                  <a:srgbClr val="FF750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s-ES" altLang="es-CO" sz="3200" dirty="0">
              <a:solidFill>
                <a:srgbClr val="FF7500"/>
              </a:solidFill>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7" name="Imagen 2">
            <a:extLst>
              <a:ext uri="{FF2B5EF4-FFF2-40B4-BE49-F238E27FC236}">
                <a16:creationId xmlns:a16="http://schemas.microsoft.com/office/drawing/2014/main" id="{9FAA2832-61D1-C843-BE89-CE34012C362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51354" y="3551427"/>
            <a:ext cx="3822966" cy="9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3">
            <a:extLst>
              <a:ext uri="{FF2B5EF4-FFF2-40B4-BE49-F238E27FC236}">
                <a16:creationId xmlns:a16="http://schemas.microsoft.com/office/drawing/2014/main" id="{CA02DE6C-E1BD-B14D-910E-E004C3A74C94}"/>
              </a:ext>
            </a:extLst>
          </p:cNvPr>
          <p:cNvPicPr>
            <a:picLocks noChangeAspect="1"/>
          </p:cNvPicPr>
          <p:nvPr/>
        </p:nvPicPr>
        <p:blipFill rotWithShape="1">
          <a:blip r:embed="rId8">
            <a:extLst>
              <a:ext uri="{28A0092B-C50C-407E-A947-70E740481C1C}">
                <a14:useLocalDpi xmlns:a14="http://schemas.microsoft.com/office/drawing/2010/main" val="0"/>
              </a:ext>
            </a:extLst>
          </a:blip>
          <a:srcRect t="24029" b="30505"/>
          <a:stretch/>
        </p:blipFill>
        <p:spPr bwMode="auto">
          <a:xfrm>
            <a:off x="8757662" y="4668585"/>
            <a:ext cx="2483219" cy="98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4">
            <a:extLst>
              <a:ext uri="{FF2B5EF4-FFF2-40B4-BE49-F238E27FC236}">
                <a16:creationId xmlns:a16="http://schemas.microsoft.com/office/drawing/2014/main" id="{2AE5DCD0-6A05-AD4D-B633-F0284E1C4C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12516" y="5782238"/>
            <a:ext cx="2278415" cy="92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5">
            <a:extLst>
              <a:ext uri="{FF2B5EF4-FFF2-40B4-BE49-F238E27FC236}">
                <a16:creationId xmlns:a16="http://schemas.microsoft.com/office/drawing/2014/main" id="{94D4D368-0D26-B946-A008-3354BA032DA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97296" y="1948047"/>
            <a:ext cx="270885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5346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46C875A-3F0C-DE40-BFC3-2411DA5B9F84}"/>
              </a:ext>
            </a:extLst>
          </p:cNvPr>
          <p:cNvSpPr txBox="1">
            <a:spLocks noChangeArrowheads="1"/>
          </p:cNvSpPr>
          <p:nvPr/>
        </p:nvSpPr>
        <p:spPr>
          <a:xfrm>
            <a:off x="1729409" y="885445"/>
            <a:ext cx="10899890" cy="65485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Evaluaciones médicas específicas según factores de riesgo Artículo 28.</a:t>
            </a:r>
            <a:endParaRPr lang="es-ES" altLang="es-CO" sz="2667" dirty="0">
              <a:solidFill>
                <a:srgbClr val="FF7500"/>
              </a:solidFill>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5" name="Diagrama 4">
            <a:extLst>
              <a:ext uri="{FF2B5EF4-FFF2-40B4-BE49-F238E27FC236}">
                <a16:creationId xmlns:a16="http://schemas.microsoft.com/office/drawing/2014/main" id="{1F77141E-E1C3-B642-B78A-A9299FC505B4}"/>
              </a:ext>
            </a:extLst>
          </p:cNvPr>
          <p:cNvGraphicFramePr/>
          <p:nvPr/>
        </p:nvGraphicFramePr>
        <p:xfrm>
          <a:off x="587548" y="1882584"/>
          <a:ext cx="6946313" cy="4856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QUÉ HACER CUANDO UN TRABAJADOR LLEGA CON RECOMENDACIONES MÉDICAS? – Centro  Juridico Internacional">
            <a:extLst>
              <a:ext uri="{FF2B5EF4-FFF2-40B4-BE49-F238E27FC236}">
                <a16:creationId xmlns:a16="http://schemas.microsoft.com/office/drawing/2014/main" id="{B6108923-6EF4-9D48-B5B2-EC80F7692E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1013" y="2703732"/>
            <a:ext cx="4312439" cy="287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2562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BDA03-FB8E-9C44-B9BF-A85AB8F6302B}"/>
              </a:ext>
            </a:extLst>
          </p:cNvPr>
          <p:cNvSpPr>
            <a:spLocks noGrp="1"/>
          </p:cNvSpPr>
          <p:nvPr>
            <p:ph type="title"/>
          </p:nvPr>
        </p:nvSpPr>
        <p:spPr>
          <a:xfrm>
            <a:off x="2529440" y="536712"/>
            <a:ext cx="9208673" cy="675861"/>
          </a:xfrm>
        </p:spPr>
        <p:txBody>
          <a:bodyPr/>
          <a:lstStyle/>
          <a:p>
            <a:r>
              <a:rPr lang="es-CO" b="1" dirty="0">
                <a:solidFill>
                  <a:srgbClr val="FF7500"/>
                </a:solidFill>
                <a:latin typeface="-apple-system"/>
              </a:rPr>
              <a:t>Inspección vigilancia y control.</a:t>
            </a:r>
            <a:r>
              <a:rPr lang="es-CO" dirty="0">
                <a:solidFill>
                  <a:srgbClr val="FF7500"/>
                </a:solidFill>
                <a:latin typeface="-apple-system"/>
              </a:rPr>
              <a:t> (</a:t>
            </a:r>
            <a:r>
              <a:rPr lang="es-CO" b="1" dirty="0">
                <a:solidFill>
                  <a:srgbClr val="FF7500"/>
                </a:solidFill>
                <a:latin typeface="-apple-system"/>
              </a:rPr>
              <a:t>Artículo 32)</a:t>
            </a:r>
            <a:endParaRPr lang="es-CO" dirty="0">
              <a:solidFill>
                <a:srgbClr val="FF7500"/>
              </a:solidFill>
            </a:endParaRPr>
          </a:p>
        </p:txBody>
      </p:sp>
      <p:graphicFrame>
        <p:nvGraphicFramePr>
          <p:cNvPr id="5" name="Marcador de contenido 4">
            <a:extLst>
              <a:ext uri="{FF2B5EF4-FFF2-40B4-BE49-F238E27FC236}">
                <a16:creationId xmlns:a16="http://schemas.microsoft.com/office/drawing/2014/main" id="{B4A0AE7D-C6D5-2E49-A289-DCAFA793B4C5}"/>
              </a:ext>
            </a:extLst>
          </p:cNvPr>
          <p:cNvGraphicFramePr>
            <a:graphicFrameLocks noGrp="1"/>
          </p:cNvGraphicFramePr>
          <p:nvPr>
            <p:ph idx="1"/>
          </p:nvPr>
        </p:nvGraphicFramePr>
        <p:xfrm>
          <a:off x="586409" y="974033"/>
          <a:ext cx="11151704" cy="6221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22271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3B005-F1F9-7A4D-8E37-AE1CFF9D4B6A}"/>
              </a:ext>
            </a:extLst>
          </p:cNvPr>
          <p:cNvSpPr>
            <a:spLocks noGrp="1"/>
          </p:cNvSpPr>
          <p:nvPr>
            <p:ph type="title"/>
          </p:nvPr>
        </p:nvSpPr>
        <p:spPr>
          <a:xfrm>
            <a:off x="2432051" y="636105"/>
            <a:ext cx="8719653" cy="735910"/>
          </a:xfrm>
        </p:spPr>
        <p:txBody>
          <a:bodyPr>
            <a:normAutofit fontScale="90000"/>
          </a:bodyPr>
          <a:lstStyle/>
          <a:p>
            <a:r>
              <a:rPr lang="es-CO" sz="4800" b="1" dirty="0">
                <a:solidFill>
                  <a:schemeClr val="accent4">
                    <a:lumMod val="75000"/>
                  </a:schemeClr>
                </a:solidFill>
                <a:latin typeface="-apple-system"/>
              </a:rPr>
              <a:t>Vigencia y Derogatorias (Artículo 36)</a:t>
            </a:r>
            <a:endParaRPr lang="es-CO" sz="4800" dirty="0">
              <a:solidFill>
                <a:schemeClr val="accent4">
                  <a:lumMod val="75000"/>
                </a:schemeClr>
              </a:solidFill>
            </a:endParaRPr>
          </a:p>
        </p:txBody>
      </p:sp>
      <p:graphicFrame>
        <p:nvGraphicFramePr>
          <p:cNvPr id="4" name="Diagrama 3">
            <a:extLst>
              <a:ext uri="{FF2B5EF4-FFF2-40B4-BE49-F238E27FC236}">
                <a16:creationId xmlns:a16="http://schemas.microsoft.com/office/drawing/2014/main" id="{4D212FA6-47A1-3443-AD92-3CD21FB8CA15}"/>
              </a:ext>
            </a:extLst>
          </p:cNvPr>
          <p:cNvGraphicFramePr/>
          <p:nvPr/>
        </p:nvGraphicFramePr>
        <p:xfrm>
          <a:off x="-387627" y="1540564"/>
          <a:ext cx="12900992" cy="5317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6531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80A75-34E1-AE42-9250-35894B0C3158}"/>
              </a:ext>
            </a:extLst>
          </p:cNvPr>
          <p:cNvSpPr>
            <a:spLocks noGrp="1"/>
          </p:cNvSpPr>
          <p:nvPr>
            <p:ph type="title"/>
          </p:nvPr>
        </p:nvSpPr>
        <p:spPr>
          <a:xfrm>
            <a:off x="2159363" y="234778"/>
            <a:ext cx="8945468" cy="934480"/>
          </a:xfrm>
        </p:spPr>
        <p:txBody>
          <a:bodyPr>
            <a:noAutofit/>
          </a:bodyPr>
          <a:lstStyle/>
          <a:p>
            <a:r>
              <a:rPr lang="es-CO" sz="2400" b="1" i="0" dirty="0">
                <a:effectLst/>
                <a:latin typeface="Calibri" panose="020F0502020204030204" pitchFamily="34" charset="0"/>
                <a:cs typeface="Calibri" panose="020F0502020204030204" pitchFamily="34" charset="0"/>
              </a:rPr>
              <a:t>Artículo 8. Tipos de Evaluaciones médicas ocupacionales (Resolución 1843)</a:t>
            </a:r>
            <a:endParaRPr lang="es-CO" sz="2400" dirty="0"/>
          </a:p>
        </p:txBody>
      </p:sp>
      <p:graphicFrame>
        <p:nvGraphicFramePr>
          <p:cNvPr id="5" name="Marcador de contenido 4">
            <a:extLst>
              <a:ext uri="{FF2B5EF4-FFF2-40B4-BE49-F238E27FC236}">
                <a16:creationId xmlns:a16="http://schemas.microsoft.com/office/drawing/2014/main" id="{E606D6E3-13E6-1247-BA86-6C6A8742015F}"/>
              </a:ext>
            </a:extLst>
          </p:cNvPr>
          <p:cNvGraphicFramePr>
            <a:graphicFrameLocks noGrp="1"/>
          </p:cNvGraphicFramePr>
          <p:nvPr>
            <p:ph idx="1"/>
            <p:extLst>
              <p:ext uri="{D42A27DB-BD31-4B8C-83A1-F6EECF244321}">
                <p14:modId xmlns:p14="http://schemas.microsoft.com/office/powerpoint/2010/main" val="429835440"/>
              </p:ext>
            </p:extLst>
          </p:nvPr>
        </p:nvGraphicFramePr>
        <p:xfrm>
          <a:off x="2012606" y="1421295"/>
          <a:ext cx="9318003" cy="5436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ipse 5">
            <a:extLst>
              <a:ext uri="{FF2B5EF4-FFF2-40B4-BE49-F238E27FC236}">
                <a16:creationId xmlns:a16="http://schemas.microsoft.com/office/drawing/2014/main" id="{374B3D77-CC49-4A4E-858C-3CFB027E56C9}"/>
              </a:ext>
            </a:extLst>
          </p:cNvPr>
          <p:cNvSpPr/>
          <p:nvPr/>
        </p:nvSpPr>
        <p:spPr>
          <a:xfrm>
            <a:off x="10363200" y="2506133"/>
            <a:ext cx="225778" cy="237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a:extLst>
              <a:ext uri="{FF2B5EF4-FFF2-40B4-BE49-F238E27FC236}">
                <a16:creationId xmlns:a16="http://schemas.microsoft.com/office/drawing/2014/main" id="{93801D21-87BE-EC47-BBEA-57207BAEC667}"/>
              </a:ext>
            </a:extLst>
          </p:cNvPr>
          <p:cNvSpPr/>
          <p:nvPr/>
        </p:nvSpPr>
        <p:spPr>
          <a:xfrm>
            <a:off x="11104831" y="4690534"/>
            <a:ext cx="225778" cy="237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69218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221BDB-E210-0C44-937D-4229C9150C67}"/>
              </a:ext>
            </a:extLst>
          </p:cNvPr>
          <p:cNvSpPr>
            <a:spLocks noGrp="1"/>
          </p:cNvSpPr>
          <p:nvPr>
            <p:ph type="ctrTitle"/>
          </p:nvPr>
        </p:nvSpPr>
        <p:spPr/>
        <p:txBody>
          <a:bodyPr/>
          <a:lstStyle/>
          <a:p>
            <a:r>
              <a:rPr lang="es-CO" dirty="0"/>
              <a:t>Futuro en </a:t>
            </a:r>
            <a:r>
              <a:rPr lang="es-CO" dirty="0" err="1"/>
              <a:t>sst</a:t>
            </a:r>
            <a:endParaRPr lang="es-CO" dirty="0"/>
          </a:p>
        </p:txBody>
      </p:sp>
      <p:sp>
        <p:nvSpPr>
          <p:cNvPr id="3" name="Subtítulo 2">
            <a:extLst>
              <a:ext uri="{FF2B5EF4-FFF2-40B4-BE49-F238E27FC236}">
                <a16:creationId xmlns:a16="http://schemas.microsoft.com/office/drawing/2014/main" id="{175D60D7-0509-D444-8398-BD18EE8AA733}"/>
              </a:ext>
            </a:extLst>
          </p:cNvPr>
          <p:cNvSpPr>
            <a:spLocks noGrp="1"/>
          </p:cNvSpPr>
          <p:nvPr>
            <p:ph type="subTitle" idx="1"/>
          </p:nvPr>
        </p:nvSpPr>
        <p:spPr/>
        <p:txBody>
          <a:bodyPr/>
          <a:lstStyle/>
          <a:p>
            <a:endParaRPr lang="es-CO"/>
          </a:p>
        </p:txBody>
      </p:sp>
    </p:spTree>
    <p:extLst>
      <p:ext uri="{BB962C8B-B14F-4D97-AF65-F5344CB8AC3E}">
        <p14:creationId xmlns:p14="http://schemas.microsoft.com/office/powerpoint/2010/main" val="5933834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C2E4E997-8672-4FFD-B8EC-9932A8E471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308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ítulo 1">
            <a:extLst>
              <a:ext uri="{FF2B5EF4-FFF2-40B4-BE49-F238E27FC236}">
                <a16:creationId xmlns:a16="http://schemas.microsoft.com/office/drawing/2014/main" id="{3828691A-0250-FC45-93F4-AA0C852D0AEB}"/>
              </a:ext>
            </a:extLst>
          </p:cNvPr>
          <p:cNvSpPr>
            <a:spLocks noGrp="1"/>
          </p:cNvSpPr>
          <p:nvPr>
            <p:ph type="title"/>
          </p:nvPr>
        </p:nvSpPr>
        <p:spPr>
          <a:xfrm>
            <a:off x="1141413" y="618518"/>
            <a:ext cx="4459286" cy="1478570"/>
          </a:xfrm>
        </p:spPr>
        <p:txBody>
          <a:bodyPr>
            <a:normAutofit/>
          </a:bodyPr>
          <a:lstStyle/>
          <a:p>
            <a:r>
              <a:rPr lang="es-CO" sz="3200" dirty="0" err="1"/>
              <a:t>Exo-esquletos</a:t>
            </a:r>
            <a:r>
              <a:rPr lang="es-CO" sz="3200" dirty="0"/>
              <a:t> (levantamiento de poso (mas de 90 kg) </a:t>
            </a:r>
          </a:p>
        </p:txBody>
      </p:sp>
      <p:pic>
        <p:nvPicPr>
          <p:cNvPr id="3074" name="Picture 2" descr="Un exoesqueleto robótico permitirá levantar hasta noventa kilos sin  esfuerzo | I'MNOVATION">
            <a:extLst>
              <a:ext uri="{FF2B5EF4-FFF2-40B4-BE49-F238E27FC236}">
                <a16:creationId xmlns:a16="http://schemas.microsoft.com/office/drawing/2014/main" id="{37C69C38-E705-0C41-AA4C-45DC2328BC3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75428" y="688386"/>
            <a:ext cx="4276851" cy="4276851"/>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085" name="Group 3084">
            <a:extLst>
              <a:ext uri="{FF2B5EF4-FFF2-40B4-BE49-F238E27FC236}">
                <a16:creationId xmlns:a16="http://schemas.microsoft.com/office/drawing/2014/main" id="{453E4DEE-E996-40F8-8635-0FF43D7348F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308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087"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8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8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09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9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10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0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1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1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1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3076" name="Picture 4" descr="Exoesqueletos">
            <a:extLst>
              <a:ext uri="{FF2B5EF4-FFF2-40B4-BE49-F238E27FC236}">
                <a16:creationId xmlns:a16="http://schemas.microsoft.com/office/drawing/2014/main" id="{7FF73015-33E3-5C4B-B737-00FCC4CD590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141413" y="2656984"/>
            <a:ext cx="4459287" cy="3150583"/>
          </a:xfrm>
          <a:prstGeom prst="rect">
            <a:avLst/>
          </a:prstGeom>
          <a:noFill/>
          <a:extLst>
            <a:ext uri="{909E8E84-426E-40DD-AFC4-6F175D3DCCD1}">
              <a14:hiddenFill xmlns:a14="http://schemas.microsoft.com/office/drawing/2010/main">
                <a:solidFill>
                  <a:srgbClr val="FFFFFF"/>
                </a:solidFill>
              </a14:hiddenFill>
            </a:ext>
          </a:extLst>
        </p:spPr>
      </p:pic>
      <p:sp>
        <p:nvSpPr>
          <p:cNvPr id="37" name="Título 1">
            <a:extLst>
              <a:ext uri="{FF2B5EF4-FFF2-40B4-BE49-F238E27FC236}">
                <a16:creationId xmlns:a16="http://schemas.microsoft.com/office/drawing/2014/main" id="{3E41AFBF-6EBA-534B-9F46-210AD65BE1F5}"/>
              </a:ext>
            </a:extLst>
          </p:cNvPr>
          <p:cNvSpPr txBox="1">
            <a:spLocks/>
          </p:cNvSpPr>
          <p:nvPr/>
        </p:nvSpPr>
        <p:spPr>
          <a:xfrm>
            <a:off x="6134100" y="5125939"/>
            <a:ext cx="4459286"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CO" sz="3200" dirty="0"/>
              <a:t>rehabilitación</a:t>
            </a:r>
          </a:p>
        </p:txBody>
      </p:sp>
    </p:spTree>
    <p:extLst>
      <p:ext uri="{BB962C8B-B14F-4D97-AF65-F5344CB8AC3E}">
        <p14:creationId xmlns:p14="http://schemas.microsoft.com/office/powerpoint/2010/main" val="23171545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88E923-9D04-2B47-AA16-7B748164F30B}"/>
              </a:ext>
            </a:extLst>
          </p:cNvPr>
          <p:cNvSpPr>
            <a:spLocks noGrp="1"/>
          </p:cNvSpPr>
          <p:nvPr>
            <p:ph type="title"/>
          </p:nvPr>
        </p:nvSpPr>
        <p:spPr>
          <a:xfrm>
            <a:off x="2183571" y="606286"/>
            <a:ext cx="9306063" cy="1013791"/>
          </a:xfrm>
        </p:spPr>
        <p:txBody>
          <a:bodyPr>
            <a:noAutofit/>
          </a:bodyPr>
          <a:lstStyle/>
          <a:p>
            <a:r>
              <a:rPr lang="es-CO" sz="32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Tipos de variables que se pueden seguir con estos textiles</a:t>
            </a:r>
            <a:r>
              <a:rPr lang="es-CO" sz="3200" dirty="0">
                <a:solidFill>
                  <a:schemeClr val="accent4">
                    <a:lumMod val="75000"/>
                  </a:schemeClr>
                </a:solidFill>
                <a:effectLst/>
              </a:rPr>
              <a:t> </a:t>
            </a:r>
            <a:endParaRPr lang="es-CO" sz="3200" dirty="0">
              <a:solidFill>
                <a:schemeClr val="accent4">
                  <a:lumMod val="75000"/>
                </a:schemeClr>
              </a:solidFill>
            </a:endParaRPr>
          </a:p>
        </p:txBody>
      </p:sp>
      <p:graphicFrame>
        <p:nvGraphicFramePr>
          <p:cNvPr id="6" name="Diagrama 5">
            <a:extLst>
              <a:ext uri="{FF2B5EF4-FFF2-40B4-BE49-F238E27FC236}">
                <a16:creationId xmlns:a16="http://schemas.microsoft.com/office/drawing/2014/main" id="{3CC95BBD-1ABF-4644-B1B7-CA7B0284C8EC}"/>
              </a:ext>
            </a:extLst>
          </p:cNvPr>
          <p:cNvGraphicFramePr/>
          <p:nvPr/>
        </p:nvGraphicFramePr>
        <p:xfrm>
          <a:off x="-2050498" y="1620077"/>
          <a:ext cx="10515600" cy="4161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3FFEC888-0A20-FB42-B6BE-8DADD3DC7380}"/>
              </a:ext>
            </a:extLst>
          </p:cNvPr>
          <p:cNvSpPr txBox="1"/>
          <p:nvPr/>
        </p:nvSpPr>
        <p:spPr>
          <a:xfrm>
            <a:off x="145774" y="6196795"/>
            <a:ext cx="12046226" cy="646331"/>
          </a:xfrm>
          <a:prstGeom prst="rect">
            <a:avLst/>
          </a:prstGeom>
          <a:noFill/>
        </p:spPr>
        <p:txBody>
          <a:bodyPr wrap="square">
            <a:spAutoFit/>
          </a:bodyPr>
          <a:lstStyle/>
          <a:p>
            <a:pPr lvl="0">
              <a:buSzPts val="1000"/>
              <a:tabLst>
                <a:tab pos="457200" algn="l"/>
              </a:tabLs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Coyle, D., et al. (2020). </a:t>
            </a:r>
            <a:r>
              <a:rPr lang="en-US" sz="1800" i="1" dirty="0">
                <a:effectLst/>
                <a:latin typeface="Roboto" panose="02000000000000000000" pitchFamily="2" charset="0"/>
                <a:ea typeface="Times New Roman" panose="02020603050405020304" pitchFamily="18" charset="0"/>
                <a:cs typeface="Times New Roman" panose="02020603050405020304" pitchFamily="18" charset="0"/>
              </a:rPr>
              <a:t>Wearable sensors for monitoring physical activity and health.</a:t>
            </a:r>
            <a:r>
              <a:rPr lang="en-US" sz="1800" dirty="0">
                <a:effectLst/>
                <a:latin typeface="Roboto" panose="02000000000000000000" pitchFamily="2" charset="0"/>
                <a:ea typeface="Times New Roman" panose="02020603050405020304" pitchFamily="18" charset="0"/>
                <a:cs typeface="Times New Roman" panose="02020603050405020304" pitchFamily="18" charset="0"/>
              </a:rPr>
              <a:t> </a:t>
            </a:r>
            <a:r>
              <a:rPr lang="es-CO" sz="1800" dirty="0" err="1">
                <a:effectLst/>
                <a:latin typeface="Roboto" panose="02000000000000000000" pitchFamily="2" charset="0"/>
                <a:ea typeface="Times New Roman" panose="02020603050405020304" pitchFamily="18" charset="0"/>
                <a:cs typeface="Times New Roman" panose="02020603050405020304" pitchFamily="18" charset="0"/>
              </a:rPr>
              <a:t>Sensors</a:t>
            </a:r>
            <a:r>
              <a:rPr lang="es-CO" sz="1800" dirty="0">
                <a:effectLst/>
                <a:latin typeface="Roboto" panose="02000000000000000000" pitchFamily="2" charset="0"/>
                <a:ea typeface="Times New Roman" panose="02020603050405020304" pitchFamily="18" charset="0"/>
                <a:cs typeface="Times New Roman" panose="02020603050405020304" pitchFamily="18" charset="0"/>
              </a:rPr>
              <a:t>, 20(9). </a:t>
            </a:r>
            <a:r>
              <a:rPr lang="es-CO" sz="1800" dirty="0">
                <a:effectLst/>
                <a:latin typeface="Roboto" panose="02000000000000000000" pitchFamily="2"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https://doi.org/10.3390/s20092778</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314" name="Picture 2" descr="Textiles inteligentes: potencia tu rendimiento deportivo">
            <a:extLst>
              <a:ext uri="{FF2B5EF4-FFF2-40B4-BE49-F238E27FC236}">
                <a16:creationId xmlns:a16="http://schemas.microsoft.com/office/drawing/2014/main" id="{E4ABF3B8-894B-4F41-BAD5-B9AFA85E22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9565" y="1204818"/>
            <a:ext cx="6520069" cy="489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7107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88E923-9D04-2B47-AA16-7B748164F30B}"/>
              </a:ext>
            </a:extLst>
          </p:cNvPr>
          <p:cNvSpPr>
            <a:spLocks noGrp="1"/>
          </p:cNvSpPr>
          <p:nvPr>
            <p:ph type="title"/>
          </p:nvPr>
        </p:nvSpPr>
        <p:spPr>
          <a:xfrm>
            <a:off x="2183571" y="606286"/>
            <a:ext cx="9306063" cy="1013791"/>
          </a:xfrm>
        </p:spPr>
        <p:txBody>
          <a:bodyPr>
            <a:noAutofit/>
          </a:bodyPr>
          <a:lstStyle/>
          <a:p>
            <a:r>
              <a:rPr lang="es-CO" sz="32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Tipos de variables que se pueden seguir con estos textiles</a:t>
            </a:r>
            <a:r>
              <a:rPr lang="es-CO" sz="3200" dirty="0">
                <a:solidFill>
                  <a:schemeClr val="accent4">
                    <a:lumMod val="75000"/>
                  </a:schemeClr>
                </a:solidFill>
                <a:effectLst/>
              </a:rPr>
              <a:t> </a:t>
            </a:r>
            <a:endParaRPr lang="es-CO" sz="3200" dirty="0">
              <a:solidFill>
                <a:schemeClr val="accent4">
                  <a:lumMod val="75000"/>
                </a:schemeClr>
              </a:solidFill>
            </a:endParaRPr>
          </a:p>
        </p:txBody>
      </p:sp>
      <p:graphicFrame>
        <p:nvGraphicFramePr>
          <p:cNvPr id="6" name="Diagrama 5">
            <a:extLst>
              <a:ext uri="{FF2B5EF4-FFF2-40B4-BE49-F238E27FC236}">
                <a16:creationId xmlns:a16="http://schemas.microsoft.com/office/drawing/2014/main" id="{D701046C-05FB-2D46-BDEF-3A2377AA0737}"/>
              </a:ext>
            </a:extLst>
          </p:cNvPr>
          <p:cNvGraphicFramePr/>
          <p:nvPr/>
        </p:nvGraphicFramePr>
        <p:xfrm>
          <a:off x="-2537515" y="1649893"/>
          <a:ext cx="10515600" cy="4161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6F66D072-5064-524E-B587-BD5247E23A36}"/>
              </a:ext>
            </a:extLst>
          </p:cNvPr>
          <p:cNvSpPr txBox="1"/>
          <p:nvPr/>
        </p:nvSpPr>
        <p:spPr>
          <a:xfrm>
            <a:off x="206235" y="5934670"/>
            <a:ext cx="11621329" cy="646331"/>
          </a:xfrm>
          <a:prstGeom prst="rect">
            <a:avLst/>
          </a:prstGeom>
          <a:noFill/>
        </p:spPr>
        <p:txBody>
          <a:bodyPr wrap="square">
            <a:spAutoFit/>
          </a:bodyPr>
          <a:lstStyle/>
          <a:p>
            <a:pPr lvl="0">
              <a:buSzPts val="1000"/>
              <a:tabLst>
                <a:tab pos="457200" algn="l"/>
              </a:tabLs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Coyle, D., et al. (2020). </a:t>
            </a:r>
            <a:r>
              <a:rPr lang="en-US" sz="1800" i="1" dirty="0">
                <a:effectLst/>
                <a:latin typeface="Roboto" panose="02000000000000000000" pitchFamily="2" charset="0"/>
                <a:ea typeface="Times New Roman" panose="02020603050405020304" pitchFamily="18" charset="0"/>
                <a:cs typeface="Times New Roman" panose="02020603050405020304" pitchFamily="18" charset="0"/>
              </a:rPr>
              <a:t>Wearable sensors for monitoring physical activity and health.</a:t>
            </a:r>
            <a:r>
              <a:rPr lang="en-US" sz="1800" dirty="0">
                <a:effectLst/>
                <a:latin typeface="Roboto" panose="02000000000000000000" pitchFamily="2" charset="0"/>
                <a:ea typeface="Times New Roman" panose="02020603050405020304" pitchFamily="18" charset="0"/>
                <a:cs typeface="Times New Roman" panose="02020603050405020304" pitchFamily="18" charset="0"/>
              </a:rPr>
              <a:t> </a:t>
            </a:r>
            <a:r>
              <a:rPr lang="es-CO" sz="1800" dirty="0" err="1">
                <a:effectLst/>
                <a:latin typeface="Roboto" panose="02000000000000000000" pitchFamily="2" charset="0"/>
                <a:ea typeface="Times New Roman" panose="02020603050405020304" pitchFamily="18" charset="0"/>
                <a:cs typeface="Times New Roman" panose="02020603050405020304" pitchFamily="18" charset="0"/>
              </a:rPr>
              <a:t>Sensors</a:t>
            </a:r>
            <a:r>
              <a:rPr lang="es-CO" sz="1800" dirty="0">
                <a:effectLst/>
                <a:latin typeface="Roboto" panose="02000000000000000000" pitchFamily="2" charset="0"/>
                <a:ea typeface="Times New Roman" panose="02020603050405020304" pitchFamily="18" charset="0"/>
                <a:cs typeface="Times New Roman" panose="02020603050405020304" pitchFamily="18" charset="0"/>
              </a:rPr>
              <a:t>, 20(9). </a:t>
            </a:r>
            <a:r>
              <a:rPr lang="es-CO" sz="1800" dirty="0">
                <a:effectLst/>
                <a:latin typeface="Roboto" panose="02000000000000000000" pitchFamily="2"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https://doi.org/10.3390/s20092778</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338" name="Picture 2" descr="Clasificación y aplicación de tejidos textiles inteligentes - Testex">
            <a:extLst>
              <a:ext uri="{FF2B5EF4-FFF2-40B4-BE49-F238E27FC236}">
                <a16:creationId xmlns:a16="http://schemas.microsoft.com/office/drawing/2014/main" id="{823B878A-E12F-7241-A0FF-73128734EA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7538" y="2728058"/>
            <a:ext cx="7714462" cy="207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08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88E923-9D04-2B47-AA16-7B748164F30B}"/>
              </a:ext>
            </a:extLst>
          </p:cNvPr>
          <p:cNvSpPr>
            <a:spLocks noGrp="1"/>
          </p:cNvSpPr>
          <p:nvPr>
            <p:ph type="title"/>
          </p:nvPr>
        </p:nvSpPr>
        <p:spPr>
          <a:xfrm>
            <a:off x="2183571" y="606286"/>
            <a:ext cx="9306063" cy="1013791"/>
          </a:xfrm>
        </p:spPr>
        <p:txBody>
          <a:bodyPr>
            <a:noAutofit/>
          </a:bodyPr>
          <a:lstStyle/>
          <a:p>
            <a:r>
              <a:rPr lang="es-CO" sz="3200" b="1" dirty="0">
                <a:solidFill>
                  <a:schemeClr val="accent4">
                    <a:lumMod val="75000"/>
                  </a:schemeClr>
                </a:solidFill>
                <a:effectLst/>
                <a:latin typeface="Roboto" panose="02000000000000000000" pitchFamily="2" charset="0"/>
                <a:ea typeface="Times New Roman" panose="02020603050405020304" pitchFamily="18" charset="0"/>
                <a:cs typeface="Times New Roman" panose="02020603050405020304" pitchFamily="18" charset="0"/>
              </a:rPr>
              <a:t>Tipos de variables que se pueden seguir con estos textiles</a:t>
            </a:r>
            <a:r>
              <a:rPr lang="es-CO" sz="3200" dirty="0">
                <a:solidFill>
                  <a:schemeClr val="accent4">
                    <a:lumMod val="75000"/>
                  </a:schemeClr>
                </a:solidFill>
                <a:effectLst/>
              </a:rPr>
              <a:t> </a:t>
            </a:r>
            <a:endParaRPr lang="es-CO" sz="3200" dirty="0">
              <a:solidFill>
                <a:schemeClr val="accent4">
                  <a:lumMod val="75000"/>
                </a:schemeClr>
              </a:solidFill>
            </a:endParaRPr>
          </a:p>
        </p:txBody>
      </p:sp>
      <p:graphicFrame>
        <p:nvGraphicFramePr>
          <p:cNvPr id="6" name="Diagrama 5">
            <a:extLst>
              <a:ext uri="{FF2B5EF4-FFF2-40B4-BE49-F238E27FC236}">
                <a16:creationId xmlns:a16="http://schemas.microsoft.com/office/drawing/2014/main" id="{A0EBF3D1-6956-B84B-A5AF-ECD03D80E04F}"/>
              </a:ext>
            </a:extLst>
          </p:cNvPr>
          <p:cNvGraphicFramePr/>
          <p:nvPr/>
        </p:nvGraphicFramePr>
        <p:xfrm>
          <a:off x="-1821898" y="1693583"/>
          <a:ext cx="10515600" cy="4161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61A00147-8C97-B643-8175-0F1A25DCC32F}"/>
              </a:ext>
            </a:extLst>
          </p:cNvPr>
          <p:cNvSpPr txBox="1"/>
          <p:nvPr/>
        </p:nvSpPr>
        <p:spPr>
          <a:xfrm>
            <a:off x="471280" y="6077635"/>
            <a:ext cx="12171293" cy="646331"/>
          </a:xfrm>
          <a:prstGeom prst="rect">
            <a:avLst/>
          </a:prstGeom>
          <a:noFill/>
        </p:spPr>
        <p:txBody>
          <a:bodyPr wrap="square">
            <a:spAutoFit/>
          </a:bodyPr>
          <a:lstStyle/>
          <a:p>
            <a:pPr lvl="0">
              <a:buSzPts val="1000"/>
              <a:tabLst>
                <a:tab pos="457200" algn="l"/>
              </a:tabLst>
            </a:pPr>
            <a:r>
              <a:rPr lang="en-US" sz="18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Coyle, D., et al. (2020). </a:t>
            </a:r>
            <a:r>
              <a:rPr lang="en-US" sz="1800" i="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Wearable sensors for monitoring physical activity and health.</a:t>
            </a:r>
            <a:r>
              <a:rPr lang="en-US" sz="18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1800" dirty="0" err="1">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Sensors</a:t>
            </a:r>
            <a:r>
              <a:rPr lang="es-CO" sz="1800"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 20. </a:t>
            </a:r>
          </a:p>
          <a:p>
            <a:pPr lvl="0">
              <a:buSzPts val="1000"/>
              <a:tabLst>
                <a:tab pos="457200" algn="l"/>
              </a:tabLst>
            </a:pPr>
            <a:r>
              <a:rPr lang="es-CO" sz="1800" dirty="0">
                <a:solidFill>
                  <a:srgbClr val="101010"/>
                </a:solidFill>
                <a:effectLst/>
                <a:latin typeface="Roboto" panose="02000000000000000000" pitchFamily="2" charset="0"/>
                <a:ea typeface="Times New Roman" panose="02020603050405020304" pitchFamily="18" charset="0"/>
                <a:cs typeface="Times New Roman" panose="02020603050405020304" pitchFamily="18" charset="0"/>
                <a:hlinkClick r:id="rId7"/>
              </a:rPr>
              <a:t>https://doi.org/10.3390/s20092778</a:t>
            </a:r>
            <a:endParaRPr lang="es-CO" sz="1800" dirty="0">
              <a:solidFill>
                <a:srgbClr val="12151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Crean unos sensores que se incrustan en la ropa para controlar todos  nuestros signos vitales">
            <a:extLst>
              <a:ext uri="{FF2B5EF4-FFF2-40B4-BE49-F238E27FC236}">
                <a16:creationId xmlns:a16="http://schemas.microsoft.com/office/drawing/2014/main" id="{4F8D4F3B-107A-9546-A46D-D4CC322960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7174" y="2318229"/>
            <a:ext cx="5442228" cy="306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3883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07291-6F43-6743-88CD-C0DEE797FD36}"/>
              </a:ext>
            </a:extLst>
          </p:cNvPr>
          <p:cNvSpPr>
            <a:spLocks noGrp="1"/>
          </p:cNvSpPr>
          <p:nvPr>
            <p:ph type="title"/>
          </p:nvPr>
        </p:nvSpPr>
        <p:spPr>
          <a:xfrm>
            <a:off x="2529440" y="569567"/>
            <a:ext cx="9298125" cy="427383"/>
          </a:xfrm>
        </p:spPr>
        <p:txBody>
          <a:bodyPr>
            <a:normAutofit fontScale="90000"/>
          </a:bodyPr>
          <a:lstStyle/>
          <a:p>
            <a:r>
              <a:rPr lang="es-CO" sz="2400" b="1" dirty="0">
                <a:solidFill>
                  <a:srgbClr val="FF7500"/>
                </a:solidFill>
                <a:effectLst/>
                <a:latin typeface="Roboto" panose="02000000000000000000" pitchFamily="2" charset="0"/>
                <a:ea typeface="Times New Roman" panose="02020603050405020304" pitchFamily="18" charset="0"/>
                <a:cs typeface="Times New Roman" panose="02020603050405020304" pitchFamily="18" charset="0"/>
              </a:rPr>
              <a:t>Uso en Medicina del Trabajo y en sistemas de gestión de SST</a:t>
            </a:r>
            <a:endParaRPr lang="es-CO" sz="4000" dirty="0">
              <a:solidFill>
                <a:srgbClr val="FF7500"/>
              </a:solidFill>
            </a:endParaRPr>
          </a:p>
        </p:txBody>
      </p:sp>
      <p:graphicFrame>
        <p:nvGraphicFramePr>
          <p:cNvPr id="5" name="Marcador de contenido 4">
            <a:extLst>
              <a:ext uri="{FF2B5EF4-FFF2-40B4-BE49-F238E27FC236}">
                <a16:creationId xmlns:a16="http://schemas.microsoft.com/office/drawing/2014/main" id="{0C0182FC-82B3-AF49-9BFA-15B9DD0DA313}"/>
              </a:ext>
            </a:extLst>
          </p:cNvPr>
          <p:cNvGraphicFramePr>
            <a:graphicFrameLocks noGrp="1"/>
          </p:cNvGraphicFramePr>
          <p:nvPr>
            <p:ph idx="1"/>
          </p:nvPr>
        </p:nvGraphicFramePr>
        <p:xfrm>
          <a:off x="-770351" y="1242392"/>
          <a:ext cx="9496908" cy="5367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Confexiones del Futuro: Ropa Inteligente - Paperblog">
            <a:extLst>
              <a:ext uri="{FF2B5EF4-FFF2-40B4-BE49-F238E27FC236}">
                <a16:creationId xmlns:a16="http://schemas.microsoft.com/office/drawing/2014/main" id="{A7C80212-4412-D045-8246-2F0476938A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8731" y="1802295"/>
            <a:ext cx="5377290" cy="417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027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0E4B50A-5039-3DAB-A130-01A25DEE3994}"/>
              </a:ext>
            </a:extLst>
          </p:cNvPr>
          <p:cNvGraphicFramePr/>
          <p:nvPr>
            <p:extLst>
              <p:ext uri="{D42A27DB-BD31-4B8C-83A1-F6EECF244321}">
                <p14:modId xmlns:p14="http://schemas.microsoft.com/office/powerpoint/2010/main" val="3519942885"/>
              </p:ext>
            </p:extLst>
          </p:nvPr>
        </p:nvGraphicFramePr>
        <p:xfrm>
          <a:off x="1128488" y="1360952"/>
          <a:ext cx="4209288" cy="2881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C9589293-DBAD-6315-62E2-FD6A0BE5ED86}"/>
              </a:ext>
            </a:extLst>
          </p:cNvPr>
          <p:cNvSpPr txBox="1"/>
          <p:nvPr/>
        </p:nvSpPr>
        <p:spPr>
          <a:xfrm>
            <a:off x="1128488" y="4799810"/>
            <a:ext cx="4831588" cy="707886"/>
          </a:xfrm>
          <a:prstGeom prst="rect">
            <a:avLst/>
          </a:prstGeom>
          <a:noFill/>
        </p:spPr>
        <p:txBody>
          <a:bodyPr wrap="square">
            <a:spAutoFit/>
          </a:bodyPr>
          <a:lstStyle/>
          <a:p>
            <a:pPr lvl="0"/>
            <a:r>
              <a:rPr lang="es-CO" sz="2000" b="1" i="0" dirty="0"/>
              <a:t>Resolución 1239 de 2022 expedida por el Ministerio de Salud.</a:t>
            </a:r>
            <a:endParaRPr lang="es-MX" sz="2000" dirty="0"/>
          </a:p>
        </p:txBody>
      </p:sp>
      <p:pic>
        <p:nvPicPr>
          <p:cNvPr id="10242" name="Picture 2">
            <a:extLst>
              <a:ext uri="{FF2B5EF4-FFF2-40B4-BE49-F238E27FC236}">
                <a16:creationId xmlns:a16="http://schemas.microsoft.com/office/drawing/2014/main" id="{3098D2C2-8EDA-EE4D-80DB-85757DA8EE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558" y="0"/>
            <a:ext cx="5170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6449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CURSOS TECNOLOGICOS PARA LA INTERVENCION EN TRASTORNOS DEL LENGUAJE ORAL  Y ESCRITO">
            <a:extLst>
              <a:ext uri="{FF2B5EF4-FFF2-40B4-BE49-F238E27FC236}">
                <a16:creationId xmlns:a16="http://schemas.microsoft.com/office/drawing/2014/main" id="{9DA617F3-EB5C-B85F-5840-E0FA5583A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1408331"/>
            <a:ext cx="6604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9E5C80C-4593-F7AF-C566-7EE87B3C1301}"/>
              </a:ext>
            </a:extLst>
          </p:cNvPr>
          <p:cNvSpPr txBox="1"/>
          <p:nvPr/>
        </p:nvSpPr>
        <p:spPr>
          <a:xfrm>
            <a:off x="965200" y="596900"/>
            <a:ext cx="2113014" cy="646331"/>
          </a:xfrm>
          <a:prstGeom prst="rect">
            <a:avLst/>
          </a:prstGeom>
          <a:noFill/>
        </p:spPr>
        <p:txBody>
          <a:bodyPr wrap="none" rtlCol="0">
            <a:spAutoFit/>
          </a:bodyPr>
          <a:lstStyle/>
          <a:p>
            <a:r>
              <a:rPr lang="es-CO" sz="3600" dirty="0">
                <a:solidFill>
                  <a:schemeClr val="bg1"/>
                </a:solidFill>
              </a:rPr>
              <a:t>Audífonos</a:t>
            </a:r>
          </a:p>
        </p:txBody>
      </p:sp>
      <p:sp>
        <p:nvSpPr>
          <p:cNvPr id="4" name="CuadroTexto 3">
            <a:extLst>
              <a:ext uri="{FF2B5EF4-FFF2-40B4-BE49-F238E27FC236}">
                <a16:creationId xmlns:a16="http://schemas.microsoft.com/office/drawing/2014/main" id="{AFECBD95-317D-859F-24B8-F3D4AC90B640}"/>
              </a:ext>
            </a:extLst>
          </p:cNvPr>
          <p:cNvSpPr txBox="1"/>
          <p:nvPr/>
        </p:nvSpPr>
        <p:spPr>
          <a:xfrm>
            <a:off x="1054100" y="5126503"/>
            <a:ext cx="6096000" cy="646331"/>
          </a:xfrm>
          <a:prstGeom prst="rect">
            <a:avLst/>
          </a:prstGeom>
          <a:noFill/>
        </p:spPr>
        <p:txBody>
          <a:bodyPr wrap="square">
            <a:spAutoFit/>
          </a:bodyPr>
          <a:lstStyle/>
          <a:p>
            <a:r>
              <a:rPr lang="es-CO" dirty="0">
                <a:solidFill>
                  <a:schemeClr val="bg1"/>
                </a:solidFill>
              </a:rPr>
              <a:t>“La ceguera separa las personas de las cosas, la sordera separa a las personas de las personas” Helen Keller.</a:t>
            </a:r>
          </a:p>
        </p:txBody>
      </p:sp>
      <p:sp>
        <p:nvSpPr>
          <p:cNvPr id="5" name="CuadroTexto 4">
            <a:extLst>
              <a:ext uri="{FF2B5EF4-FFF2-40B4-BE49-F238E27FC236}">
                <a16:creationId xmlns:a16="http://schemas.microsoft.com/office/drawing/2014/main" id="{CA73B2C8-C082-9B4F-A143-BCA517E22E4B}"/>
              </a:ext>
            </a:extLst>
          </p:cNvPr>
          <p:cNvSpPr txBox="1"/>
          <p:nvPr/>
        </p:nvSpPr>
        <p:spPr>
          <a:xfrm>
            <a:off x="7950200" y="596900"/>
            <a:ext cx="2612703" cy="523220"/>
          </a:xfrm>
          <a:prstGeom prst="rect">
            <a:avLst/>
          </a:prstGeom>
          <a:noFill/>
        </p:spPr>
        <p:txBody>
          <a:bodyPr wrap="none" rtlCol="0">
            <a:spAutoFit/>
          </a:bodyPr>
          <a:lstStyle/>
          <a:p>
            <a:r>
              <a:rPr lang="es-CO" sz="2800" dirty="0">
                <a:solidFill>
                  <a:schemeClr val="bg1"/>
                </a:solidFill>
              </a:rPr>
              <a:t>Implante coclear</a:t>
            </a:r>
          </a:p>
        </p:txBody>
      </p:sp>
      <p:pic>
        <p:nvPicPr>
          <p:cNvPr id="6" name="Imagen 5">
            <a:extLst>
              <a:ext uri="{FF2B5EF4-FFF2-40B4-BE49-F238E27FC236}">
                <a16:creationId xmlns:a16="http://schemas.microsoft.com/office/drawing/2014/main" id="{353FBA48-3978-A049-54E0-EC5ED10B10BE}"/>
              </a:ext>
            </a:extLst>
          </p:cNvPr>
          <p:cNvPicPr>
            <a:picLocks noChangeAspect="1"/>
          </p:cNvPicPr>
          <p:nvPr/>
        </p:nvPicPr>
        <p:blipFill>
          <a:blip r:embed="rId3"/>
          <a:stretch>
            <a:fillRect/>
          </a:stretch>
        </p:blipFill>
        <p:spPr>
          <a:xfrm>
            <a:off x="7354728" y="1545103"/>
            <a:ext cx="4621372" cy="3581400"/>
          </a:xfrm>
          <a:prstGeom prst="rect">
            <a:avLst/>
          </a:prstGeom>
        </p:spPr>
      </p:pic>
    </p:spTree>
    <p:extLst>
      <p:ext uri="{BB962C8B-B14F-4D97-AF65-F5344CB8AC3E}">
        <p14:creationId xmlns:p14="http://schemas.microsoft.com/office/powerpoint/2010/main" val="21981878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yudas técnicas: fundamentales para la vida diaria de las personas mayores  | Servitecdpm - Barcelona">
            <a:extLst>
              <a:ext uri="{FF2B5EF4-FFF2-40B4-BE49-F238E27FC236}">
                <a16:creationId xmlns:a16="http://schemas.microsoft.com/office/drawing/2014/main" id="{C027F1ED-AECA-268D-9DBE-46767310F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346" y="495300"/>
            <a:ext cx="7120958" cy="5328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oyota joins the quest to develop a new chair giving more mobility to the  disabled">
            <a:extLst>
              <a:ext uri="{FF2B5EF4-FFF2-40B4-BE49-F238E27FC236}">
                <a16:creationId xmlns:a16="http://schemas.microsoft.com/office/drawing/2014/main" id="{0FF6DD88-C6DF-D64F-842B-051EAB821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279" y="3058298"/>
            <a:ext cx="3539653" cy="266302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texto 3">
            <a:extLst>
              <a:ext uri="{FF2B5EF4-FFF2-40B4-BE49-F238E27FC236}">
                <a16:creationId xmlns:a16="http://schemas.microsoft.com/office/drawing/2014/main" id="{D2761032-B229-C049-8A6A-11EC052CB721}"/>
              </a:ext>
            </a:extLst>
          </p:cNvPr>
          <p:cNvSpPr txBox="1">
            <a:spLocks/>
          </p:cNvSpPr>
          <p:nvPr/>
        </p:nvSpPr>
        <p:spPr>
          <a:xfrm>
            <a:off x="998109" y="5930416"/>
            <a:ext cx="3932237" cy="432284"/>
          </a:xfrm>
          <a:prstGeom prst="rect">
            <a:avLst/>
          </a:prstGeom>
        </p:spPr>
        <p:txBody>
          <a:bodyP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s-CO">
                <a:latin typeface="Calibri" panose="020F0502020204030204" pitchFamily="34" charset="0"/>
                <a:cs typeface="Calibri" panose="020F0502020204030204" pitchFamily="34" charset="0"/>
              </a:rPr>
              <a:t>Ibot silla de ruedas del futuro </a:t>
            </a:r>
            <a:endParaRPr lang="es-CO" dirty="0">
              <a:latin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87247A68-3FE5-304E-B078-7AD0594C2128}"/>
              </a:ext>
            </a:extLst>
          </p:cNvPr>
          <p:cNvSpPr txBox="1"/>
          <p:nvPr/>
        </p:nvSpPr>
        <p:spPr>
          <a:xfrm>
            <a:off x="1618735" y="1034007"/>
            <a:ext cx="2458995" cy="1569660"/>
          </a:xfrm>
          <a:prstGeom prst="rect">
            <a:avLst/>
          </a:prstGeom>
          <a:noFill/>
        </p:spPr>
        <p:txBody>
          <a:bodyPr wrap="square" rtlCol="0">
            <a:spAutoFit/>
          </a:bodyPr>
          <a:lstStyle/>
          <a:p>
            <a:r>
              <a:rPr lang="es-CO" sz="3200" dirty="0">
                <a:latin typeface="Calibri" panose="020F0502020204030204" pitchFamily="34" charset="0"/>
                <a:cs typeface="Calibri" panose="020F0502020204030204" pitchFamily="34" charset="0"/>
              </a:rPr>
              <a:t>Movilidad discapacidad física</a:t>
            </a:r>
          </a:p>
        </p:txBody>
      </p:sp>
    </p:spTree>
    <p:extLst>
      <p:ext uri="{BB962C8B-B14F-4D97-AF65-F5344CB8AC3E}">
        <p14:creationId xmlns:p14="http://schemas.microsoft.com/office/powerpoint/2010/main" val="27302955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Lupa digital Recomendada para Personas con Degeneración Macular">
            <a:extLst>
              <a:ext uri="{FF2B5EF4-FFF2-40B4-BE49-F238E27FC236}">
                <a16:creationId xmlns:a16="http://schemas.microsoft.com/office/drawing/2014/main" id="{0132FFCC-1AB1-5935-4B8B-3622B75F2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431" y="556510"/>
            <a:ext cx="3454400" cy="23495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D28934F-701E-4C4A-02EB-939DDCC5EB17}"/>
              </a:ext>
            </a:extLst>
          </p:cNvPr>
          <p:cNvSpPr txBox="1"/>
          <p:nvPr/>
        </p:nvSpPr>
        <p:spPr>
          <a:xfrm>
            <a:off x="1957761" y="2906010"/>
            <a:ext cx="2141740" cy="584775"/>
          </a:xfrm>
          <a:prstGeom prst="rect">
            <a:avLst/>
          </a:prstGeom>
          <a:noFill/>
        </p:spPr>
        <p:txBody>
          <a:bodyPr wrap="none" rtlCol="0">
            <a:spAutoFit/>
          </a:bodyPr>
          <a:lstStyle/>
          <a:p>
            <a:pPr>
              <a:buNone/>
            </a:pPr>
            <a:r>
              <a:rPr lang="es-CO" sz="3200" dirty="0">
                <a:solidFill>
                  <a:schemeClr val="bg1"/>
                </a:solidFill>
              </a:rPr>
              <a:t>Lupa Digital</a:t>
            </a:r>
          </a:p>
        </p:txBody>
      </p:sp>
      <p:pic>
        <p:nvPicPr>
          <p:cNvPr id="59396" name="Picture 4" descr="Ayudas técnicas para personas con 'BAJA VISIÓN' - Tu Optometrista">
            <a:extLst>
              <a:ext uri="{FF2B5EF4-FFF2-40B4-BE49-F238E27FC236}">
                <a16:creationId xmlns:a16="http://schemas.microsoft.com/office/drawing/2014/main" id="{29A3FF87-5DE0-A46B-1A78-63A64076E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480" y="3563117"/>
            <a:ext cx="4680520" cy="236736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7347C7EF-96F5-1279-D720-1C880F73464D}"/>
              </a:ext>
            </a:extLst>
          </p:cNvPr>
          <p:cNvSpPr txBox="1"/>
          <p:nvPr/>
        </p:nvSpPr>
        <p:spPr>
          <a:xfrm>
            <a:off x="1217357" y="6043414"/>
            <a:ext cx="4878643" cy="523220"/>
          </a:xfrm>
          <a:prstGeom prst="rect">
            <a:avLst/>
          </a:prstGeom>
          <a:noFill/>
        </p:spPr>
        <p:txBody>
          <a:bodyPr wrap="none" rtlCol="0">
            <a:spAutoFit/>
          </a:bodyPr>
          <a:lstStyle/>
          <a:p>
            <a:pPr>
              <a:buNone/>
            </a:pPr>
            <a:r>
              <a:rPr lang="es-CO" sz="2800" dirty="0"/>
              <a:t>Telescopio Galileo en Baja visión</a:t>
            </a:r>
          </a:p>
        </p:txBody>
      </p:sp>
      <p:pic>
        <p:nvPicPr>
          <p:cNvPr id="59398" name="Picture 6" descr="Visolux Digital XL FHD Eschenbach Lupa electrónica">
            <a:extLst>
              <a:ext uri="{FF2B5EF4-FFF2-40B4-BE49-F238E27FC236}">
                <a16:creationId xmlns:a16="http://schemas.microsoft.com/office/drawing/2014/main" id="{6642CE98-6147-E3B4-0594-4D280E5B8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532" y="3330070"/>
            <a:ext cx="3833628" cy="255575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4CE79B0-8BA3-086A-D8F0-0450071AFE18}"/>
              </a:ext>
            </a:extLst>
          </p:cNvPr>
          <p:cNvSpPr txBox="1"/>
          <p:nvPr/>
        </p:nvSpPr>
        <p:spPr>
          <a:xfrm>
            <a:off x="6831129" y="5951081"/>
            <a:ext cx="5186433" cy="707886"/>
          </a:xfrm>
          <a:prstGeom prst="rect">
            <a:avLst/>
          </a:prstGeom>
          <a:noFill/>
        </p:spPr>
        <p:txBody>
          <a:bodyPr wrap="square">
            <a:spAutoFit/>
          </a:bodyPr>
          <a:lstStyle/>
          <a:p>
            <a:pPr algn="l" fontAlgn="base">
              <a:buNone/>
            </a:pPr>
            <a:r>
              <a:rPr lang="es-CO" sz="2000" b="1" i="0" dirty="0" err="1">
                <a:effectLst/>
                <a:latin typeface="Open Sans" panose="020F0502020204030204" pitchFamily="34" charset="0"/>
              </a:rPr>
              <a:t>Visolux</a:t>
            </a:r>
            <a:r>
              <a:rPr lang="es-CO" sz="2000" b="1" i="0" dirty="0">
                <a:effectLst/>
                <a:latin typeface="Open Sans" panose="020F0502020204030204" pitchFamily="34" charset="0"/>
              </a:rPr>
              <a:t> Digital XL FHD </a:t>
            </a:r>
            <a:r>
              <a:rPr lang="es-CO" sz="2000" b="1" i="0" dirty="0" err="1">
                <a:effectLst/>
                <a:latin typeface="Open Sans" panose="020F0502020204030204" pitchFamily="34" charset="0"/>
              </a:rPr>
              <a:t>Eschenbach</a:t>
            </a:r>
            <a:r>
              <a:rPr lang="es-CO" sz="2000" b="1" i="0" dirty="0">
                <a:effectLst/>
                <a:latin typeface="Open Sans" panose="020F0502020204030204" pitchFamily="34" charset="0"/>
              </a:rPr>
              <a:t> Lupa electrónica</a:t>
            </a:r>
          </a:p>
        </p:txBody>
      </p:sp>
      <p:sp>
        <p:nvSpPr>
          <p:cNvPr id="7" name="CuadroTexto 6">
            <a:extLst>
              <a:ext uri="{FF2B5EF4-FFF2-40B4-BE49-F238E27FC236}">
                <a16:creationId xmlns:a16="http://schemas.microsoft.com/office/drawing/2014/main" id="{71E0EB12-4DE7-4147-74A0-56DB00EB74A6}"/>
              </a:ext>
            </a:extLst>
          </p:cNvPr>
          <p:cNvSpPr txBox="1"/>
          <p:nvPr/>
        </p:nvSpPr>
        <p:spPr>
          <a:xfrm>
            <a:off x="5072457" y="972178"/>
            <a:ext cx="6096000" cy="1477328"/>
          </a:xfrm>
          <a:prstGeom prst="rect">
            <a:avLst/>
          </a:prstGeom>
          <a:noFill/>
        </p:spPr>
        <p:txBody>
          <a:bodyPr wrap="square">
            <a:spAutoFit/>
          </a:bodyPr>
          <a:lstStyle/>
          <a:p>
            <a:r>
              <a:rPr lang="es-CO" dirty="0">
                <a:solidFill>
                  <a:schemeClr val="bg1"/>
                </a:solidFill>
                <a:latin typeface="Google Sans"/>
              </a:rPr>
              <a:t>C</a:t>
            </a:r>
            <a:r>
              <a:rPr lang="es-CO" b="0" i="0" dirty="0">
                <a:solidFill>
                  <a:schemeClr val="bg1"/>
                </a:solidFill>
                <a:effectLst/>
                <a:latin typeface="Google Sans"/>
              </a:rPr>
              <a:t>onsisten en sistemas ópticos formados por lentes de elevada potencia que ayudan a personas con disminución de la visión a aprovechar al máximo su resto visual. Para la visión de lejos, el único instrumento que se utiliza actualmente en la rehabilitación visual es el telescopio.</a:t>
            </a:r>
            <a:endParaRPr lang="es-CO" dirty="0">
              <a:solidFill>
                <a:schemeClr val="bg1"/>
              </a:solidFill>
            </a:endParaRPr>
          </a:p>
        </p:txBody>
      </p:sp>
      <p:sp>
        <p:nvSpPr>
          <p:cNvPr id="9" name="CuadroTexto 8">
            <a:extLst>
              <a:ext uri="{FF2B5EF4-FFF2-40B4-BE49-F238E27FC236}">
                <a16:creationId xmlns:a16="http://schemas.microsoft.com/office/drawing/2014/main" id="{4FDBC402-FCB2-F6B0-D292-9A7903598E64}"/>
              </a:ext>
            </a:extLst>
          </p:cNvPr>
          <p:cNvSpPr txBox="1"/>
          <p:nvPr/>
        </p:nvSpPr>
        <p:spPr>
          <a:xfrm>
            <a:off x="4838700" y="276513"/>
            <a:ext cx="6096000" cy="584775"/>
          </a:xfrm>
          <a:prstGeom prst="rect">
            <a:avLst/>
          </a:prstGeom>
          <a:noFill/>
        </p:spPr>
        <p:txBody>
          <a:bodyPr wrap="square">
            <a:spAutoFit/>
          </a:bodyPr>
          <a:lstStyle/>
          <a:p>
            <a:r>
              <a:rPr lang="es-CO" sz="3200" b="0" i="0" dirty="0">
                <a:solidFill>
                  <a:schemeClr val="bg1"/>
                </a:solidFill>
                <a:effectLst/>
                <a:latin typeface="Google Sans"/>
              </a:rPr>
              <a:t>Ayudas ópticas: </a:t>
            </a:r>
            <a:endParaRPr lang="es-CO" sz="3200" dirty="0"/>
          </a:p>
        </p:txBody>
      </p:sp>
    </p:spTree>
    <p:extLst>
      <p:ext uri="{BB962C8B-B14F-4D97-AF65-F5344CB8AC3E}">
        <p14:creationId xmlns:p14="http://schemas.microsoft.com/office/powerpoint/2010/main" val="88847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99D639C-FB8B-3C4C-8831-EA152B620BCF}"/>
              </a:ext>
            </a:extLst>
          </p:cNvPr>
          <p:cNvSpPr txBox="1">
            <a:spLocks noChangeArrowheads="1"/>
          </p:cNvSpPr>
          <p:nvPr/>
        </p:nvSpPr>
        <p:spPr>
          <a:xfrm>
            <a:off x="6445310" y="854372"/>
            <a:ext cx="5486400" cy="7620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altLang="es-CO" sz="3200" b="1" dirty="0">
                <a:solidFill>
                  <a:srgbClr val="FF7500"/>
                </a:solidFill>
              </a:rPr>
              <a:t>TIPOS DE EVALUACIONES MÉDICAS OCUPACIONALES</a:t>
            </a:r>
            <a:r>
              <a:rPr lang="es-ES" altLang="es-CO" sz="3200" dirty="0">
                <a:solidFill>
                  <a:srgbClr val="FF7500"/>
                </a:solidFill>
              </a:rPr>
              <a:t> (</a:t>
            </a:r>
            <a:r>
              <a:rPr lang="es-ES_tradnl" altLang="es-CO" sz="3200" b="1" dirty="0">
                <a:solidFill>
                  <a:srgbClr val="FF7500"/>
                </a:solidFill>
              </a:rPr>
              <a:t>ARTÍCULO 3°) </a:t>
            </a:r>
            <a:endParaRPr lang="es-ES" altLang="es-CO" sz="3200" b="1" dirty="0">
              <a:solidFill>
                <a:srgbClr val="FF7500"/>
              </a:solidFill>
            </a:endParaRPr>
          </a:p>
        </p:txBody>
      </p:sp>
      <p:sp>
        <p:nvSpPr>
          <p:cNvPr id="5" name="Rectangle 4">
            <a:extLst>
              <a:ext uri="{FF2B5EF4-FFF2-40B4-BE49-F238E27FC236}">
                <a16:creationId xmlns:a16="http://schemas.microsoft.com/office/drawing/2014/main" id="{EC2AD166-D341-9D42-97E7-B6F965B73733}"/>
              </a:ext>
            </a:extLst>
          </p:cNvPr>
          <p:cNvSpPr>
            <a:spLocks noChangeArrowheads="1"/>
          </p:cNvSpPr>
          <p:nvPr/>
        </p:nvSpPr>
        <p:spPr bwMode="auto">
          <a:xfrm>
            <a:off x="550816" y="5742216"/>
            <a:ext cx="11090365" cy="67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990600" indent="-5334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752600" indent="-381000">
              <a:spcBef>
                <a:spcPct val="20000"/>
              </a:spcBef>
              <a:buChar char="–"/>
              <a:defRPr sz="2000">
                <a:solidFill>
                  <a:schemeClr val="tx1"/>
                </a:solidFill>
                <a:latin typeface="Arial" panose="020B0604020202020204" pitchFamily="34" charset="0"/>
              </a:defRPr>
            </a:lvl4pPr>
            <a:lvl5pPr marL="2209800" indent="-381000">
              <a:spcBef>
                <a:spcPct val="20000"/>
              </a:spcBef>
              <a:buChar char="»"/>
              <a:defRPr sz="2000">
                <a:solidFill>
                  <a:schemeClr val="tx1"/>
                </a:solidFill>
                <a:latin typeface="Arial" panose="020B0604020202020204" pitchFamily="34" charset="0"/>
              </a:defRPr>
            </a:lvl5pPr>
            <a:lvl6pPr marL="2667000" indent="-381000" fontAlgn="base">
              <a:spcBef>
                <a:spcPct val="20000"/>
              </a:spcBef>
              <a:spcAft>
                <a:spcPct val="0"/>
              </a:spcAft>
              <a:buChar char="»"/>
              <a:defRPr sz="2000">
                <a:solidFill>
                  <a:schemeClr val="tx1"/>
                </a:solidFill>
                <a:latin typeface="Arial" panose="020B0604020202020204" pitchFamily="34" charset="0"/>
              </a:defRPr>
            </a:lvl6pPr>
            <a:lvl7pPr marL="3124200" indent="-381000" fontAlgn="base">
              <a:spcBef>
                <a:spcPct val="20000"/>
              </a:spcBef>
              <a:spcAft>
                <a:spcPct val="0"/>
              </a:spcAft>
              <a:buChar char="»"/>
              <a:defRPr sz="2000">
                <a:solidFill>
                  <a:schemeClr val="tx1"/>
                </a:solidFill>
                <a:latin typeface="Arial" panose="020B0604020202020204" pitchFamily="34" charset="0"/>
              </a:defRPr>
            </a:lvl7pPr>
            <a:lvl8pPr marL="3581400" indent="-381000" fontAlgn="base">
              <a:spcBef>
                <a:spcPct val="20000"/>
              </a:spcBef>
              <a:spcAft>
                <a:spcPct val="0"/>
              </a:spcAft>
              <a:buChar char="»"/>
              <a:defRPr sz="2000">
                <a:solidFill>
                  <a:schemeClr val="tx1"/>
                </a:solidFill>
                <a:latin typeface="Arial" panose="020B0604020202020204" pitchFamily="34" charset="0"/>
              </a:defRPr>
            </a:lvl8pPr>
            <a:lvl9pPr marL="4038600" indent="-381000" fontAlgn="base">
              <a:spcBef>
                <a:spcPct val="20000"/>
              </a:spcBef>
              <a:spcAft>
                <a:spcPct val="0"/>
              </a:spcAft>
              <a:buChar char="»"/>
              <a:defRPr sz="2000">
                <a:solidFill>
                  <a:schemeClr val="tx1"/>
                </a:solidFill>
                <a:latin typeface="Arial" panose="020B0604020202020204" pitchFamily="34" charset="0"/>
              </a:defRPr>
            </a:lvl9pPr>
          </a:lstStyle>
          <a:p>
            <a:pPr>
              <a:lnSpc>
                <a:spcPct val="90000"/>
              </a:lnSpc>
              <a:buFontTx/>
              <a:buNone/>
            </a:pPr>
            <a:r>
              <a:rPr lang="es-ES" altLang="es-CO" sz="2000" dirty="0"/>
              <a:t>Objetivo: identificar condiciones de salud que puedan verse agravadas o que puedan interferir en la labor o afectar a terceros, en razón de situaciones particulares.</a:t>
            </a:r>
            <a:r>
              <a:rPr lang="es-ES" altLang="es-CO" sz="1600" dirty="0"/>
              <a:t> </a:t>
            </a:r>
            <a:endParaRPr lang="es-ES_tradnl" altLang="es-CO" sz="2000" dirty="0"/>
          </a:p>
        </p:txBody>
      </p:sp>
      <p:pic>
        <p:nvPicPr>
          <p:cNvPr id="6" name="Picture 2" descr="Examen médico ocupacional para fumigadores. Laboratorio Martinez.">
            <a:extLst>
              <a:ext uri="{FF2B5EF4-FFF2-40B4-BE49-F238E27FC236}">
                <a16:creationId xmlns:a16="http://schemas.microsoft.com/office/drawing/2014/main" id="{25CDC91F-8D3A-8248-85DA-A3AF3AAA3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089" y="2495901"/>
            <a:ext cx="3416145" cy="3052967"/>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extLst>
              <a:ext uri="{FF2B5EF4-FFF2-40B4-BE49-F238E27FC236}">
                <a16:creationId xmlns:a16="http://schemas.microsoft.com/office/drawing/2014/main" id="{32E2A3CD-450A-8345-B238-B863181FD45C}"/>
              </a:ext>
            </a:extLst>
          </p:cNvPr>
          <p:cNvSpPr/>
          <p:nvPr/>
        </p:nvSpPr>
        <p:spPr>
          <a:xfrm>
            <a:off x="7811911" y="1782086"/>
            <a:ext cx="225778" cy="237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id="{8493D6C4-4775-304A-9DCE-3A0FF6085F12}"/>
              </a:ext>
            </a:extLst>
          </p:cNvPr>
          <p:cNvSpPr/>
          <p:nvPr/>
        </p:nvSpPr>
        <p:spPr>
          <a:xfrm>
            <a:off x="8585200" y="4099515"/>
            <a:ext cx="225778" cy="237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9" name="Diagrama 8">
            <a:extLst>
              <a:ext uri="{FF2B5EF4-FFF2-40B4-BE49-F238E27FC236}">
                <a16:creationId xmlns:a16="http://schemas.microsoft.com/office/drawing/2014/main" id="{4A0DCDB5-26C2-E845-B5B1-B83847E384A4}"/>
              </a:ext>
            </a:extLst>
          </p:cNvPr>
          <p:cNvGraphicFramePr/>
          <p:nvPr/>
        </p:nvGraphicFramePr>
        <p:xfrm>
          <a:off x="-1524000" y="782433"/>
          <a:ext cx="11965577" cy="4794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98220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D13E20B-A5F1-4ADE-1CA0-D8FD14F47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0578" y="250130"/>
            <a:ext cx="30353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4F6E71C-A349-87F0-E724-B0338150DE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4" t="7237" r="10175" b="6579"/>
          <a:stretch/>
        </p:blipFill>
        <p:spPr bwMode="auto">
          <a:xfrm>
            <a:off x="1244600" y="99020"/>
            <a:ext cx="5892801" cy="3327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astones inteligentes con bluetooth, GPS, giroscopios o ultrasonidos |  Business Insider España">
            <a:extLst>
              <a:ext uri="{FF2B5EF4-FFF2-40B4-BE49-F238E27FC236}">
                <a16:creationId xmlns:a16="http://schemas.microsoft.com/office/drawing/2014/main" id="{B6A2BE12-EDB3-A13A-62D7-18DBD5F23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422" y="4445000"/>
            <a:ext cx="4109156" cy="23114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8555E97-F5C1-7592-2949-62F13EB3F15A}"/>
              </a:ext>
            </a:extLst>
          </p:cNvPr>
          <p:cNvSpPr txBox="1"/>
          <p:nvPr/>
        </p:nvSpPr>
        <p:spPr>
          <a:xfrm>
            <a:off x="444500" y="4759920"/>
            <a:ext cx="3505200" cy="1200329"/>
          </a:xfrm>
          <a:prstGeom prst="rect">
            <a:avLst/>
          </a:prstGeom>
          <a:noFill/>
        </p:spPr>
        <p:txBody>
          <a:bodyPr wrap="square">
            <a:spAutoFit/>
          </a:bodyPr>
          <a:lstStyle/>
          <a:p>
            <a:pPr algn="l"/>
            <a:r>
              <a:rPr lang="es-CO" sz="2400" b="0" i="0" u="none" strike="noStrike">
                <a:solidFill>
                  <a:schemeClr val="bg1"/>
                </a:solidFill>
                <a:effectLst/>
                <a:latin typeface="Google Sans"/>
                <a:hlinkClick r:id="rId5">
                  <a:extLst>
                    <a:ext uri="{A12FA001-AC4F-418D-AE19-62706E023703}">
                      <ahyp:hlinkClr xmlns:ahyp="http://schemas.microsoft.com/office/drawing/2018/hyperlinkcolor" xmlns="" val="tx"/>
                    </a:ext>
                  </a:extLst>
                </a:hlinkClick>
              </a:rPr>
              <a:t>Bastones inteligentes con bluetooth, GPS, giroscopios o ultrasonidos</a:t>
            </a:r>
            <a:endParaRPr lang="es-CO" sz="2400" b="0" i="0" u="none" strike="noStrike" dirty="0">
              <a:solidFill>
                <a:schemeClr val="bg1"/>
              </a:solidFill>
              <a:effectLst/>
              <a:latin typeface="Google Sans"/>
              <a:hlinkClick r:id="rId5">
                <a:extLst>
                  <a:ext uri="{A12FA001-AC4F-418D-AE19-62706E023703}">
                    <ahyp:hlinkClr xmlns:ahyp="http://schemas.microsoft.com/office/drawing/2018/hyperlinkcolor" xmlns="" val="tx"/>
                  </a:ext>
                </a:extLst>
              </a:hlinkClick>
            </a:endParaRPr>
          </a:p>
        </p:txBody>
      </p:sp>
      <p:pic>
        <p:nvPicPr>
          <p:cNvPr id="7176" name="Picture 8" descr="Perro Guía Con Hombre Y Mujer Ciegos Como Mascota De Asistencia Entrenada Y  Conjunto De Vectores De Ojos Para Ver Ilustraciones Svg, Vectoriales, Clip  Art Vectorizado Libre De Derechos. Image 185773573.">
            <a:extLst>
              <a:ext uri="{FF2B5EF4-FFF2-40B4-BE49-F238E27FC236}">
                <a16:creationId xmlns:a16="http://schemas.microsoft.com/office/drawing/2014/main" id="{284CD609-8766-2BF0-1B45-B596C87340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31" t="11753" r="6496" b="11604"/>
          <a:stretch/>
        </p:blipFill>
        <p:spPr bwMode="auto">
          <a:xfrm>
            <a:off x="6993651" y="3207759"/>
            <a:ext cx="506729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344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95876B-2B78-644C-AE91-D148B08C5A96}"/>
              </a:ext>
            </a:extLst>
          </p:cNvPr>
          <p:cNvSpPr>
            <a:spLocks noGrp="1"/>
          </p:cNvSpPr>
          <p:nvPr>
            <p:ph type="title"/>
          </p:nvPr>
        </p:nvSpPr>
        <p:spPr/>
        <p:txBody>
          <a:bodyPr/>
          <a:lstStyle/>
          <a:p>
            <a:r>
              <a:rPr lang="es-CO" dirty="0"/>
              <a:t>Cambiará la acción del medico </a:t>
            </a:r>
            <a:r>
              <a:rPr lang="es-CO" dirty="0" err="1"/>
              <a:t>sst</a:t>
            </a:r>
            <a:endParaRPr lang="es-CO" dirty="0"/>
          </a:p>
        </p:txBody>
      </p:sp>
      <p:sp>
        <p:nvSpPr>
          <p:cNvPr id="3" name="Marcador de contenido 2">
            <a:extLst>
              <a:ext uri="{FF2B5EF4-FFF2-40B4-BE49-F238E27FC236}">
                <a16:creationId xmlns:a16="http://schemas.microsoft.com/office/drawing/2014/main" id="{59154D55-33C8-E848-A87F-ED4EE9902796}"/>
              </a:ext>
            </a:extLst>
          </p:cNvPr>
          <p:cNvSpPr>
            <a:spLocks noGrp="1"/>
          </p:cNvSpPr>
          <p:nvPr>
            <p:ph idx="1"/>
          </p:nvPr>
        </p:nvSpPr>
        <p:spPr/>
        <p:txBody>
          <a:bodyPr/>
          <a:lstStyle/>
          <a:p>
            <a:r>
              <a:rPr lang="es-CO" dirty="0"/>
              <a:t>Seguimiento en línea</a:t>
            </a:r>
          </a:p>
          <a:p>
            <a:r>
              <a:rPr lang="es-CO" dirty="0"/>
              <a:t>Modifican los SVE</a:t>
            </a:r>
          </a:p>
          <a:p>
            <a:r>
              <a:rPr lang="es-CO" dirty="0"/>
              <a:t>La rehabilitación se resignifica a si como la discapacidad</a:t>
            </a:r>
          </a:p>
        </p:txBody>
      </p:sp>
    </p:spTree>
    <p:extLst>
      <p:ext uri="{BB962C8B-B14F-4D97-AF65-F5344CB8AC3E}">
        <p14:creationId xmlns:p14="http://schemas.microsoft.com/office/powerpoint/2010/main" val="9995655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05E34FB-F15B-4B97-A591-8EE92E5FAEB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9" name="Round Diagonal Corner Rectangle 6">
            <a:extLst>
              <a:ext uri="{FF2B5EF4-FFF2-40B4-BE49-F238E27FC236}">
                <a16:creationId xmlns:a16="http://schemas.microsoft.com/office/drawing/2014/main" id="{1E43660D-412A-41EF-9745-E92C0AC604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6B8655FB-3213-E148-A5C9-84A0FC634D98}"/>
              </a:ext>
            </a:extLst>
          </p:cNvPr>
          <p:cNvPicPr>
            <a:picLocks noChangeAspect="1"/>
          </p:cNvPicPr>
          <p:nvPr/>
        </p:nvPicPr>
        <p:blipFill rotWithShape="1">
          <a:blip r:embed="rId4"/>
          <a:srcRect r="1" b="5896"/>
          <a:stretch>
            <a:fillRect/>
          </a:stretch>
        </p:blipFill>
        <p:spPr>
          <a:xfrm>
            <a:off x="1275177" y="642656"/>
            <a:ext cx="3320820" cy="1585973"/>
          </a:xfrm>
          <a:prstGeom prst="rect">
            <a:avLst/>
          </a:prstGeom>
        </p:spPr>
      </p:pic>
      <p:pic>
        <p:nvPicPr>
          <p:cNvPr id="5" name="Imagen 4">
            <a:extLst>
              <a:ext uri="{FF2B5EF4-FFF2-40B4-BE49-F238E27FC236}">
                <a16:creationId xmlns:a16="http://schemas.microsoft.com/office/drawing/2014/main" id="{38CE028E-D11B-F849-93CD-1E04D4C3D15F}"/>
              </a:ext>
            </a:extLst>
          </p:cNvPr>
          <p:cNvPicPr>
            <a:picLocks noChangeAspect="1"/>
          </p:cNvPicPr>
          <p:nvPr/>
        </p:nvPicPr>
        <p:blipFill>
          <a:blip r:embed="rId5"/>
          <a:stretch>
            <a:fillRect/>
          </a:stretch>
        </p:blipFill>
        <p:spPr>
          <a:xfrm>
            <a:off x="1404900" y="2402293"/>
            <a:ext cx="3191097" cy="3191097"/>
          </a:xfrm>
          <a:prstGeom prst="rect">
            <a:avLst/>
          </a:prstGeom>
        </p:spPr>
      </p:pic>
      <p:pic>
        <p:nvPicPr>
          <p:cNvPr id="6" name="Imagen 5">
            <a:extLst>
              <a:ext uri="{FF2B5EF4-FFF2-40B4-BE49-F238E27FC236}">
                <a16:creationId xmlns:a16="http://schemas.microsoft.com/office/drawing/2014/main" id="{35047862-0509-0D4B-A74D-50A27875F057}"/>
              </a:ext>
            </a:extLst>
          </p:cNvPr>
          <p:cNvPicPr>
            <a:picLocks noChangeAspect="1"/>
          </p:cNvPicPr>
          <p:nvPr/>
        </p:nvPicPr>
        <p:blipFill>
          <a:blip r:embed="rId6"/>
          <a:stretch>
            <a:fillRect/>
          </a:stretch>
        </p:blipFill>
        <p:spPr>
          <a:xfrm>
            <a:off x="5102416" y="592827"/>
            <a:ext cx="3127046" cy="1758963"/>
          </a:xfrm>
          <a:prstGeom prst="rect">
            <a:avLst/>
          </a:prstGeom>
        </p:spPr>
      </p:pic>
      <p:pic>
        <p:nvPicPr>
          <p:cNvPr id="8" name="Imagen 7">
            <a:extLst>
              <a:ext uri="{FF2B5EF4-FFF2-40B4-BE49-F238E27FC236}">
                <a16:creationId xmlns:a16="http://schemas.microsoft.com/office/drawing/2014/main" id="{BCB04B05-3615-C84D-A1F6-C602E853641C}"/>
              </a:ext>
            </a:extLst>
          </p:cNvPr>
          <p:cNvPicPr>
            <a:picLocks noChangeAspect="1"/>
          </p:cNvPicPr>
          <p:nvPr/>
        </p:nvPicPr>
        <p:blipFill>
          <a:blip r:embed="rId7"/>
          <a:stretch>
            <a:fillRect/>
          </a:stretch>
        </p:blipFill>
        <p:spPr>
          <a:xfrm>
            <a:off x="5038364" y="2380363"/>
            <a:ext cx="3191097" cy="3191097"/>
          </a:xfrm>
          <a:prstGeom prst="rect">
            <a:avLst/>
          </a:prstGeom>
        </p:spPr>
      </p:pic>
      <p:pic>
        <p:nvPicPr>
          <p:cNvPr id="10" name="Imagen 9">
            <a:extLst>
              <a:ext uri="{FF2B5EF4-FFF2-40B4-BE49-F238E27FC236}">
                <a16:creationId xmlns:a16="http://schemas.microsoft.com/office/drawing/2014/main" id="{9815926E-8DFE-844E-94D9-51395B66CDD1}"/>
              </a:ext>
            </a:extLst>
          </p:cNvPr>
          <p:cNvPicPr>
            <a:picLocks noChangeAspect="1"/>
          </p:cNvPicPr>
          <p:nvPr/>
        </p:nvPicPr>
        <p:blipFill>
          <a:blip r:embed="rId8"/>
          <a:stretch>
            <a:fillRect/>
          </a:stretch>
        </p:blipFill>
        <p:spPr>
          <a:xfrm>
            <a:off x="8582024" y="629493"/>
            <a:ext cx="3127046" cy="1758963"/>
          </a:xfrm>
          <a:prstGeom prst="rect">
            <a:avLst/>
          </a:prstGeom>
        </p:spPr>
      </p:pic>
      <p:pic>
        <p:nvPicPr>
          <p:cNvPr id="11" name="Imagen 10">
            <a:extLst>
              <a:ext uri="{FF2B5EF4-FFF2-40B4-BE49-F238E27FC236}">
                <a16:creationId xmlns:a16="http://schemas.microsoft.com/office/drawing/2014/main" id="{6794F6FD-5BFA-6A4E-AB97-4F9B1863F4F1}"/>
              </a:ext>
            </a:extLst>
          </p:cNvPr>
          <p:cNvPicPr>
            <a:picLocks noChangeAspect="1"/>
          </p:cNvPicPr>
          <p:nvPr/>
        </p:nvPicPr>
        <p:blipFill>
          <a:blip r:embed="rId9"/>
          <a:stretch>
            <a:fillRect/>
          </a:stretch>
        </p:blipFill>
        <p:spPr>
          <a:xfrm>
            <a:off x="8451013" y="2428591"/>
            <a:ext cx="3249127" cy="3249127"/>
          </a:xfrm>
          <a:prstGeom prst="rect">
            <a:avLst/>
          </a:prstGeom>
        </p:spPr>
      </p:pic>
    </p:spTree>
    <p:extLst>
      <p:ext uri="{BB962C8B-B14F-4D97-AF65-F5344CB8AC3E}">
        <p14:creationId xmlns:p14="http://schemas.microsoft.com/office/powerpoint/2010/main" val="25648148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34B8548-3088-E42F-7A6C-79465FE5BD97}"/>
              </a:ext>
            </a:extLst>
          </p:cNvPr>
          <p:cNvSpPr txBox="1"/>
          <p:nvPr/>
        </p:nvSpPr>
        <p:spPr>
          <a:xfrm>
            <a:off x="5561742" y="3097025"/>
            <a:ext cx="6087401" cy="1323439"/>
          </a:xfrm>
          <a:prstGeom prst="rect">
            <a:avLst/>
          </a:prstGeom>
          <a:noFill/>
        </p:spPr>
        <p:txBody>
          <a:bodyPr wrap="square" rtlCol="0">
            <a:spAutoFit/>
          </a:bodyPr>
          <a:lstStyle/>
          <a:p>
            <a:pPr algn="ctr"/>
            <a:r>
              <a:rPr lang="es-CO" sz="8000" b="1" dirty="0">
                <a:solidFill>
                  <a:schemeClr val="bg1"/>
                </a:solidFill>
                <a:effectLst>
                  <a:outerShdw blurRad="50800" dist="38100" dir="2700000" algn="tl" rotWithShape="0">
                    <a:prstClr val="black">
                      <a:alpha val="40000"/>
                    </a:prstClr>
                  </a:outerShdw>
                </a:effectLst>
                <a:latin typeface="Century Gothic" panose="020B0502020202020204" pitchFamily="34" charset="0"/>
              </a:rPr>
              <a:t>PREGUNTAS</a:t>
            </a:r>
          </a:p>
        </p:txBody>
      </p:sp>
      <p:pic>
        <p:nvPicPr>
          <p:cNvPr id="3" name="Imagen 2" descr="Un par de personas de pie&#10;&#10;El contenido generado por IA puede ser incorrecto.">
            <a:extLst>
              <a:ext uri="{FF2B5EF4-FFF2-40B4-BE49-F238E27FC236}">
                <a16:creationId xmlns:a16="http://schemas.microsoft.com/office/drawing/2014/main" id="{0240F323-E5B8-EDD6-F353-5FEF76F5CD41}"/>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1332173"/>
            <a:ext cx="6519672" cy="5525827"/>
          </a:xfrm>
          <a:prstGeom prst="rect">
            <a:avLst/>
          </a:prstGeom>
        </p:spPr>
      </p:pic>
    </p:spTree>
    <p:extLst>
      <p:ext uri="{BB962C8B-B14F-4D97-AF65-F5344CB8AC3E}">
        <p14:creationId xmlns:p14="http://schemas.microsoft.com/office/powerpoint/2010/main" val="1524885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AE717-EEDA-4D4C-A0EB-50304EEAE092}"/>
              </a:ext>
            </a:extLst>
          </p:cNvPr>
          <p:cNvSpPr>
            <a:spLocks noGrp="1"/>
          </p:cNvSpPr>
          <p:nvPr>
            <p:ph type="title"/>
          </p:nvPr>
        </p:nvSpPr>
        <p:spPr>
          <a:xfrm>
            <a:off x="1967672" y="866264"/>
            <a:ext cx="10224328" cy="513959"/>
          </a:xfrm>
        </p:spPr>
        <p:txBody>
          <a:bodyPr>
            <a:noAutofit/>
          </a:bodyPr>
          <a:lstStyle/>
          <a:p>
            <a:r>
              <a:rPr lang="es-CO" sz="3200" b="1" i="0" dirty="0">
                <a:solidFill>
                  <a:schemeClr val="accent4">
                    <a:lumMod val="75000"/>
                  </a:schemeClr>
                </a:solidFill>
                <a:effectLst/>
                <a:latin typeface="Calibri" panose="020F0502020204030204" pitchFamily="34" charset="0"/>
                <a:cs typeface="Calibri" panose="020F0502020204030204" pitchFamily="34" charset="0"/>
              </a:rPr>
              <a:t>Artículo 8. Tipos de Evaluaciones médicas ocupacionales.</a:t>
            </a:r>
            <a:endParaRPr lang="es-CO" sz="3200" dirty="0">
              <a:solidFill>
                <a:schemeClr val="accent4">
                  <a:lumMod val="75000"/>
                </a:schemeClr>
              </a:solidFill>
              <a:latin typeface="Calibri" panose="020F0502020204030204" pitchFamily="34" charset="0"/>
              <a:cs typeface="Calibri" panose="020F0502020204030204" pitchFamily="34" charset="0"/>
            </a:endParaRPr>
          </a:p>
        </p:txBody>
      </p:sp>
      <p:graphicFrame>
        <p:nvGraphicFramePr>
          <p:cNvPr id="6" name="Diagrama 5">
            <a:extLst>
              <a:ext uri="{FF2B5EF4-FFF2-40B4-BE49-F238E27FC236}">
                <a16:creationId xmlns:a16="http://schemas.microsoft.com/office/drawing/2014/main" id="{EA3C6BDF-B4DB-9B41-86A4-6B20B36583FC}"/>
              </a:ext>
            </a:extLst>
          </p:cNvPr>
          <p:cNvGraphicFramePr/>
          <p:nvPr>
            <p:extLst>
              <p:ext uri="{D42A27DB-BD31-4B8C-83A1-F6EECF244321}">
                <p14:modId xmlns:p14="http://schemas.microsoft.com/office/powerpoint/2010/main" val="2741358705"/>
              </p:ext>
            </p:extLst>
          </p:nvPr>
        </p:nvGraphicFramePr>
        <p:xfrm>
          <a:off x="304801" y="1569308"/>
          <a:ext cx="8003821" cy="4975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78" name="Picture 2" descr="Telemedicina: Más de 14,645 ilustraciones y dibujos de stock con licencia  libres de regalías | Shutterstock">
            <a:extLst>
              <a:ext uri="{FF2B5EF4-FFF2-40B4-BE49-F238E27FC236}">
                <a16:creationId xmlns:a16="http://schemas.microsoft.com/office/drawing/2014/main" id="{B28CE35D-B0C6-6348-B54C-B6761FEE0C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91" r="16334" b="7063"/>
          <a:stretch/>
        </p:blipFill>
        <p:spPr bwMode="auto">
          <a:xfrm>
            <a:off x="8398932" y="2429934"/>
            <a:ext cx="3793068" cy="330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45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19F2C0-8586-244F-919D-EF6354A48D18}"/>
              </a:ext>
            </a:extLst>
          </p:cNvPr>
          <p:cNvSpPr>
            <a:spLocks noGrp="1"/>
          </p:cNvSpPr>
          <p:nvPr>
            <p:ph type="title"/>
          </p:nvPr>
        </p:nvSpPr>
        <p:spPr>
          <a:xfrm>
            <a:off x="6095999" y="481912"/>
            <a:ext cx="5186189" cy="713131"/>
          </a:xfrm>
        </p:spPr>
        <p:txBody>
          <a:bodyPr/>
          <a:lstStyle/>
          <a:p>
            <a:r>
              <a:rPr lang="es-CO" dirty="0"/>
              <a:t>AUTONOMÍA MÉDICA</a:t>
            </a:r>
          </a:p>
        </p:txBody>
      </p:sp>
      <p:graphicFrame>
        <p:nvGraphicFramePr>
          <p:cNvPr id="4" name="Marcador de contenido 3">
            <a:extLst>
              <a:ext uri="{FF2B5EF4-FFF2-40B4-BE49-F238E27FC236}">
                <a16:creationId xmlns:a16="http://schemas.microsoft.com/office/drawing/2014/main" id="{3CE1A898-7325-8B40-A8FA-B78828DC3107}"/>
              </a:ext>
            </a:extLst>
          </p:cNvPr>
          <p:cNvGraphicFramePr>
            <a:graphicFrameLocks noGrp="1"/>
          </p:cNvGraphicFramePr>
          <p:nvPr>
            <p:ph idx="1"/>
            <p:extLst>
              <p:ext uri="{D42A27DB-BD31-4B8C-83A1-F6EECF244321}">
                <p14:modId xmlns:p14="http://schemas.microsoft.com/office/powerpoint/2010/main" val="1537172145"/>
              </p:ext>
            </p:extLst>
          </p:nvPr>
        </p:nvGraphicFramePr>
        <p:xfrm>
          <a:off x="399299" y="123567"/>
          <a:ext cx="11393400" cy="6371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49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1ED1688-227A-534A-A0E4-3F84ED84925E}"/>
              </a:ext>
            </a:extLst>
          </p:cNvPr>
          <p:cNvSpPr txBox="1">
            <a:spLocks/>
          </p:cNvSpPr>
          <p:nvPr/>
        </p:nvSpPr>
        <p:spPr>
          <a:xfrm>
            <a:off x="2142435" y="564444"/>
            <a:ext cx="10224328" cy="9237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b="1" dirty="0">
                <a:solidFill>
                  <a:srgbClr val="FF7500"/>
                </a:solidFill>
                <a:latin typeface="Calibri" panose="020F0502020204030204" pitchFamily="34" charset="0"/>
                <a:cs typeface="Calibri" panose="020F0502020204030204" pitchFamily="34" charset="0"/>
              </a:rPr>
              <a:t>Artículo 8. Tipos de Evaluaciones médicas ocupacionales.</a:t>
            </a:r>
          </a:p>
          <a:p>
            <a:r>
              <a:rPr lang="es-CO" b="1" dirty="0">
                <a:solidFill>
                  <a:srgbClr val="FF7500"/>
                </a:solidFill>
                <a:latin typeface="Calibri" panose="020F0502020204030204" pitchFamily="34" charset="0"/>
                <a:cs typeface="Calibri" panose="020F0502020204030204" pitchFamily="34" charset="0"/>
              </a:rPr>
              <a:t>Parágrafo 4</a:t>
            </a:r>
          </a:p>
        </p:txBody>
      </p:sp>
      <p:graphicFrame>
        <p:nvGraphicFramePr>
          <p:cNvPr id="7" name="Marcador de contenido 6">
            <a:extLst>
              <a:ext uri="{FF2B5EF4-FFF2-40B4-BE49-F238E27FC236}">
                <a16:creationId xmlns:a16="http://schemas.microsoft.com/office/drawing/2014/main" id="{F694C10F-B593-1145-B4CB-BD6B907DA81C}"/>
              </a:ext>
            </a:extLst>
          </p:cNvPr>
          <p:cNvGraphicFramePr>
            <a:graphicFrameLocks noGrp="1"/>
          </p:cNvGraphicFramePr>
          <p:nvPr>
            <p:ph idx="1"/>
            <p:extLst>
              <p:ext uri="{D42A27DB-BD31-4B8C-83A1-F6EECF244321}">
                <p14:modId xmlns:p14="http://schemas.microsoft.com/office/powerpoint/2010/main" val="267992382"/>
              </p:ext>
            </p:extLst>
          </p:nvPr>
        </p:nvGraphicFramePr>
        <p:xfrm>
          <a:off x="549418" y="99540"/>
          <a:ext cx="11560738" cy="6860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30DA9F87-4A00-5142-B612-AEEACC25637C}"/>
              </a:ext>
            </a:extLst>
          </p:cNvPr>
          <p:cNvSpPr txBox="1"/>
          <p:nvPr/>
        </p:nvSpPr>
        <p:spPr>
          <a:xfrm>
            <a:off x="1129768" y="99539"/>
            <a:ext cx="6190734" cy="369332"/>
          </a:xfrm>
          <a:prstGeom prst="rect">
            <a:avLst/>
          </a:prstGeom>
          <a:noFill/>
        </p:spPr>
        <p:txBody>
          <a:bodyPr wrap="square">
            <a:spAutoFit/>
          </a:bodyPr>
          <a:lstStyle/>
          <a:p>
            <a:pPr lvl="0"/>
            <a:r>
              <a:rPr lang="es-CO" b="0" i="0" dirty="0"/>
              <a:t>Las </a:t>
            </a:r>
            <a:r>
              <a:rPr lang="es-CO" b="1" dirty="0"/>
              <a:t>EMO</a:t>
            </a:r>
            <a:r>
              <a:rPr lang="es-CO" b="0" i="0" dirty="0"/>
              <a:t> </a:t>
            </a:r>
            <a:endParaRPr lang="es-CO" dirty="0"/>
          </a:p>
        </p:txBody>
      </p:sp>
    </p:spTree>
    <p:extLst>
      <p:ext uri="{BB962C8B-B14F-4D97-AF65-F5344CB8AC3E}">
        <p14:creationId xmlns:p14="http://schemas.microsoft.com/office/powerpoint/2010/main" val="982768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1ED1688-227A-534A-A0E4-3F84ED84925E}"/>
              </a:ext>
            </a:extLst>
          </p:cNvPr>
          <p:cNvSpPr txBox="1">
            <a:spLocks/>
          </p:cNvSpPr>
          <p:nvPr/>
        </p:nvSpPr>
        <p:spPr>
          <a:xfrm>
            <a:off x="1450456" y="123567"/>
            <a:ext cx="10224328" cy="9237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b="1" dirty="0">
                <a:latin typeface="Calibri" panose="020F0502020204030204" pitchFamily="34" charset="0"/>
                <a:cs typeface="Calibri" panose="020F0502020204030204" pitchFamily="34" charset="0"/>
              </a:rPr>
              <a:t>Artículo 8. Tipos de Evaluaciones médicas ocupacionales.</a:t>
            </a:r>
          </a:p>
          <a:p>
            <a:r>
              <a:rPr lang="es-CO" b="1" dirty="0">
                <a:latin typeface="Calibri" panose="020F0502020204030204" pitchFamily="34" charset="0"/>
                <a:cs typeface="Calibri" panose="020F0502020204030204" pitchFamily="34" charset="0"/>
              </a:rPr>
              <a:t>Parágrafo 4</a:t>
            </a:r>
          </a:p>
        </p:txBody>
      </p:sp>
      <p:graphicFrame>
        <p:nvGraphicFramePr>
          <p:cNvPr id="7" name="Marcador de contenido 6">
            <a:extLst>
              <a:ext uri="{FF2B5EF4-FFF2-40B4-BE49-F238E27FC236}">
                <a16:creationId xmlns:a16="http://schemas.microsoft.com/office/drawing/2014/main" id="{F694C10F-B593-1145-B4CB-BD6B907DA81C}"/>
              </a:ext>
            </a:extLst>
          </p:cNvPr>
          <p:cNvGraphicFramePr>
            <a:graphicFrameLocks noGrp="1"/>
          </p:cNvGraphicFramePr>
          <p:nvPr>
            <p:ph idx="1"/>
            <p:extLst>
              <p:ext uri="{D42A27DB-BD31-4B8C-83A1-F6EECF244321}">
                <p14:modId xmlns:p14="http://schemas.microsoft.com/office/powerpoint/2010/main" val="1712760345"/>
              </p:ext>
            </p:extLst>
          </p:nvPr>
        </p:nvGraphicFramePr>
        <p:xfrm>
          <a:off x="-457199" y="123568"/>
          <a:ext cx="12649200" cy="7241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6744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08BC4293-B0EE-9449-97E4-3DB389165249}"/>
              </a:ext>
            </a:extLst>
          </p:cNvPr>
          <p:cNvGraphicFramePr>
            <a:graphicFrameLocks noGrp="1"/>
          </p:cNvGraphicFramePr>
          <p:nvPr>
            <p:ph idx="1"/>
            <p:extLst>
              <p:ext uri="{D42A27DB-BD31-4B8C-83A1-F6EECF244321}">
                <p14:modId xmlns:p14="http://schemas.microsoft.com/office/powerpoint/2010/main" val="3982771785"/>
              </p:ext>
            </p:extLst>
          </p:nvPr>
        </p:nvGraphicFramePr>
        <p:xfrm>
          <a:off x="4681330" y="735497"/>
          <a:ext cx="6420678" cy="5655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720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1ED1688-227A-534A-A0E4-3F84ED84925E}"/>
              </a:ext>
            </a:extLst>
          </p:cNvPr>
          <p:cNvSpPr txBox="1">
            <a:spLocks/>
          </p:cNvSpPr>
          <p:nvPr/>
        </p:nvSpPr>
        <p:spPr>
          <a:xfrm>
            <a:off x="2142435" y="564444"/>
            <a:ext cx="10224328" cy="9237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b="1" dirty="0">
                <a:solidFill>
                  <a:srgbClr val="FF7500"/>
                </a:solidFill>
                <a:latin typeface="Calibri" panose="020F0502020204030204" pitchFamily="34" charset="0"/>
                <a:cs typeface="Calibri" panose="020F0502020204030204" pitchFamily="34" charset="0"/>
              </a:rPr>
              <a:t>Artículo 8. Tipos de Evaluaciones médicas ocupacionales.</a:t>
            </a:r>
          </a:p>
          <a:p>
            <a:r>
              <a:rPr lang="es-CO" b="1" dirty="0">
                <a:solidFill>
                  <a:srgbClr val="FF7500"/>
                </a:solidFill>
                <a:latin typeface="Calibri" panose="020F0502020204030204" pitchFamily="34" charset="0"/>
                <a:cs typeface="Calibri" panose="020F0502020204030204" pitchFamily="34" charset="0"/>
              </a:rPr>
              <a:t>Parágrafo 4</a:t>
            </a:r>
          </a:p>
        </p:txBody>
      </p:sp>
      <p:graphicFrame>
        <p:nvGraphicFramePr>
          <p:cNvPr id="7" name="Marcador de contenido 6">
            <a:extLst>
              <a:ext uri="{FF2B5EF4-FFF2-40B4-BE49-F238E27FC236}">
                <a16:creationId xmlns:a16="http://schemas.microsoft.com/office/drawing/2014/main" id="{F694C10F-B593-1145-B4CB-BD6B907DA81C}"/>
              </a:ext>
            </a:extLst>
          </p:cNvPr>
          <p:cNvGraphicFramePr>
            <a:graphicFrameLocks noGrp="1"/>
          </p:cNvGraphicFramePr>
          <p:nvPr>
            <p:ph idx="1"/>
            <p:extLst>
              <p:ext uri="{D42A27DB-BD31-4B8C-83A1-F6EECF244321}">
                <p14:modId xmlns:p14="http://schemas.microsoft.com/office/powerpoint/2010/main" val="3467462306"/>
              </p:ext>
            </p:extLst>
          </p:nvPr>
        </p:nvGraphicFramePr>
        <p:xfrm>
          <a:off x="5252156" y="934988"/>
          <a:ext cx="6858000" cy="6024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2" name="Picture 2" descr="Vectores de Telemedicina - Descarga vectores gratis de gran calidad de  Freepik | Freepik">
            <a:extLst>
              <a:ext uri="{FF2B5EF4-FFF2-40B4-BE49-F238E27FC236}">
                <a16:creationId xmlns:a16="http://schemas.microsoft.com/office/drawing/2014/main" id="{FE2E3F6F-CF02-E94C-9AC4-A729A2CA7C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66" y="2248929"/>
            <a:ext cx="4609069" cy="460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0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4">
            <a:extLst>
              <a:ext uri="{FF2B5EF4-FFF2-40B4-BE49-F238E27FC236}">
                <a16:creationId xmlns:a16="http://schemas.microsoft.com/office/drawing/2014/main" id="{50CB1C02-DDA9-277F-57BF-CF07E3B3D6EE}"/>
              </a:ext>
            </a:extLst>
          </p:cNvPr>
          <p:cNvSpPr/>
          <p:nvPr/>
        </p:nvSpPr>
        <p:spPr>
          <a:xfrm>
            <a:off x="4436787" y="2093612"/>
            <a:ext cx="398064" cy="398064"/>
          </a:xfrm>
          <a:custGeom>
            <a:avLst/>
            <a:gdLst/>
            <a:ahLst/>
            <a:cxnLst/>
            <a:rect l="l" t="t" r="r" b="b"/>
            <a:pathLst>
              <a:path w="743173" h="743173">
                <a:moveTo>
                  <a:pt x="0" y="0"/>
                </a:moveTo>
                <a:lnTo>
                  <a:pt x="743173" y="0"/>
                </a:lnTo>
                <a:lnTo>
                  <a:pt x="743173" y="743173"/>
                </a:lnTo>
                <a:lnTo>
                  <a:pt x="0" y="743173"/>
                </a:lnTo>
                <a:lnTo>
                  <a:pt x="0" y="0"/>
                </a:lnTo>
                <a:close/>
              </a:path>
            </a:pathLst>
          </a:custGeom>
          <a:solidFill>
            <a:schemeClr val="accent1"/>
          </a:solidFill>
        </p:spPr>
        <p:txBody>
          <a:bodyPr/>
          <a:lstStyle/>
          <a:p>
            <a:endParaRPr lang="es-CO">
              <a:solidFill>
                <a:schemeClr val="accent5">
                  <a:lumMod val="75000"/>
                </a:schemeClr>
              </a:solidFill>
            </a:endParaRPr>
          </a:p>
        </p:txBody>
      </p:sp>
      <p:sp>
        <p:nvSpPr>
          <p:cNvPr id="5" name="Elipse 4">
            <a:extLst>
              <a:ext uri="{FF2B5EF4-FFF2-40B4-BE49-F238E27FC236}">
                <a16:creationId xmlns:a16="http://schemas.microsoft.com/office/drawing/2014/main" id="{3AA196E7-9771-7FF8-F4E1-14655D3789A3}"/>
              </a:ext>
            </a:extLst>
          </p:cNvPr>
          <p:cNvSpPr/>
          <p:nvPr/>
        </p:nvSpPr>
        <p:spPr>
          <a:xfrm>
            <a:off x="995295" y="1426464"/>
            <a:ext cx="2596896" cy="259689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dirty="0">
                <a:solidFill>
                  <a:srgbClr val="003145"/>
                </a:solidFill>
                <a:latin typeface="Century Gothic" panose="020B0502020202020204" pitchFamily="34" charset="0"/>
              </a:rPr>
              <a:t>FOTO EXPERTO</a:t>
            </a:r>
          </a:p>
        </p:txBody>
      </p:sp>
      <p:sp>
        <p:nvSpPr>
          <p:cNvPr id="6" name="CuadroTexto 5">
            <a:extLst>
              <a:ext uri="{FF2B5EF4-FFF2-40B4-BE49-F238E27FC236}">
                <a16:creationId xmlns:a16="http://schemas.microsoft.com/office/drawing/2014/main" id="{4DA2179F-A5E5-3C90-E06A-79C0916F6FE4}"/>
              </a:ext>
            </a:extLst>
          </p:cNvPr>
          <p:cNvSpPr txBox="1"/>
          <p:nvPr/>
        </p:nvSpPr>
        <p:spPr>
          <a:xfrm>
            <a:off x="4331368" y="1051218"/>
            <a:ext cx="6977494" cy="523220"/>
          </a:xfrm>
          <a:prstGeom prst="rect">
            <a:avLst/>
          </a:prstGeom>
          <a:noFill/>
        </p:spPr>
        <p:txBody>
          <a:bodyPr wrap="square" rtlCol="0">
            <a:spAutoFit/>
          </a:bodyPr>
          <a:lstStyle/>
          <a:p>
            <a:r>
              <a:rPr lang="es-CO" sz="2800" b="1" dirty="0">
                <a:solidFill>
                  <a:schemeClr val="accent5">
                    <a:lumMod val="75000"/>
                  </a:schemeClr>
                </a:solidFill>
                <a:latin typeface="Century Gothic" panose="020B0502020202020204" pitchFamily="34" charset="0"/>
              </a:rPr>
              <a:t>CRISTIAN ALONSO RAMÍREZ</a:t>
            </a:r>
          </a:p>
        </p:txBody>
      </p:sp>
      <p:sp>
        <p:nvSpPr>
          <p:cNvPr id="7" name="CuadroTexto 6">
            <a:extLst>
              <a:ext uri="{FF2B5EF4-FFF2-40B4-BE49-F238E27FC236}">
                <a16:creationId xmlns:a16="http://schemas.microsoft.com/office/drawing/2014/main" id="{215DAA0E-2ECD-4C4F-D40C-CD789BC198EC}"/>
              </a:ext>
            </a:extLst>
          </p:cNvPr>
          <p:cNvSpPr txBox="1"/>
          <p:nvPr/>
        </p:nvSpPr>
        <p:spPr>
          <a:xfrm>
            <a:off x="4331368" y="1553611"/>
            <a:ext cx="6977494" cy="276999"/>
          </a:xfrm>
          <a:prstGeom prst="rect">
            <a:avLst/>
          </a:prstGeom>
          <a:noFill/>
        </p:spPr>
        <p:txBody>
          <a:bodyPr wrap="square" rtlCol="0">
            <a:spAutoFit/>
          </a:bodyPr>
          <a:lstStyle/>
          <a:p>
            <a:r>
              <a:rPr lang="es-MX" sz="1200" b="1" dirty="0">
                <a:solidFill>
                  <a:schemeClr val="accent5">
                    <a:lumMod val="75000"/>
                  </a:schemeClr>
                </a:solidFill>
                <a:latin typeface="Century Gothic" panose="020B0502020202020204" pitchFamily="34" charset="0"/>
              </a:rPr>
              <a:t>COMUNIDAD NACIONAL DEL CONOCIMIENTO DE MEDICINA PREVENTIVA Y DEL TRABAJO</a:t>
            </a:r>
            <a:endParaRPr lang="es-CO" sz="1200" b="1" dirty="0">
              <a:solidFill>
                <a:schemeClr val="accent5">
                  <a:lumMod val="75000"/>
                </a:schemeClr>
              </a:solidFill>
              <a:latin typeface="Century Gothic" panose="020B0502020202020204" pitchFamily="34" charset="0"/>
            </a:endParaRPr>
          </a:p>
        </p:txBody>
      </p:sp>
      <p:graphicFrame>
        <p:nvGraphicFramePr>
          <p:cNvPr id="2" name="Diagrama 1">
            <a:extLst>
              <a:ext uri="{FF2B5EF4-FFF2-40B4-BE49-F238E27FC236}">
                <a16:creationId xmlns:a16="http://schemas.microsoft.com/office/drawing/2014/main" id="{09323A09-C9F3-2F40-B769-36E1F5081EC0}"/>
              </a:ext>
            </a:extLst>
          </p:cNvPr>
          <p:cNvGraphicFramePr/>
          <p:nvPr>
            <p:extLst>
              <p:ext uri="{D42A27DB-BD31-4B8C-83A1-F6EECF244321}">
                <p14:modId xmlns:p14="http://schemas.microsoft.com/office/powerpoint/2010/main" val="2191792731"/>
              </p:ext>
            </p:extLst>
          </p:nvPr>
        </p:nvGraphicFramePr>
        <p:xfrm>
          <a:off x="2313108" y="4196291"/>
          <a:ext cx="7968260" cy="2572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reeform 13">
            <a:extLst>
              <a:ext uri="{FF2B5EF4-FFF2-40B4-BE49-F238E27FC236}">
                <a16:creationId xmlns:a16="http://schemas.microsoft.com/office/drawing/2014/main" id="{68ABB9E5-10AD-D8BD-D0C4-DFFD6D0169D0}"/>
              </a:ext>
            </a:extLst>
          </p:cNvPr>
          <p:cNvSpPr/>
          <p:nvPr/>
        </p:nvSpPr>
        <p:spPr>
          <a:xfrm>
            <a:off x="4436787" y="2652685"/>
            <a:ext cx="398064" cy="398064"/>
          </a:xfrm>
          <a:custGeom>
            <a:avLst/>
            <a:gdLst/>
            <a:ahLst/>
            <a:cxnLst/>
            <a:rect l="l" t="t" r="r" b="b"/>
            <a:pathLst>
              <a:path w="743173" h="743173">
                <a:moveTo>
                  <a:pt x="0" y="0"/>
                </a:moveTo>
                <a:lnTo>
                  <a:pt x="743173" y="0"/>
                </a:lnTo>
                <a:lnTo>
                  <a:pt x="743173" y="743173"/>
                </a:lnTo>
                <a:lnTo>
                  <a:pt x="0" y="743173"/>
                </a:lnTo>
                <a:lnTo>
                  <a:pt x="0" y="0"/>
                </a:lnTo>
                <a:close/>
              </a:path>
            </a:pathLst>
          </a:custGeom>
          <a:solidFill>
            <a:schemeClr val="accent1"/>
          </a:solidFill>
        </p:spPr>
        <p:txBody>
          <a:bodyPr/>
          <a:lstStyle/>
          <a:p>
            <a:endParaRPr lang="es-CO">
              <a:solidFill>
                <a:schemeClr val="accent5">
                  <a:lumMod val="75000"/>
                </a:schemeClr>
              </a:solidFill>
            </a:endParaRPr>
          </a:p>
        </p:txBody>
      </p:sp>
      <p:sp>
        <p:nvSpPr>
          <p:cNvPr id="13" name="TextBox 26">
            <a:extLst>
              <a:ext uri="{FF2B5EF4-FFF2-40B4-BE49-F238E27FC236}">
                <a16:creationId xmlns:a16="http://schemas.microsoft.com/office/drawing/2014/main" id="{A023269F-DDF4-547A-07F6-DE6441A3BD42}"/>
              </a:ext>
            </a:extLst>
          </p:cNvPr>
          <p:cNvSpPr txBox="1"/>
          <p:nvPr/>
        </p:nvSpPr>
        <p:spPr>
          <a:xfrm>
            <a:off x="4946426" y="2688627"/>
            <a:ext cx="3486264" cy="326180"/>
          </a:xfrm>
          <a:prstGeom prst="rect">
            <a:avLst/>
          </a:prstGeom>
        </p:spPr>
        <p:txBody>
          <a:bodyPr lIns="0" tIns="0" rIns="0" bIns="0" rtlCol="0" anchor="t">
            <a:spAutoFit/>
          </a:bodyPr>
          <a:lstStyle/>
          <a:p>
            <a:pPr algn="just">
              <a:lnSpc>
                <a:spcPts val="2800"/>
              </a:lnSpc>
              <a:spcBef>
                <a:spcPct val="0"/>
              </a:spcBef>
            </a:pPr>
            <a:r>
              <a:rPr lang="en-US" dirty="0">
                <a:solidFill>
                  <a:schemeClr val="accent5">
                    <a:lumMod val="75000"/>
                  </a:schemeClr>
                </a:solidFill>
                <a:latin typeface="Century Gothic" panose="020B0502020202020204" pitchFamily="34" charset="0"/>
              </a:rPr>
              <a:t>3165292972</a:t>
            </a:r>
          </a:p>
        </p:txBody>
      </p:sp>
      <p:sp>
        <p:nvSpPr>
          <p:cNvPr id="14" name="TextBox 27">
            <a:extLst>
              <a:ext uri="{FF2B5EF4-FFF2-40B4-BE49-F238E27FC236}">
                <a16:creationId xmlns:a16="http://schemas.microsoft.com/office/drawing/2014/main" id="{5826D4EE-6530-095A-690F-20E10AFF2EAB}"/>
              </a:ext>
            </a:extLst>
          </p:cNvPr>
          <p:cNvSpPr txBox="1"/>
          <p:nvPr/>
        </p:nvSpPr>
        <p:spPr>
          <a:xfrm>
            <a:off x="4946426" y="2129554"/>
            <a:ext cx="3486264" cy="243656"/>
          </a:xfrm>
          <a:prstGeom prst="rect">
            <a:avLst/>
          </a:prstGeom>
        </p:spPr>
        <p:txBody>
          <a:bodyPr lIns="0" tIns="0" rIns="0" bIns="0" rtlCol="0" anchor="t">
            <a:spAutoFit/>
          </a:bodyPr>
          <a:lstStyle/>
          <a:p>
            <a:pPr algn="just" defTabSz="609660">
              <a:lnSpc>
                <a:spcPts val="1867"/>
              </a:lnSpc>
              <a:spcBef>
                <a:spcPct val="0"/>
              </a:spcBef>
              <a:defRPr/>
            </a:pPr>
            <a:r>
              <a:rPr lang="en-US" dirty="0" err="1">
                <a:solidFill>
                  <a:schemeClr val="accent5">
                    <a:lumMod val="75000"/>
                  </a:schemeClr>
                </a:solidFill>
                <a:latin typeface="Arial"/>
              </a:rPr>
              <a:t>c</a:t>
            </a:r>
            <a:r>
              <a:rPr lang="en-US" sz="1800" dirty="0" err="1">
                <a:solidFill>
                  <a:schemeClr val="accent5">
                    <a:lumMod val="75000"/>
                  </a:schemeClr>
                </a:solidFill>
                <a:latin typeface="Arial"/>
              </a:rPr>
              <a:t>ristianalonso_r@hotmail.com</a:t>
            </a:r>
            <a:endParaRPr lang="en-US" sz="1800" dirty="0">
              <a:solidFill>
                <a:schemeClr val="accent5">
                  <a:lumMod val="75000"/>
                </a:schemeClr>
              </a:solidFill>
              <a:latin typeface="Arial"/>
            </a:endParaRPr>
          </a:p>
        </p:txBody>
      </p:sp>
      <p:pic>
        <p:nvPicPr>
          <p:cNvPr id="10" name="Imagen 9">
            <a:extLst>
              <a:ext uri="{FF2B5EF4-FFF2-40B4-BE49-F238E27FC236}">
                <a16:creationId xmlns:a16="http://schemas.microsoft.com/office/drawing/2014/main" id="{12F189F4-AD11-0442-8701-D25950FE8766}"/>
              </a:ext>
            </a:extLst>
          </p:cNvPr>
          <p:cNvPicPr>
            <a:picLocks noChangeAspect="1"/>
          </p:cNvPicPr>
          <p:nvPr/>
        </p:nvPicPr>
        <p:blipFill>
          <a:blip r:embed="rId7"/>
          <a:stretch>
            <a:fillRect/>
          </a:stretch>
        </p:blipFill>
        <p:spPr>
          <a:xfrm>
            <a:off x="464430" y="529907"/>
            <a:ext cx="3660707" cy="3594832"/>
          </a:xfrm>
          <a:prstGeom prst="ellipse">
            <a:avLst/>
          </a:prstGeom>
          <a:ln w="63500" cap="rnd">
            <a:solidFill>
              <a:schemeClr val="accent6">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67869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44F83CC9-4F3A-D24C-BF9F-4C1C9068F7E9}"/>
              </a:ext>
            </a:extLst>
          </p:cNvPr>
          <p:cNvGraphicFramePr>
            <a:graphicFrameLocks noGrp="1"/>
          </p:cNvGraphicFramePr>
          <p:nvPr>
            <p:ph idx="1"/>
            <p:extLst>
              <p:ext uri="{D42A27DB-BD31-4B8C-83A1-F6EECF244321}">
                <p14:modId xmlns:p14="http://schemas.microsoft.com/office/powerpoint/2010/main" val="1184998565"/>
              </p:ext>
            </p:extLst>
          </p:nvPr>
        </p:nvGraphicFramePr>
        <p:xfrm>
          <a:off x="454454" y="818425"/>
          <a:ext cx="6660445" cy="6254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26" name="Picture 2" descr="Examen Médico Preocupacional: ¿Qué es? ¿En qué consiste?">
            <a:extLst>
              <a:ext uri="{FF2B5EF4-FFF2-40B4-BE49-F238E27FC236}">
                <a16:creationId xmlns:a16="http://schemas.microsoft.com/office/drawing/2014/main" id="{4ED24411-1156-3F4D-B77F-A76B73E5B6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3835" y="2233990"/>
            <a:ext cx="5228165" cy="348544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FFDB3EC-C9B7-6A4A-A7C1-D744C934C29E}"/>
              </a:ext>
            </a:extLst>
          </p:cNvPr>
          <p:cNvSpPr txBox="1"/>
          <p:nvPr/>
        </p:nvSpPr>
        <p:spPr>
          <a:xfrm>
            <a:off x="1594021" y="234622"/>
            <a:ext cx="6104238" cy="646331"/>
          </a:xfrm>
          <a:prstGeom prst="rect">
            <a:avLst/>
          </a:prstGeom>
          <a:noFill/>
        </p:spPr>
        <p:txBody>
          <a:bodyPr wrap="square">
            <a:spAutoFit/>
          </a:bodyPr>
          <a:lstStyle/>
          <a:p>
            <a:pPr lvl="0"/>
            <a:r>
              <a:rPr lang="es-CO" sz="3600" b="1" dirty="0">
                <a:latin typeface="Calibri" panose="020F0502020204030204" pitchFamily="34" charset="0"/>
                <a:cs typeface="Calibri" panose="020F0502020204030204" pitchFamily="34" charset="0"/>
              </a:rPr>
              <a:t>EMO de pre-ingreso.</a:t>
            </a:r>
            <a:r>
              <a:rPr lang="es-CO" sz="3600" b="1" dirty="0">
                <a:effectLst/>
                <a:latin typeface="Calibri" panose="020F0502020204030204" pitchFamily="34" charset="0"/>
                <a:ea typeface="Times New Roman" panose="02020603050405020304" pitchFamily="18" charset="0"/>
                <a:cs typeface="Calibri" panose="020F0502020204030204" pitchFamily="34" charset="0"/>
              </a:rPr>
              <a:t> Artículo 9</a:t>
            </a:r>
            <a:r>
              <a:rPr lang="es-CO" sz="36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57278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44F83CC9-4F3A-D24C-BF9F-4C1C9068F7E9}"/>
              </a:ext>
            </a:extLst>
          </p:cNvPr>
          <p:cNvGraphicFramePr>
            <a:graphicFrameLocks noGrp="1"/>
          </p:cNvGraphicFramePr>
          <p:nvPr>
            <p:ph idx="1"/>
            <p:extLst>
              <p:ext uri="{D42A27DB-BD31-4B8C-83A1-F6EECF244321}">
                <p14:modId xmlns:p14="http://schemas.microsoft.com/office/powerpoint/2010/main" val="3222420879"/>
              </p:ext>
            </p:extLst>
          </p:nvPr>
        </p:nvGraphicFramePr>
        <p:xfrm>
          <a:off x="323868" y="98854"/>
          <a:ext cx="7979872" cy="6672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26" name="Picture 2" descr="Examen Médico Preocupacional: ¿Qué es? ¿En qué consiste?">
            <a:extLst>
              <a:ext uri="{FF2B5EF4-FFF2-40B4-BE49-F238E27FC236}">
                <a16:creationId xmlns:a16="http://schemas.microsoft.com/office/drawing/2014/main" id="{4ED24411-1156-3F4D-B77F-A76B73E5B6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399"/>
          <a:stretch/>
        </p:blipFill>
        <p:spPr bwMode="auto">
          <a:xfrm>
            <a:off x="7463481" y="1839173"/>
            <a:ext cx="4736757" cy="348544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FFDB3EC-C9B7-6A4A-A7C1-D744C934C29E}"/>
              </a:ext>
            </a:extLst>
          </p:cNvPr>
          <p:cNvSpPr txBox="1"/>
          <p:nvPr/>
        </p:nvSpPr>
        <p:spPr>
          <a:xfrm>
            <a:off x="6096000" y="0"/>
            <a:ext cx="6104238" cy="646331"/>
          </a:xfrm>
          <a:prstGeom prst="rect">
            <a:avLst/>
          </a:prstGeom>
          <a:noFill/>
        </p:spPr>
        <p:txBody>
          <a:bodyPr wrap="square">
            <a:spAutoFit/>
          </a:bodyPr>
          <a:lstStyle/>
          <a:p>
            <a:pPr lvl="0"/>
            <a:r>
              <a:rPr lang="es-CO" sz="3600" b="1" dirty="0">
                <a:latin typeface="Calibri" panose="020F0502020204030204" pitchFamily="34" charset="0"/>
                <a:cs typeface="Calibri" panose="020F0502020204030204" pitchFamily="34" charset="0"/>
              </a:rPr>
              <a:t>EMO de pre-ingreso.</a:t>
            </a:r>
            <a:r>
              <a:rPr lang="es-CO" sz="3600" b="1" dirty="0">
                <a:effectLst/>
                <a:latin typeface="Calibri" panose="020F0502020204030204" pitchFamily="34" charset="0"/>
                <a:ea typeface="Times New Roman" panose="02020603050405020304" pitchFamily="18" charset="0"/>
                <a:cs typeface="Calibri" panose="020F0502020204030204" pitchFamily="34" charset="0"/>
              </a:rPr>
              <a:t> Artículo 9</a:t>
            </a:r>
            <a:r>
              <a:rPr lang="es-CO" sz="36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78863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54B79-F2C9-A448-8849-13AC465A102A}"/>
              </a:ext>
            </a:extLst>
          </p:cNvPr>
          <p:cNvSpPr>
            <a:spLocks noGrp="1"/>
          </p:cNvSpPr>
          <p:nvPr>
            <p:ph type="title"/>
          </p:nvPr>
        </p:nvSpPr>
        <p:spPr>
          <a:xfrm>
            <a:off x="2362477" y="509311"/>
            <a:ext cx="8828984" cy="1270208"/>
          </a:xfrm>
        </p:spPr>
        <p:txBody>
          <a:bodyPr>
            <a:normAutofit/>
          </a:bodyPr>
          <a:lstStyle/>
          <a:p>
            <a:r>
              <a:rPr lang="es-CO" sz="4000" b="1" i="0" dirty="0">
                <a:solidFill>
                  <a:srgbClr val="333333"/>
                </a:solidFill>
                <a:effectLst/>
                <a:latin typeface="Work Sans" pitchFamily="2" charset="77"/>
              </a:rPr>
              <a:t>ARTÍCULO 2.2.4.2.2.18</a:t>
            </a:r>
            <a:r>
              <a:rPr lang="es-CO" sz="4000" b="1" i="1" dirty="0">
                <a:solidFill>
                  <a:srgbClr val="333333"/>
                </a:solidFill>
                <a:effectLst/>
                <a:latin typeface="Work Sans" pitchFamily="2" charset="77"/>
              </a:rPr>
              <a:t>. Exámenes médicos ocupacionales. </a:t>
            </a:r>
            <a:endParaRPr lang="es-CO" sz="4000" dirty="0"/>
          </a:p>
        </p:txBody>
      </p:sp>
      <p:graphicFrame>
        <p:nvGraphicFramePr>
          <p:cNvPr id="4" name="Diagrama 3">
            <a:extLst>
              <a:ext uri="{FF2B5EF4-FFF2-40B4-BE49-F238E27FC236}">
                <a16:creationId xmlns:a16="http://schemas.microsoft.com/office/drawing/2014/main" id="{4ECB6280-B6E4-9C47-8C51-F8068E2DCD94}"/>
              </a:ext>
            </a:extLst>
          </p:cNvPr>
          <p:cNvGraphicFramePr/>
          <p:nvPr>
            <p:extLst>
              <p:ext uri="{D42A27DB-BD31-4B8C-83A1-F6EECF244321}">
                <p14:modId xmlns:p14="http://schemas.microsoft.com/office/powerpoint/2010/main" val="3403720806"/>
              </p:ext>
            </p:extLst>
          </p:nvPr>
        </p:nvGraphicFramePr>
        <p:xfrm>
          <a:off x="3815644" y="1816446"/>
          <a:ext cx="8215673" cy="4532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6DACBC95-E291-3B45-A346-DB6500018EEF}"/>
              </a:ext>
            </a:extLst>
          </p:cNvPr>
          <p:cNvSpPr txBox="1"/>
          <p:nvPr/>
        </p:nvSpPr>
        <p:spPr>
          <a:xfrm>
            <a:off x="4914899" y="6488668"/>
            <a:ext cx="6097656" cy="369332"/>
          </a:xfrm>
          <a:prstGeom prst="rect">
            <a:avLst/>
          </a:prstGeom>
          <a:noFill/>
        </p:spPr>
        <p:txBody>
          <a:bodyPr wrap="square">
            <a:spAutoFit/>
          </a:bodyPr>
          <a:lstStyle/>
          <a:p>
            <a:pPr lvl="0"/>
            <a:r>
              <a:rPr lang="es-CO" b="0" i="1" dirty="0"/>
              <a:t>(Decreto 723 de 2013, art. </a:t>
            </a:r>
            <a:r>
              <a:rPr lang="es-CO" b="0" i="1" dirty="0">
                <a:hlinkClick r:id="rId7"/>
              </a:rPr>
              <a:t>18</a:t>
            </a:r>
            <a:r>
              <a:rPr lang="es-CO" b="0" i="1" dirty="0"/>
              <a:t>)</a:t>
            </a:r>
            <a:endParaRPr lang="es-CO" dirty="0"/>
          </a:p>
        </p:txBody>
      </p:sp>
    </p:spTree>
    <p:extLst>
      <p:ext uri="{BB962C8B-B14F-4D97-AF65-F5344CB8AC3E}">
        <p14:creationId xmlns:p14="http://schemas.microsoft.com/office/powerpoint/2010/main" val="1162662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353F0-2BC1-7F48-AA11-03BB6E479D3A}"/>
              </a:ext>
            </a:extLst>
          </p:cNvPr>
          <p:cNvSpPr>
            <a:spLocks noGrp="1"/>
          </p:cNvSpPr>
          <p:nvPr>
            <p:ph type="title"/>
          </p:nvPr>
        </p:nvSpPr>
        <p:spPr>
          <a:xfrm>
            <a:off x="2113998" y="874643"/>
            <a:ext cx="10515600" cy="477492"/>
          </a:xfrm>
        </p:spPr>
        <p:txBody>
          <a:bodyPr>
            <a:noAutofit/>
          </a:bodyPr>
          <a:lstStyle/>
          <a:p>
            <a:r>
              <a:rPr lang="es-CO" sz="36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Artículo 10. Evaluaciones Médicas periódicas</a:t>
            </a:r>
            <a:endParaRPr lang="es-CO" sz="3600" dirty="0"/>
          </a:p>
        </p:txBody>
      </p:sp>
      <p:graphicFrame>
        <p:nvGraphicFramePr>
          <p:cNvPr id="4" name="Diagrama 3">
            <a:extLst>
              <a:ext uri="{FF2B5EF4-FFF2-40B4-BE49-F238E27FC236}">
                <a16:creationId xmlns:a16="http://schemas.microsoft.com/office/drawing/2014/main" id="{C94B5E5D-AEFD-7A42-9172-ADA2F30BC94F}"/>
              </a:ext>
            </a:extLst>
          </p:cNvPr>
          <p:cNvGraphicFramePr/>
          <p:nvPr>
            <p:extLst>
              <p:ext uri="{D42A27DB-BD31-4B8C-83A1-F6EECF244321}">
                <p14:modId xmlns:p14="http://schemas.microsoft.com/office/powerpoint/2010/main" val="1414471025"/>
              </p:ext>
            </p:extLst>
          </p:nvPr>
        </p:nvGraphicFramePr>
        <p:xfrm>
          <a:off x="1075267" y="1659467"/>
          <a:ext cx="10292643" cy="4624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594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353F0-2BC1-7F48-AA11-03BB6E479D3A}"/>
              </a:ext>
            </a:extLst>
          </p:cNvPr>
          <p:cNvSpPr>
            <a:spLocks noGrp="1"/>
          </p:cNvSpPr>
          <p:nvPr>
            <p:ph type="title"/>
          </p:nvPr>
        </p:nvSpPr>
        <p:spPr>
          <a:xfrm>
            <a:off x="2442809" y="620888"/>
            <a:ext cx="9862079" cy="618465"/>
          </a:xfrm>
        </p:spPr>
        <p:txBody>
          <a:bodyPr>
            <a:noAutofit/>
          </a:bodyPr>
          <a:lstStyle/>
          <a:p>
            <a:r>
              <a:rPr lang="es-CO" sz="3600" b="1" dirty="0">
                <a:effectLst/>
                <a:latin typeface="Roboto" panose="02000000000000000000" pitchFamily="2" charset="0"/>
                <a:ea typeface="Times New Roman" panose="02020603050405020304" pitchFamily="18" charset="0"/>
                <a:cs typeface="Times New Roman" panose="02020603050405020304" pitchFamily="18" charset="0"/>
              </a:rPr>
              <a:t>Artículo 10. Evaluaciones Médicas periódicas</a:t>
            </a:r>
            <a:endParaRPr lang="es-CO" sz="3600" dirty="0"/>
          </a:p>
        </p:txBody>
      </p:sp>
      <p:graphicFrame>
        <p:nvGraphicFramePr>
          <p:cNvPr id="4" name="Diagrama 3">
            <a:extLst>
              <a:ext uri="{FF2B5EF4-FFF2-40B4-BE49-F238E27FC236}">
                <a16:creationId xmlns:a16="http://schemas.microsoft.com/office/drawing/2014/main" id="{C94B5E5D-AEFD-7A42-9172-ADA2F30BC94F}"/>
              </a:ext>
            </a:extLst>
          </p:cNvPr>
          <p:cNvGraphicFramePr/>
          <p:nvPr>
            <p:extLst>
              <p:ext uri="{D42A27DB-BD31-4B8C-83A1-F6EECF244321}">
                <p14:modId xmlns:p14="http://schemas.microsoft.com/office/powerpoint/2010/main" val="3986910689"/>
              </p:ext>
            </p:extLst>
          </p:nvPr>
        </p:nvGraphicFramePr>
        <p:xfrm>
          <a:off x="838201" y="1411111"/>
          <a:ext cx="11060288" cy="5267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783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353F0-2BC1-7F48-AA11-03BB6E479D3A}"/>
              </a:ext>
            </a:extLst>
          </p:cNvPr>
          <p:cNvSpPr>
            <a:spLocks noGrp="1"/>
          </p:cNvSpPr>
          <p:nvPr>
            <p:ph type="title"/>
          </p:nvPr>
        </p:nvSpPr>
        <p:spPr>
          <a:xfrm>
            <a:off x="1404148" y="659173"/>
            <a:ext cx="10515600" cy="780697"/>
          </a:xfrm>
        </p:spPr>
        <p:txBody>
          <a:bodyPr>
            <a:noAutofit/>
          </a:bodyPr>
          <a:lstStyle/>
          <a:p>
            <a:r>
              <a:rPr lang="es-CO" sz="3600" b="1" dirty="0">
                <a:effectLst/>
                <a:latin typeface="Roboto" panose="02000000000000000000" pitchFamily="2" charset="0"/>
                <a:ea typeface="Times New Roman" panose="02020603050405020304" pitchFamily="18" charset="0"/>
                <a:cs typeface="Times New Roman" panose="02020603050405020304" pitchFamily="18" charset="0"/>
              </a:rPr>
              <a:t>Artículo 10. Evaluaciones Médicas periódicas</a:t>
            </a:r>
            <a:endParaRPr lang="es-CO" sz="3600" dirty="0"/>
          </a:p>
        </p:txBody>
      </p:sp>
      <p:graphicFrame>
        <p:nvGraphicFramePr>
          <p:cNvPr id="4" name="Diagrama 3">
            <a:extLst>
              <a:ext uri="{FF2B5EF4-FFF2-40B4-BE49-F238E27FC236}">
                <a16:creationId xmlns:a16="http://schemas.microsoft.com/office/drawing/2014/main" id="{C94B5E5D-AEFD-7A42-9172-ADA2F30BC94F}"/>
              </a:ext>
            </a:extLst>
          </p:cNvPr>
          <p:cNvGraphicFramePr/>
          <p:nvPr>
            <p:extLst>
              <p:ext uri="{D42A27DB-BD31-4B8C-83A1-F6EECF244321}">
                <p14:modId xmlns:p14="http://schemas.microsoft.com/office/powerpoint/2010/main" val="3145434533"/>
              </p:ext>
            </p:extLst>
          </p:nvPr>
        </p:nvGraphicFramePr>
        <p:xfrm>
          <a:off x="927652" y="1337488"/>
          <a:ext cx="10823222" cy="5301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0823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353F0-2BC1-7F48-AA11-03BB6E479D3A}"/>
              </a:ext>
            </a:extLst>
          </p:cNvPr>
          <p:cNvSpPr>
            <a:spLocks noGrp="1"/>
          </p:cNvSpPr>
          <p:nvPr>
            <p:ph type="title"/>
          </p:nvPr>
        </p:nvSpPr>
        <p:spPr>
          <a:xfrm>
            <a:off x="2089905" y="-283748"/>
            <a:ext cx="9887606" cy="1600200"/>
          </a:xfrm>
        </p:spPr>
        <p:txBody>
          <a:bodyPr>
            <a:noAutofit/>
          </a:bodyPr>
          <a:lstStyle/>
          <a:p>
            <a:r>
              <a:rPr lang="es-CO" sz="3600" b="1" dirty="0">
                <a:effectLst/>
                <a:latin typeface="Roboto" panose="02000000000000000000" pitchFamily="2" charset="0"/>
                <a:ea typeface="Times New Roman" panose="02020603050405020304" pitchFamily="18" charset="0"/>
                <a:cs typeface="Times New Roman" panose="02020603050405020304" pitchFamily="18" charset="0"/>
              </a:rPr>
              <a:t>Artículo 10. Evaluaciones Médicas periódicas</a:t>
            </a:r>
            <a:endParaRPr lang="es-CO" sz="3600" dirty="0"/>
          </a:p>
        </p:txBody>
      </p:sp>
      <p:graphicFrame>
        <p:nvGraphicFramePr>
          <p:cNvPr id="4" name="Diagrama 3">
            <a:extLst>
              <a:ext uri="{FF2B5EF4-FFF2-40B4-BE49-F238E27FC236}">
                <a16:creationId xmlns:a16="http://schemas.microsoft.com/office/drawing/2014/main" id="{C94B5E5D-AEFD-7A42-9172-ADA2F30BC94F}"/>
              </a:ext>
            </a:extLst>
          </p:cNvPr>
          <p:cNvGraphicFramePr/>
          <p:nvPr>
            <p:extLst>
              <p:ext uri="{D42A27DB-BD31-4B8C-83A1-F6EECF244321}">
                <p14:modId xmlns:p14="http://schemas.microsoft.com/office/powerpoint/2010/main" val="977800174"/>
              </p:ext>
            </p:extLst>
          </p:nvPr>
        </p:nvGraphicFramePr>
        <p:xfrm>
          <a:off x="715617" y="1043609"/>
          <a:ext cx="10913165" cy="5009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0406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E20647-E3A6-CD4D-B931-B5048BCBA98E}"/>
              </a:ext>
            </a:extLst>
          </p:cNvPr>
          <p:cNvSpPr>
            <a:spLocks noGrp="1"/>
          </p:cNvSpPr>
          <p:nvPr>
            <p:ph type="title"/>
          </p:nvPr>
        </p:nvSpPr>
        <p:spPr>
          <a:xfrm>
            <a:off x="2126973" y="579506"/>
            <a:ext cx="9869557" cy="576470"/>
          </a:xfrm>
        </p:spPr>
        <p:txBody>
          <a:bodyPr>
            <a:normAutofit fontScale="90000"/>
          </a:bodyPr>
          <a:lstStyle/>
          <a:p>
            <a:r>
              <a:rPr lang="es-CO" sz="28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Evaluaciones médicas ocupacionales </a:t>
            </a:r>
            <a:r>
              <a:rPr lang="es-CO" sz="2800" b="1" dirty="0">
                <a:solidFill>
                  <a:srgbClr val="121512"/>
                </a:solidFill>
                <a:latin typeface="Roboto" panose="02000000000000000000" pitchFamily="2" charset="0"/>
                <a:ea typeface="Times New Roman" panose="02020603050405020304" pitchFamily="18" charset="0"/>
                <a:cs typeface="Times New Roman" panose="02020603050405020304" pitchFamily="18" charset="0"/>
              </a:rPr>
              <a:t>de egreso (Artículo 11) </a:t>
            </a:r>
            <a:endParaRPr lang="es-CO" sz="2800" dirty="0"/>
          </a:p>
        </p:txBody>
      </p:sp>
      <p:graphicFrame>
        <p:nvGraphicFramePr>
          <p:cNvPr id="5" name="Marcador de contenido 4">
            <a:extLst>
              <a:ext uri="{FF2B5EF4-FFF2-40B4-BE49-F238E27FC236}">
                <a16:creationId xmlns:a16="http://schemas.microsoft.com/office/drawing/2014/main" id="{065B859F-815C-6545-A502-963F0C30F400}"/>
              </a:ext>
            </a:extLst>
          </p:cNvPr>
          <p:cNvGraphicFramePr>
            <a:graphicFrameLocks noGrp="1"/>
          </p:cNvGraphicFramePr>
          <p:nvPr>
            <p:ph idx="1"/>
            <p:extLst>
              <p:ext uri="{D42A27DB-BD31-4B8C-83A1-F6EECF244321}">
                <p14:modId xmlns:p14="http://schemas.microsoft.com/office/powerpoint/2010/main" val="682084638"/>
              </p:ext>
            </p:extLst>
          </p:nvPr>
        </p:nvGraphicFramePr>
        <p:xfrm>
          <a:off x="1133060" y="1553541"/>
          <a:ext cx="6547368" cy="5304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8" name="Picture 2" descr="Exámen de EGRESO o RETIRO Médicos Ocupacionales » SM">
            <a:extLst>
              <a:ext uri="{FF2B5EF4-FFF2-40B4-BE49-F238E27FC236}">
                <a16:creationId xmlns:a16="http://schemas.microsoft.com/office/drawing/2014/main" id="{0975988C-DE23-1245-AC3D-12FE3DF163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6797" y="1553541"/>
            <a:ext cx="4151520" cy="415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04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E20647-E3A6-CD4D-B931-B5048BCBA98E}"/>
              </a:ext>
            </a:extLst>
          </p:cNvPr>
          <p:cNvSpPr>
            <a:spLocks noGrp="1"/>
          </p:cNvSpPr>
          <p:nvPr>
            <p:ph type="title"/>
          </p:nvPr>
        </p:nvSpPr>
        <p:spPr>
          <a:xfrm>
            <a:off x="2126973" y="579506"/>
            <a:ext cx="9869557" cy="576470"/>
          </a:xfrm>
        </p:spPr>
        <p:txBody>
          <a:bodyPr>
            <a:normAutofit fontScale="90000"/>
          </a:bodyPr>
          <a:lstStyle/>
          <a:p>
            <a:r>
              <a:rPr lang="es-CO" sz="28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Evaluaciones médicas ocupacionales </a:t>
            </a:r>
            <a:r>
              <a:rPr lang="es-CO" sz="2800" b="1" dirty="0">
                <a:solidFill>
                  <a:srgbClr val="121512"/>
                </a:solidFill>
                <a:latin typeface="Roboto" panose="02000000000000000000" pitchFamily="2" charset="0"/>
                <a:ea typeface="Times New Roman" panose="02020603050405020304" pitchFamily="18" charset="0"/>
                <a:cs typeface="Times New Roman" panose="02020603050405020304" pitchFamily="18" charset="0"/>
              </a:rPr>
              <a:t>de egreso (Artículo 11</a:t>
            </a:r>
            <a:r>
              <a:rPr lang="es-CO" sz="2800" b="1" dirty="0"/>
              <a:t>Parágrafo 1</a:t>
            </a:r>
            <a:r>
              <a:rPr lang="es-CO" sz="2800" b="1" dirty="0">
                <a:solidFill>
                  <a:srgbClr val="121512"/>
                </a:solidFill>
                <a:latin typeface="Roboto" panose="02000000000000000000" pitchFamily="2" charset="0"/>
                <a:ea typeface="Times New Roman" panose="02020603050405020304" pitchFamily="18" charset="0"/>
                <a:cs typeface="Times New Roman" panose="02020603050405020304" pitchFamily="18" charset="0"/>
              </a:rPr>
              <a:t>) </a:t>
            </a:r>
            <a:endParaRPr lang="es-CO" sz="2800" dirty="0"/>
          </a:p>
        </p:txBody>
      </p:sp>
      <p:graphicFrame>
        <p:nvGraphicFramePr>
          <p:cNvPr id="5" name="Marcador de contenido 4">
            <a:extLst>
              <a:ext uri="{FF2B5EF4-FFF2-40B4-BE49-F238E27FC236}">
                <a16:creationId xmlns:a16="http://schemas.microsoft.com/office/drawing/2014/main" id="{065B859F-815C-6545-A502-963F0C30F400}"/>
              </a:ext>
            </a:extLst>
          </p:cNvPr>
          <p:cNvGraphicFramePr>
            <a:graphicFrameLocks noGrp="1"/>
          </p:cNvGraphicFramePr>
          <p:nvPr>
            <p:ph idx="1"/>
            <p:extLst>
              <p:ext uri="{D42A27DB-BD31-4B8C-83A1-F6EECF244321}">
                <p14:modId xmlns:p14="http://schemas.microsoft.com/office/powerpoint/2010/main" val="954119109"/>
              </p:ext>
            </p:extLst>
          </p:nvPr>
        </p:nvGraphicFramePr>
        <p:xfrm>
          <a:off x="1133060" y="1553541"/>
          <a:ext cx="9998766" cy="5304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893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E20647-E3A6-CD4D-B931-B5048BCBA98E}"/>
              </a:ext>
            </a:extLst>
          </p:cNvPr>
          <p:cNvSpPr>
            <a:spLocks noGrp="1"/>
          </p:cNvSpPr>
          <p:nvPr>
            <p:ph type="title"/>
          </p:nvPr>
        </p:nvSpPr>
        <p:spPr>
          <a:xfrm>
            <a:off x="2126973" y="579506"/>
            <a:ext cx="9869557" cy="576470"/>
          </a:xfrm>
        </p:spPr>
        <p:txBody>
          <a:bodyPr>
            <a:normAutofit fontScale="90000"/>
          </a:bodyPr>
          <a:lstStyle/>
          <a:p>
            <a:r>
              <a:rPr lang="es-CO" sz="28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Evaluaciones médicas ocupacionales </a:t>
            </a:r>
            <a:r>
              <a:rPr lang="es-CO" sz="2800" b="1" dirty="0">
                <a:solidFill>
                  <a:srgbClr val="121512"/>
                </a:solidFill>
                <a:latin typeface="Roboto" panose="02000000000000000000" pitchFamily="2" charset="0"/>
                <a:ea typeface="Times New Roman" panose="02020603050405020304" pitchFamily="18" charset="0"/>
                <a:cs typeface="Times New Roman" panose="02020603050405020304" pitchFamily="18" charset="0"/>
              </a:rPr>
              <a:t>de egreso (Artículo 11</a:t>
            </a:r>
            <a:r>
              <a:rPr lang="es-CO" sz="2800" b="1" dirty="0"/>
              <a:t>Parágrafo 2</a:t>
            </a:r>
            <a:r>
              <a:rPr lang="es-CO" sz="2800" b="1" dirty="0">
                <a:solidFill>
                  <a:srgbClr val="121512"/>
                </a:solidFill>
                <a:latin typeface="Roboto" panose="02000000000000000000" pitchFamily="2" charset="0"/>
                <a:ea typeface="Times New Roman" panose="02020603050405020304" pitchFamily="18" charset="0"/>
                <a:cs typeface="Times New Roman" panose="02020603050405020304" pitchFamily="18" charset="0"/>
              </a:rPr>
              <a:t>) </a:t>
            </a:r>
            <a:endParaRPr lang="es-CO" sz="2800" dirty="0"/>
          </a:p>
        </p:txBody>
      </p:sp>
      <p:graphicFrame>
        <p:nvGraphicFramePr>
          <p:cNvPr id="5" name="Marcador de contenido 4">
            <a:extLst>
              <a:ext uri="{FF2B5EF4-FFF2-40B4-BE49-F238E27FC236}">
                <a16:creationId xmlns:a16="http://schemas.microsoft.com/office/drawing/2014/main" id="{065B859F-815C-6545-A502-963F0C30F400}"/>
              </a:ext>
            </a:extLst>
          </p:cNvPr>
          <p:cNvGraphicFramePr>
            <a:graphicFrameLocks noGrp="1"/>
          </p:cNvGraphicFramePr>
          <p:nvPr>
            <p:ph idx="1"/>
            <p:extLst>
              <p:ext uri="{D42A27DB-BD31-4B8C-83A1-F6EECF244321}">
                <p14:modId xmlns:p14="http://schemas.microsoft.com/office/powerpoint/2010/main" val="292465682"/>
              </p:ext>
            </p:extLst>
          </p:nvPr>
        </p:nvGraphicFramePr>
        <p:xfrm>
          <a:off x="97735" y="735497"/>
          <a:ext cx="11996530" cy="5804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50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929DB3B2-E85A-A14B-BC16-313C867F5CB7}"/>
              </a:ext>
            </a:extLst>
          </p:cNvPr>
          <p:cNvGraphicFramePr>
            <a:graphicFrameLocks noGrp="1"/>
          </p:cNvGraphicFramePr>
          <p:nvPr>
            <p:ph idx="1"/>
          </p:nvPr>
        </p:nvGraphicFramePr>
        <p:xfrm>
          <a:off x="3766930" y="1172817"/>
          <a:ext cx="7832034" cy="5168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4" name="Picture 2" descr="Legislación: la importancia de conocerla a fondo - Calidad y ADR">
            <a:extLst>
              <a:ext uri="{FF2B5EF4-FFF2-40B4-BE49-F238E27FC236}">
                <a16:creationId xmlns:a16="http://schemas.microsoft.com/office/drawing/2014/main" id="{0BB9E008-967E-3145-B9EB-57BDFC84DF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826" y="2822989"/>
            <a:ext cx="4978400"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592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C0F9D57-3672-BD45-9EAB-6F1539C439FF}"/>
              </a:ext>
            </a:extLst>
          </p:cNvPr>
          <p:cNvGraphicFramePr>
            <a:graphicFrameLocks noGrp="1"/>
          </p:cNvGraphicFramePr>
          <p:nvPr>
            <p:ph sz="quarter" idx="4294967295"/>
            <p:extLst>
              <p:ext uri="{D42A27DB-BD31-4B8C-83A1-F6EECF244321}">
                <p14:modId xmlns:p14="http://schemas.microsoft.com/office/powerpoint/2010/main" val="1705880287"/>
              </p:ext>
            </p:extLst>
          </p:nvPr>
        </p:nvGraphicFramePr>
        <p:xfrm>
          <a:off x="2482785" y="1320197"/>
          <a:ext cx="6964363"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48440948-02C5-F042-89B3-B26DFB79DCED}"/>
              </a:ext>
            </a:extLst>
          </p:cNvPr>
          <p:cNvSpPr/>
          <p:nvPr/>
        </p:nvSpPr>
        <p:spPr>
          <a:xfrm>
            <a:off x="2095398" y="648493"/>
            <a:ext cx="7560840" cy="646331"/>
          </a:xfrm>
          <a:prstGeom prst="rect">
            <a:avLst/>
          </a:prstGeom>
        </p:spPr>
        <p:txBody>
          <a:bodyPr wrap="square">
            <a:spAutoFit/>
          </a:bodyPr>
          <a:lstStyle/>
          <a:p>
            <a:pPr algn="ctr" eaLnBrk="1" hangingPunct="1">
              <a:lnSpc>
                <a:spcPct val="100000"/>
              </a:lnSpc>
              <a:spcBef>
                <a:spcPct val="0"/>
              </a:spcBef>
              <a:buClrTx/>
              <a:buFontTx/>
              <a:buNone/>
            </a:pPr>
            <a:r>
              <a:rPr lang="es-ES" altLang="es-CO" sz="1800" b="1" dirty="0">
                <a:solidFill>
                  <a:srgbClr val="000000"/>
                </a:solidFill>
                <a:latin typeface="Arial" panose="020B0604020202020204" pitchFamily="34" charset="0"/>
                <a:cs typeface="Arial" panose="020B0604020202020204" pitchFamily="34" charset="0"/>
              </a:rPr>
              <a:t>Artículo 142. Decreto Ley 019 de 2012.</a:t>
            </a:r>
          </a:p>
          <a:p>
            <a:pPr algn="ctr" eaLnBrk="1" hangingPunct="1">
              <a:lnSpc>
                <a:spcPct val="100000"/>
              </a:lnSpc>
              <a:spcBef>
                <a:spcPct val="0"/>
              </a:spcBef>
              <a:buClrTx/>
              <a:buFontTx/>
              <a:buNone/>
            </a:pPr>
            <a:r>
              <a:rPr lang="es-CO" altLang="es-CO" sz="1800" dirty="0">
                <a:latin typeface="Arial" panose="020B0604020202020204" pitchFamily="34" charset="0"/>
                <a:cs typeface="Arial" panose="020B0604020202020204" pitchFamily="34" charset="0"/>
              </a:rPr>
              <a:t>La PCL y calificar el grado de invalidez, y origen </a:t>
            </a:r>
            <a:endParaRPr lang="es-ES_tradnl" altLang="es-CO" sz="1800" dirty="0">
              <a:solidFill>
                <a:srgbClr val="000000"/>
              </a:solidFill>
              <a:latin typeface="Arial" panose="020B0604020202020204" pitchFamily="34" charset="0"/>
              <a:cs typeface="Arial" panose="020B0604020202020204" pitchFamily="34" charset="0"/>
            </a:endParaRPr>
          </a:p>
        </p:txBody>
      </p:sp>
      <p:graphicFrame>
        <p:nvGraphicFramePr>
          <p:cNvPr id="9" name="Diagrama 8">
            <a:extLst>
              <a:ext uri="{FF2B5EF4-FFF2-40B4-BE49-F238E27FC236}">
                <a16:creationId xmlns:a16="http://schemas.microsoft.com/office/drawing/2014/main" id="{6C483DA7-45F6-4B4E-B240-2CBA42559D75}"/>
              </a:ext>
            </a:extLst>
          </p:cNvPr>
          <p:cNvGraphicFramePr/>
          <p:nvPr>
            <p:extLst>
              <p:ext uri="{D42A27DB-BD31-4B8C-83A1-F6EECF244321}">
                <p14:modId xmlns:p14="http://schemas.microsoft.com/office/powerpoint/2010/main" val="152168253"/>
              </p:ext>
            </p:extLst>
          </p:nvPr>
        </p:nvGraphicFramePr>
        <p:xfrm>
          <a:off x="9841356" y="3730763"/>
          <a:ext cx="2160240" cy="18365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ángulo 12">
            <a:extLst>
              <a:ext uri="{FF2B5EF4-FFF2-40B4-BE49-F238E27FC236}">
                <a16:creationId xmlns:a16="http://schemas.microsoft.com/office/drawing/2014/main" id="{94DFA2E5-50C6-534D-80AC-B5E565554D17}"/>
              </a:ext>
            </a:extLst>
          </p:cNvPr>
          <p:cNvSpPr>
            <a:spLocks noChangeArrowheads="1"/>
          </p:cNvSpPr>
          <p:nvPr/>
        </p:nvSpPr>
        <p:spPr bwMode="auto">
          <a:xfrm>
            <a:off x="263352" y="1700862"/>
            <a:ext cx="201552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defTabSz="1068388">
              <a:spcBef>
                <a:spcPct val="20000"/>
              </a:spcBef>
              <a:buClr>
                <a:schemeClr val="tx2"/>
              </a:buClr>
              <a:buFont typeface="Arial" panose="020B0604020202020204" pitchFamily="34" charset="0"/>
              <a:defRPr sz="3200">
                <a:solidFill>
                  <a:schemeClr val="tx1"/>
                </a:solidFill>
                <a:latin typeface="Arial Narrow" panose="020B0604020202020204" pitchFamily="34" charset="0"/>
              </a:defRPr>
            </a:lvl1pPr>
            <a:lvl2pPr marL="742950" indent="-285750" defTabSz="1068388">
              <a:spcBef>
                <a:spcPct val="20000"/>
              </a:spcBef>
              <a:buClr>
                <a:schemeClr val="tx2"/>
              </a:buClr>
              <a:buFont typeface="Arial" panose="020B0604020202020204" pitchFamily="34" charset="0"/>
              <a:buChar char="–"/>
              <a:defRPr sz="2800">
                <a:solidFill>
                  <a:schemeClr val="tx1"/>
                </a:solidFill>
                <a:latin typeface="Arial Narrow" panose="020B0604020202020204" pitchFamily="34" charset="0"/>
              </a:defRPr>
            </a:lvl2pPr>
            <a:lvl3pPr marL="1143000" indent="-228600" defTabSz="1068388">
              <a:spcBef>
                <a:spcPct val="20000"/>
              </a:spcBef>
              <a:buClr>
                <a:schemeClr val="tx2"/>
              </a:buClr>
              <a:buFont typeface="Arial" panose="020B0604020202020204" pitchFamily="34" charset="0"/>
              <a:buChar char="•"/>
              <a:defRPr sz="2400">
                <a:solidFill>
                  <a:schemeClr val="tx1"/>
                </a:solidFill>
                <a:latin typeface="Arial Narrow" panose="020B0604020202020204" pitchFamily="34" charset="0"/>
              </a:defRPr>
            </a:lvl3pPr>
            <a:lvl4pPr marL="1600200" indent="-228600" defTabSz="1068388">
              <a:spcBef>
                <a:spcPct val="20000"/>
              </a:spcBef>
              <a:buClr>
                <a:schemeClr val="tx2"/>
              </a:buClr>
              <a:buFont typeface="Arial" panose="020B0604020202020204" pitchFamily="34" charset="0"/>
              <a:buChar char="–"/>
              <a:defRPr sz="2000">
                <a:solidFill>
                  <a:schemeClr val="tx1"/>
                </a:solidFill>
                <a:latin typeface="Arial Narrow" panose="020B0604020202020204" pitchFamily="34" charset="0"/>
              </a:defRPr>
            </a:lvl4pPr>
            <a:lvl5pPr marL="2057400" indent="-228600" defTabSz="1068388">
              <a:spcBef>
                <a:spcPct val="20000"/>
              </a:spcBef>
              <a:buClr>
                <a:schemeClr val="tx2"/>
              </a:buClr>
              <a:buFont typeface="Arial" panose="020B0604020202020204" pitchFamily="34" charset="0"/>
              <a:buChar char="»"/>
              <a:defRPr sz="2000">
                <a:solidFill>
                  <a:schemeClr val="tx1"/>
                </a:solidFill>
                <a:latin typeface="Arial Narrow" panose="020B0604020202020204" pitchFamily="34" charset="0"/>
              </a:defRPr>
            </a:lvl5pPr>
            <a:lvl6pPr marL="2514600" indent="-228600" defTabSz="1068388"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Narrow" panose="020B0604020202020204" pitchFamily="34" charset="0"/>
              </a:defRPr>
            </a:lvl6pPr>
            <a:lvl7pPr marL="2971800" indent="-228600" defTabSz="1068388"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Narrow" panose="020B0604020202020204" pitchFamily="34" charset="0"/>
              </a:defRPr>
            </a:lvl7pPr>
            <a:lvl8pPr marL="3429000" indent="-228600" defTabSz="1068388"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Narrow" panose="020B0604020202020204" pitchFamily="34" charset="0"/>
              </a:defRPr>
            </a:lvl8pPr>
            <a:lvl9pPr marL="3886200" indent="-228600" defTabSz="1068388"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Narrow" panose="020B0604020202020204" pitchFamily="34" charset="0"/>
              </a:defRPr>
            </a:lvl9pPr>
          </a:lstStyle>
          <a:p>
            <a:pPr eaLnBrk="1" hangingPunct="1">
              <a:lnSpc>
                <a:spcPct val="100000"/>
              </a:lnSpc>
              <a:spcBef>
                <a:spcPct val="0"/>
              </a:spcBef>
              <a:buClrTx/>
              <a:buFontTx/>
              <a:buNone/>
            </a:pPr>
            <a:r>
              <a:rPr lang="es-ES" altLang="es-CO" sz="1600" dirty="0">
                <a:latin typeface="Arial" panose="020B0604020202020204" pitchFamily="34" charset="0"/>
                <a:cs typeface="Arial" panose="020B0604020202020204" pitchFamily="34" charset="0"/>
              </a:rPr>
              <a:t>…..</a:t>
            </a:r>
            <a:r>
              <a:rPr lang="es-CO" altLang="es-CO" sz="1600" dirty="0">
                <a:latin typeface="Arial" panose="020B0604020202020204" pitchFamily="34" charset="0"/>
                <a:cs typeface="Arial" panose="020B0604020202020204" pitchFamily="34" charset="0"/>
              </a:rPr>
              <a:t> En caso de que el interesado no esté de acuerdo con la calificación deberá manifestar su inconformidad </a:t>
            </a:r>
            <a:r>
              <a:rPr lang="es-CO" altLang="es-CO" sz="1600" b="1" dirty="0">
                <a:latin typeface="Arial" panose="020B0604020202020204" pitchFamily="34" charset="0"/>
                <a:cs typeface="Arial" panose="020B0604020202020204" pitchFamily="34" charset="0"/>
              </a:rPr>
              <a:t>dentro de los diez (10) días siguientes </a:t>
            </a:r>
            <a:r>
              <a:rPr lang="es-CO" altLang="es-CO" sz="1600" dirty="0">
                <a:latin typeface="Arial" panose="020B0604020202020204" pitchFamily="34" charset="0"/>
                <a:cs typeface="Arial" panose="020B0604020202020204" pitchFamily="34" charset="0"/>
              </a:rPr>
              <a:t>y la entidad deberá remitirlo a las JRCI</a:t>
            </a:r>
          </a:p>
          <a:p>
            <a:pPr eaLnBrk="1" hangingPunct="1">
              <a:lnSpc>
                <a:spcPct val="100000"/>
              </a:lnSpc>
              <a:spcBef>
                <a:spcPct val="0"/>
              </a:spcBef>
              <a:buClrTx/>
              <a:buFontTx/>
              <a:buNone/>
            </a:pPr>
            <a:r>
              <a:rPr lang="es-CO" altLang="es-CO" sz="1600" dirty="0">
                <a:latin typeface="Arial" panose="020B0604020202020204" pitchFamily="34" charset="0"/>
                <a:cs typeface="Arial" panose="020B0604020202020204" pitchFamily="34" charset="0"/>
              </a:rPr>
              <a:t>Apelación ante JNCI</a:t>
            </a:r>
          </a:p>
          <a:p>
            <a:pPr eaLnBrk="1" hangingPunct="1">
              <a:lnSpc>
                <a:spcPct val="100000"/>
              </a:lnSpc>
              <a:spcBef>
                <a:spcPct val="0"/>
              </a:spcBef>
              <a:buClrTx/>
              <a:buFontTx/>
              <a:buNone/>
            </a:pPr>
            <a:r>
              <a:rPr lang="es-CO" altLang="es-CO" sz="1600" dirty="0">
                <a:latin typeface="Arial" panose="020B0604020202020204" pitchFamily="34" charset="0"/>
                <a:cs typeface="Arial" panose="020B0604020202020204" pitchFamily="34" charset="0"/>
              </a:rPr>
              <a:t>Proceden Acciones legales contra las decisiones                                                            </a:t>
            </a:r>
          </a:p>
          <a:p>
            <a:pPr eaLnBrk="1" hangingPunct="1">
              <a:lnSpc>
                <a:spcPct val="100000"/>
              </a:lnSpc>
              <a:spcBef>
                <a:spcPct val="0"/>
              </a:spcBef>
              <a:buClrTx/>
              <a:buFontTx/>
              <a:buNone/>
            </a:pPr>
            <a:endParaRPr lang="es-CO" altLang="es-CO" sz="1600"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871E9EFE-B691-B44F-A337-28F0349A1AE4}"/>
              </a:ext>
            </a:extLst>
          </p:cNvPr>
          <p:cNvSpPr/>
          <p:nvPr/>
        </p:nvSpPr>
        <p:spPr>
          <a:xfrm>
            <a:off x="10031656" y="2276872"/>
            <a:ext cx="1673232" cy="923330"/>
          </a:xfrm>
          <a:prstGeom prst="rect">
            <a:avLst/>
          </a:prstGeom>
          <a:ln>
            <a:solidFill>
              <a:schemeClr val="tx2"/>
            </a:solidFill>
          </a:ln>
        </p:spPr>
        <p:txBody>
          <a:bodyPr wrap="square">
            <a:spAutoFit/>
          </a:bodyPr>
          <a:lstStyle/>
          <a:p>
            <a:pPr>
              <a:lnSpc>
                <a:spcPct val="100000"/>
              </a:lnSpc>
              <a:buNone/>
            </a:pPr>
            <a:r>
              <a:rPr lang="es-CO" altLang="es-CO" sz="1800" dirty="0">
                <a:latin typeface="Arial" panose="020B0604020202020204" pitchFamily="34" charset="0"/>
                <a:cs typeface="Arial" panose="020B0604020202020204" pitchFamily="34" charset="0"/>
              </a:rPr>
              <a:t>Fundamentos de hecho y de derecho </a:t>
            </a:r>
            <a:endParaRPr lang="es-CO" sz="1800" dirty="0"/>
          </a:p>
        </p:txBody>
      </p:sp>
      <p:sp>
        <p:nvSpPr>
          <p:cNvPr id="11" name="CuadroTexto 10">
            <a:extLst>
              <a:ext uri="{FF2B5EF4-FFF2-40B4-BE49-F238E27FC236}">
                <a16:creationId xmlns:a16="http://schemas.microsoft.com/office/drawing/2014/main" id="{8E6169F5-7465-184F-A656-7E4EE734F13A}"/>
              </a:ext>
            </a:extLst>
          </p:cNvPr>
          <p:cNvSpPr txBox="1"/>
          <p:nvPr/>
        </p:nvSpPr>
        <p:spPr>
          <a:xfrm>
            <a:off x="10031656" y="997032"/>
            <a:ext cx="1673232"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100000"/>
              </a:lnSpc>
              <a:buNone/>
            </a:pPr>
            <a:r>
              <a:rPr lang="es-CO" sz="1800" dirty="0"/>
              <a:t>Contenido del dictamen</a:t>
            </a:r>
          </a:p>
        </p:txBody>
      </p:sp>
    </p:spTree>
    <p:extLst>
      <p:ext uri="{BB962C8B-B14F-4D97-AF65-F5344CB8AC3E}">
        <p14:creationId xmlns:p14="http://schemas.microsoft.com/office/powerpoint/2010/main" val="4019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0562E2-5753-7E42-9F5F-5348E1597318}"/>
              </a:ext>
            </a:extLst>
          </p:cNvPr>
          <p:cNvSpPr>
            <a:spLocks noGrp="1"/>
          </p:cNvSpPr>
          <p:nvPr>
            <p:ph type="title"/>
          </p:nvPr>
        </p:nvSpPr>
        <p:spPr>
          <a:xfrm>
            <a:off x="1567345" y="188843"/>
            <a:ext cx="10515600" cy="1203049"/>
          </a:xfrm>
        </p:spPr>
        <p:txBody>
          <a:bodyPr>
            <a:normAutofit/>
          </a:bodyPr>
          <a:lstStyle/>
          <a:p>
            <a:r>
              <a:rPr lang="es-CO" sz="4000" b="1" dirty="0">
                <a:solidFill>
                  <a:srgbClr val="121512"/>
                </a:solidFill>
                <a:latin typeface="Roboto" panose="02000000000000000000" pitchFamily="2" charset="0"/>
                <a:ea typeface="Times New Roman" panose="02020603050405020304" pitchFamily="18" charset="0"/>
                <a:cs typeface="Times New Roman" panose="02020603050405020304" pitchFamily="18" charset="0"/>
              </a:rPr>
              <a:t>Evaluación médica por retorno laboral (Artículo 12).</a:t>
            </a:r>
            <a:r>
              <a:rPr lang="es-CO" sz="4000" dirty="0">
                <a:solidFill>
                  <a:srgbClr val="121512"/>
                </a:solidFill>
                <a:latin typeface="Roboto" panose="02000000000000000000" pitchFamily="2" charset="0"/>
                <a:ea typeface="Times New Roman" panose="02020603050405020304" pitchFamily="18" charset="0"/>
                <a:cs typeface="Times New Roman" panose="02020603050405020304" pitchFamily="18" charset="0"/>
              </a:rPr>
              <a:t> </a:t>
            </a:r>
            <a:endParaRPr lang="es-CO" sz="4000" dirty="0"/>
          </a:p>
        </p:txBody>
      </p:sp>
      <p:graphicFrame>
        <p:nvGraphicFramePr>
          <p:cNvPr id="4" name="Diagrama 3">
            <a:extLst>
              <a:ext uri="{FF2B5EF4-FFF2-40B4-BE49-F238E27FC236}">
                <a16:creationId xmlns:a16="http://schemas.microsoft.com/office/drawing/2014/main" id="{E049FC2A-4F6A-8C4F-AC3B-C480CB7EA97A}"/>
              </a:ext>
            </a:extLst>
          </p:cNvPr>
          <p:cNvGraphicFramePr/>
          <p:nvPr>
            <p:extLst>
              <p:ext uri="{D42A27DB-BD31-4B8C-83A1-F6EECF244321}">
                <p14:modId xmlns:p14="http://schemas.microsoft.com/office/powerpoint/2010/main" val="2360794132"/>
              </p:ext>
            </p:extLst>
          </p:nvPr>
        </p:nvGraphicFramePr>
        <p:xfrm>
          <a:off x="-728594" y="1818861"/>
          <a:ext cx="13258800" cy="4850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2533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76A65-98C8-E34D-94A4-23165F6F08EC}"/>
              </a:ext>
            </a:extLst>
          </p:cNvPr>
          <p:cNvSpPr>
            <a:spLocks noGrp="1"/>
          </p:cNvSpPr>
          <p:nvPr>
            <p:ph type="title"/>
          </p:nvPr>
        </p:nvSpPr>
        <p:spPr>
          <a:xfrm>
            <a:off x="4651513" y="447261"/>
            <a:ext cx="6649279" cy="993913"/>
          </a:xfrm>
        </p:spPr>
        <p:txBody>
          <a:bodyPr/>
          <a:lstStyle/>
          <a:p>
            <a:r>
              <a:rPr lang="es-CO" sz="3200" b="1" dirty="0">
                <a:effectLst/>
                <a:latin typeface="Roboto" panose="02000000000000000000" pitchFamily="2" charset="0"/>
                <a:ea typeface="Times New Roman" panose="02020603050405020304" pitchFamily="18" charset="0"/>
                <a:cs typeface="Times New Roman" panose="02020603050405020304" pitchFamily="18" charset="0"/>
              </a:rPr>
              <a:t>Artículo 13. Evaluación médica post – incapacidad.</a:t>
            </a:r>
            <a:endParaRPr lang="es-CO" dirty="0"/>
          </a:p>
        </p:txBody>
      </p:sp>
      <p:graphicFrame>
        <p:nvGraphicFramePr>
          <p:cNvPr id="5" name="Marcador de contenido 4">
            <a:extLst>
              <a:ext uri="{FF2B5EF4-FFF2-40B4-BE49-F238E27FC236}">
                <a16:creationId xmlns:a16="http://schemas.microsoft.com/office/drawing/2014/main" id="{B3AD86A3-3625-6248-AE00-7131B5B78A4B}"/>
              </a:ext>
            </a:extLst>
          </p:cNvPr>
          <p:cNvGraphicFramePr>
            <a:graphicFrameLocks noGrp="1"/>
          </p:cNvGraphicFramePr>
          <p:nvPr>
            <p:ph idx="1"/>
            <p:extLst>
              <p:ext uri="{D42A27DB-BD31-4B8C-83A1-F6EECF244321}">
                <p14:modId xmlns:p14="http://schemas.microsoft.com/office/powerpoint/2010/main" val="2027172669"/>
              </p:ext>
            </p:extLst>
          </p:nvPr>
        </p:nvGraphicFramePr>
        <p:xfrm>
          <a:off x="69574" y="248478"/>
          <a:ext cx="11907078" cy="6609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4886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76A65-98C8-E34D-94A4-23165F6F08EC}"/>
              </a:ext>
            </a:extLst>
          </p:cNvPr>
          <p:cNvSpPr>
            <a:spLocks noGrp="1"/>
          </p:cNvSpPr>
          <p:nvPr>
            <p:ph type="title"/>
          </p:nvPr>
        </p:nvSpPr>
        <p:spPr>
          <a:xfrm>
            <a:off x="1500808" y="131762"/>
            <a:ext cx="9720623" cy="1160325"/>
          </a:xfrm>
        </p:spPr>
        <p:txBody>
          <a:bodyPr>
            <a:normAutofit/>
          </a:bodyPr>
          <a:lstStyle/>
          <a:p>
            <a:r>
              <a:rPr lang="es-CO" sz="3200" b="1" dirty="0">
                <a:effectLst/>
                <a:latin typeface="Roboto" panose="02000000000000000000" pitchFamily="2" charset="0"/>
                <a:ea typeface="Times New Roman" panose="02020603050405020304" pitchFamily="18" charset="0"/>
                <a:cs typeface="Times New Roman" panose="02020603050405020304" pitchFamily="18" charset="0"/>
              </a:rPr>
              <a:t>Artículo 14. Evaluación médica ocupacional de seguimiento o de control.</a:t>
            </a:r>
            <a:endParaRPr lang="es-CO" dirty="0"/>
          </a:p>
        </p:txBody>
      </p:sp>
      <p:graphicFrame>
        <p:nvGraphicFramePr>
          <p:cNvPr id="4" name="Marcador de contenido 3">
            <a:extLst>
              <a:ext uri="{FF2B5EF4-FFF2-40B4-BE49-F238E27FC236}">
                <a16:creationId xmlns:a16="http://schemas.microsoft.com/office/drawing/2014/main" id="{1BCDDFFF-74CB-0147-833E-0018F7936F45}"/>
              </a:ext>
            </a:extLst>
          </p:cNvPr>
          <p:cNvGraphicFramePr>
            <a:graphicFrameLocks noGrp="1"/>
          </p:cNvGraphicFramePr>
          <p:nvPr>
            <p:ph idx="4294967295"/>
            <p:extLst>
              <p:ext uri="{D42A27DB-BD31-4B8C-83A1-F6EECF244321}">
                <p14:modId xmlns:p14="http://schemas.microsoft.com/office/powerpoint/2010/main" val="4127549732"/>
              </p:ext>
            </p:extLst>
          </p:nvPr>
        </p:nvGraphicFramePr>
        <p:xfrm>
          <a:off x="1182757" y="1461053"/>
          <a:ext cx="10217426" cy="4897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126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F496886-858E-7444-83EB-05FCAA2EE923}"/>
              </a:ext>
            </a:extLst>
          </p:cNvPr>
          <p:cNvGraphicFramePr/>
          <p:nvPr>
            <p:extLst>
              <p:ext uri="{D42A27DB-BD31-4B8C-83A1-F6EECF244321}">
                <p14:modId xmlns:p14="http://schemas.microsoft.com/office/powerpoint/2010/main" val="761886886"/>
              </p:ext>
            </p:extLst>
          </p:nvPr>
        </p:nvGraphicFramePr>
        <p:xfrm>
          <a:off x="-129209" y="646043"/>
          <a:ext cx="12483548" cy="590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2C6AB670-8954-634B-A582-B87069775FB1}"/>
              </a:ext>
            </a:extLst>
          </p:cNvPr>
          <p:cNvSpPr txBox="1"/>
          <p:nvPr/>
        </p:nvSpPr>
        <p:spPr>
          <a:xfrm>
            <a:off x="305628" y="6480313"/>
            <a:ext cx="6097656" cy="369332"/>
          </a:xfrm>
          <a:prstGeom prst="rect">
            <a:avLst/>
          </a:prstGeom>
          <a:noFill/>
        </p:spPr>
        <p:txBody>
          <a:bodyPr wrap="square">
            <a:spAutoFit/>
          </a:bodyPr>
          <a:lstStyle/>
          <a:p>
            <a:pPr lvl="0"/>
            <a:r>
              <a:rPr lang="es-CO" dirty="0"/>
              <a:t>Concepto medico laboral: CML </a:t>
            </a:r>
            <a:endParaRPr lang="es-MX" dirty="0"/>
          </a:p>
        </p:txBody>
      </p:sp>
      <p:sp>
        <p:nvSpPr>
          <p:cNvPr id="7" name="CuadroTexto 6">
            <a:extLst>
              <a:ext uri="{FF2B5EF4-FFF2-40B4-BE49-F238E27FC236}">
                <a16:creationId xmlns:a16="http://schemas.microsoft.com/office/drawing/2014/main" id="{CACB252A-D354-8C4C-B94C-4F0C395F6E93}"/>
              </a:ext>
            </a:extLst>
          </p:cNvPr>
          <p:cNvSpPr txBox="1"/>
          <p:nvPr/>
        </p:nvSpPr>
        <p:spPr>
          <a:xfrm>
            <a:off x="8895644" y="835378"/>
            <a:ext cx="1390637" cy="369332"/>
          </a:xfrm>
          <a:prstGeom prst="rect">
            <a:avLst/>
          </a:prstGeom>
          <a:noFill/>
        </p:spPr>
        <p:txBody>
          <a:bodyPr wrap="none" rtlCol="0">
            <a:spAutoFit/>
          </a:bodyPr>
          <a:lstStyle/>
          <a:p>
            <a:r>
              <a:rPr lang="es-CO" dirty="0"/>
              <a:t>ARTICULO 2</a:t>
            </a:r>
          </a:p>
        </p:txBody>
      </p:sp>
    </p:spTree>
    <p:extLst>
      <p:ext uri="{BB962C8B-B14F-4D97-AF65-F5344CB8AC3E}">
        <p14:creationId xmlns:p14="http://schemas.microsoft.com/office/powerpoint/2010/main" val="2289856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131247EB-38E0-3B45-924D-5D527D494D2A}"/>
              </a:ext>
            </a:extLst>
          </p:cNvPr>
          <p:cNvGraphicFramePr/>
          <p:nvPr>
            <p:extLst>
              <p:ext uri="{D42A27DB-BD31-4B8C-83A1-F6EECF244321}">
                <p14:modId xmlns:p14="http://schemas.microsoft.com/office/powerpoint/2010/main" val="3400120698"/>
              </p:ext>
            </p:extLst>
          </p:nvPr>
        </p:nvGraphicFramePr>
        <p:xfrm>
          <a:off x="270933" y="824089"/>
          <a:ext cx="11706577" cy="5904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a:extLst>
              <a:ext uri="{FF2B5EF4-FFF2-40B4-BE49-F238E27FC236}">
                <a16:creationId xmlns:a16="http://schemas.microsoft.com/office/drawing/2014/main" id="{CF5E3F43-DB95-E440-B144-D8AFA072E10D}"/>
              </a:ext>
            </a:extLst>
          </p:cNvPr>
          <p:cNvSpPr txBox="1"/>
          <p:nvPr/>
        </p:nvSpPr>
        <p:spPr>
          <a:xfrm>
            <a:off x="434008" y="357201"/>
            <a:ext cx="6096000" cy="369332"/>
          </a:xfrm>
          <a:prstGeom prst="rect">
            <a:avLst/>
          </a:prstGeom>
          <a:noFill/>
        </p:spPr>
        <p:txBody>
          <a:bodyPr wrap="square">
            <a:spAutoFit/>
          </a:bodyPr>
          <a:lstStyle/>
          <a:p>
            <a:pPr lvl="0"/>
            <a:r>
              <a:rPr lang="es-CO" dirty="0"/>
              <a:t>La expedición del CML </a:t>
            </a:r>
            <a:endParaRPr lang="es-MX" dirty="0"/>
          </a:p>
        </p:txBody>
      </p:sp>
    </p:spTree>
    <p:extLst>
      <p:ext uri="{BB962C8B-B14F-4D97-AF65-F5344CB8AC3E}">
        <p14:creationId xmlns:p14="http://schemas.microsoft.com/office/powerpoint/2010/main" val="2037951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19388-6FE9-4C41-AF1D-721211C5BF02}"/>
              </a:ext>
            </a:extLst>
          </p:cNvPr>
          <p:cNvSpPr>
            <a:spLocks noGrp="1"/>
          </p:cNvSpPr>
          <p:nvPr>
            <p:ph type="title"/>
          </p:nvPr>
        </p:nvSpPr>
        <p:spPr>
          <a:xfrm>
            <a:off x="1260683" y="249186"/>
            <a:ext cx="9905998" cy="1478570"/>
          </a:xfrm>
        </p:spPr>
        <p:txBody>
          <a:bodyPr/>
          <a:lstStyle/>
          <a:p>
            <a:r>
              <a:rPr lang="es-CO"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Artículo</a:t>
            </a:r>
            <a:r>
              <a:rPr lang="es-CO" kern="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s-CO"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3.4.4.3. Evaluación del candidato.</a:t>
            </a:r>
            <a:endParaRPr lang="es-CO" dirty="0"/>
          </a:p>
        </p:txBody>
      </p:sp>
      <p:graphicFrame>
        <p:nvGraphicFramePr>
          <p:cNvPr id="4" name="Marcador de contenido 3">
            <a:extLst>
              <a:ext uri="{FF2B5EF4-FFF2-40B4-BE49-F238E27FC236}">
                <a16:creationId xmlns:a16="http://schemas.microsoft.com/office/drawing/2014/main" id="{33ADAC98-E4AB-5B49-9C92-0E2E43651F12}"/>
              </a:ext>
            </a:extLst>
          </p:cNvPr>
          <p:cNvGraphicFramePr>
            <a:graphicFrameLocks noGrp="1"/>
          </p:cNvGraphicFramePr>
          <p:nvPr>
            <p:ph idx="1"/>
            <p:extLst>
              <p:ext uri="{D42A27DB-BD31-4B8C-83A1-F6EECF244321}">
                <p14:modId xmlns:p14="http://schemas.microsoft.com/office/powerpoint/2010/main" val="382677780"/>
              </p:ext>
            </p:extLst>
          </p:nvPr>
        </p:nvGraphicFramePr>
        <p:xfrm>
          <a:off x="4810538" y="1192696"/>
          <a:ext cx="6967331" cy="5046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44096526-A7AE-5945-B562-D50E18CC5804}"/>
              </a:ext>
            </a:extLst>
          </p:cNvPr>
          <p:cNvSpPr txBox="1"/>
          <p:nvPr/>
        </p:nvSpPr>
        <p:spPr>
          <a:xfrm>
            <a:off x="1441174" y="6239482"/>
            <a:ext cx="6102626" cy="369332"/>
          </a:xfrm>
          <a:prstGeom prst="rect">
            <a:avLst/>
          </a:prstGeom>
          <a:noFill/>
        </p:spPr>
        <p:txBody>
          <a:bodyPr wrap="square">
            <a:spAutoFit/>
          </a:bodyPr>
          <a:lstStyle/>
          <a:p>
            <a:pPr lvl="0"/>
            <a:r>
              <a:rPr lang="es-CO" dirty="0">
                <a:hlinkClick r:id="rId7">
                  <a:extLst>
                    <a:ext uri="{A12FA001-AC4F-418D-AE19-62706E023703}">
                      <ahyp:hlinkClr xmlns:ahyp="http://schemas.microsoft.com/office/drawing/2018/hyperlinkcolor" xmlns="" val="tx"/>
                    </a:ext>
                  </a:extLst>
                </a:hlinkClick>
              </a:rPr>
              <a:t>Resolución 217 de 2014, artículo 17</a:t>
            </a:r>
            <a:endParaRPr lang="es-MX" dirty="0"/>
          </a:p>
        </p:txBody>
      </p:sp>
      <p:pic>
        <p:nvPicPr>
          <p:cNvPr id="15362" name="Picture 2" descr="Certificado Medico Conductores - Proteger IPS">
            <a:extLst>
              <a:ext uri="{FF2B5EF4-FFF2-40B4-BE49-F238E27FC236}">
                <a16:creationId xmlns:a16="http://schemas.microsoft.com/office/drawing/2014/main" id="{CAA6155E-2612-0B42-BCE6-BF4912D340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670" y="1513884"/>
            <a:ext cx="3385792" cy="253934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Visiometría Para Conductores, Visiometría Ocupacional Y Sus Diferencias -  Proteger IPS">
            <a:extLst>
              <a:ext uri="{FF2B5EF4-FFF2-40B4-BE49-F238E27FC236}">
                <a16:creationId xmlns:a16="http://schemas.microsoft.com/office/drawing/2014/main" id="{A6BC6D41-3AD7-E041-88B4-AA2A6BA261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669" y="3643308"/>
            <a:ext cx="3385791" cy="2539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65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D966AB-DBD3-E64C-BF0D-E658D0471AEA}"/>
              </a:ext>
            </a:extLst>
          </p:cNvPr>
          <p:cNvSpPr>
            <a:spLocks noGrp="1"/>
          </p:cNvSpPr>
          <p:nvPr>
            <p:ph type="title"/>
          </p:nvPr>
        </p:nvSpPr>
        <p:spPr>
          <a:xfrm>
            <a:off x="1540566" y="350161"/>
            <a:ext cx="9905998" cy="739285"/>
          </a:xfrm>
        </p:spPr>
        <p:txBody>
          <a:bodyPr/>
          <a:lstStyle/>
          <a:p>
            <a:r>
              <a:rPr lang="es-CO"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Artículo</a:t>
            </a:r>
            <a:r>
              <a:rPr lang="es-CO" kern="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s-CO"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3.4.4.4. Pruebas</a:t>
            </a:r>
            <a:endParaRPr lang="es-CO" dirty="0"/>
          </a:p>
        </p:txBody>
      </p:sp>
      <p:graphicFrame>
        <p:nvGraphicFramePr>
          <p:cNvPr id="6" name="Marcador de contenido 5">
            <a:extLst>
              <a:ext uri="{FF2B5EF4-FFF2-40B4-BE49-F238E27FC236}">
                <a16:creationId xmlns:a16="http://schemas.microsoft.com/office/drawing/2014/main" id="{DAED4232-EC8A-7B49-8E7D-CF5866AEE2C9}"/>
              </a:ext>
            </a:extLst>
          </p:cNvPr>
          <p:cNvGraphicFramePr>
            <a:graphicFrameLocks noGrp="1"/>
          </p:cNvGraphicFramePr>
          <p:nvPr>
            <p:ph idx="1"/>
            <p:extLst>
              <p:ext uri="{D42A27DB-BD31-4B8C-83A1-F6EECF244321}">
                <p14:modId xmlns:p14="http://schemas.microsoft.com/office/powerpoint/2010/main" val="1398605218"/>
              </p:ext>
            </p:extLst>
          </p:nvPr>
        </p:nvGraphicFramePr>
        <p:xfrm>
          <a:off x="1702110" y="983974"/>
          <a:ext cx="9548986" cy="5744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DBCC7F97-2B4D-4C45-9C72-C60C50F450AB}"/>
              </a:ext>
            </a:extLst>
          </p:cNvPr>
          <p:cNvSpPr txBox="1"/>
          <p:nvPr/>
        </p:nvSpPr>
        <p:spPr>
          <a:xfrm>
            <a:off x="1540566" y="6239482"/>
            <a:ext cx="6102626" cy="369332"/>
          </a:xfrm>
          <a:prstGeom prst="rect">
            <a:avLst/>
          </a:prstGeom>
          <a:noFill/>
        </p:spPr>
        <p:txBody>
          <a:bodyPr wrap="square">
            <a:spAutoFit/>
          </a:bodyPr>
          <a:lstStyle/>
          <a:p>
            <a:r>
              <a:rPr lang="es-CO" sz="1800" u="sng" kern="0" dirty="0">
                <a:effectLst/>
                <a:latin typeface="Arial" panose="020B0604020202020204" pitchFamily="34" charset="0"/>
                <a:ea typeface="Times New Roman" panose="02020603050405020304" pitchFamily="18" charset="0"/>
                <a:hlinkClick r:id="rId7">
                  <a:extLst>
                    <a:ext uri="{A12FA001-AC4F-418D-AE19-62706E023703}">
                      <ahyp:hlinkClr xmlns:ahyp="http://schemas.microsoft.com/office/drawing/2018/hyperlinkcolor" xmlns="" val="tx"/>
                    </a:ext>
                  </a:extLst>
                </a:hlinkClick>
              </a:rPr>
              <a:t>Resolución 217 de 2014, artículo 18</a:t>
            </a:r>
            <a:r>
              <a:rPr lang="es-CO" dirty="0">
                <a:effectLst/>
              </a:rPr>
              <a:t> </a:t>
            </a:r>
            <a:endParaRPr lang="es-CO" dirty="0"/>
          </a:p>
        </p:txBody>
      </p:sp>
    </p:spTree>
    <p:extLst>
      <p:ext uri="{BB962C8B-B14F-4D97-AF65-F5344CB8AC3E}">
        <p14:creationId xmlns:p14="http://schemas.microsoft.com/office/powerpoint/2010/main" val="1523797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7804CF-6D0E-A441-BF61-EEC19C898F33}"/>
              </a:ext>
            </a:extLst>
          </p:cNvPr>
          <p:cNvSpPr>
            <a:spLocks noGrp="1"/>
          </p:cNvSpPr>
          <p:nvPr>
            <p:ph type="ctrTitle"/>
          </p:nvPr>
        </p:nvSpPr>
        <p:spPr>
          <a:xfrm>
            <a:off x="1916180" y="2236303"/>
            <a:ext cx="9811994" cy="2555807"/>
          </a:xfrm>
        </p:spPr>
        <p:txBody>
          <a:bodyPr>
            <a:noAutofit/>
          </a:bodyPr>
          <a:lstStyle/>
          <a:p>
            <a:r>
              <a:rPr lang="es-CO" sz="2800" b="0" i="0" dirty="0">
                <a:effectLst/>
                <a:latin typeface="Arial" panose="020B0604020202020204" pitchFamily="34" charset="0"/>
              </a:rPr>
              <a:t>Resolución 217 de 2014 del Ministerio de Transporte, denominado: </a:t>
            </a:r>
            <a:r>
              <a:rPr lang="es-CO" sz="2800" b="0" i="1" dirty="0">
                <a:effectLst/>
                <a:latin typeface="Arial" panose="020B0604020202020204" pitchFamily="34" charset="0"/>
              </a:rPr>
              <a:t>“Rangos de Evaluación de las Aptitudes Físicas, Mentales y de Coordinación Motriz requeridos para obtener por primera vez, </a:t>
            </a:r>
            <a:r>
              <a:rPr lang="es-CO" sz="2800" b="0" i="1" dirty="0" err="1">
                <a:effectLst/>
                <a:latin typeface="Arial" panose="020B0604020202020204" pitchFamily="34" charset="0"/>
              </a:rPr>
              <a:t>recategorizar</a:t>
            </a:r>
            <a:r>
              <a:rPr lang="es-CO" sz="2800" b="0" i="1" dirty="0">
                <a:effectLst/>
                <a:latin typeface="Arial" panose="020B0604020202020204" pitchFamily="34" charset="0"/>
              </a:rPr>
              <a:t> y/o refrendar la licencia de conducción</a:t>
            </a:r>
            <a:r>
              <a:rPr lang="es-CO" sz="2800" b="0" i="0" dirty="0">
                <a:effectLst/>
                <a:latin typeface="Arial" panose="020B0604020202020204" pitchFamily="34" charset="0"/>
              </a:rPr>
              <a:t>”,</a:t>
            </a:r>
            <a:endParaRPr lang="es-CO" sz="2800" dirty="0"/>
          </a:p>
        </p:txBody>
      </p:sp>
    </p:spTree>
    <p:extLst>
      <p:ext uri="{BB962C8B-B14F-4D97-AF65-F5344CB8AC3E}">
        <p14:creationId xmlns:p14="http://schemas.microsoft.com/office/powerpoint/2010/main" val="3015312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36DC27-DB57-F44A-807E-68DE659ECD62}"/>
              </a:ext>
            </a:extLst>
          </p:cNvPr>
          <p:cNvSpPr>
            <a:spLocks noGrp="1"/>
          </p:cNvSpPr>
          <p:nvPr>
            <p:ph type="title"/>
          </p:nvPr>
        </p:nvSpPr>
        <p:spPr>
          <a:xfrm>
            <a:off x="1371600" y="172404"/>
            <a:ext cx="9905998" cy="653691"/>
          </a:xfrm>
        </p:spPr>
        <p:txBody>
          <a:bodyPr/>
          <a:lstStyle/>
          <a:p>
            <a:r>
              <a:rPr lang="es-CO" dirty="0"/>
              <a:t>Capacidad auditiva</a:t>
            </a:r>
          </a:p>
        </p:txBody>
      </p:sp>
      <p:graphicFrame>
        <p:nvGraphicFramePr>
          <p:cNvPr id="4" name="Marcador de contenido 3">
            <a:extLst>
              <a:ext uri="{FF2B5EF4-FFF2-40B4-BE49-F238E27FC236}">
                <a16:creationId xmlns:a16="http://schemas.microsoft.com/office/drawing/2014/main" id="{DDEF2A5F-681C-4540-B6E1-CEF7B1A63628}"/>
              </a:ext>
            </a:extLst>
          </p:cNvPr>
          <p:cNvGraphicFramePr>
            <a:graphicFrameLocks noGrp="1"/>
          </p:cNvGraphicFramePr>
          <p:nvPr>
            <p:ph idx="1"/>
            <p:extLst>
              <p:ext uri="{D42A27DB-BD31-4B8C-83A1-F6EECF244321}">
                <p14:modId xmlns:p14="http://schemas.microsoft.com/office/powerpoint/2010/main" val="2227755787"/>
              </p:ext>
            </p:extLst>
          </p:nvPr>
        </p:nvGraphicFramePr>
        <p:xfrm>
          <a:off x="1371600" y="1699590"/>
          <a:ext cx="9824898" cy="465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F3D75E15-9A0C-9147-91C0-3C90FAA9B475}"/>
              </a:ext>
            </a:extLst>
          </p:cNvPr>
          <p:cNvSpPr txBox="1"/>
          <p:nvPr/>
        </p:nvSpPr>
        <p:spPr>
          <a:xfrm>
            <a:off x="1371600" y="657128"/>
            <a:ext cx="8931965" cy="1077218"/>
          </a:xfrm>
          <a:prstGeom prst="rect">
            <a:avLst/>
          </a:prstGeom>
          <a:noFill/>
        </p:spPr>
        <p:txBody>
          <a:bodyPr wrap="square">
            <a:spAutoFit/>
          </a:bodyPr>
          <a:lstStyle/>
          <a:p>
            <a:pPr lvl="0"/>
            <a:r>
              <a:rPr lang="es-CO" sz="3200" b="0" i="0" dirty="0"/>
              <a:t>Clasificación de la pérdida auditiva y adaptaciones y ajustes requeridos:</a:t>
            </a:r>
            <a:endParaRPr lang="es-CO" sz="3200" dirty="0"/>
          </a:p>
        </p:txBody>
      </p:sp>
    </p:spTree>
    <p:extLst>
      <p:ext uri="{BB962C8B-B14F-4D97-AF65-F5344CB8AC3E}">
        <p14:creationId xmlns:p14="http://schemas.microsoft.com/office/powerpoint/2010/main" val="131004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B7FDD4-6ADD-5041-B7DA-0CCAFBA9BB6B}"/>
              </a:ext>
            </a:extLst>
          </p:cNvPr>
          <p:cNvSpPr>
            <a:spLocks noGrp="1"/>
          </p:cNvSpPr>
          <p:nvPr>
            <p:ph type="title"/>
          </p:nvPr>
        </p:nvSpPr>
        <p:spPr>
          <a:xfrm>
            <a:off x="2419702" y="790223"/>
            <a:ext cx="7352595" cy="893586"/>
          </a:xfrm>
        </p:spPr>
        <p:txBody>
          <a:bodyPr>
            <a:normAutofit/>
          </a:bodyPr>
          <a:lstStyle/>
          <a:p>
            <a:r>
              <a:rPr lang="es-CO" dirty="0"/>
              <a:t>Normatividad aplicable</a:t>
            </a:r>
          </a:p>
        </p:txBody>
      </p:sp>
      <p:graphicFrame>
        <p:nvGraphicFramePr>
          <p:cNvPr id="4" name="Diagram 3">
            <a:extLst>
              <a:ext uri="{FF2B5EF4-FFF2-40B4-BE49-F238E27FC236}">
                <a16:creationId xmlns:a16="http://schemas.microsoft.com/office/drawing/2014/main" id="{51CB6102-95B7-CD45-9785-A6585C942717}"/>
              </a:ext>
            </a:extLst>
          </p:cNvPr>
          <p:cNvGraphicFramePr/>
          <p:nvPr/>
        </p:nvGraphicFramePr>
        <p:xfrm>
          <a:off x="1538112" y="1555137"/>
          <a:ext cx="9852377" cy="5302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033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A482CA48-34AB-224C-AA8E-A46BA01D9844}"/>
              </a:ext>
            </a:extLst>
          </p:cNvPr>
          <p:cNvGraphicFramePr>
            <a:graphicFrameLocks noGrp="1"/>
          </p:cNvGraphicFramePr>
          <p:nvPr>
            <p:ph idx="1"/>
            <p:extLst>
              <p:ext uri="{D42A27DB-BD31-4B8C-83A1-F6EECF244321}">
                <p14:modId xmlns:p14="http://schemas.microsoft.com/office/powerpoint/2010/main" val="3960466863"/>
              </p:ext>
            </p:extLst>
          </p:nvPr>
        </p:nvGraphicFramePr>
        <p:xfrm>
          <a:off x="0" y="0"/>
          <a:ext cx="12145617" cy="6649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2596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32C5021-D85E-EE49-B94C-7182748EC383}"/>
              </a:ext>
            </a:extLst>
          </p:cNvPr>
          <p:cNvGraphicFramePr>
            <a:graphicFrameLocks noGrp="1"/>
          </p:cNvGraphicFramePr>
          <p:nvPr>
            <p:ph idx="1"/>
            <p:extLst>
              <p:ext uri="{D42A27DB-BD31-4B8C-83A1-F6EECF244321}">
                <p14:modId xmlns:p14="http://schemas.microsoft.com/office/powerpoint/2010/main" val="775846703"/>
              </p:ext>
            </p:extLst>
          </p:nvPr>
        </p:nvGraphicFramePr>
        <p:xfrm>
          <a:off x="1141412" y="1033670"/>
          <a:ext cx="9905999" cy="51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1090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8567126-115F-DE4B-8FDD-6DD23D640866}"/>
              </a:ext>
            </a:extLst>
          </p:cNvPr>
          <p:cNvGraphicFramePr>
            <a:graphicFrameLocks noGrp="1"/>
          </p:cNvGraphicFramePr>
          <p:nvPr>
            <p:ph idx="1"/>
            <p:extLst>
              <p:ext uri="{D42A27DB-BD31-4B8C-83A1-F6EECF244321}">
                <p14:modId xmlns:p14="http://schemas.microsoft.com/office/powerpoint/2010/main" val="2597371568"/>
              </p:ext>
            </p:extLst>
          </p:nvPr>
        </p:nvGraphicFramePr>
        <p:xfrm>
          <a:off x="-1043609" y="894521"/>
          <a:ext cx="9397515" cy="5267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0" name="Picture 2" descr="Koh Uñas | Grupo Médico De Antioquia">
            <a:extLst>
              <a:ext uri="{FF2B5EF4-FFF2-40B4-BE49-F238E27FC236}">
                <a16:creationId xmlns:a16="http://schemas.microsoft.com/office/drawing/2014/main" id="{106A730B-DC6C-4F47-8C06-C2CA5D5713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4006" y="4990272"/>
            <a:ext cx="2358621" cy="156955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PS Labor">
            <a:extLst>
              <a:ext uri="{FF2B5EF4-FFF2-40B4-BE49-F238E27FC236}">
                <a16:creationId xmlns:a16="http://schemas.microsoft.com/office/drawing/2014/main" id="{F59FFFE4-C8E4-7A47-8914-301EDB10C8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1583" y="3330160"/>
            <a:ext cx="1883466" cy="156955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EXAMENES PARA MANIPULADORES DE ALIMENTOS – SALUD INTEGRAL EL LAGO">
            <a:extLst>
              <a:ext uri="{FF2B5EF4-FFF2-40B4-BE49-F238E27FC236}">
                <a16:creationId xmlns:a16="http://schemas.microsoft.com/office/drawing/2014/main" id="{2384CBEF-0671-0644-BCE6-DBA987BE27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2236" y="1546360"/>
            <a:ext cx="2095437" cy="156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883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F6170A34-F74A-3842-B085-2DBBD606ABCC}"/>
              </a:ext>
            </a:extLst>
          </p:cNvPr>
          <p:cNvGraphicFramePr>
            <a:graphicFrameLocks noGrp="1"/>
          </p:cNvGraphicFramePr>
          <p:nvPr>
            <p:ph idx="1"/>
            <p:extLst>
              <p:ext uri="{D42A27DB-BD31-4B8C-83A1-F6EECF244321}">
                <p14:modId xmlns:p14="http://schemas.microsoft.com/office/powerpoint/2010/main" val="870880110"/>
              </p:ext>
            </p:extLst>
          </p:nvPr>
        </p:nvGraphicFramePr>
        <p:xfrm>
          <a:off x="1141412" y="318052"/>
          <a:ext cx="6203605" cy="606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6" name="Picture 2" descr="Exámenes de Laboratorio para manipulador de alimentos - SYMED SALUD IPS">
            <a:extLst>
              <a:ext uri="{FF2B5EF4-FFF2-40B4-BE49-F238E27FC236}">
                <a16:creationId xmlns:a16="http://schemas.microsoft.com/office/drawing/2014/main" id="{273E03BD-C700-544D-97CE-CB75B56FF6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2540" y="1392030"/>
            <a:ext cx="4550615" cy="340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41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96EBD4CF-1C38-8342-A0FF-CFAFF9AF6A1B}"/>
              </a:ext>
            </a:extLst>
          </p:cNvPr>
          <p:cNvGraphicFramePr>
            <a:graphicFrameLocks noGrp="1"/>
          </p:cNvGraphicFramePr>
          <p:nvPr>
            <p:ph idx="1"/>
            <p:extLst>
              <p:ext uri="{D42A27DB-BD31-4B8C-83A1-F6EECF244321}">
                <p14:modId xmlns:p14="http://schemas.microsoft.com/office/powerpoint/2010/main" val="2466298921"/>
              </p:ext>
            </p:extLst>
          </p:nvPr>
        </p:nvGraphicFramePr>
        <p:xfrm>
          <a:off x="-536713" y="149087"/>
          <a:ext cx="12940747" cy="655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8231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69967-B3AB-A84C-AC9B-64BC88C61461}"/>
              </a:ext>
            </a:extLst>
          </p:cNvPr>
          <p:cNvSpPr>
            <a:spLocks noGrp="1"/>
          </p:cNvSpPr>
          <p:nvPr>
            <p:ph type="title"/>
          </p:nvPr>
        </p:nvSpPr>
        <p:spPr>
          <a:xfrm>
            <a:off x="1253590" y="116547"/>
            <a:ext cx="9905998" cy="1051256"/>
          </a:xfrm>
        </p:spPr>
        <p:txBody>
          <a:bodyPr>
            <a:normAutofit fontScale="90000"/>
          </a:bodyPr>
          <a:lstStyle/>
          <a:p>
            <a:r>
              <a:rPr lang="es-CO" dirty="0"/>
              <a:t>CML de </a:t>
            </a:r>
            <a:r>
              <a:rPr lang="es-CO" b="1" i="1" dirty="0"/>
              <a:t>aptitud psicofísica para el porte y tenencia de armas de fuego</a:t>
            </a:r>
            <a:endParaRPr lang="es-CO" dirty="0"/>
          </a:p>
        </p:txBody>
      </p:sp>
      <p:graphicFrame>
        <p:nvGraphicFramePr>
          <p:cNvPr id="6" name="Marcador de contenido 5">
            <a:extLst>
              <a:ext uri="{FF2B5EF4-FFF2-40B4-BE49-F238E27FC236}">
                <a16:creationId xmlns:a16="http://schemas.microsoft.com/office/drawing/2014/main" id="{7F14C01C-9F9F-C74E-9A2F-249600BB034E}"/>
              </a:ext>
            </a:extLst>
          </p:cNvPr>
          <p:cNvGraphicFramePr>
            <a:graphicFrameLocks noGrp="1"/>
          </p:cNvGraphicFramePr>
          <p:nvPr>
            <p:ph idx="1"/>
            <p:extLst>
              <p:ext uri="{D42A27DB-BD31-4B8C-83A1-F6EECF244321}">
                <p14:modId xmlns:p14="http://schemas.microsoft.com/office/powerpoint/2010/main" val="2987002330"/>
              </p:ext>
            </p:extLst>
          </p:nvPr>
        </p:nvGraphicFramePr>
        <p:xfrm>
          <a:off x="1253590" y="1938130"/>
          <a:ext cx="6399540" cy="4919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F7788EC-30C7-5B46-BC80-B2F5326A6CBC}"/>
              </a:ext>
            </a:extLst>
          </p:cNvPr>
          <p:cNvSpPr txBox="1"/>
          <p:nvPr/>
        </p:nvSpPr>
        <p:spPr>
          <a:xfrm>
            <a:off x="1012996" y="1082143"/>
            <a:ext cx="10387185" cy="830997"/>
          </a:xfrm>
          <a:prstGeom prst="rect">
            <a:avLst/>
          </a:prstGeom>
          <a:noFill/>
        </p:spPr>
        <p:txBody>
          <a:bodyPr wrap="square">
            <a:spAutoFit/>
          </a:bodyPr>
          <a:lstStyle/>
          <a:p>
            <a:pPr algn="l" fontAlgn="ctr"/>
            <a:r>
              <a:rPr lang="es-CO" sz="1600" b="0" i="0" dirty="0">
                <a:solidFill>
                  <a:srgbClr val="001D35"/>
                </a:solidFill>
                <a:effectLst/>
                <a:latin typeface="Google Sans"/>
              </a:rPr>
              <a:t>Decreto 1070 de 2015</a:t>
            </a:r>
            <a:r>
              <a:rPr lang="es-CO" sz="1600" dirty="0">
                <a:solidFill>
                  <a:srgbClr val="001D35"/>
                </a:solidFill>
                <a:latin typeface="Google Sans"/>
              </a:rPr>
              <a:t> </a:t>
            </a:r>
            <a:r>
              <a:rPr lang="es-CO" sz="1600" b="0" i="0" dirty="0">
                <a:solidFill>
                  <a:srgbClr val="001D35"/>
                </a:solidFill>
                <a:effectLst/>
                <a:latin typeface="Google Sans"/>
              </a:rPr>
              <a:t>artículo 2.2.4.1.4., requisitos para la aptitud psicofísica en la tenencia y porte de armas de fuego en Colombia. Decreto Único Reglamentario del Sector Administrativo de Defensa. Para obtener o renovar permisos de porte y tenencia de armas, es necesario presentar un Certificado Médico de Aptitud Psicofísica. </a:t>
            </a:r>
            <a:endParaRPr lang="es-CO" sz="1600" b="0" i="0" dirty="0">
              <a:solidFill>
                <a:srgbClr val="0B57D0"/>
              </a:solidFill>
              <a:effectLst/>
              <a:latin typeface="Google Sans"/>
            </a:endParaRPr>
          </a:p>
        </p:txBody>
      </p:sp>
    </p:spTree>
    <p:extLst>
      <p:ext uri="{BB962C8B-B14F-4D97-AF65-F5344CB8AC3E}">
        <p14:creationId xmlns:p14="http://schemas.microsoft.com/office/powerpoint/2010/main" val="4172766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C32F58-8F8C-BE4A-B5A2-BB364F97E89D}"/>
              </a:ext>
            </a:extLst>
          </p:cNvPr>
          <p:cNvSpPr>
            <a:spLocks noGrp="1"/>
          </p:cNvSpPr>
          <p:nvPr>
            <p:ph type="title"/>
          </p:nvPr>
        </p:nvSpPr>
        <p:spPr>
          <a:xfrm>
            <a:off x="1240805" y="5657657"/>
            <a:ext cx="9905998" cy="1478570"/>
          </a:xfrm>
        </p:spPr>
        <p:txBody>
          <a:bodyPr>
            <a:noAutofit/>
          </a:bodyPr>
          <a:lstStyle/>
          <a:p>
            <a:r>
              <a:rPr lang="es-CO" sz="1400" dirty="0"/>
              <a:t>https://</a:t>
            </a:r>
            <a:r>
              <a:rPr lang="es-CO" sz="1400" dirty="0" err="1"/>
              <a:t>www.protegerips.com</a:t>
            </a:r>
            <a:r>
              <a:rPr lang="es-CO" sz="1400" dirty="0"/>
              <a:t>/certificado-medico-de-aptitud-para-porte-y-tenencia-de-armas/#:~:</a:t>
            </a:r>
            <a:r>
              <a:rPr lang="es-CO" sz="1400" dirty="0" err="1"/>
              <a:t>text</a:t>
            </a:r>
            <a:r>
              <a:rPr lang="es-CO" sz="1400" dirty="0"/>
              <a:t>=El%20examen%20f%C3%ADsico%20debe%20estar%20dirigido%20a%20determinar:&amp;</a:t>
            </a:r>
            <a:r>
              <a:rPr lang="es-CO" sz="1400" dirty="0" err="1"/>
              <a:t>text</a:t>
            </a:r>
            <a:r>
              <a:rPr lang="es-CO" sz="1400" dirty="0"/>
              <a:t>=Los%20diagn%C3%B3sticos%20correspondientes%20a%20las,Porte%20de%20Armas%20de%20Fuego.</a:t>
            </a:r>
          </a:p>
        </p:txBody>
      </p:sp>
      <p:graphicFrame>
        <p:nvGraphicFramePr>
          <p:cNvPr id="4" name="Marcador de contenido 3">
            <a:extLst>
              <a:ext uri="{FF2B5EF4-FFF2-40B4-BE49-F238E27FC236}">
                <a16:creationId xmlns:a16="http://schemas.microsoft.com/office/drawing/2014/main" id="{89638C5A-F71E-D74F-9E5E-F29E7EB3BBDF}"/>
              </a:ext>
            </a:extLst>
          </p:cNvPr>
          <p:cNvGraphicFramePr>
            <a:graphicFrameLocks noGrp="1"/>
          </p:cNvGraphicFramePr>
          <p:nvPr>
            <p:ph idx="1"/>
            <p:extLst>
              <p:ext uri="{D42A27DB-BD31-4B8C-83A1-F6EECF244321}">
                <p14:modId xmlns:p14="http://schemas.microsoft.com/office/powerpoint/2010/main" val="2134067071"/>
              </p:ext>
            </p:extLst>
          </p:nvPr>
        </p:nvGraphicFramePr>
        <p:xfrm>
          <a:off x="1141412" y="665922"/>
          <a:ext cx="9905999" cy="5125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717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6DF51AB0-9F9B-614E-886B-064D7E4C1DC5}"/>
              </a:ext>
            </a:extLst>
          </p:cNvPr>
          <p:cNvGraphicFramePr>
            <a:graphicFrameLocks noGrp="1"/>
          </p:cNvGraphicFramePr>
          <p:nvPr>
            <p:ph idx="1"/>
            <p:extLst>
              <p:ext uri="{D42A27DB-BD31-4B8C-83A1-F6EECF244321}">
                <p14:modId xmlns:p14="http://schemas.microsoft.com/office/powerpoint/2010/main" val="2252719027"/>
              </p:ext>
            </p:extLst>
          </p:nvPr>
        </p:nvGraphicFramePr>
        <p:xfrm>
          <a:off x="-210378" y="144117"/>
          <a:ext cx="12612756" cy="6569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1923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C6BA501A-4E84-AE4D-A6F3-7EFE2304FE6E}"/>
              </a:ext>
            </a:extLst>
          </p:cNvPr>
          <p:cNvGraphicFramePr>
            <a:graphicFrameLocks noGrp="1"/>
          </p:cNvGraphicFramePr>
          <p:nvPr>
            <p:ph idx="1"/>
            <p:extLst>
              <p:ext uri="{D42A27DB-BD31-4B8C-83A1-F6EECF244321}">
                <p14:modId xmlns:p14="http://schemas.microsoft.com/office/powerpoint/2010/main" val="3986802159"/>
              </p:ext>
            </p:extLst>
          </p:nvPr>
        </p:nvGraphicFramePr>
        <p:xfrm>
          <a:off x="0" y="725556"/>
          <a:ext cx="11608904" cy="5744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8827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Marcador de contenido 20">
            <a:extLst>
              <a:ext uri="{FF2B5EF4-FFF2-40B4-BE49-F238E27FC236}">
                <a16:creationId xmlns:a16="http://schemas.microsoft.com/office/drawing/2014/main" id="{10E8E903-810A-AA49-9FF8-4AD5BC8AAE59}"/>
              </a:ext>
            </a:extLst>
          </p:cNvPr>
          <p:cNvGraphicFramePr>
            <a:graphicFrameLocks noGrp="1"/>
          </p:cNvGraphicFramePr>
          <p:nvPr>
            <p:ph idx="1"/>
            <p:extLst>
              <p:ext uri="{D42A27DB-BD31-4B8C-83A1-F6EECF244321}">
                <p14:modId xmlns:p14="http://schemas.microsoft.com/office/powerpoint/2010/main" val="2245797191"/>
              </p:ext>
            </p:extLst>
          </p:nvPr>
        </p:nvGraphicFramePr>
        <p:xfrm>
          <a:off x="992326" y="788435"/>
          <a:ext cx="4911517" cy="5383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48" name="Picture 16" descr="Examen Médico Laboral – Médica El Marqués">
            <a:extLst>
              <a:ext uri="{FF2B5EF4-FFF2-40B4-BE49-F238E27FC236}">
                <a16:creationId xmlns:a16="http://schemas.microsoft.com/office/drawing/2014/main" id="{27A40D85-E02B-DE47-9127-AF47046D3E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440344"/>
            <a:ext cx="6018719" cy="373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7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B6420-BEEA-9C4F-B29E-4ECCDF8712F0}"/>
              </a:ext>
            </a:extLst>
          </p:cNvPr>
          <p:cNvSpPr>
            <a:spLocks noGrp="1"/>
          </p:cNvSpPr>
          <p:nvPr>
            <p:ph type="title"/>
          </p:nvPr>
        </p:nvSpPr>
        <p:spPr>
          <a:xfrm>
            <a:off x="2604053" y="596346"/>
            <a:ext cx="8653946" cy="875058"/>
          </a:xfrm>
        </p:spPr>
        <p:txBody>
          <a:bodyPr>
            <a:normAutofit/>
          </a:bodyPr>
          <a:lstStyle/>
          <a:p>
            <a:r>
              <a:rPr lang="es-CO" dirty="0">
                <a:effectLst/>
                <a:latin typeface="Helvetica" pitchFamily="2" charset="0"/>
              </a:rPr>
              <a:t>Definiciones (Artículo 3)</a:t>
            </a:r>
            <a:endParaRPr lang="es-CO" dirty="0"/>
          </a:p>
        </p:txBody>
      </p:sp>
      <p:graphicFrame>
        <p:nvGraphicFramePr>
          <p:cNvPr id="5" name="Diagrama 4">
            <a:extLst>
              <a:ext uri="{FF2B5EF4-FFF2-40B4-BE49-F238E27FC236}">
                <a16:creationId xmlns:a16="http://schemas.microsoft.com/office/drawing/2014/main" id="{0AAF47A2-082C-674C-8312-12A537EC665F}"/>
              </a:ext>
            </a:extLst>
          </p:cNvPr>
          <p:cNvGraphicFramePr/>
          <p:nvPr>
            <p:extLst>
              <p:ext uri="{D42A27DB-BD31-4B8C-83A1-F6EECF244321}">
                <p14:modId xmlns:p14="http://schemas.microsoft.com/office/powerpoint/2010/main" val="746800082"/>
              </p:ext>
            </p:extLst>
          </p:nvPr>
        </p:nvGraphicFramePr>
        <p:xfrm>
          <a:off x="-869244" y="1140178"/>
          <a:ext cx="14020800" cy="5937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1804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a 21">
            <a:extLst>
              <a:ext uri="{FF2B5EF4-FFF2-40B4-BE49-F238E27FC236}">
                <a16:creationId xmlns:a16="http://schemas.microsoft.com/office/drawing/2014/main" id="{BDED2DC4-D8DF-3547-A53D-8E98A427B23A}"/>
              </a:ext>
            </a:extLst>
          </p:cNvPr>
          <p:cNvGraphicFramePr/>
          <p:nvPr>
            <p:extLst>
              <p:ext uri="{D42A27DB-BD31-4B8C-83A1-F6EECF244321}">
                <p14:modId xmlns:p14="http://schemas.microsoft.com/office/powerpoint/2010/main" val="423707982"/>
              </p:ext>
            </p:extLst>
          </p:nvPr>
        </p:nvGraphicFramePr>
        <p:xfrm>
          <a:off x="4850295" y="288095"/>
          <a:ext cx="6440557" cy="6281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786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BF4AC3-1AB3-C840-A964-2180E4C34F81}"/>
              </a:ext>
            </a:extLst>
          </p:cNvPr>
          <p:cNvSpPr>
            <a:spLocks noGrp="1"/>
          </p:cNvSpPr>
          <p:nvPr>
            <p:ph type="title"/>
          </p:nvPr>
        </p:nvSpPr>
        <p:spPr/>
        <p:txBody>
          <a:bodyPr>
            <a:normAutofit/>
          </a:bodyPr>
          <a:lstStyle/>
          <a:p>
            <a:r>
              <a:rPr lang="es-CO" b="1" i="0" dirty="0">
                <a:solidFill>
                  <a:srgbClr val="121512"/>
                </a:solidFill>
                <a:effectLst/>
                <a:latin typeface="-apple-system"/>
              </a:rPr>
              <a:t>Resumen de artículos clave de la resolución 5018 de 2019</a:t>
            </a:r>
            <a:endParaRPr lang="es-CO" dirty="0"/>
          </a:p>
        </p:txBody>
      </p:sp>
      <p:graphicFrame>
        <p:nvGraphicFramePr>
          <p:cNvPr id="9" name="Marcador de contenido 8">
            <a:extLst>
              <a:ext uri="{FF2B5EF4-FFF2-40B4-BE49-F238E27FC236}">
                <a16:creationId xmlns:a16="http://schemas.microsoft.com/office/drawing/2014/main" id="{9607949C-B396-8C45-8BE4-75000C492523}"/>
              </a:ext>
            </a:extLst>
          </p:cNvPr>
          <p:cNvGraphicFramePr>
            <a:graphicFrameLocks noGrp="1"/>
          </p:cNvGraphicFramePr>
          <p:nvPr>
            <p:ph idx="1"/>
            <p:extLst>
              <p:ext uri="{D42A27DB-BD31-4B8C-83A1-F6EECF244321}">
                <p14:modId xmlns:p14="http://schemas.microsoft.com/office/powerpoint/2010/main" val="3309233579"/>
              </p:ext>
            </p:extLst>
          </p:nvPr>
        </p:nvGraphicFramePr>
        <p:xfrm>
          <a:off x="2103438" y="2282984"/>
          <a:ext cx="7981950" cy="3474720"/>
        </p:xfrm>
        <a:graphic>
          <a:graphicData uri="http://schemas.openxmlformats.org/drawingml/2006/table">
            <a:tbl>
              <a:tblPr/>
              <a:tblGrid>
                <a:gridCol w="3990975">
                  <a:extLst>
                    <a:ext uri="{9D8B030D-6E8A-4147-A177-3AD203B41FA5}">
                      <a16:colId xmlns:a16="http://schemas.microsoft.com/office/drawing/2014/main" val="2381165231"/>
                    </a:ext>
                  </a:extLst>
                </a:gridCol>
                <a:gridCol w="3990975">
                  <a:extLst>
                    <a:ext uri="{9D8B030D-6E8A-4147-A177-3AD203B41FA5}">
                      <a16:colId xmlns:a16="http://schemas.microsoft.com/office/drawing/2014/main" val="3760538668"/>
                    </a:ext>
                  </a:extLst>
                </a:gridCol>
              </a:tblGrid>
              <a:tr h="0">
                <a:tc>
                  <a:txBody>
                    <a:bodyPr/>
                    <a:lstStyle/>
                    <a:p>
                      <a:r>
                        <a:rPr lang="es-CO">
                          <a:solidFill>
                            <a:schemeClr val="bg1"/>
                          </a:solidFill>
                          <a:effectLst/>
                        </a:rPr>
                        <a:t>Artículo</a:t>
                      </a:r>
                    </a:p>
                  </a:txBody>
                  <a:tcPr marL="114300" marR="114300" marT="38100" marB="38100" anchor="ctr">
                    <a:lnL w="9525" cap="flat" cmpd="sng" algn="ctr">
                      <a:solidFill>
                        <a:srgbClr val="A3A8B2"/>
                      </a:solidFill>
                      <a:prstDash val="solid"/>
                      <a:round/>
                      <a:headEnd type="none" w="med" len="med"/>
                      <a:tailEnd type="none" w="med" len="med"/>
                    </a:lnL>
                    <a:lnR w="12700"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tc>
                  <a:txBody>
                    <a:bodyPr/>
                    <a:lstStyle/>
                    <a:p>
                      <a:r>
                        <a:rPr lang="es-CO">
                          <a:solidFill>
                            <a:schemeClr val="bg1"/>
                          </a:solidFill>
                          <a:effectLst/>
                        </a:rPr>
                        <a:t>Contenido principal</a:t>
                      </a:r>
                    </a:p>
                  </a:txBody>
                  <a:tcPr marL="114300" marR="114300" marT="38100" marB="38100" anchor="ctr">
                    <a:lnL w="12700" cap="flat" cmpd="sng" algn="ctr">
                      <a:solidFill>
                        <a:srgbClr val="A3A8B2"/>
                      </a:solidFill>
                      <a:prstDash val="solid"/>
                      <a:round/>
                      <a:headEnd type="none" w="med" len="med"/>
                      <a:tailEnd type="none" w="med" len="med"/>
                    </a:lnL>
                    <a:lnR w="9525"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extLst>
                  <a:ext uri="{0D108BD9-81ED-4DB2-BD59-A6C34878D82A}">
                    <a16:rowId xmlns:a16="http://schemas.microsoft.com/office/drawing/2014/main" val="1429073530"/>
                  </a:ext>
                </a:extLst>
              </a:tr>
              <a:tr h="0">
                <a:tc>
                  <a:txBody>
                    <a:bodyPr/>
                    <a:lstStyle/>
                    <a:p>
                      <a:r>
                        <a:rPr lang="es-CO" b="1">
                          <a:solidFill>
                            <a:schemeClr val="bg1"/>
                          </a:solidFill>
                          <a:effectLst/>
                        </a:rPr>
                        <a:t>Artículo 5</a:t>
                      </a:r>
                      <a:endParaRPr lang="es-CO">
                        <a:solidFill>
                          <a:schemeClr val="bg1"/>
                        </a:solidFill>
                        <a:effectLst/>
                      </a:endParaRPr>
                    </a:p>
                  </a:txBody>
                  <a:tcPr marL="114300" marR="114300" marT="38100" marB="38100" anchor="ctr">
                    <a:lnL w="9525" cap="flat" cmpd="sng" algn="ctr">
                      <a:solidFill>
                        <a:srgbClr val="A3A8B2"/>
                      </a:solidFill>
                      <a:prstDash val="solid"/>
                      <a:round/>
                      <a:headEnd type="none" w="med" len="med"/>
                      <a:tailEnd type="none" w="med" len="med"/>
                    </a:lnL>
                    <a:lnR w="12700"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tc>
                  <a:txBody>
                    <a:bodyPr/>
                    <a:lstStyle/>
                    <a:p>
                      <a:r>
                        <a:rPr lang="es-CO">
                          <a:solidFill>
                            <a:schemeClr val="bg1"/>
                          </a:solidFill>
                          <a:effectLst/>
                        </a:rPr>
                        <a:t>Evaluación previa o de ingreso para determinar aptitud.</a:t>
                      </a:r>
                    </a:p>
                  </a:txBody>
                  <a:tcPr marL="114300" marR="114300" marT="38100" marB="38100" anchor="ctr">
                    <a:lnL w="12700" cap="flat" cmpd="sng" algn="ctr">
                      <a:solidFill>
                        <a:srgbClr val="A3A8B2"/>
                      </a:solidFill>
                      <a:prstDash val="solid"/>
                      <a:round/>
                      <a:headEnd type="none" w="med" len="med"/>
                      <a:tailEnd type="none" w="med" len="med"/>
                    </a:lnL>
                    <a:lnR w="9525"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extLst>
                  <a:ext uri="{0D108BD9-81ED-4DB2-BD59-A6C34878D82A}">
                    <a16:rowId xmlns:a16="http://schemas.microsoft.com/office/drawing/2014/main" val="3403302483"/>
                  </a:ext>
                </a:extLst>
              </a:tr>
              <a:tr h="0">
                <a:tc>
                  <a:txBody>
                    <a:bodyPr/>
                    <a:lstStyle/>
                    <a:p>
                      <a:r>
                        <a:rPr lang="es-CO" b="1">
                          <a:solidFill>
                            <a:schemeClr val="bg1"/>
                          </a:solidFill>
                          <a:effectLst/>
                        </a:rPr>
                        <a:t>Artículo 9</a:t>
                      </a:r>
                      <a:endParaRPr lang="es-CO">
                        <a:solidFill>
                          <a:schemeClr val="bg1"/>
                        </a:solidFill>
                        <a:effectLst/>
                      </a:endParaRPr>
                    </a:p>
                  </a:txBody>
                  <a:tcPr marL="114300" marR="114300" marT="38100" marB="38100" anchor="ctr">
                    <a:lnL w="9525" cap="flat" cmpd="sng" algn="ctr">
                      <a:solidFill>
                        <a:srgbClr val="A3A8B2"/>
                      </a:solidFill>
                      <a:prstDash val="solid"/>
                      <a:round/>
                      <a:headEnd type="none" w="med" len="med"/>
                      <a:tailEnd type="none" w="med" len="med"/>
                    </a:lnL>
                    <a:lnR w="12700"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tc>
                  <a:txBody>
                    <a:bodyPr/>
                    <a:lstStyle/>
                    <a:p>
                      <a:r>
                        <a:rPr lang="es-CO">
                          <a:solidFill>
                            <a:schemeClr val="bg1"/>
                          </a:solidFill>
                          <a:effectLst/>
                        </a:rPr>
                        <a:t>Investigación de antecedentes médicos y laborales relevantes.</a:t>
                      </a:r>
                    </a:p>
                  </a:txBody>
                  <a:tcPr marL="114300" marR="114300" marT="38100" marB="38100" anchor="ctr">
                    <a:lnL w="12700" cap="flat" cmpd="sng" algn="ctr">
                      <a:solidFill>
                        <a:srgbClr val="A3A8B2"/>
                      </a:solidFill>
                      <a:prstDash val="solid"/>
                      <a:round/>
                      <a:headEnd type="none" w="med" len="med"/>
                      <a:tailEnd type="none" w="med" len="med"/>
                    </a:lnL>
                    <a:lnR w="9525"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extLst>
                  <a:ext uri="{0D108BD9-81ED-4DB2-BD59-A6C34878D82A}">
                    <a16:rowId xmlns:a16="http://schemas.microsoft.com/office/drawing/2014/main" val="998446926"/>
                  </a:ext>
                </a:extLst>
              </a:tr>
              <a:tr h="0">
                <a:tc>
                  <a:txBody>
                    <a:bodyPr/>
                    <a:lstStyle/>
                    <a:p>
                      <a:r>
                        <a:rPr lang="es-CO" b="1">
                          <a:solidFill>
                            <a:schemeClr val="bg1"/>
                          </a:solidFill>
                          <a:effectLst/>
                        </a:rPr>
                        <a:t>Artículo 10</a:t>
                      </a:r>
                      <a:endParaRPr lang="es-CO">
                        <a:solidFill>
                          <a:schemeClr val="bg1"/>
                        </a:solidFill>
                        <a:effectLst/>
                      </a:endParaRPr>
                    </a:p>
                  </a:txBody>
                  <a:tcPr marL="114300" marR="114300" marT="38100" marB="38100" anchor="ctr">
                    <a:lnL w="9525" cap="flat" cmpd="sng" algn="ctr">
                      <a:solidFill>
                        <a:srgbClr val="A3A8B2"/>
                      </a:solidFill>
                      <a:prstDash val="solid"/>
                      <a:round/>
                      <a:headEnd type="none" w="med" len="med"/>
                      <a:tailEnd type="none" w="med" len="med"/>
                    </a:lnL>
                    <a:lnR w="12700"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tc>
                  <a:txBody>
                    <a:bodyPr/>
                    <a:lstStyle/>
                    <a:p>
                      <a:r>
                        <a:rPr lang="es-CO">
                          <a:solidFill>
                            <a:schemeClr val="bg1"/>
                          </a:solidFill>
                          <a:effectLst/>
                        </a:rPr>
                        <a:t>Identificación de signos y síntomas relacionados con riesgos laborales.</a:t>
                      </a:r>
                    </a:p>
                  </a:txBody>
                  <a:tcPr marL="114300" marR="114300" marT="38100" marB="38100" anchor="ctr">
                    <a:lnL w="12700" cap="flat" cmpd="sng" algn="ctr">
                      <a:solidFill>
                        <a:srgbClr val="A3A8B2"/>
                      </a:solidFill>
                      <a:prstDash val="solid"/>
                      <a:round/>
                      <a:headEnd type="none" w="med" len="med"/>
                      <a:tailEnd type="none" w="med" len="med"/>
                    </a:lnL>
                    <a:lnR w="9525"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extLst>
                  <a:ext uri="{0D108BD9-81ED-4DB2-BD59-A6C34878D82A}">
                    <a16:rowId xmlns:a16="http://schemas.microsoft.com/office/drawing/2014/main" val="372102432"/>
                  </a:ext>
                </a:extLst>
              </a:tr>
              <a:tr h="0">
                <a:tc>
                  <a:txBody>
                    <a:bodyPr/>
                    <a:lstStyle/>
                    <a:p>
                      <a:r>
                        <a:rPr lang="es-CO" b="1">
                          <a:solidFill>
                            <a:schemeClr val="bg1"/>
                          </a:solidFill>
                          <a:effectLst/>
                        </a:rPr>
                        <a:t>Artículo 12</a:t>
                      </a:r>
                      <a:endParaRPr lang="es-CO">
                        <a:solidFill>
                          <a:schemeClr val="bg1"/>
                        </a:solidFill>
                        <a:effectLst/>
                      </a:endParaRPr>
                    </a:p>
                  </a:txBody>
                  <a:tcPr marL="114300" marR="114300" marT="38100" marB="38100" anchor="ctr">
                    <a:lnL w="9525" cap="flat" cmpd="sng" algn="ctr">
                      <a:solidFill>
                        <a:srgbClr val="A3A8B2"/>
                      </a:solidFill>
                      <a:prstDash val="solid"/>
                      <a:round/>
                      <a:headEnd type="none" w="med" len="med"/>
                      <a:tailEnd type="none" w="med" len="med"/>
                    </a:lnL>
                    <a:lnR w="12700"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tc>
                  <a:txBody>
                    <a:bodyPr/>
                    <a:lstStyle/>
                    <a:p>
                      <a:r>
                        <a:rPr lang="es-CO">
                          <a:solidFill>
                            <a:schemeClr val="bg1"/>
                          </a:solidFill>
                          <a:effectLst/>
                        </a:rPr>
                        <a:t>Laboratorios y exámenes complementarios obligatorios.</a:t>
                      </a:r>
                    </a:p>
                  </a:txBody>
                  <a:tcPr marL="114300" marR="114300" marT="38100" marB="38100" anchor="ctr">
                    <a:lnL w="12700" cap="flat" cmpd="sng" algn="ctr">
                      <a:solidFill>
                        <a:srgbClr val="A3A8B2"/>
                      </a:solidFill>
                      <a:prstDash val="solid"/>
                      <a:round/>
                      <a:headEnd type="none" w="med" len="med"/>
                      <a:tailEnd type="none" w="med" len="med"/>
                    </a:lnL>
                    <a:lnR w="9525"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extLst>
                  <a:ext uri="{0D108BD9-81ED-4DB2-BD59-A6C34878D82A}">
                    <a16:rowId xmlns:a16="http://schemas.microsoft.com/office/drawing/2014/main" val="1138252796"/>
                  </a:ext>
                </a:extLst>
              </a:tr>
              <a:tr h="0">
                <a:tc>
                  <a:txBody>
                    <a:bodyPr/>
                    <a:lstStyle/>
                    <a:p>
                      <a:r>
                        <a:rPr lang="es-CO" b="1">
                          <a:solidFill>
                            <a:schemeClr val="bg1"/>
                          </a:solidFill>
                          <a:effectLst/>
                        </a:rPr>
                        <a:t>Artículo 13</a:t>
                      </a:r>
                      <a:endParaRPr lang="es-CO">
                        <a:solidFill>
                          <a:schemeClr val="bg1"/>
                        </a:solidFill>
                        <a:effectLst/>
                      </a:endParaRPr>
                    </a:p>
                  </a:txBody>
                  <a:tcPr marL="114300" marR="114300" marT="38100" marB="38100" anchor="ctr">
                    <a:lnL w="9525" cap="flat" cmpd="sng" algn="ctr">
                      <a:solidFill>
                        <a:srgbClr val="A3A8B2"/>
                      </a:solidFill>
                      <a:prstDash val="solid"/>
                      <a:round/>
                      <a:headEnd type="none" w="med" len="med"/>
                      <a:tailEnd type="none" w="med" len="med"/>
                    </a:lnL>
                    <a:lnR w="12700"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tc>
                  <a:txBody>
                    <a:bodyPr/>
                    <a:lstStyle/>
                    <a:p>
                      <a:r>
                        <a:rPr lang="es-CO" dirty="0">
                          <a:solidFill>
                            <a:schemeClr val="bg1"/>
                          </a:solidFill>
                          <a:effectLst/>
                        </a:rPr>
                        <a:t>Indicaciones para uso de imágenes diagnósticas.</a:t>
                      </a:r>
                    </a:p>
                  </a:txBody>
                  <a:tcPr marL="114300" marR="114300" marT="38100" marB="38100" anchor="ctr">
                    <a:lnL w="12700" cap="flat" cmpd="sng" algn="ctr">
                      <a:solidFill>
                        <a:srgbClr val="A3A8B2"/>
                      </a:solidFill>
                      <a:prstDash val="solid"/>
                      <a:round/>
                      <a:headEnd type="none" w="med" len="med"/>
                      <a:tailEnd type="none" w="med" len="med"/>
                    </a:lnL>
                    <a:lnR w="9525" cap="flat" cmpd="sng" algn="ctr">
                      <a:solidFill>
                        <a:srgbClr val="A3A8B2"/>
                      </a:solidFill>
                      <a:prstDash val="solid"/>
                      <a:round/>
                      <a:headEnd type="none" w="med" len="med"/>
                      <a:tailEnd type="none" w="med" len="med"/>
                    </a:lnR>
                    <a:lnT w="9525" cap="flat" cmpd="sng" algn="ctr">
                      <a:solidFill>
                        <a:srgbClr val="A3A8B2"/>
                      </a:solidFill>
                      <a:prstDash val="solid"/>
                      <a:round/>
                      <a:headEnd type="none" w="med" len="med"/>
                      <a:tailEnd type="none" w="med" len="med"/>
                    </a:lnT>
                    <a:lnB w="9525" cap="flat" cmpd="sng" algn="ctr">
                      <a:solidFill>
                        <a:srgbClr val="A3A8B2"/>
                      </a:solidFill>
                      <a:prstDash val="solid"/>
                      <a:round/>
                      <a:headEnd type="none" w="med" len="med"/>
                      <a:tailEnd type="none" w="med" len="med"/>
                    </a:lnB>
                    <a:solidFill>
                      <a:srgbClr val="FFFFFF"/>
                    </a:solidFill>
                  </a:tcPr>
                </a:tc>
                <a:extLst>
                  <a:ext uri="{0D108BD9-81ED-4DB2-BD59-A6C34878D82A}">
                    <a16:rowId xmlns:a16="http://schemas.microsoft.com/office/drawing/2014/main" val="1283960086"/>
                  </a:ext>
                </a:extLst>
              </a:tr>
            </a:tbl>
          </a:graphicData>
        </a:graphic>
      </p:graphicFrame>
    </p:spTree>
    <p:extLst>
      <p:ext uri="{BB962C8B-B14F-4D97-AF65-F5344CB8AC3E}">
        <p14:creationId xmlns:p14="http://schemas.microsoft.com/office/powerpoint/2010/main" val="415445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794EC4A9-84D6-1249-B29B-3395E32D0BC0}"/>
              </a:ext>
            </a:extLst>
          </p:cNvPr>
          <p:cNvGraphicFramePr>
            <a:graphicFrameLocks noGrp="1"/>
          </p:cNvGraphicFramePr>
          <p:nvPr>
            <p:ph idx="1"/>
            <p:extLst>
              <p:ext uri="{D42A27DB-BD31-4B8C-83A1-F6EECF244321}">
                <p14:modId xmlns:p14="http://schemas.microsoft.com/office/powerpoint/2010/main" val="2155128027"/>
              </p:ext>
            </p:extLst>
          </p:nvPr>
        </p:nvGraphicFramePr>
        <p:xfrm>
          <a:off x="-649357" y="-218662"/>
          <a:ext cx="12841357" cy="6530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contenido 2">
            <a:extLst>
              <a:ext uri="{FF2B5EF4-FFF2-40B4-BE49-F238E27FC236}">
                <a16:creationId xmlns:a16="http://schemas.microsoft.com/office/drawing/2014/main" id="{FC9DE6D9-B513-7E40-A629-501EA527157F}"/>
              </a:ext>
            </a:extLst>
          </p:cNvPr>
          <p:cNvSpPr txBox="1">
            <a:spLocks/>
          </p:cNvSpPr>
          <p:nvPr/>
        </p:nvSpPr>
        <p:spPr>
          <a:xfrm>
            <a:off x="1143000" y="5615608"/>
            <a:ext cx="9905999" cy="8912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s-CO"/>
              <a:t>La resolución no detalla los exámenes específicos se apega a la normativa vigente de las EMO</a:t>
            </a:r>
            <a:endParaRPr lang="es-CO" dirty="0"/>
          </a:p>
        </p:txBody>
      </p:sp>
    </p:spTree>
    <p:extLst>
      <p:ext uri="{BB962C8B-B14F-4D97-AF65-F5344CB8AC3E}">
        <p14:creationId xmlns:p14="http://schemas.microsoft.com/office/powerpoint/2010/main" val="1714809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8F469B55-61E5-734F-A075-D3FFC608120B}"/>
              </a:ext>
            </a:extLst>
          </p:cNvPr>
          <p:cNvGraphicFramePr>
            <a:graphicFrameLocks noGrp="1"/>
          </p:cNvGraphicFramePr>
          <p:nvPr>
            <p:ph idx="1"/>
            <p:extLst>
              <p:ext uri="{D42A27DB-BD31-4B8C-83A1-F6EECF244321}">
                <p14:modId xmlns:p14="http://schemas.microsoft.com/office/powerpoint/2010/main" val="4166708624"/>
              </p:ext>
            </p:extLst>
          </p:nvPr>
        </p:nvGraphicFramePr>
        <p:xfrm>
          <a:off x="-715617" y="417442"/>
          <a:ext cx="13189225" cy="6440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4623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B6420-BEEA-9C4F-B29E-4ECCDF8712F0}"/>
              </a:ext>
            </a:extLst>
          </p:cNvPr>
          <p:cNvSpPr>
            <a:spLocks noGrp="1"/>
          </p:cNvSpPr>
          <p:nvPr>
            <p:ph type="title"/>
          </p:nvPr>
        </p:nvSpPr>
        <p:spPr>
          <a:xfrm>
            <a:off x="3571699" y="-434622"/>
            <a:ext cx="6689901" cy="1600200"/>
          </a:xfrm>
        </p:spPr>
        <p:txBody>
          <a:bodyPr>
            <a:normAutofit/>
          </a:bodyPr>
          <a:lstStyle/>
          <a:p>
            <a:r>
              <a:rPr lang="es-CO" dirty="0">
                <a:effectLst/>
                <a:latin typeface="Helvetica" pitchFamily="2" charset="0"/>
              </a:rPr>
              <a:t>Definiciones (Artículo 3)</a:t>
            </a:r>
            <a:endParaRPr lang="es-CO" dirty="0"/>
          </a:p>
        </p:txBody>
      </p:sp>
      <p:graphicFrame>
        <p:nvGraphicFramePr>
          <p:cNvPr id="5" name="Diagrama 4">
            <a:extLst>
              <a:ext uri="{FF2B5EF4-FFF2-40B4-BE49-F238E27FC236}">
                <a16:creationId xmlns:a16="http://schemas.microsoft.com/office/drawing/2014/main" id="{9D16C7B6-AEA8-7A49-80B1-8CB8CF3DB48A}"/>
              </a:ext>
            </a:extLst>
          </p:cNvPr>
          <p:cNvGraphicFramePr/>
          <p:nvPr/>
        </p:nvGraphicFramePr>
        <p:xfrm>
          <a:off x="-745067" y="1309512"/>
          <a:ext cx="13456355" cy="5746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5160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A56F34-96C0-8D4E-BB11-FCA0CE573C3B}"/>
              </a:ext>
            </a:extLst>
          </p:cNvPr>
          <p:cNvSpPr>
            <a:spLocks noGrp="1"/>
          </p:cNvSpPr>
          <p:nvPr>
            <p:ph type="title"/>
          </p:nvPr>
        </p:nvSpPr>
        <p:spPr>
          <a:xfrm>
            <a:off x="2273024" y="636103"/>
            <a:ext cx="9604237" cy="1023731"/>
          </a:xfrm>
        </p:spPr>
        <p:txBody>
          <a:bodyPr>
            <a:noAutofit/>
          </a:bodyPr>
          <a:lstStyle/>
          <a:p>
            <a:r>
              <a:rPr lang="es-CO" sz="3200" b="1" dirty="0">
                <a:solidFill>
                  <a:srgbClr val="121512"/>
                </a:solidFill>
                <a:effectLst/>
                <a:latin typeface="Roboto" panose="02000000000000000000" pitchFamily="2" charset="0"/>
                <a:ea typeface="Times New Roman" panose="02020603050405020304" pitchFamily="18" charset="0"/>
                <a:cs typeface="Times New Roman" panose="02020603050405020304" pitchFamily="18" charset="0"/>
              </a:rPr>
              <a:t>Periodicidad de las evaluaciones </a:t>
            </a:r>
            <a:r>
              <a:rPr lang="es-CO" sz="3200" b="1" dirty="0">
                <a:solidFill>
                  <a:srgbClr val="121512"/>
                </a:solidFill>
                <a:latin typeface="Roboto" panose="02000000000000000000" pitchFamily="2" charset="0"/>
                <a:ea typeface="Times New Roman" panose="02020603050405020304" pitchFamily="18" charset="0"/>
                <a:cs typeface="Times New Roman" panose="02020603050405020304" pitchFamily="18" charset="0"/>
              </a:rPr>
              <a:t>médicas ocupacionales (Artículo 15).</a:t>
            </a:r>
            <a:endParaRPr lang="es-CO" sz="3200" dirty="0"/>
          </a:p>
        </p:txBody>
      </p:sp>
      <p:graphicFrame>
        <p:nvGraphicFramePr>
          <p:cNvPr id="4" name="Diagrama 3">
            <a:extLst>
              <a:ext uri="{FF2B5EF4-FFF2-40B4-BE49-F238E27FC236}">
                <a16:creationId xmlns:a16="http://schemas.microsoft.com/office/drawing/2014/main" id="{66C9108D-EEE9-0149-B7B3-4BAA2CF905E5}"/>
              </a:ext>
            </a:extLst>
          </p:cNvPr>
          <p:cNvGraphicFramePr/>
          <p:nvPr>
            <p:extLst>
              <p:ext uri="{D42A27DB-BD31-4B8C-83A1-F6EECF244321}">
                <p14:modId xmlns:p14="http://schemas.microsoft.com/office/powerpoint/2010/main" val="310739156"/>
              </p:ext>
            </p:extLst>
          </p:nvPr>
        </p:nvGraphicFramePr>
        <p:xfrm>
          <a:off x="268357" y="2226365"/>
          <a:ext cx="5694844" cy="4512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D4B0412E-BF41-AA4A-B10D-0E8EDC5CD6D7}"/>
              </a:ext>
            </a:extLst>
          </p:cNvPr>
          <p:cNvGraphicFramePr/>
          <p:nvPr/>
        </p:nvGraphicFramePr>
        <p:xfrm>
          <a:off x="6096000" y="884582"/>
          <a:ext cx="6009862" cy="50888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a 7">
            <a:extLst>
              <a:ext uri="{FF2B5EF4-FFF2-40B4-BE49-F238E27FC236}">
                <a16:creationId xmlns:a16="http://schemas.microsoft.com/office/drawing/2014/main" id="{02930513-3964-2F4C-83FA-28BC17F73F51}"/>
              </a:ext>
            </a:extLst>
          </p:cNvPr>
          <p:cNvGraphicFramePr/>
          <p:nvPr>
            <p:extLst>
              <p:ext uri="{D42A27DB-BD31-4B8C-83A1-F6EECF244321}">
                <p14:modId xmlns:p14="http://schemas.microsoft.com/office/powerpoint/2010/main" val="102816476"/>
              </p:ext>
            </p:extLst>
          </p:nvPr>
        </p:nvGraphicFramePr>
        <p:xfrm>
          <a:off x="7602814" y="5635487"/>
          <a:ext cx="2996233" cy="122251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Flecha abajo 8">
            <a:extLst>
              <a:ext uri="{FF2B5EF4-FFF2-40B4-BE49-F238E27FC236}">
                <a16:creationId xmlns:a16="http://schemas.microsoft.com/office/drawing/2014/main" id="{A80899AA-EED2-134E-95BB-94F2373288C1}"/>
              </a:ext>
            </a:extLst>
          </p:cNvPr>
          <p:cNvSpPr/>
          <p:nvPr/>
        </p:nvSpPr>
        <p:spPr>
          <a:xfrm>
            <a:off x="8882269" y="5297557"/>
            <a:ext cx="437321" cy="407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327615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6B263-9875-3F45-8F2A-714FD748043C}"/>
              </a:ext>
            </a:extLst>
          </p:cNvPr>
          <p:cNvSpPr>
            <a:spLocks noGrp="1"/>
          </p:cNvSpPr>
          <p:nvPr>
            <p:ph type="title"/>
          </p:nvPr>
        </p:nvSpPr>
        <p:spPr>
          <a:xfrm>
            <a:off x="1451113" y="337930"/>
            <a:ext cx="9468678" cy="828261"/>
          </a:xfrm>
        </p:spPr>
        <p:txBody>
          <a:bodyPr>
            <a:normAutofit fontScale="90000"/>
          </a:bodyPr>
          <a:lstStyle/>
          <a:p>
            <a:r>
              <a:rPr lang="es-CO" sz="2800" b="1" dirty="0">
                <a:effectLst/>
                <a:latin typeface="Roboto" panose="02000000000000000000" pitchFamily="2" charset="0"/>
                <a:ea typeface="Times New Roman" panose="02020603050405020304" pitchFamily="18" charset="0"/>
                <a:cs typeface="Times New Roman" panose="02020603050405020304" pitchFamily="18" charset="0"/>
              </a:rPr>
              <a:t>Información básica requerida para realizar las </a:t>
            </a:r>
            <a:r>
              <a:rPr lang="es-CO" sz="2800" b="1" dirty="0">
                <a:latin typeface="Roboto" panose="02000000000000000000" pitchFamily="2" charset="0"/>
                <a:ea typeface="Times New Roman" panose="02020603050405020304" pitchFamily="18" charset="0"/>
                <a:cs typeface="Times New Roman" panose="02020603050405020304" pitchFamily="18" charset="0"/>
              </a:rPr>
              <a:t>EMO</a:t>
            </a:r>
            <a:r>
              <a:rPr lang="es-CO" sz="2800" b="1" dirty="0">
                <a:effectLst/>
                <a:latin typeface="Roboto" panose="02000000000000000000" pitchFamily="2" charset="0"/>
                <a:ea typeface="Times New Roman" panose="02020603050405020304" pitchFamily="18" charset="0"/>
                <a:cs typeface="Times New Roman" panose="02020603050405020304" pitchFamily="18" charset="0"/>
              </a:rPr>
              <a:t> (Artículo 16)</a:t>
            </a:r>
            <a:endParaRPr lang="es-CO" sz="2800" dirty="0"/>
          </a:p>
        </p:txBody>
      </p:sp>
      <p:graphicFrame>
        <p:nvGraphicFramePr>
          <p:cNvPr id="5" name="Marcador de contenido 4">
            <a:extLst>
              <a:ext uri="{FF2B5EF4-FFF2-40B4-BE49-F238E27FC236}">
                <a16:creationId xmlns:a16="http://schemas.microsoft.com/office/drawing/2014/main" id="{17321F8D-5CA4-844F-82E9-A9E4E8B994CF}"/>
              </a:ext>
            </a:extLst>
          </p:cNvPr>
          <p:cNvGraphicFramePr>
            <a:graphicFrameLocks noGrp="1"/>
          </p:cNvGraphicFramePr>
          <p:nvPr>
            <p:ph idx="1"/>
            <p:extLst>
              <p:ext uri="{D42A27DB-BD31-4B8C-83A1-F6EECF244321}">
                <p14:modId xmlns:p14="http://schemas.microsoft.com/office/powerpoint/2010/main" val="90153975"/>
              </p:ext>
            </p:extLst>
          </p:nvPr>
        </p:nvGraphicFramePr>
        <p:xfrm>
          <a:off x="1272209" y="1033670"/>
          <a:ext cx="10475844" cy="5903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0934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6B263-9875-3F45-8F2A-714FD748043C}"/>
              </a:ext>
            </a:extLst>
          </p:cNvPr>
          <p:cNvSpPr>
            <a:spLocks noGrp="1"/>
          </p:cNvSpPr>
          <p:nvPr>
            <p:ph type="title"/>
          </p:nvPr>
        </p:nvSpPr>
        <p:spPr>
          <a:xfrm>
            <a:off x="1823762" y="354495"/>
            <a:ext cx="9288186" cy="891209"/>
          </a:xfrm>
        </p:spPr>
        <p:txBody>
          <a:bodyPr>
            <a:normAutofit/>
          </a:bodyPr>
          <a:lstStyle/>
          <a:p>
            <a:r>
              <a:rPr lang="es-CO" sz="2800" b="1" dirty="0">
                <a:effectLst/>
                <a:latin typeface="Roboto" panose="02000000000000000000" pitchFamily="2" charset="0"/>
                <a:ea typeface="Times New Roman" panose="02020603050405020304" pitchFamily="18" charset="0"/>
                <a:cs typeface="Times New Roman" panose="02020603050405020304" pitchFamily="18" charset="0"/>
              </a:rPr>
              <a:t>Información básica requerida para realizar las </a:t>
            </a:r>
            <a:r>
              <a:rPr lang="es-CO" sz="2800" b="1" dirty="0">
                <a:latin typeface="Roboto" panose="02000000000000000000" pitchFamily="2" charset="0"/>
                <a:ea typeface="Times New Roman" panose="02020603050405020304" pitchFamily="18" charset="0"/>
                <a:cs typeface="Times New Roman" panose="02020603050405020304" pitchFamily="18" charset="0"/>
              </a:rPr>
              <a:t>EMO</a:t>
            </a:r>
            <a:r>
              <a:rPr lang="es-CO" sz="2800" b="1" dirty="0">
                <a:effectLst/>
                <a:latin typeface="Roboto" panose="02000000000000000000" pitchFamily="2" charset="0"/>
                <a:ea typeface="Times New Roman" panose="02020603050405020304" pitchFamily="18" charset="0"/>
                <a:cs typeface="Times New Roman" panose="02020603050405020304" pitchFamily="18" charset="0"/>
              </a:rPr>
              <a:t> (Artículo 16)</a:t>
            </a:r>
            <a:endParaRPr lang="es-CO" sz="2800" dirty="0"/>
          </a:p>
        </p:txBody>
      </p:sp>
      <p:graphicFrame>
        <p:nvGraphicFramePr>
          <p:cNvPr id="5" name="Marcador de contenido 4">
            <a:extLst>
              <a:ext uri="{FF2B5EF4-FFF2-40B4-BE49-F238E27FC236}">
                <a16:creationId xmlns:a16="http://schemas.microsoft.com/office/drawing/2014/main" id="{17321F8D-5CA4-844F-82E9-A9E4E8B994CF}"/>
              </a:ext>
            </a:extLst>
          </p:cNvPr>
          <p:cNvGraphicFramePr>
            <a:graphicFrameLocks noGrp="1"/>
          </p:cNvGraphicFramePr>
          <p:nvPr>
            <p:ph idx="1"/>
            <p:extLst>
              <p:ext uri="{D42A27DB-BD31-4B8C-83A1-F6EECF244321}">
                <p14:modId xmlns:p14="http://schemas.microsoft.com/office/powerpoint/2010/main" val="2674573733"/>
              </p:ext>
            </p:extLst>
          </p:nvPr>
        </p:nvGraphicFramePr>
        <p:xfrm>
          <a:off x="4850296" y="1311965"/>
          <a:ext cx="7176052" cy="5436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6310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B6420-BEEA-9C4F-B29E-4ECCDF8712F0}"/>
              </a:ext>
            </a:extLst>
          </p:cNvPr>
          <p:cNvSpPr>
            <a:spLocks noGrp="1"/>
          </p:cNvSpPr>
          <p:nvPr>
            <p:ph type="title"/>
          </p:nvPr>
        </p:nvSpPr>
        <p:spPr>
          <a:xfrm>
            <a:off x="2011719" y="0"/>
            <a:ext cx="8653946" cy="875058"/>
          </a:xfrm>
        </p:spPr>
        <p:txBody>
          <a:bodyPr>
            <a:normAutofit/>
          </a:bodyPr>
          <a:lstStyle/>
          <a:p>
            <a:r>
              <a:rPr lang="es-CO" dirty="0">
                <a:effectLst/>
                <a:latin typeface="Helvetica" pitchFamily="2" charset="0"/>
              </a:rPr>
              <a:t>Definiciones (Artículo 3)</a:t>
            </a:r>
            <a:endParaRPr lang="es-CO" dirty="0"/>
          </a:p>
        </p:txBody>
      </p:sp>
      <p:graphicFrame>
        <p:nvGraphicFramePr>
          <p:cNvPr id="4" name="Diagrama 3">
            <a:extLst>
              <a:ext uri="{FF2B5EF4-FFF2-40B4-BE49-F238E27FC236}">
                <a16:creationId xmlns:a16="http://schemas.microsoft.com/office/drawing/2014/main" id="{A69D7330-6D65-2543-BCD7-41301FF57AC8}"/>
              </a:ext>
            </a:extLst>
          </p:cNvPr>
          <p:cNvGraphicFramePr/>
          <p:nvPr>
            <p:extLst>
              <p:ext uri="{D42A27DB-BD31-4B8C-83A1-F6EECF244321}">
                <p14:modId xmlns:p14="http://schemas.microsoft.com/office/powerpoint/2010/main" val="3211940276"/>
              </p:ext>
            </p:extLst>
          </p:nvPr>
        </p:nvGraphicFramePr>
        <p:xfrm>
          <a:off x="1272823" y="286987"/>
          <a:ext cx="9279467" cy="5205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Picture 2" descr="ACGIH Logo">
            <a:extLst>
              <a:ext uri="{FF2B5EF4-FFF2-40B4-BE49-F238E27FC236}">
                <a16:creationId xmlns:a16="http://schemas.microsoft.com/office/drawing/2014/main" id="{56CEF63C-1532-6E4D-9AF0-0CFE174BF8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7557" y="4904889"/>
            <a:ext cx="4445000" cy="1816100"/>
          </a:xfrm>
          <a:prstGeom prst="rect">
            <a:avLst/>
          </a:prstGeom>
          <a:solidFill>
            <a:schemeClr val="tx1"/>
          </a:solidFill>
        </p:spPr>
      </p:pic>
      <p:sp>
        <p:nvSpPr>
          <p:cNvPr id="7" name="CuadroTexto 6">
            <a:extLst>
              <a:ext uri="{FF2B5EF4-FFF2-40B4-BE49-F238E27FC236}">
                <a16:creationId xmlns:a16="http://schemas.microsoft.com/office/drawing/2014/main" id="{2906A8D8-6020-AA40-A235-46CE6BC69760}"/>
              </a:ext>
            </a:extLst>
          </p:cNvPr>
          <p:cNvSpPr txBox="1"/>
          <p:nvPr/>
        </p:nvSpPr>
        <p:spPr>
          <a:xfrm>
            <a:off x="7386538" y="5120441"/>
            <a:ext cx="3690055" cy="1384995"/>
          </a:xfrm>
          <a:prstGeom prst="rect">
            <a:avLst/>
          </a:prstGeom>
          <a:noFill/>
        </p:spPr>
        <p:txBody>
          <a:bodyPr wrap="square">
            <a:spAutoFit/>
          </a:bodyPr>
          <a:lstStyle/>
          <a:p>
            <a:pPr algn="l" fontAlgn="base"/>
            <a:r>
              <a:rPr lang="es-CO" sz="2800" b="1" i="0" dirty="0" err="1">
                <a:effectLst/>
                <a:latin typeface="Cairo"/>
              </a:rPr>
              <a:t>Biological</a:t>
            </a:r>
            <a:r>
              <a:rPr lang="es-CO" sz="2800" b="1" i="0" dirty="0">
                <a:effectLst/>
                <a:latin typeface="Cairo"/>
              </a:rPr>
              <a:t> </a:t>
            </a:r>
            <a:r>
              <a:rPr lang="es-CO" sz="2800" b="1" i="0" dirty="0" err="1">
                <a:effectLst/>
                <a:latin typeface="Cairo"/>
              </a:rPr>
              <a:t>Exposure</a:t>
            </a:r>
            <a:r>
              <a:rPr lang="es-CO" sz="2800" b="1" i="0" dirty="0">
                <a:effectLst/>
                <a:latin typeface="Cairo"/>
              </a:rPr>
              <a:t> </a:t>
            </a:r>
            <a:r>
              <a:rPr lang="es-CO" sz="2800" b="1" i="0" dirty="0" err="1">
                <a:effectLst/>
                <a:latin typeface="Cairo"/>
              </a:rPr>
              <a:t>Indices</a:t>
            </a:r>
            <a:r>
              <a:rPr lang="es-CO" sz="2800" b="1" i="0" dirty="0">
                <a:effectLst/>
                <a:latin typeface="Cairo"/>
              </a:rPr>
              <a:t> (BEI) </a:t>
            </a:r>
            <a:r>
              <a:rPr lang="es-CO" sz="2800" b="1" i="0" dirty="0" err="1">
                <a:effectLst/>
                <a:latin typeface="Cairo"/>
              </a:rPr>
              <a:t>Introduction</a:t>
            </a:r>
            <a:endParaRPr lang="es-CO" sz="2800" b="1" i="0" dirty="0">
              <a:effectLst/>
              <a:latin typeface="Cairo"/>
            </a:endParaRPr>
          </a:p>
        </p:txBody>
      </p:sp>
    </p:spTree>
    <p:extLst>
      <p:ext uri="{BB962C8B-B14F-4D97-AF65-F5344CB8AC3E}">
        <p14:creationId xmlns:p14="http://schemas.microsoft.com/office/powerpoint/2010/main" val="1534572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5" name="Text Box 3">
            <a:extLst>
              <a:ext uri="{FF2B5EF4-FFF2-40B4-BE49-F238E27FC236}">
                <a16:creationId xmlns:a16="http://schemas.microsoft.com/office/drawing/2014/main" id="{91AC3176-E9AE-9D4A-9034-630BA1920282}"/>
              </a:ext>
            </a:extLst>
          </p:cNvPr>
          <p:cNvSpPr txBox="1">
            <a:spLocks noChangeArrowheads="1"/>
          </p:cNvSpPr>
          <p:nvPr/>
        </p:nvSpPr>
        <p:spPr bwMode="auto">
          <a:xfrm>
            <a:off x="479425" y="1676400"/>
            <a:ext cx="113776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spcBef>
                <a:spcPct val="50000"/>
              </a:spcBef>
            </a:pPr>
            <a:r>
              <a:rPr lang="es-ES" altLang="es-CO" sz="2000" dirty="0">
                <a:latin typeface="Tahoma" panose="020B0604030504040204" pitchFamily="34" charset="0"/>
              </a:rPr>
              <a:t>Medición de un parámetro apropiado en un medio biológico del trabajador, en un momento determinado y que esta asociado, con la exposición global (todas la vías de entrada – Inhalación, Ingestión, Absorción, Inyección).</a:t>
            </a:r>
          </a:p>
        </p:txBody>
      </p:sp>
      <p:sp>
        <p:nvSpPr>
          <p:cNvPr id="8" name="Título 1">
            <a:extLst>
              <a:ext uri="{FF2B5EF4-FFF2-40B4-BE49-F238E27FC236}">
                <a16:creationId xmlns:a16="http://schemas.microsoft.com/office/drawing/2014/main" id="{E731B2C9-132F-0C41-B471-6042D8D556A1}"/>
              </a:ext>
            </a:extLst>
          </p:cNvPr>
          <p:cNvSpPr>
            <a:spLocks noGrp="1"/>
          </p:cNvSpPr>
          <p:nvPr>
            <p:ph type="title"/>
          </p:nvPr>
        </p:nvSpPr>
        <p:spPr>
          <a:xfrm>
            <a:off x="814387" y="826530"/>
            <a:ext cx="11377613" cy="849870"/>
          </a:xfrm>
        </p:spPr>
        <p:txBody>
          <a:bodyPr>
            <a:normAutofit fontScale="90000"/>
          </a:bodyPr>
          <a:lstStyle/>
          <a:p>
            <a:pPr>
              <a:defRPr/>
            </a:pPr>
            <a:r>
              <a:rPr lang="es-CO" sz="2800" b="1" dirty="0"/>
              <a:t>BIOLOGICAL EXPOSURE INDEX, </a:t>
            </a:r>
            <a:r>
              <a:rPr lang="es-ES_tradnl" altLang="es-CO" sz="2800" b="1" dirty="0"/>
              <a:t>INDICADORES BIOLÓGICO DE EXPOSICIÓN</a:t>
            </a:r>
            <a:endParaRPr lang="es-CO" sz="2800" b="1" dirty="0"/>
          </a:p>
        </p:txBody>
      </p:sp>
      <p:graphicFrame>
        <p:nvGraphicFramePr>
          <p:cNvPr id="2" name="Diagrama 1">
            <a:extLst>
              <a:ext uri="{FF2B5EF4-FFF2-40B4-BE49-F238E27FC236}">
                <a16:creationId xmlns:a16="http://schemas.microsoft.com/office/drawing/2014/main" id="{E251CB6C-4923-0F45-A9CC-70012E0517C8}"/>
              </a:ext>
            </a:extLst>
          </p:cNvPr>
          <p:cNvGraphicFramePr/>
          <p:nvPr>
            <p:extLst>
              <p:ext uri="{D42A27DB-BD31-4B8C-83A1-F6EECF244321}">
                <p14:modId xmlns:p14="http://schemas.microsoft.com/office/powerpoint/2010/main" val="1612342643"/>
              </p:ext>
            </p:extLst>
          </p:nvPr>
        </p:nvGraphicFramePr>
        <p:xfrm>
          <a:off x="1487487" y="2924945"/>
          <a:ext cx="9640887"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0355"/>
                                        </p:tgtEl>
                                        <p:attrNameLst>
                                          <p:attrName>style.visibility</p:attrName>
                                        </p:attrNameLst>
                                      </p:cBhvr>
                                      <p:to>
                                        <p:strVal val="visible"/>
                                      </p:to>
                                    </p:set>
                                    <p:anim calcmode="lin" valueType="num">
                                      <p:cBhvr additive="base">
                                        <p:cTn id="7" dur="500" fill="hold"/>
                                        <p:tgtEl>
                                          <p:spTgt spid="740355"/>
                                        </p:tgtEl>
                                        <p:attrNameLst>
                                          <p:attrName>ppt_x</p:attrName>
                                        </p:attrNameLst>
                                      </p:cBhvr>
                                      <p:tavLst>
                                        <p:tav tm="0">
                                          <p:val>
                                            <p:strVal val="0-#ppt_w/2"/>
                                          </p:val>
                                        </p:tav>
                                        <p:tav tm="100000">
                                          <p:val>
                                            <p:strVal val="#ppt_x"/>
                                          </p:val>
                                        </p:tav>
                                      </p:tavLst>
                                    </p:anim>
                                    <p:anim calcmode="lin" valueType="num">
                                      <p:cBhvr additive="base">
                                        <p:cTn id="8" dur="500" fill="hold"/>
                                        <p:tgtEl>
                                          <p:spTgt spid="740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83678-DA16-D444-AEAB-519793EF1BFA}"/>
              </a:ext>
            </a:extLst>
          </p:cNvPr>
          <p:cNvSpPr>
            <a:spLocks noGrp="1"/>
          </p:cNvSpPr>
          <p:nvPr>
            <p:ph type="title"/>
          </p:nvPr>
        </p:nvSpPr>
        <p:spPr>
          <a:xfrm>
            <a:off x="510209" y="0"/>
            <a:ext cx="10515600" cy="1325563"/>
          </a:xfrm>
        </p:spPr>
        <p:txBody>
          <a:bodyPr/>
          <a:lstStyle/>
          <a:p>
            <a:r>
              <a:rPr lang="es-CO" dirty="0"/>
              <a:t>Acto médico en medicina laboral / trabajo</a:t>
            </a:r>
          </a:p>
        </p:txBody>
      </p:sp>
      <p:graphicFrame>
        <p:nvGraphicFramePr>
          <p:cNvPr id="4" name="Marcador de contenido 3">
            <a:extLst>
              <a:ext uri="{FF2B5EF4-FFF2-40B4-BE49-F238E27FC236}">
                <a16:creationId xmlns:a16="http://schemas.microsoft.com/office/drawing/2014/main" id="{55F2A0DA-8514-6445-B3E1-96FFE8A98030}"/>
              </a:ext>
            </a:extLst>
          </p:cNvPr>
          <p:cNvGraphicFramePr>
            <a:graphicFrameLocks noGrp="1"/>
          </p:cNvGraphicFramePr>
          <p:nvPr>
            <p:ph idx="1"/>
            <p:extLst>
              <p:ext uri="{D42A27DB-BD31-4B8C-83A1-F6EECF244321}">
                <p14:modId xmlns:p14="http://schemas.microsoft.com/office/powerpoint/2010/main" val="1256666590"/>
              </p:ext>
            </p:extLst>
          </p:nvPr>
        </p:nvGraphicFramePr>
        <p:xfrm>
          <a:off x="-506896" y="964096"/>
          <a:ext cx="12851296" cy="6003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5946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DDF6B71A-80C1-2F43-9F03-3F28BB224966}"/>
              </a:ext>
            </a:extLst>
          </p:cNvPr>
          <p:cNvGraphicFramePr>
            <a:graphicFrameLocks noGrp="1"/>
          </p:cNvGraphicFramePr>
          <p:nvPr>
            <p:ph idx="1"/>
            <p:extLst>
              <p:ext uri="{D42A27DB-BD31-4B8C-83A1-F6EECF244321}">
                <p14:modId xmlns:p14="http://schemas.microsoft.com/office/powerpoint/2010/main" val="3955816852"/>
              </p:ext>
            </p:extLst>
          </p:nvPr>
        </p:nvGraphicFramePr>
        <p:xfrm>
          <a:off x="296562" y="322948"/>
          <a:ext cx="1142459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66716971-07DE-B844-AA11-63F1F0C1FDC6}"/>
              </a:ext>
            </a:extLst>
          </p:cNvPr>
          <p:cNvGraphicFramePr>
            <a:graphicFrameLocks noGrp="1"/>
          </p:cNvGraphicFramePr>
          <p:nvPr>
            <p:ph idx="1"/>
            <p:extLst>
              <p:ext uri="{D42A27DB-BD31-4B8C-83A1-F6EECF244321}">
                <p14:modId xmlns:p14="http://schemas.microsoft.com/office/powerpoint/2010/main" val="3171092993"/>
              </p:ext>
            </p:extLst>
          </p:nvPr>
        </p:nvGraphicFramePr>
        <p:xfrm>
          <a:off x="760641" y="191068"/>
          <a:ext cx="10122707" cy="6488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54C9A6-C0AB-724D-8D49-8CF406E8B582}"/>
              </a:ext>
            </a:extLst>
          </p:cNvPr>
          <p:cNvSpPr>
            <a:spLocks noGrp="1"/>
          </p:cNvSpPr>
          <p:nvPr>
            <p:ph type="title"/>
          </p:nvPr>
        </p:nvSpPr>
        <p:spPr>
          <a:xfrm>
            <a:off x="441754" y="748898"/>
            <a:ext cx="10515600" cy="780775"/>
          </a:xfrm>
        </p:spPr>
        <p:txBody>
          <a:bodyPr/>
          <a:lstStyle/>
          <a:p>
            <a:r>
              <a:rPr lang="es-CO" b="1" dirty="0" err="1"/>
              <a:t>Biomarcadores</a:t>
            </a:r>
            <a:r>
              <a:rPr lang="es-CO" b="1" dirty="0"/>
              <a:t> </a:t>
            </a:r>
          </a:p>
        </p:txBody>
      </p:sp>
      <p:sp>
        <p:nvSpPr>
          <p:cNvPr id="4" name="CuadroTexto 3">
            <a:extLst>
              <a:ext uri="{FF2B5EF4-FFF2-40B4-BE49-F238E27FC236}">
                <a16:creationId xmlns:a16="http://schemas.microsoft.com/office/drawing/2014/main" id="{26FF19EA-1B99-1540-9C4D-A8D2C28CF60C}"/>
              </a:ext>
            </a:extLst>
          </p:cNvPr>
          <p:cNvSpPr txBox="1"/>
          <p:nvPr/>
        </p:nvSpPr>
        <p:spPr>
          <a:xfrm>
            <a:off x="0" y="5992187"/>
            <a:ext cx="5699554" cy="646331"/>
          </a:xfrm>
          <a:prstGeom prst="rect">
            <a:avLst/>
          </a:prstGeom>
          <a:noFill/>
        </p:spPr>
        <p:txBody>
          <a:bodyPr wrap="square">
            <a:spAutoFit/>
          </a:bodyPr>
          <a:lstStyle/>
          <a:p>
            <a:r>
              <a:rPr lang="es-CO" sz="1200" dirty="0"/>
              <a:t>http://</a:t>
            </a:r>
            <a:r>
              <a:rPr lang="es-CO" sz="1200" dirty="0" err="1"/>
              <a:t>www.scielo.org.co</a:t>
            </a:r>
            <a:r>
              <a:rPr lang="es-CO" sz="1200" dirty="0"/>
              <a:t>/</a:t>
            </a:r>
            <a:r>
              <a:rPr lang="es-CO" sz="1200" dirty="0" err="1"/>
              <a:t>scielo.php?script</a:t>
            </a:r>
            <a:r>
              <a:rPr lang="es-CO" sz="1200" dirty="0"/>
              <a:t>=</a:t>
            </a:r>
            <a:r>
              <a:rPr lang="es-CO" sz="1200" dirty="0" err="1"/>
              <a:t>sci_arttext&amp;pid</a:t>
            </a:r>
            <a:r>
              <a:rPr lang="es-CO" sz="1200" dirty="0"/>
              <a:t>=S0120-386X2012000100009#:~:</a:t>
            </a:r>
            <a:r>
              <a:rPr lang="es-CO" sz="1200" dirty="0" err="1"/>
              <a:t>text</a:t>
            </a:r>
            <a:r>
              <a:rPr lang="es-CO" sz="1200" dirty="0"/>
              <a:t>=Los%20biomarcadores%20de%20exposici%C3%B3n%20son,diferentes%20organizaciones%20internacionales%20y%20gobiernos%20%5B</a:t>
            </a:r>
          </a:p>
        </p:txBody>
      </p:sp>
      <p:sp>
        <p:nvSpPr>
          <p:cNvPr id="6" name="CuadroTexto 5">
            <a:extLst>
              <a:ext uri="{FF2B5EF4-FFF2-40B4-BE49-F238E27FC236}">
                <a16:creationId xmlns:a16="http://schemas.microsoft.com/office/drawing/2014/main" id="{0B8C6BC3-90A4-764A-B6A0-696CC21FE109}"/>
              </a:ext>
            </a:extLst>
          </p:cNvPr>
          <p:cNvSpPr txBox="1"/>
          <p:nvPr/>
        </p:nvSpPr>
        <p:spPr>
          <a:xfrm>
            <a:off x="170935" y="2210819"/>
            <a:ext cx="6365790" cy="3139321"/>
          </a:xfrm>
          <a:prstGeom prst="rect">
            <a:avLst/>
          </a:prstGeom>
          <a:noFill/>
        </p:spPr>
        <p:txBody>
          <a:bodyPr wrap="square">
            <a:spAutoFit/>
          </a:bodyPr>
          <a:lstStyle/>
          <a:p>
            <a:r>
              <a:rPr lang="es-CO" b="0" i="0" dirty="0">
                <a:solidFill>
                  <a:srgbClr val="000000"/>
                </a:solidFill>
                <a:effectLst/>
                <a:latin typeface="verdana" panose="020B0604030504040204" pitchFamily="34" charset="0"/>
              </a:rPr>
              <a:t>Los </a:t>
            </a:r>
            <a:r>
              <a:rPr lang="es-CO" b="0" i="0" dirty="0" err="1">
                <a:solidFill>
                  <a:srgbClr val="000000"/>
                </a:solidFill>
                <a:effectLst/>
                <a:latin typeface="verdana" panose="020B0604030504040204" pitchFamily="34" charset="0"/>
              </a:rPr>
              <a:t>biomarcadores</a:t>
            </a:r>
            <a:r>
              <a:rPr lang="es-CO" b="0" i="0" dirty="0">
                <a:solidFill>
                  <a:srgbClr val="000000"/>
                </a:solidFill>
                <a:effectLst/>
                <a:latin typeface="verdana" panose="020B0604030504040204" pitchFamily="34" charset="0"/>
              </a:rPr>
              <a:t> de exposición son la base para la elaboración de las guías de </a:t>
            </a:r>
            <a:r>
              <a:rPr lang="es-CO" b="0" i="0" dirty="0" err="1">
                <a:solidFill>
                  <a:srgbClr val="000000"/>
                </a:solidFill>
                <a:effectLst/>
                <a:latin typeface="verdana" panose="020B0604030504040204" pitchFamily="34" charset="0"/>
              </a:rPr>
              <a:t>biomonitorización</a:t>
            </a:r>
            <a:r>
              <a:rPr lang="es-CO" b="0" i="0" dirty="0">
                <a:solidFill>
                  <a:srgbClr val="000000"/>
                </a:solidFill>
                <a:effectLst/>
                <a:latin typeface="verdana" panose="020B0604030504040204" pitchFamily="34" charset="0"/>
              </a:rPr>
              <a:t>, con el uso de ellos es posible la determinación de: índices de exposición biológica (BEIS®) y los valores biológicos de tolerancia (BAT) estipulados en estándares de diferentes organizaciones internacionales y gobiernos [49, 50]. ACGIH (</a:t>
            </a:r>
            <a:r>
              <a:rPr lang="es-CO" b="0" i="0" dirty="0" err="1">
                <a:solidFill>
                  <a:srgbClr val="000000"/>
                </a:solidFill>
                <a:effectLst/>
                <a:latin typeface="verdana" panose="020B0604030504040204" pitchFamily="34" charset="0"/>
              </a:rPr>
              <a:t>Defining</a:t>
            </a:r>
            <a:r>
              <a:rPr lang="es-CO" b="0" i="0" dirty="0">
                <a:solidFill>
                  <a:srgbClr val="000000"/>
                </a:solidFill>
                <a:effectLst/>
                <a:latin typeface="verdana" panose="020B0604030504040204" pitchFamily="34" charset="0"/>
              </a:rPr>
              <a:t> </a:t>
            </a:r>
            <a:r>
              <a:rPr lang="es-CO" b="0" i="0" dirty="0" err="1">
                <a:solidFill>
                  <a:srgbClr val="000000"/>
                </a:solidFill>
                <a:effectLst/>
                <a:latin typeface="verdana" panose="020B0604030504040204" pitchFamily="34" charset="0"/>
              </a:rPr>
              <a:t>the</a:t>
            </a:r>
            <a:r>
              <a:rPr lang="es-CO" b="0" i="0" dirty="0">
                <a:solidFill>
                  <a:srgbClr val="000000"/>
                </a:solidFill>
                <a:effectLst/>
                <a:latin typeface="verdana" panose="020B0604030504040204" pitchFamily="34" charset="0"/>
              </a:rPr>
              <a:t> </a:t>
            </a:r>
            <a:r>
              <a:rPr lang="es-CO" b="0" i="0" dirty="0" err="1">
                <a:solidFill>
                  <a:srgbClr val="000000"/>
                </a:solidFill>
                <a:effectLst/>
                <a:latin typeface="verdana" panose="020B0604030504040204" pitchFamily="34" charset="0"/>
              </a:rPr>
              <a:t>Science</a:t>
            </a:r>
            <a:r>
              <a:rPr lang="es-CO" b="0" i="0" dirty="0">
                <a:solidFill>
                  <a:srgbClr val="000000"/>
                </a:solidFill>
                <a:effectLst/>
                <a:latin typeface="verdana" panose="020B0604030504040204" pitchFamily="34" charset="0"/>
              </a:rPr>
              <a:t> of </a:t>
            </a:r>
            <a:r>
              <a:rPr lang="es-CO" b="0" i="0" dirty="0" err="1">
                <a:solidFill>
                  <a:srgbClr val="000000"/>
                </a:solidFill>
                <a:effectLst/>
                <a:latin typeface="verdana" panose="020B0604030504040204" pitchFamily="34" charset="0"/>
              </a:rPr>
              <a:t>Occupational</a:t>
            </a:r>
            <a:r>
              <a:rPr lang="es-CO" b="0" i="0" dirty="0">
                <a:solidFill>
                  <a:srgbClr val="000000"/>
                </a:solidFill>
                <a:effectLst/>
                <a:latin typeface="verdana" panose="020B0604030504040204" pitchFamily="34" charset="0"/>
              </a:rPr>
              <a:t> and </a:t>
            </a:r>
            <a:r>
              <a:rPr lang="es-CO" b="0" i="0" dirty="0" err="1">
                <a:solidFill>
                  <a:srgbClr val="000000"/>
                </a:solidFill>
                <a:effectLst/>
                <a:latin typeface="verdana" panose="020B0604030504040204" pitchFamily="34" charset="0"/>
              </a:rPr>
              <a:t>Environmental</a:t>
            </a:r>
            <a:r>
              <a:rPr lang="es-CO" b="0" i="0" dirty="0">
                <a:solidFill>
                  <a:srgbClr val="000000"/>
                </a:solidFill>
                <a:effectLst/>
                <a:latin typeface="verdana" panose="020B0604030504040204" pitchFamily="34" charset="0"/>
              </a:rPr>
              <a:t> </a:t>
            </a:r>
            <a:r>
              <a:rPr lang="es-CO" b="0" i="0" dirty="0" err="1">
                <a:solidFill>
                  <a:srgbClr val="000000"/>
                </a:solidFill>
                <a:effectLst/>
                <a:latin typeface="verdana" panose="020B0604030504040204" pitchFamily="34" charset="0"/>
              </a:rPr>
              <a:t>Health</a:t>
            </a:r>
            <a:r>
              <a:rPr lang="es-CO" b="0" i="0" dirty="0">
                <a:solidFill>
                  <a:srgbClr val="000000"/>
                </a:solidFill>
                <a:effectLst/>
                <a:latin typeface="verdana" panose="020B0604030504040204" pitchFamily="34" charset="0"/>
              </a:rPr>
              <a:t>) ha establecido beis para 100 químicos incluyendo pesticidas e hidrocarburos </a:t>
            </a:r>
            <a:r>
              <a:rPr lang="es-CO" b="0" i="0" dirty="0" err="1">
                <a:solidFill>
                  <a:srgbClr val="000000"/>
                </a:solidFill>
                <a:effectLst/>
                <a:latin typeface="verdana" panose="020B0604030504040204" pitchFamily="34" charset="0"/>
              </a:rPr>
              <a:t>poliaromáticos</a:t>
            </a:r>
            <a:r>
              <a:rPr lang="es-CO" b="0" i="0" dirty="0">
                <a:solidFill>
                  <a:srgbClr val="000000"/>
                </a:solidFill>
                <a:effectLst/>
                <a:latin typeface="verdana" panose="020B0604030504040204" pitchFamily="34" charset="0"/>
              </a:rPr>
              <a:t> (</a:t>
            </a:r>
            <a:r>
              <a:rPr lang="es-CO" b="0" i="0" dirty="0" err="1">
                <a:solidFill>
                  <a:srgbClr val="000000"/>
                </a:solidFill>
                <a:effectLst/>
                <a:latin typeface="verdana" panose="020B0604030504040204" pitchFamily="34" charset="0"/>
              </a:rPr>
              <a:t>PAHs</a:t>
            </a:r>
            <a:r>
              <a:rPr lang="es-CO" b="0" i="0" dirty="0">
                <a:solidFill>
                  <a:srgbClr val="000000"/>
                </a:solidFill>
                <a:effectLst/>
                <a:latin typeface="verdana" panose="020B0604030504040204" pitchFamily="34" charset="0"/>
              </a:rPr>
              <a:t>)</a:t>
            </a:r>
            <a:endParaRPr lang="es-CO" dirty="0"/>
          </a:p>
        </p:txBody>
      </p:sp>
      <p:sp>
        <p:nvSpPr>
          <p:cNvPr id="8" name="CuadroTexto 7">
            <a:extLst>
              <a:ext uri="{FF2B5EF4-FFF2-40B4-BE49-F238E27FC236}">
                <a16:creationId xmlns:a16="http://schemas.microsoft.com/office/drawing/2014/main" id="{E5C9C2C2-2E61-894C-907B-2871A984BA6C}"/>
              </a:ext>
            </a:extLst>
          </p:cNvPr>
          <p:cNvSpPr txBox="1"/>
          <p:nvPr/>
        </p:nvSpPr>
        <p:spPr>
          <a:xfrm>
            <a:off x="5972432" y="5902530"/>
            <a:ext cx="6098058" cy="553998"/>
          </a:xfrm>
          <a:prstGeom prst="rect">
            <a:avLst/>
          </a:prstGeom>
          <a:noFill/>
        </p:spPr>
        <p:txBody>
          <a:bodyPr wrap="square">
            <a:spAutoFit/>
          </a:bodyPr>
          <a:lstStyle/>
          <a:p>
            <a:r>
              <a:rPr lang="es-CO" sz="1000" b="0" i="0" dirty="0">
                <a:solidFill>
                  <a:srgbClr val="000000"/>
                </a:solidFill>
                <a:effectLst/>
                <a:latin typeface="Arial" panose="020B0604020202020204" pitchFamily="34" charset="0"/>
              </a:rPr>
              <a:t>Arango V, Sandra S. (2012). </a:t>
            </a:r>
            <a:r>
              <a:rPr lang="es-CO" sz="1000" b="0" i="0" dirty="0" err="1">
                <a:solidFill>
                  <a:srgbClr val="000000"/>
                </a:solidFill>
                <a:effectLst/>
                <a:latin typeface="Arial" panose="020B0604020202020204" pitchFamily="34" charset="0"/>
              </a:rPr>
              <a:t>Biomarcadores</a:t>
            </a:r>
            <a:r>
              <a:rPr lang="es-CO" sz="1000" b="0" i="0" dirty="0">
                <a:solidFill>
                  <a:srgbClr val="000000"/>
                </a:solidFill>
                <a:effectLst/>
                <a:latin typeface="Arial" panose="020B0604020202020204" pitchFamily="34" charset="0"/>
              </a:rPr>
              <a:t> para la evaluación de riesgo en la salud humana. </a:t>
            </a:r>
            <a:r>
              <a:rPr lang="es-CO" sz="1000" b="0" i="1" dirty="0">
                <a:solidFill>
                  <a:srgbClr val="000000"/>
                </a:solidFill>
                <a:effectLst/>
                <a:latin typeface="Arial" panose="020B0604020202020204" pitchFamily="34" charset="0"/>
              </a:rPr>
              <a:t>Revista Facultad Nacional de Salud Pública</a:t>
            </a:r>
            <a:r>
              <a:rPr lang="es-CO" sz="1000" b="0" i="0" dirty="0">
                <a:solidFill>
                  <a:srgbClr val="000000"/>
                </a:solidFill>
                <a:effectLst/>
                <a:latin typeface="Arial" panose="020B0604020202020204" pitchFamily="34" charset="0"/>
              </a:rPr>
              <a:t>, </a:t>
            </a:r>
            <a:r>
              <a:rPr lang="es-CO" sz="1000" b="0" i="1" dirty="0">
                <a:solidFill>
                  <a:srgbClr val="000000"/>
                </a:solidFill>
                <a:effectLst/>
                <a:latin typeface="Arial" panose="020B0604020202020204" pitchFamily="34" charset="0"/>
              </a:rPr>
              <a:t>30</a:t>
            </a:r>
            <a:r>
              <a:rPr lang="es-CO" sz="1000" b="0" i="0" dirty="0">
                <a:solidFill>
                  <a:srgbClr val="000000"/>
                </a:solidFill>
                <a:effectLst/>
                <a:latin typeface="Arial" panose="020B0604020202020204" pitchFamily="34" charset="0"/>
              </a:rPr>
              <a:t>(1), 75-82. </a:t>
            </a:r>
            <a:r>
              <a:rPr lang="es-CO" sz="1000" b="0" i="0" dirty="0" err="1">
                <a:solidFill>
                  <a:srgbClr val="000000"/>
                </a:solidFill>
                <a:effectLst/>
                <a:latin typeface="Arial" panose="020B0604020202020204" pitchFamily="34" charset="0"/>
              </a:rPr>
              <a:t>Retrieved</a:t>
            </a:r>
            <a:r>
              <a:rPr lang="es-CO" sz="1000" b="0" i="0" dirty="0">
                <a:solidFill>
                  <a:srgbClr val="000000"/>
                </a:solidFill>
                <a:effectLst/>
                <a:latin typeface="Arial" panose="020B0604020202020204" pitchFamily="34" charset="0"/>
              </a:rPr>
              <a:t> </a:t>
            </a:r>
            <a:r>
              <a:rPr lang="es-CO" sz="1000" b="0" i="0" dirty="0" err="1">
                <a:solidFill>
                  <a:srgbClr val="000000"/>
                </a:solidFill>
                <a:effectLst/>
                <a:latin typeface="Arial" panose="020B0604020202020204" pitchFamily="34" charset="0"/>
              </a:rPr>
              <a:t>September</a:t>
            </a:r>
            <a:r>
              <a:rPr lang="es-CO" sz="1000" b="0" i="0" dirty="0">
                <a:solidFill>
                  <a:srgbClr val="000000"/>
                </a:solidFill>
                <a:effectLst/>
                <a:latin typeface="Arial" panose="020B0604020202020204" pitchFamily="34" charset="0"/>
              </a:rPr>
              <a:t> 26, 2023, </a:t>
            </a:r>
            <a:r>
              <a:rPr lang="es-CO" sz="1000" b="0" i="0" dirty="0" err="1">
                <a:solidFill>
                  <a:srgbClr val="000000"/>
                </a:solidFill>
                <a:effectLst/>
                <a:latin typeface="Arial" panose="020B0604020202020204" pitchFamily="34" charset="0"/>
              </a:rPr>
              <a:t>from</a:t>
            </a:r>
            <a:r>
              <a:rPr lang="es-CO" sz="1000" b="0" i="0" dirty="0">
                <a:solidFill>
                  <a:srgbClr val="000000"/>
                </a:solidFill>
                <a:effectLst/>
                <a:latin typeface="Arial" panose="020B0604020202020204" pitchFamily="34" charset="0"/>
              </a:rPr>
              <a:t> http://</a:t>
            </a:r>
            <a:r>
              <a:rPr lang="es-CO" sz="1000" b="0" i="0" dirty="0" err="1">
                <a:solidFill>
                  <a:srgbClr val="000000"/>
                </a:solidFill>
                <a:effectLst/>
                <a:latin typeface="Arial" panose="020B0604020202020204" pitchFamily="34" charset="0"/>
              </a:rPr>
              <a:t>www.scielo.org.co</a:t>
            </a:r>
            <a:r>
              <a:rPr lang="es-CO" sz="1000" b="0" i="0" dirty="0">
                <a:solidFill>
                  <a:srgbClr val="000000"/>
                </a:solidFill>
                <a:effectLst/>
                <a:latin typeface="Arial" panose="020B0604020202020204" pitchFamily="34" charset="0"/>
              </a:rPr>
              <a:t>/</a:t>
            </a:r>
            <a:r>
              <a:rPr lang="es-CO" sz="1000" b="0" i="0" dirty="0" err="1">
                <a:solidFill>
                  <a:srgbClr val="000000"/>
                </a:solidFill>
                <a:effectLst/>
                <a:latin typeface="Arial" panose="020B0604020202020204" pitchFamily="34" charset="0"/>
              </a:rPr>
              <a:t>scielo.php?script</a:t>
            </a:r>
            <a:r>
              <a:rPr lang="es-CO" sz="1000" b="0" i="0" dirty="0">
                <a:solidFill>
                  <a:srgbClr val="000000"/>
                </a:solidFill>
                <a:effectLst/>
                <a:latin typeface="Arial" panose="020B0604020202020204" pitchFamily="34" charset="0"/>
              </a:rPr>
              <a:t>=</a:t>
            </a:r>
            <a:r>
              <a:rPr lang="es-CO" sz="1000" b="0" i="0" dirty="0" err="1">
                <a:solidFill>
                  <a:srgbClr val="000000"/>
                </a:solidFill>
                <a:effectLst/>
                <a:latin typeface="Arial" panose="020B0604020202020204" pitchFamily="34" charset="0"/>
              </a:rPr>
              <a:t>sci_arttext&amp;pid</a:t>
            </a:r>
            <a:r>
              <a:rPr lang="es-CO" sz="1000" b="0" i="0" dirty="0">
                <a:solidFill>
                  <a:srgbClr val="000000"/>
                </a:solidFill>
                <a:effectLst/>
                <a:latin typeface="Arial" panose="020B0604020202020204" pitchFamily="34" charset="0"/>
              </a:rPr>
              <a:t>=S0120-386X2012000100009&amp;lng=</a:t>
            </a:r>
            <a:r>
              <a:rPr lang="es-CO" sz="1000" b="0" i="0" dirty="0" err="1">
                <a:solidFill>
                  <a:srgbClr val="000000"/>
                </a:solidFill>
                <a:effectLst/>
                <a:latin typeface="Arial" panose="020B0604020202020204" pitchFamily="34" charset="0"/>
              </a:rPr>
              <a:t>en&amp;tlng</a:t>
            </a:r>
            <a:r>
              <a:rPr lang="es-CO" sz="1000" b="0" i="0" dirty="0">
                <a:solidFill>
                  <a:srgbClr val="000000"/>
                </a:solidFill>
                <a:effectLst/>
                <a:latin typeface="Arial" panose="020B0604020202020204" pitchFamily="34" charset="0"/>
              </a:rPr>
              <a:t>=es.</a:t>
            </a:r>
            <a:endParaRPr lang="es-CO" sz="1000" dirty="0"/>
          </a:p>
        </p:txBody>
      </p:sp>
      <p:pic>
        <p:nvPicPr>
          <p:cNvPr id="22530" name="Picture 2" descr="Biomarcadores: herramienta valiosa en investigación médica">
            <a:extLst>
              <a:ext uri="{FF2B5EF4-FFF2-40B4-BE49-F238E27FC236}">
                <a16:creationId xmlns:a16="http://schemas.microsoft.com/office/drawing/2014/main" id="{0F992794-526F-7B43-A00E-F59133CB5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679" y="2014402"/>
            <a:ext cx="4914386" cy="327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005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B126781A-44E1-F44D-B0B2-7284B91D6083}"/>
              </a:ext>
            </a:extLst>
          </p:cNvPr>
          <p:cNvGraphicFramePr/>
          <p:nvPr/>
        </p:nvGraphicFramePr>
        <p:xfrm>
          <a:off x="2515327" y="1343638"/>
          <a:ext cx="9504217" cy="5417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9092" name="Rectángulo 8">
            <a:extLst>
              <a:ext uri="{FF2B5EF4-FFF2-40B4-BE49-F238E27FC236}">
                <a16:creationId xmlns:a16="http://schemas.microsoft.com/office/drawing/2014/main" id="{8CF4EC71-14C1-8E46-B06E-FB35F2BFCA07}"/>
              </a:ext>
            </a:extLst>
          </p:cNvPr>
          <p:cNvSpPr>
            <a:spLocks noChangeArrowheads="1"/>
          </p:cNvSpPr>
          <p:nvPr/>
        </p:nvSpPr>
        <p:spPr bwMode="auto">
          <a:xfrm>
            <a:off x="242888" y="3105150"/>
            <a:ext cx="1835150" cy="511175"/>
          </a:xfrm>
          <a:prstGeom prst="rect">
            <a:avLst/>
          </a:prstGeom>
          <a:noFill/>
          <a:ln w="12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fontAlgn="ctr"/>
            <a:r>
              <a:rPr lang="es-CO" altLang="es-CO"/>
              <a:t>Laboratorios</a:t>
            </a:r>
            <a:endParaRPr lang="es-CO" altLang="es-CO">
              <a:solidFill>
                <a:srgbClr val="000000"/>
              </a:solidFill>
            </a:endParaRPr>
          </a:p>
        </p:txBody>
      </p:sp>
      <p:sp>
        <p:nvSpPr>
          <p:cNvPr id="89093" name="Rectángulo 9">
            <a:extLst>
              <a:ext uri="{FF2B5EF4-FFF2-40B4-BE49-F238E27FC236}">
                <a16:creationId xmlns:a16="http://schemas.microsoft.com/office/drawing/2014/main" id="{8AF96D9B-C9F2-484C-AD5F-D2B42929E37A}"/>
              </a:ext>
            </a:extLst>
          </p:cNvPr>
          <p:cNvSpPr>
            <a:spLocks noChangeArrowheads="1"/>
          </p:cNvSpPr>
          <p:nvPr/>
        </p:nvSpPr>
        <p:spPr bwMode="auto">
          <a:xfrm>
            <a:off x="242888" y="3952875"/>
            <a:ext cx="1835150" cy="511175"/>
          </a:xfrm>
          <a:prstGeom prst="rect">
            <a:avLst/>
          </a:prstGeom>
          <a:noFill/>
          <a:ln w="12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fontAlgn="ctr"/>
            <a:r>
              <a:rPr lang="es-CO" altLang="es-CO"/>
              <a:t>Funcionales</a:t>
            </a:r>
          </a:p>
        </p:txBody>
      </p:sp>
      <p:sp>
        <p:nvSpPr>
          <p:cNvPr id="89094" name="Rectángulo 12">
            <a:extLst>
              <a:ext uri="{FF2B5EF4-FFF2-40B4-BE49-F238E27FC236}">
                <a16:creationId xmlns:a16="http://schemas.microsoft.com/office/drawing/2014/main" id="{80461B08-4D49-9649-9A31-8E3A65B6EFD6}"/>
              </a:ext>
            </a:extLst>
          </p:cNvPr>
          <p:cNvSpPr>
            <a:spLocks noChangeArrowheads="1"/>
          </p:cNvSpPr>
          <p:nvPr/>
        </p:nvSpPr>
        <p:spPr bwMode="auto">
          <a:xfrm>
            <a:off x="242888" y="4827588"/>
            <a:ext cx="1835150" cy="511175"/>
          </a:xfrm>
          <a:prstGeom prst="rect">
            <a:avLst/>
          </a:prstGeom>
          <a:noFill/>
          <a:ln w="12700">
            <a:solidFill>
              <a:srgbClr val="A5002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fontAlgn="ctr"/>
            <a:r>
              <a:rPr lang="es-CO" altLang="es-CO"/>
              <a:t>Neuropsicológica</a:t>
            </a:r>
            <a:endParaRPr lang="es-CO" altLang="es-CO">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Imagen 104">
            <a:extLst>
              <a:ext uri="{FF2B5EF4-FFF2-40B4-BE49-F238E27FC236}">
                <a16:creationId xmlns:a16="http://schemas.microsoft.com/office/drawing/2014/main" id="{72872443-02B0-B941-BCF4-F6E2DFC59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3092450"/>
            <a:ext cx="835025" cy="987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62" name="Imagen 103">
            <a:extLst>
              <a:ext uri="{FF2B5EF4-FFF2-40B4-BE49-F238E27FC236}">
                <a16:creationId xmlns:a16="http://schemas.microsoft.com/office/drawing/2014/main" id="{78A991B8-376E-CD40-AEBD-E6679EDC5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650" y="2643188"/>
            <a:ext cx="17208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Imagen 102">
            <a:extLst>
              <a:ext uri="{FF2B5EF4-FFF2-40B4-BE49-F238E27FC236}">
                <a16:creationId xmlns:a16="http://schemas.microsoft.com/office/drawing/2014/main" id="{D85F6DBA-A9EA-6B4C-9204-02DADDFFF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50" y="2338388"/>
            <a:ext cx="208915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_h1">
            <a:extLst>
              <a:ext uri="{FF2B5EF4-FFF2-40B4-BE49-F238E27FC236}">
                <a16:creationId xmlns:a16="http://schemas.microsoft.com/office/drawing/2014/main" id="{C7AE4975-0265-0A48-82CD-D98C75812FF9}"/>
              </a:ext>
            </a:extLst>
          </p:cNvPr>
          <p:cNvSpPr>
            <a:spLocks noGrp="1" noChangeArrowheads="1"/>
          </p:cNvSpPr>
          <p:nvPr>
            <p:ph type="title"/>
          </p:nvPr>
        </p:nvSpPr>
        <p:spPr>
          <a:xfrm>
            <a:off x="288925" y="847725"/>
            <a:ext cx="11542713" cy="617538"/>
          </a:xfrm>
        </p:spPr>
        <p:txBody>
          <a:bodyPr/>
          <a:lstStyle/>
          <a:p>
            <a:pPr>
              <a:defRPr/>
            </a:pPr>
            <a:r>
              <a:rPr lang="es-CO" sz="3600" dirty="0">
                <a:solidFill>
                  <a:schemeClr val="accent1"/>
                </a:solidFill>
                <a:effectLst>
                  <a:outerShdw blurRad="38100" dist="38100" dir="2700000" algn="tl">
                    <a:srgbClr val="000000">
                      <a:alpha val="43137"/>
                    </a:srgbClr>
                  </a:outerShdw>
                </a:effectLst>
              </a:rPr>
              <a:t>Examenes Paraclínicos</a:t>
            </a:r>
            <a:endParaRPr lang="de-DE" sz="3600" noProof="1">
              <a:solidFill>
                <a:schemeClr val="accent1"/>
              </a:solidFill>
            </a:endParaRPr>
          </a:p>
        </p:txBody>
      </p:sp>
      <p:grpSp>
        <p:nvGrpSpPr>
          <p:cNvPr id="11" name="Gruppieren 10">
            <a:extLst>
              <a:ext uri="{FF2B5EF4-FFF2-40B4-BE49-F238E27FC236}">
                <a16:creationId xmlns:a16="http://schemas.microsoft.com/office/drawing/2014/main" id="{D4033B14-C4F8-F544-B381-98DB5AB051F3}"/>
              </a:ext>
            </a:extLst>
          </p:cNvPr>
          <p:cNvGrpSpPr/>
          <p:nvPr/>
        </p:nvGrpSpPr>
        <p:grpSpPr>
          <a:xfrm>
            <a:off x="-108263" y="1547338"/>
            <a:ext cx="10696593" cy="4255050"/>
            <a:chOff x="-109057" y="1555200"/>
            <a:chExt cx="12382151" cy="4255050"/>
          </a:xfrm>
          <a:solidFill>
            <a:schemeClr val="accent1">
              <a:lumMod val="50000"/>
            </a:schemeClr>
          </a:solidFill>
        </p:grpSpPr>
        <p:grpSp>
          <p:nvGrpSpPr>
            <p:cNvPr id="15" name="Gruppieren 14">
              <a:extLst>
                <a:ext uri="{FF2B5EF4-FFF2-40B4-BE49-F238E27FC236}">
                  <a16:creationId xmlns:a16="http://schemas.microsoft.com/office/drawing/2014/main" id="{8574296E-3079-6C48-803C-7B66CEC95755}"/>
                </a:ext>
              </a:extLst>
            </p:cNvPr>
            <p:cNvGrpSpPr/>
            <p:nvPr/>
          </p:nvGrpSpPr>
          <p:grpSpPr>
            <a:xfrm>
              <a:off x="684000" y="1560513"/>
              <a:ext cx="2243137" cy="4249737"/>
              <a:chOff x="6792913" y="1560513"/>
              <a:chExt cx="2243137" cy="4249737"/>
            </a:xfrm>
            <a:grpFill/>
            <a:effectLst>
              <a:outerShdw blurRad="25400" dist="12700" dir="2700000" algn="tl" rotWithShape="0">
                <a:prstClr val="black">
                  <a:alpha val="40000"/>
                </a:prstClr>
              </a:outerShdw>
            </a:effectLst>
          </p:grpSpPr>
          <p:sp>
            <p:nvSpPr>
              <p:cNvPr id="20" name="Freeform 1677">
                <a:extLst>
                  <a:ext uri="{FF2B5EF4-FFF2-40B4-BE49-F238E27FC236}">
                    <a16:creationId xmlns:a16="http://schemas.microsoft.com/office/drawing/2014/main" id="{B17A9166-AA38-5847-9A0C-44AB26ADE091}"/>
                  </a:ext>
                </a:extLst>
              </p:cNvPr>
              <p:cNvSpPr>
                <a:spLocks/>
              </p:cNvSpPr>
              <p:nvPr/>
            </p:nvSpPr>
            <p:spPr bwMode="auto">
              <a:xfrm>
                <a:off x="6792913" y="1560513"/>
                <a:ext cx="2243137" cy="4249737"/>
              </a:xfrm>
              <a:custGeom>
                <a:avLst/>
                <a:gdLst>
                  <a:gd name="T0" fmla="*/ 385 w 787"/>
                  <a:gd name="T1" fmla="*/ 1057 h 1490"/>
                  <a:gd name="T2" fmla="*/ 382 w 787"/>
                  <a:gd name="T3" fmla="*/ 1213 h 1490"/>
                  <a:gd name="T4" fmla="*/ 384 w 787"/>
                  <a:gd name="T5" fmla="*/ 1405 h 1490"/>
                  <a:gd name="T6" fmla="*/ 291 w 787"/>
                  <a:gd name="T7" fmla="*/ 1475 h 1490"/>
                  <a:gd name="T8" fmla="*/ 321 w 787"/>
                  <a:gd name="T9" fmla="*/ 1378 h 1490"/>
                  <a:gd name="T10" fmla="*/ 296 w 787"/>
                  <a:gd name="T11" fmla="*/ 1131 h 1490"/>
                  <a:gd name="T12" fmla="*/ 245 w 787"/>
                  <a:gd name="T13" fmla="*/ 801 h 1490"/>
                  <a:gd name="T14" fmla="*/ 278 w 787"/>
                  <a:gd name="T15" fmla="*/ 557 h 1490"/>
                  <a:gd name="T16" fmla="*/ 229 w 787"/>
                  <a:gd name="T17" fmla="*/ 537 h 1490"/>
                  <a:gd name="T18" fmla="*/ 66 w 787"/>
                  <a:gd name="T19" fmla="*/ 844 h 1490"/>
                  <a:gd name="T20" fmla="*/ 10 w 787"/>
                  <a:gd name="T21" fmla="*/ 753 h 1490"/>
                  <a:gd name="T22" fmla="*/ 88 w 787"/>
                  <a:gd name="T23" fmla="*/ 678 h 1490"/>
                  <a:gd name="T24" fmla="*/ 177 w 787"/>
                  <a:gd name="T25" fmla="*/ 456 h 1490"/>
                  <a:gd name="T26" fmla="*/ 287 w 787"/>
                  <a:gd name="T27" fmla="*/ 244 h 1490"/>
                  <a:gd name="T28" fmla="*/ 346 w 787"/>
                  <a:gd name="T29" fmla="*/ 160 h 1490"/>
                  <a:gd name="T30" fmla="*/ 321 w 787"/>
                  <a:gd name="T31" fmla="*/ 112 h 1490"/>
                  <a:gd name="T32" fmla="*/ 393 w 787"/>
                  <a:gd name="T33" fmla="*/ 0 h 1490"/>
                  <a:gd name="T34" fmla="*/ 466 w 787"/>
                  <a:gd name="T35" fmla="*/ 112 h 1490"/>
                  <a:gd name="T36" fmla="*/ 441 w 787"/>
                  <a:gd name="T37" fmla="*/ 160 h 1490"/>
                  <a:gd name="T38" fmla="*/ 500 w 787"/>
                  <a:gd name="T39" fmla="*/ 244 h 1490"/>
                  <a:gd name="T40" fmla="*/ 610 w 787"/>
                  <a:gd name="T41" fmla="*/ 456 h 1490"/>
                  <a:gd name="T42" fmla="*/ 699 w 787"/>
                  <a:gd name="T43" fmla="*/ 678 h 1490"/>
                  <a:gd name="T44" fmla="*/ 777 w 787"/>
                  <a:gd name="T45" fmla="*/ 753 h 1490"/>
                  <a:gd name="T46" fmla="*/ 721 w 787"/>
                  <a:gd name="T47" fmla="*/ 844 h 1490"/>
                  <a:gd name="T48" fmla="*/ 558 w 787"/>
                  <a:gd name="T49" fmla="*/ 537 h 1490"/>
                  <a:gd name="T50" fmla="*/ 509 w 787"/>
                  <a:gd name="T51" fmla="*/ 557 h 1490"/>
                  <a:gd name="T52" fmla="*/ 542 w 787"/>
                  <a:gd name="T53" fmla="*/ 801 h 1490"/>
                  <a:gd name="T54" fmla="*/ 491 w 787"/>
                  <a:gd name="T55" fmla="*/ 1131 h 1490"/>
                  <a:gd name="T56" fmla="*/ 466 w 787"/>
                  <a:gd name="T57" fmla="*/ 1378 h 1490"/>
                  <a:gd name="T58" fmla="*/ 496 w 787"/>
                  <a:gd name="T59" fmla="*/ 1475 h 1490"/>
                  <a:gd name="T60" fmla="*/ 403 w 787"/>
                  <a:gd name="T61" fmla="*/ 1405 h 1490"/>
                  <a:gd name="T62" fmla="*/ 405 w 787"/>
                  <a:gd name="T63" fmla="*/ 1213 h 1490"/>
                  <a:gd name="T64" fmla="*/ 402 w 787"/>
                  <a:gd name="T65" fmla="*/ 1057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7" h="1490">
                    <a:moveTo>
                      <a:pt x="393" y="796"/>
                    </a:moveTo>
                    <a:cubicBezTo>
                      <a:pt x="393" y="796"/>
                      <a:pt x="385" y="1021"/>
                      <a:pt x="385" y="1057"/>
                    </a:cubicBezTo>
                    <a:cubicBezTo>
                      <a:pt x="385" y="1093"/>
                      <a:pt x="370" y="1135"/>
                      <a:pt x="370" y="1150"/>
                    </a:cubicBezTo>
                    <a:cubicBezTo>
                      <a:pt x="370" y="1166"/>
                      <a:pt x="382" y="1166"/>
                      <a:pt x="382" y="1213"/>
                    </a:cubicBezTo>
                    <a:cubicBezTo>
                      <a:pt x="382" y="1260"/>
                      <a:pt x="364" y="1330"/>
                      <a:pt x="364" y="1355"/>
                    </a:cubicBezTo>
                    <a:cubicBezTo>
                      <a:pt x="364" y="1381"/>
                      <a:pt x="384" y="1389"/>
                      <a:pt x="384" y="1405"/>
                    </a:cubicBezTo>
                    <a:cubicBezTo>
                      <a:pt x="384" y="1421"/>
                      <a:pt x="382" y="1486"/>
                      <a:pt x="365" y="1486"/>
                    </a:cubicBezTo>
                    <a:cubicBezTo>
                      <a:pt x="349" y="1486"/>
                      <a:pt x="276" y="1490"/>
                      <a:pt x="291" y="1475"/>
                    </a:cubicBezTo>
                    <a:cubicBezTo>
                      <a:pt x="306" y="1460"/>
                      <a:pt x="323" y="1443"/>
                      <a:pt x="328" y="1429"/>
                    </a:cubicBezTo>
                    <a:cubicBezTo>
                      <a:pt x="332" y="1416"/>
                      <a:pt x="323" y="1412"/>
                      <a:pt x="321" y="1378"/>
                    </a:cubicBezTo>
                    <a:cubicBezTo>
                      <a:pt x="316" y="1300"/>
                      <a:pt x="276" y="1280"/>
                      <a:pt x="276" y="1225"/>
                    </a:cubicBezTo>
                    <a:cubicBezTo>
                      <a:pt x="275" y="1171"/>
                      <a:pt x="295" y="1160"/>
                      <a:pt x="296" y="1131"/>
                    </a:cubicBezTo>
                    <a:cubicBezTo>
                      <a:pt x="297" y="1101"/>
                      <a:pt x="294" y="1086"/>
                      <a:pt x="293" y="1049"/>
                    </a:cubicBezTo>
                    <a:cubicBezTo>
                      <a:pt x="291" y="1011"/>
                      <a:pt x="244" y="903"/>
                      <a:pt x="245" y="801"/>
                    </a:cubicBezTo>
                    <a:cubicBezTo>
                      <a:pt x="246" y="698"/>
                      <a:pt x="268" y="682"/>
                      <a:pt x="270" y="654"/>
                    </a:cubicBezTo>
                    <a:cubicBezTo>
                      <a:pt x="273" y="625"/>
                      <a:pt x="267" y="601"/>
                      <a:pt x="278" y="557"/>
                    </a:cubicBezTo>
                    <a:cubicBezTo>
                      <a:pt x="283" y="537"/>
                      <a:pt x="252" y="443"/>
                      <a:pt x="246" y="417"/>
                    </a:cubicBezTo>
                    <a:cubicBezTo>
                      <a:pt x="240" y="394"/>
                      <a:pt x="234" y="508"/>
                      <a:pt x="229" y="537"/>
                    </a:cubicBezTo>
                    <a:cubicBezTo>
                      <a:pt x="225" y="567"/>
                      <a:pt x="140" y="680"/>
                      <a:pt x="131" y="708"/>
                    </a:cubicBezTo>
                    <a:cubicBezTo>
                      <a:pt x="120" y="742"/>
                      <a:pt x="114" y="844"/>
                      <a:pt x="66" y="844"/>
                    </a:cubicBezTo>
                    <a:cubicBezTo>
                      <a:pt x="18" y="844"/>
                      <a:pt x="63" y="718"/>
                      <a:pt x="48" y="747"/>
                    </a:cubicBezTo>
                    <a:cubicBezTo>
                      <a:pt x="34" y="776"/>
                      <a:pt x="0" y="756"/>
                      <a:pt x="10" y="753"/>
                    </a:cubicBezTo>
                    <a:cubicBezTo>
                      <a:pt x="18" y="750"/>
                      <a:pt x="32" y="744"/>
                      <a:pt x="35" y="734"/>
                    </a:cubicBezTo>
                    <a:cubicBezTo>
                      <a:pt x="43" y="708"/>
                      <a:pt x="70" y="684"/>
                      <a:pt x="88" y="678"/>
                    </a:cubicBezTo>
                    <a:cubicBezTo>
                      <a:pt x="106" y="623"/>
                      <a:pt x="109" y="640"/>
                      <a:pt x="117" y="608"/>
                    </a:cubicBezTo>
                    <a:cubicBezTo>
                      <a:pt x="115" y="557"/>
                      <a:pt x="145" y="514"/>
                      <a:pt x="177" y="456"/>
                    </a:cubicBezTo>
                    <a:cubicBezTo>
                      <a:pt x="177" y="418"/>
                      <a:pt x="182" y="416"/>
                      <a:pt x="182" y="370"/>
                    </a:cubicBezTo>
                    <a:cubicBezTo>
                      <a:pt x="182" y="242"/>
                      <a:pt x="256" y="244"/>
                      <a:pt x="287" y="244"/>
                    </a:cubicBezTo>
                    <a:cubicBezTo>
                      <a:pt x="291" y="244"/>
                      <a:pt x="327" y="223"/>
                      <a:pt x="344" y="208"/>
                    </a:cubicBezTo>
                    <a:cubicBezTo>
                      <a:pt x="347" y="198"/>
                      <a:pt x="346" y="160"/>
                      <a:pt x="346" y="160"/>
                    </a:cubicBezTo>
                    <a:cubicBezTo>
                      <a:pt x="337" y="155"/>
                      <a:pt x="341" y="136"/>
                      <a:pt x="336" y="134"/>
                    </a:cubicBezTo>
                    <a:cubicBezTo>
                      <a:pt x="323" y="130"/>
                      <a:pt x="321" y="122"/>
                      <a:pt x="321" y="112"/>
                    </a:cubicBezTo>
                    <a:cubicBezTo>
                      <a:pt x="308" y="79"/>
                      <a:pt x="320" y="75"/>
                      <a:pt x="327" y="82"/>
                    </a:cubicBezTo>
                    <a:cubicBezTo>
                      <a:pt x="327" y="7"/>
                      <a:pt x="364" y="0"/>
                      <a:pt x="393" y="0"/>
                    </a:cubicBezTo>
                    <a:cubicBezTo>
                      <a:pt x="423" y="0"/>
                      <a:pt x="460" y="7"/>
                      <a:pt x="460" y="82"/>
                    </a:cubicBezTo>
                    <a:cubicBezTo>
                      <a:pt x="467" y="75"/>
                      <a:pt x="479" y="79"/>
                      <a:pt x="466" y="112"/>
                    </a:cubicBezTo>
                    <a:cubicBezTo>
                      <a:pt x="466" y="122"/>
                      <a:pt x="464" y="130"/>
                      <a:pt x="451" y="134"/>
                    </a:cubicBezTo>
                    <a:cubicBezTo>
                      <a:pt x="446" y="136"/>
                      <a:pt x="450" y="155"/>
                      <a:pt x="441" y="160"/>
                    </a:cubicBezTo>
                    <a:cubicBezTo>
                      <a:pt x="441" y="160"/>
                      <a:pt x="440" y="198"/>
                      <a:pt x="443" y="208"/>
                    </a:cubicBezTo>
                    <a:cubicBezTo>
                      <a:pt x="460" y="223"/>
                      <a:pt x="496" y="244"/>
                      <a:pt x="500" y="244"/>
                    </a:cubicBezTo>
                    <a:cubicBezTo>
                      <a:pt x="531" y="244"/>
                      <a:pt x="605" y="242"/>
                      <a:pt x="605" y="370"/>
                    </a:cubicBezTo>
                    <a:cubicBezTo>
                      <a:pt x="605" y="416"/>
                      <a:pt x="610" y="418"/>
                      <a:pt x="610" y="456"/>
                    </a:cubicBezTo>
                    <a:cubicBezTo>
                      <a:pt x="642" y="514"/>
                      <a:pt x="672" y="557"/>
                      <a:pt x="670" y="608"/>
                    </a:cubicBezTo>
                    <a:cubicBezTo>
                      <a:pt x="678" y="640"/>
                      <a:pt x="681" y="623"/>
                      <a:pt x="699" y="678"/>
                    </a:cubicBezTo>
                    <a:cubicBezTo>
                      <a:pt x="717" y="684"/>
                      <a:pt x="744" y="708"/>
                      <a:pt x="752" y="734"/>
                    </a:cubicBezTo>
                    <a:cubicBezTo>
                      <a:pt x="755" y="744"/>
                      <a:pt x="769" y="750"/>
                      <a:pt x="777" y="753"/>
                    </a:cubicBezTo>
                    <a:cubicBezTo>
                      <a:pt x="787" y="756"/>
                      <a:pt x="753" y="776"/>
                      <a:pt x="739" y="747"/>
                    </a:cubicBezTo>
                    <a:cubicBezTo>
                      <a:pt x="724" y="718"/>
                      <a:pt x="769" y="844"/>
                      <a:pt x="721" y="844"/>
                    </a:cubicBezTo>
                    <a:cubicBezTo>
                      <a:pt x="673" y="844"/>
                      <a:pt x="667" y="742"/>
                      <a:pt x="656" y="708"/>
                    </a:cubicBezTo>
                    <a:cubicBezTo>
                      <a:pt x="647" y="680"/>
                      <a:pt x="562" y="567"/>
                      <a:pt x="558" y="537"/>
                    </a:cubicBezTo>
                    <a:cubicBezTo>
                      <a:pt x="553" y="508"/>
                      <a:pt x="547" y="394"/>
                      <a:pt x="541" y="417"/>
                    </a:cubicBezTo>
                    <a:cubicBezTo>
                      <a:pt x="534" y="443"/>
                      <a:pt x="504" y="537"/>
                      <a:pt x="509" y="557"/>
                    </a:cubicBezTo>
                    <a:cubicBezTo>
                      <a:pt x="520" y="601"/>
                      <a:pt x="514" y="625"/>
                      <a:pt x="517" y="654"/>
                    </a:cubicBezTo>
                    <a:cubicBezTo>
                      <a:pt x="519" y="682"/>
                      <a:pt x="541" y="698"/>
                      <a:pt x="542" y="801"/>
                    </a:cubicBezTo>
                    <a:cubicBezTo>
                      <a:pt x="543" y="903"/>
                      <a:pt x="496" y="1011"/>
                      <a:pt x="494" y="1049"/>
                    </a:cubicBezTo>
                    <a:cubicBezTo>
                      <a:pt x="493" y="1086"/>
                      <a:pt x="490" y="1101"/>
                      <a:pt x="491" y="1131"/>
                    </a:cubicBezTo>
                    <a:cubicBezTo>
                      <a:pt x="492" y="1160"/>
                      <a:pt x="512" y="1171"/>
                      <a:pt x="511" y="1225"/>
                    </a:cubicBezTo>
                    <a:cubicBezTo>
                      <a:pt x="511" y="1280"/>
                      <a:pt x="471" y="1300"/>
                      <a:pt x="466" y="1378"/>
                    </a:cubicBezTo>
                    <a:cubicBezTo>
                      <a:pt x="464" y="1412"/>
                      <a:pt x="455" y="1416"/>
                      <a:pt x="459" y="1429"/>
                    </a:cubicBezTo>
                    <a:cubicBezTo>
                      <a:pt x="464" y="1443"/>
                      <a:pt x="481" y="1460"/>
                      <a:pt x="496" y="1475"/>
                    </a:cubicBezTo>
                    <a:cubicBezTo>
                      <a:pt x="511" y="1490"/>
                      <a:pt x="438" y="1486"/>
                      <a:pt x="422" y="1486"/>
                    </a:cubicBezTo>
                    <a:cubicBezTo>
                      <a:pt x="405" y="1486"/>
                      <a:pt x="403" y="1421"/>
                      <a:pt x="403" y="1405"/>
                    </a:cubicBezTo>
                    <a:cubicBezTo>
                      <a:pt x="403" y="1389"/>
                      <a:pt x="423" y="1381"/>
                      <a:pt x="423" y="1355"/>
                    </a:cubicBezTo>
                    <a:cubicBezTo>
                      <a:pt x="423" y="1330"/>
                      <a:pt x="405" y="1260"/>
                      <a:pt x="405" y="1213"/>
                    </a:cubicBezTo>
                    <a:cubicBezTo>
                      <a:pt x="405" y="1166"/>
                      <a:pt x="417" y="1166"/>
                      <a:pt x="417" y="1150"/>
                    </a:cubicBezTo>
                    <a:cubicBezTo>
                      <a:pt x="417" y="1135"/>
                      <a:pt x="402" y="1093"/>
                      <a:pt x="402" y="1057"/>
                    </a:cubicBezTo>
                    <a:cubicBezTo>
                      <a:pt x="402" y="1021"/>
                      <a:pt x="393" y="796"/>
                      <a:pt x="393" y="796"/>
                    </a:cubicBezTo>
                    <a:close/>
                  </a:path>
                </a:pathLst>
              </a:custGeom>
              <a:solidFill>
                <a:srgbClr val="C00000"/>
              </a:solidFill>
              <a:ln>
                <a:noFill/>
              </a:ln>
            </p:spPr>
            <p:txBody>
              <a:bodyPr/>
              <a:lstStyle/>
              <a:p>
                <a:pPr>
                  <a:defRPr/>
                </a:pPr>
                <a:endParaRPr lang="en-US" dirty="0"/>
              </a:p>
            </p:txBody>
          </p:sp>
          <p:sp>
            <p:nvSpPr>
              <p:cNvPr id="21" name="Freeform 1678">
                <a:extLst>
                  <a:ext uri="{FF2B5EF4-FFF2-40B4-BE49-F238E27FC236}">
                    <a16:creationId xmlns:a16="http://schemas.microsoft.com/office/drawing/2014/main" id="{5D376C2B-9A1B-E04A-81ED-A7A8F8D21A79}"/>
                  </a:ext>
                </a:extLst>
              </p:cNvPr>
              <p:cNvSpPr>
                <a:spLocks/>
              </p:cNvSpPr>
              <p:nvPr/>
            </p:nvSpPr>
            <p:spPr bwMode="auto">
              <a:xfrm>
                <a:off x="7935913" y="3214688"/>
                <a:ext cx="265112" cy="401637"/>
              </a:xfrm>
              <a:custGeom>
                <a:avLst/>
                <a:gdLst>
                  <a:gd name="T0" fmla="*/ 24 w 93"/>
                  <a:gd name="T1" fmla="*/ 66 h 141"/>
                  <a:gd name="T2" fmla="*/ 15 w 93"/>
                  <a:gd name="T3" fmla="*/ 64 h 141"/>
                  <a:gd name="T4" fmla="*/ 0 w 93"/>
                  <a:gd name="T5" fmla="*/ 43 h 141"/>
                  <a:gd name="T6" fmla="*/ 46 w 93"/>
                  <a:gd name="T7" fmla="*/ 7 h 141"/>
                  <a:gd name="T8" fmla="*/ 67 w 93"/>
                  <a:gd name="T9" fmla="*/ 22 h 141"/>
                  <a:gd name="T10" fmla="*/ 93 w 93"/>
                  <a:gd name="T11" fmla="*/ 102 h 141"/>
                  <a:gd name="T12" fmla="*/ 51 w 93"/>
                  <a:gd name="T13" fmla="*/ 137 h 141"/>
                  <a:gd name="T14" fmla="*/ 30 w 93"/>
                  <a:gd name="T15" fmla="*/ 113 h 141"/>
                  <a:gd name="T16" fmla="*/ 30 w 93"/>
                  <a:gd name="T17" fmla="*/ 100 h 141"/>
                  <a:gd name="T18" fmla="*/ 32 w 93"/>
                  <a:gd name="T19" fmla="*/ 86 h 141"/>
                  <a:gd name="T20" fmla="*/ 22 w 93"/>
                  <a:gd name="T21" fmla="*/ 92 h 141"/>
                  <a:gd name="T22" fmla="*/ 19 w 93"/>
                  <a:gd name="T23" fmla="*/ 105 h 141"/>
                  <a:gd name="T24" fmla="*/ 19 w 93"/>
                  <a:gd name="T25" fmla="*/ 118 h 141"/>
                  <a:gd name="T26" fmla="*/ 24 w 93"/>
                  <a:gd name="T27" fmla="*/ 6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41">
                    <a:moveTo>
                      <a:pt x="24" y="66"/>
                    </a:moveTo>
                    <a:cubicBezTo>
                      <a:pt x="21" y="66"/>
                      <a:pt x="18" y="65"/>
                      <a:pt x="15" y="64"/>
                    </a:cubicBezTo>
                    <a:cubicBezTo>
                      <a:pt x="5" y="61"/>
                      <a:pt x="0" y="53"/>
                      <a:pt x="0" y="43"/>
                    </a:cubicBezTo>
                    <a:cubicBezTo>
                      <a:pt x="0" y="18"/>
                      <a:pt x="23" y="0"/>
                      <a:pt x="46" y="7"/>
                    </a:cubicBezTo>
                    <a:cubicBezTo>
                      <a:pt x="55" y="9"/>
                      <a:pt x="62" y="15"/>
                      <a:pt x="67" y="22"/>
                    </a:cubicBezTo>
                    <a:cubicBezTo>
                      <a:pt x="84" y="46"/>
                      <a:pt x="93" y="73"/>
                      <a:pt x="93" y="102"/>
                    </a:cubicBezTo>
                    <a:cubicBezTo>
                      <a:pt x="92" y="125"/>
                      <a:pt x="74" y="141"/>
                      <a:pt x="51" y="137"/>
                    </a:cubicBezTo>
                    <a:cubicBezTo>
                      <a:pt x="38" y="135"/>
                      <a:pt x="30" y="127"/>
                      <a:pt x="30" y="113"/>
                    </a:cubicBezTo>
                    <a:cubicBezTo>
                      <a:pt x="29" y="109"/>
                      <a:pt x="29" y="104"/>
                      <a:pt x="30" y="100"/>
                    </a:cubicBezTo>
                    <a:cubicBezTo>
                      <a:pt x="30" y="95"/>
                      <a:pt x="32" y="91"/>
                      <a:pt x="32" y="86"/>
                    </a:cubicBezTo>
                    <a:cubicBezTo>
                      <a:pt x="27" y="86"/>
                      <a:pt x="24" y="89"/>
                      <a:pt x="22" y="92"/>
                    </a:cubicBezTo>
                    <a:cubicBezTo>
                      <a:pt x="21" y="96"/>
                      <a:pt x="19" y="101"/>
                      <a:pt x="19" y="105"/>
                    </a:cubicBezTo>
                    <a:cubicBezTo>
                      <a:pt x="18" y="109"/>
                      <a:pt x="19" y="113"/>
                      <a:pt x="19" y="118"/>
                    </a:cubicBezTo>
                    <a:cubicBezTo>
                      <a:pt x="13" y="113"/>
                      <a:pt x="14" y="104"/>
                      <a:pt x="24" y="66"/>
                    </a:cubicBezTo>
                    <a:close/>
                  </a:path>
                </a:pathLst>
              </a:custGeom>
              <a:grpFill/>
              <a:ln>
                <a:noFill/>
              </a:ln>
            </p:spPr>
            <p:txBody>
              <a:bodyPr/>
              <a:lstStyle/>
              <a:p>
                <a:pPr>
                  <a:defRPr/>
                </a:pPr>
                <a:endParaRPr lang="en-US" dirty="0"/>
              </a:p>
            </p:txBody>
          </p:sp>
          <p:sp>
            <p:nvSpPr>
              <p:cNvPr id="22" name="Freeform 1679">
                <a:extLst>
                  <a:ext uri="{FF2B5EF4-FFF2-40B4-BE49-F238E27FC236}">
                    <a16:creationId xmlns:a16="http://schemas.microsoft.com/office/drawing/2014/main" id="{79973A2A-2816-4B43-ADCE-E826CEBE6B74}"/>
                  </a:ext>
                </a:extLst>
              </p:cNvPr>
              <p:cNvSpPr>
                <a:spLocks/>
              </p:cNvSpPr>
              <p:nvPr/>
            </p:nvSpPr>
            <p:spPr bwMode="auto">
              <a:xfrm>
                <a:off x="7631113" y="3221038"/>
                <a:ext cx="273050" cy="390525"/>
              </a:xfrm>
              <a:custGeom>
                <a:avLst/>
                <a:gdLst>
                  <a:gd name="T0" fmla="*/ 75 w 96"/>
                  <a:gd name="T1" fmla="*/ 115 h 137"/>
                  <a:gd name="T2" fmla="*/ 61 w 96"/>
                  <a:gd name="T3" fmla="*/ 83 h 137"/>
                  <a:gd name="T4" fmla="*/ 63 w 96"/>
                  <a:gd name="T5" fmla="*/ 102 h 137"/>
                  <a:gd name="T6" fmla="*/ 63 w 96"/>
                  <a:gd name="T7" fmla="*/ 116 h 137"/>
                  <a:gd name="T8" fmla="*/ 34 w 96"/>
                  <a:gd name="T9" fmla="*/ 135 h 137"/>
                  <a:gd name="T10" fmla="*/ 0 w 96"/>
                  <a:gd name="T11" fmla="*/ 98 h 137"/>
                  <a:gd name="T12" fmla="*/ 28 w 96"/>
                  <a:gd name="T13" fmla="*/ 18 h 137"/>
                  <a:gd name="T14" fmla="*/ 67 w 96"/>
                  <a:gd name="T15" fmla="*/ 4 h 137"/>
                  <a:gd name="T16" fmla="*/ 93 w 96"/>
                  <a:gd name="T17" fmla="*/ 46 h 137"/>
                  <a:gd name="T18" fmla="*/ 74 w 96"/>
                  <a:gd name="T19" fmla="*/ 63 h 137"/>
                  <a:gd name="T20" fmla="*/ 68 w 96"/>
                  <a:gd name="T21" fmla="*/ 64 h 137"/>
                  <a:gd name="T22" fmla="*/ 77 w 96"/>
                  <a:gd name="T23" fmla="*/ 114 h 137"/>
                  <a:gd name="T24" fmla="*/ 76 w 96"/>
                  <a:gd name="T25" fmla="*/ 117 h 137"/>
                  <a:gd name="T26" fmla="*/ 75 w 96"/>
                  <a:gd name="T27" fmla="*/ 11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137">
                    <a:moveTo>
                      <a:pt x="75" y="115"/>
                    </a:moveTo>
                    <a:cubicBezTo>
                      <a:pt x="74" y="103"/>
                      <a:pt x="76" y="90"/>
                      <a:pt x="61" y="83"/>
                    </a:cubicBezTo>
                    <a:cubicBezTo>
                      <a:pt x="62" y="90"/>
                      <a:pt x="63" y="96"/>
                      <a:pt x="63" y="102"/>
                    </a:cubicBezTo>
                    <a:cubicBezTo>
                      <a:pt x="64" y="107"/>
                      <a:pt x="63" y="111"/>
                      <a:pt x="63" y="116"/>
                    </a:cubicBezTo>
                    <a:cubicBezTo>
                      <a:pt x="60" y="129"/>
                      <a:pt x="48" y="137"/>
                      <a:pt x="34" y="135"/>
                    </a:cubicBezTo>
                    <a:cubicBezTo>
                      <a:pt x="13" y="133"/>
                      <a:pt x="0" y="120"/>
                      <a:pt x="0" y="98"/>
                    </a:cubicBezTo>
                    <a:cubicBezTo>
                      <a:pt x="0" y="69"/>
                      <a:pt x="10" y="41"/>
                      <a:pt x="28" y="18"/>
                    </a:cubicBezTo>
                    <a:cubicBezTo>
                      <a:pt x="38" y="6"/>
                      <a:pt x="51" y="0"/>
                      <a:pt x="67" y="4"/>
                    </a:cubicBezTo>
                    <a:cubicBezTo>
                      <a:pt x="83" y="9"/>
                      <a:pt x="96" y="30"/>
                      <a:pt x="93" y="46"/>
                    </a:cubicBezTo>
                    <a:cubicBezTo>
                      <a:pt x="91" y="56"/>
                      <a:pt x="83" y="61"/>
                      <a:pt x="74" y="63"/>
                    </a:cubicBezTo>
                    <a:cubicBezTo>
                      <a:pt x="72" y="64"/>
                      <a:pt x="70" y="64"/>
                      <a:pt x="68" y="64"/>
                    </a:cubicBezTo>
                    <a:cubicBezTo>
                      <a:pt x="74" y="81"/>
                      <a:pt x="80" y="96"/>
                      <a:pt x="77" y="114"/>
                    </a:cubicBezTo>
                    <a:cubicBezTo>
                      <a:pt x="77" y="115"/>
                      <a:pt x="77" y="116"/>
                      <a:pt x="76" y="117"/>
                    </a:cubicBezTo>
                    <a:cubicBezTo>
                      <a:pt x="76" y="116"/>
                      <a:pt x="75" y="116"/>
                      <a:pt x="75" y="115"/>
                    </a:cubicBezTo>
                    <a:close/>
                  </a:path>
                </a:pathLst>
              </a:custGeom>
              <a:grpFill/>
              <a:ln>
                <a:noFill/>
              </a:ln>
            </p:spPr>
            <p:txBody>
              <a:bodyPr/>
              <a:lstStyle/>
              <a:p>
                <a:pPr>
                  <a:defRPr/>
                </a:pPr>
                <a:endParaRPr lang="en-US" dirty="0"/>
              </a:p>
            </p:txBody>
          </p:sp>
          <p:sp>
            <p:nvSpPr>
              <p:cNvPr id="25" name="Freeform 1680">
                <a:extLst>
                  <a:ext uri="{FF2B5EF4-FFF2-40B4-BE49-F238E27FC236}">
                    <a16:creationId xmlns:a16="http://schemas.microsoft.com/office/drawing/2014/main" id="{A3807880-7389-5C4B-9226-612F4A114659}"/>
                  </a:ext>
                </a:extLst>
              </p:cNvPr>
              <p:cNvSpPr>
                <a:spLocks/>
              </p:cNvSpPr>
              <p:nvPr/>
            </p:nvSpPr>
            <p:spPr bwMode="auto">
              <a:xfrm>
                <a:off x="7578725" y="2212975"/>
                <a:ext cx="673100" cy="733425"/>
              </a:xfrm>
              <a:custGeom>
                <a:avLst/>
                <a:gdLst>
                  <a:gd name="T0" fmla="*/ 118 w 236"/>
                  <a:gd name="T1" fmla="*/ 130 h 257"/>
                  <a:gd name="T2" fmla="*/ 114 w 236"/>
                  <a:gd name="T3" fmla="*/ 142 h 257"/>
                  <a:gd name="T4" fmla="*/ 111 w 236"/>
                  <a:gd name="T5" fmla="*/ 175 h 257"/>
                  <a:gd name="T6" fmla="*/ 109 w 236"/>
                  <a:gd name="T7" fmla="*/ 186 h 257"/>
                  <a:gd name="T8" fmla="*/ 104 w 236"/>
                  <a:gd name="T9" fmla="*/ 217 h 257"/>
                  <a:gd name="T10" fmla="*/ 89 w 236"/>
                  <a:gd name="T11" fmla="*/ 231 h 257"/>
                  <a:gd name="T12" fmla="*/ 56 w 236"/>
                  <a:gd name="T13" fmla="*/ 237 h 257"/>
                  <a:gd name="T14" fmla="*/ 32 w 236"/>
                  <a:gd name="T15" fmla="*/ 245 h 257"/>
                  <a:gd name="T16" fmla="*/ 1 w 236"/>
                  <a:gd name="T17" fmla="*/ 228 h 257"/>
                  <a:gd name="T18" fmla="*/ 15 w 236"/>
                  <a:gd name="T19" fmla="*/ 162 h 257"/>
                  <a:gd name="T20" fmla="*/ 15 w 236"/>
                  <a:gd name="T21" fmla="*/ 158 h 257"/>
                  <a:gd name="T22" fmla="*/ 23 w 236"/>
                  <a:gd name="T23" fmla="*/ 125 h 257"/>
                  <a:gd name="T24" fmla="*/ 54 w 236"/>
                  <a:gd name="T25" fmla="*/ 84 h 257"/>
                  <a:gd name="T26" fmla="*/ 55 w 236"/>
                  <a:gd name="T27" fmla="*/ 83 h 257"/>
                  <a:gd name="T28" fmla="*/ 92 w 236"/>
                  <a:gd name="T29" fmla="*/ 89 h 257"/>
                  <a:gd name="T30" fmla="*/ 102 w 236"/>
                  <a:gd name="T31" fmla="*/ 113 h 257"/>
                  <a:gd name="T32" fmla="*/ 107 w 236"/>
                  <a:gd name="T33" fmla="*/ 117 h 257"/>
                  <a:gd name="T34" fmla="*/ 109 w 236"/>
                  <a:gd name="T35" fmla="*/ 98 h 257"/>
                  <a:gd name="T36" fmla="*/ 109 w 236"/>
                  <a:gd name="T37" fmla="*/ 38 h 257"/>
                  <a:gd name="T38" fmla="*/ 105 w 236"/>
                  <a:gd name="T39" fmla="*/ 18 h 257"/>
                  <a:gd name="T40" fmla="*/ 112 w 236"/>
                  <a:gd name="T41" fmla="*/ 0 h 257"/>
                  <a:gd name="T42" fmla="*/ 116 w 236"/>
                  <a:gd name="T43" fmla="*/ 8 h 257"/>
                  <a:gd name="T44" fmla="*/ 123 w 236"/>
                  <a:gd name="T45" fmla="*/ 1 h 257"/>
                  <a:gd name="T46" fmla="*/ 136 w 236"/>
                  <a:gd name="T47" fmla="*/ 9 h 257"/>
                  <a:gd name="T48" fmla="*/ 126 w 236"/>
                  <a:gd name="T49" fmla="*/ 62 h 257"/>
                  <a:gd name="T50" fmla="*/ 131 w 236"/>
                  <a:gd name="T51" fmla="*/ 120 h 257"/>
                  <a:gd name="T52" fmla="*/ 140 w 236"/>
                  <a:gd name="T53" fmla="*/ 98 h 257"/>
                  <a:gd name="T54" fmla="*/ 159 w 236"/>
                  <a:gd name="T55" fmla="*/ 76 h 257"/>
                  <a:gd name="T56" fmla="*/ 184 w 236"/>
                  <a:gd name="T57" fmla="*/ 91 h 257"/>
                  <a:gd name="T58" fmla="*/ 207 w 236"/>
                  <a:gd name="T59" fmla="*/ 121 h 257"/>
                  <a:gd name="T60" fmla="*/ 219 w 236"/>
                  <a:gd name="T61" fmla="*/ 161 h 257"/>
                  <a:gd name="T62" fmla="*/ 220 w 236"/>
                  <a:gd name="T63" fmla="*/ 165 h 257"/>
                  <a:gd name="T64" fmla="*/ 234 w 236"/>
                  <a:gd name="T65" fmla="*/ 237 h 257"/>
                  <a:gd name="T66" fmla="*/ 210 w 236"/>
                  <a:gd name="T67" fmla="*/ 250 h 257"/>
                  <a:gd name="T68" fmla="*/ 154 w 236"/>
                  <a:gd name="T69" fmla="*/ 236 h 257"/>
                  <a:gd name="T70" fmla="*/ 127 w 236"/>
                  <a:gd name="T71" fmla="*/ 208 h 257"/>
                  <a:gd name="T72" fmla="*/ 120 w 236"/>
                  <a:gd name="T73" fmla="*/ 168 h 257"/>
                  <a:gd name="T74" fmla="*/ 122 w 236"/>
                  <a:gd name="T75" fmla="*/ 142 h 257"/>
                  <a:gd name="T76" fmla="*/ 118 w 236"/>
                  <a:gd name="T77" fmla="*/ 1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 h="257">
                    <a:moveTo>
                      <a:pt x="118" y="130"/>
                    </a:moveTo>
                    <a:cubicBezTo>
                      <a:pt x="113" y="133"/>
                      <a:pt x="112" y="136"/>
                      <a:pt x="114" y="142"/>
                    </a:cubicBezTo>
                    <a:cubicBezTo>
                      <a:pt x="117" y="153"/>
                      <a:pt x="118" y="164"/>
                      <a:pt x="111" y="175"/>
                    </a:cubicBezTo>
                    <a:cubicBezTo>
                      <a:pt x="109" y="178"/>
                      <a:pt x="110" y="182"/>
                      <a:pt x="109" y="186"/>
                    </a:cubicBezTo>
                    <a:cubicBezTo>
                      <a:pt x="107" y="196"/>
                      <a:pt x="106" y="207"/>
                      <a:pt x="104" y="217"/>
                    </a:cubicBezTo>
                    <a:cubicBezTo>
                      <a:pt x="103" y="225"/>
                      <a:pt x="98" y="230"/>
                      <a:pt x="89" y="231"/>
                    </a:cubicBezTo>
                    <a:cubicBezTo>
                      <a:pt x="78" y="233"/>
                      <a:pt x="67" y="235"/>
                      <a:pt x="56" y="237"/>
                    </a:cubicBezTo>
                    <a:cubicBezTo>
                      <a:pt x="48" y="239"/>
                      <a:pt x="40" y="242"/>
                      <a:pt x="32" y="245"/>
                    </a:cubicBezTo>
                    <a:cubicBezTo>
                      <a:pt x="13" y="255"/>
                      <a:pt x="1" y="250"/>
                      <a:pt x="1" y="228"/>
                    </a:cubicBezTo>
                    <a:cubicBezTo>
                      <a:pt x="0" y="205"/>
                      <a:pt x="1" y="182"/>
                      <a:pt x="15" y="162"/>
                    </a:cubicBezTo>
                    <a:cubicBezTo>
                      <a:pt x="16" y="161"/>
                      <a:pt x="16" y="159"/>
                      <a:pt x="15" y="158"/>
                    </a:cubicBezTo>
                    <a:cubicBezTo>
                      <a:pt x="12" y="146"/>
                      <a:pt x="16" y="135"/>
                      <a:pt x="23" y="125"/>
                    </a:cubicBezTo>
                    <a:cubicBezTo>
                      <a:pt x="33" y="111"/>
                      <a:pt x="44" y="98"/>
                      <a:pt x="54" y="84"/>
                    </a:cubicBezTo>
                    <a:cubicBezTo>
                      <a:pt x="55" y="84"/>
                      <a:pt x="55" y="83"/>
                      <a:pt x="55" y="83"/>
                    </a:cubicBezTo>
                    <a:cubicBezTo>
                      <a:pt x="69" y="68"/>
                      <a:pt x="84" y="70"/>
                      <a:pt x="92" y="89"/>
                    </a:cubicBezTo>
                    <a:cubicBezTo>
                      <a:pt x="96" y="97"/>
                      <a:pt x="99" y="105"/>
                      <a:pt x="102" y="113"/>
                    </a:cubicBezTo>
                    <a:cubicBezTo>
                      <a:pt x="103" y="114"/>
                      <a:pt x="104" y="115"/>
                      <a:pt x="107" y="117"/>
                    </a:cubicBezTo>
                    <a:cubicBezTo>
                      <a:pt x="108" y="110"/>
                      <a:pt x="109" y="104"/>
                      <a:pt x="109" y="98"/>
                    </a:cubicBezTo>
                    <a:cubicBezTo>
                      <a:pt x="109" y="78"/>
                      <a:pt x="110" y="58"/>
                      <a:pt x="109" y="38"/>
                    </a:cubicBezTo>
                    <a:cubicBezTo>
                      <a:pt x="109" y="31"/>
                      <a:pt x="107" y="24"/>
                      <a:pt x="105" y="18"/>
                    </a:cubicBezTo>
                    <a:cubicBezTo>
                      <a:pt x="101" y="9"/>
                      <a:pt x="103" y="4"/>
                      <a:pt x="112" y="0"/>
                    </a:cubicBezTo>
                    <a:cubicBezTo>
                      <a:pt x="114" y="2"/>
                      <a:pt x="115" y="5"/>
                      <a:pt x="116" y="8"/>
                    </a:cubicBezTo>
                    <a:cubicBezTo>
                      <a:pt x="120" y="5"/>
                      <a:pt x="122" y="3"/>
                      <a:pt x="123" y="1"/>
                    </a:cubicBezTo>
                    <a:cubicBezTo>
                      <a:pt x="127" y="4"/>
                      <a:pt x="131" y="6"/>
                      <a:pt x="136" y="9"/>
                    </a:cubicBezTo>
                    <a:cubicBezTo>
                      <a:pt x="125" y="25"/>
                      <a:pt x="125" y="44"/>
                      <a:pt x="126" y="62"/>
                    </a:cubicBezTo>
                    <a:cubicBezTo>
                      <a:pt x="127" y="81"/>
                      <a:pt x="122" y="99"/>
                      <a:pt x="131" y="120"/>
                    </a:cubicBezTo>
                    <a:cubicBezTo>
                      <a:pt x="135" y="111"/>
                      <a:pt x="138" y="105"/>
                      <a:pt x="140" y="98"/>
                    </a:cubicBezTo>
                    <a:cubicBezTo>
                      <a:pt x="144" y="89"/>
                      <a:pt x="147" y="78"/>
                      <a:pt x="159" y="76"/>
                    </a:cubicBezTo>
                    <a:cubicBezTo>
                      <a:pt x="171" y="74"/>
                      <a:pt x="177" y="83"/>
                      <a:pt x="184" y="91"/>
                    </a:cubicBezTo>
                    <a:cubicBezTo>
                      <a:pt x="192" y="101"/>
                      <a:pt x="199" y="111"/>
                      <a:pt x="207" y="121"/>
                    </a:cubicBezTo>
                    <a:cubicBezTo>
                      <a:pt x="216" y="133"/>
                      <a:pt x="223" y="145"/>
                      <a:pt x="219" y="161"/>
                    </a:cubicBezTo>
                    <a:cubicBezTo>
                      <a:pt x="219" y="162"/>
                      <a:pt x="220" y="164"/>
                      <a:pt x="220" y="165"/>
                    </a:cubicBezTo>
                    <a:cubicBezTo>
                      <a:pt x="234" y="187"/>
                      <a:pt x="236" y="212"/>
                      <a:pt x="234" y="237"/>
                    </a:cubicBezTo>
                    <a:cubicBezTo>
                      <a:pt x="232" y="251"/>
                      <a:pt x="221" y="257"/>
                      <a:pt x="210" y="250"/>
                    </a:cubicBezTo>
                    <a:cubicBezTo>
                      <a:pt x="192" y="241"/>
                      <a:pt x="173" y="239"/>
                      <a:pt x="154" y="236"/>
                    </a:cubicBezTo>
                    <a:cubicBezTo>
                      <a:pt x="135" y="232"/>
                      <a:pt x="130" y="227"/>
                      <a:pt x="127" y="208"/>
                    </a:cubicBezTo>
                    <a:cubicBezTo>
                      <a:pt x="126" y="194"/>
                      <a:pt x="126" y="181"/>
                      <a:pt x="120" y="168"/>
                    </a:cubicBezTo>
                    <a:cubicBezTo>
                      <a:pt x="117" y="161"/>
                      <a:pt x="120" y="151"/>
                      <a:pt x="122" y="142"/>
                    </a:cubicBezTo>
                    <a:cubicBezTo>
                      <a:pt x="123" y="135"/>
                      <a:pt x="124" y="135"/>
                      <a:pt x="118" y="130"/>
                    </a:cubicBezTo>
                    <a:close/>
                  </a:path>
                </a:pathLst>
              </a:custGeom>
              <a:grpFill/>
              <a:ln>
                <a:noFill/>
              </a:ln>
            </p:spPr>
            <p:txBody>
              <a:bodyPr/>
              <a:lstStyle/>
              <a:p>
                <a:pPr>
                  <a:defRPr/>
                </a:pPr>
                <a:endParaRPr lang="en-US" dirty="0"/>
              </a:p>
            </p:txBody>
          </p:sp>
          <p:sp>
            <p:nvSpPr>
              <p:cNvPr id="26" name="Freeform 1681">
                <a:extLst>
                  <a:ext uri="{FF2B5EF4-FFF2-40B4-BE49-F238E27FC236}">
                    <a16:creationId xmlns:a16="http://schemas.microsoft.com/office/drawing/2014/main" id="{3A290243-BC69-3F4C-89AC-F52CF2C59606}"/>
                  </a:ext>
                </a:extLst>
              </p:cNvPr>
              <p:cNvSpPr>
                <a:spLocks noEditPoints="1"/>
              </p:cNvSpPr>
              <p:nvPr/>
            </p:nvSpPr>
            <p:spPr bwMode="auto">
              <a:xfrm>
                <a:off x="7832725" y="2505075"/>
                <a:ext cx="279400" cy="365125"/>
              </a:xfrm>
              <a:custGeom>
                <a:avLst/>
                <a:gdLst>
                  <a:gd name="T0" fmla="*/ 83 w 98"/>
                  <a:gd name="T1" fmla="*/ 62 h 128"/>
                  <a:gd name="T2" fmla="*/ 79 w 98"/>
                  <a:gd name="T3" fmla="*/ 50 h 128"/>
                  <a:gd name="T4" fmla="*/ 59 w 98"/>
                  <a:gd name="T5" fmla="*/ 38 h 128"/>
                  <a:gd name="T6" fmla="*/ 78 w 98"/>
                  <a:gd name="T7" fmla="*/ 31 h 128"/>
                  <a:gd name="T8" fmla="*/ 81 w 98"/>
                  <a:gd name="T9" fmla="*/ 27 h 128"/>
                  <a:gd name="T10" fmla="*/ 76 w 98"/>
                  <a:gd name="T11" fmla="*/ 25 h 128"/>
                  <a:gd name="T12" fmla="*/ 67 w 98"/>
                  <a:gd name="T13" fmla="*/ 28 h 128"/>
                  <a:gd name="T14" fmla="*/ 51 w 98"/>
                  <a:gd name="T15" fmla="*/ 8 h 128"/>
                  <a:gd name="T16" fmla="*/ 49 w 98"/>
                  <a:gd name="T17" fmla="*/ 1 h 128"/>
                  <a:gd name="T18" fmla="*/ 45 w 98"/>
                  <a:gd name="T19" fmla="*/ 14 h 128"/>
                  <a:gd name="T20" fmla="*/ 42 w 98"/>
                  <a:gd name="T21" fmla="*/ 4 h 128"/>
                  <a:gd name="T22" fmla="*/ 37 w 98"/>
                  <a:gd name="T23" fmla="*/ 5 h 128"/>
                  <a:gd name="T24" fmla="*/ 35 w 98"/>
                  <a:gd name="T25" fmla="*/ 16 h 128"/>
                  <a:gd name="T26" fmla="*/ 30 w 98"/>
                  <a:gd name="T27" fmla="*/ 7 h 128"/>
                  <a:gd name="T28" fmla="*/ 25 w 98"/>
                  <a:gd name="T29" fmla="*/ 9 h 128"/>
                  <a:gd name="T30" fmla="*/ 27 w 98"/>
                  <a:gd name="T31" fmla="*/ 23 h 128"/>
                  <a:gd name="T32" fmla="*/ 41 w 98"/>
                  <a:gd name="T33" fmla="*/ 56 h 128"/>
                  <a:gd name="T34" fmla="*/ 38 w 98"/>
                  <a:gd name="T35" fmla="*/ 40 h 128"/>
                  <a:gd name="T36" fmla="*/ 55 w 98"/>
                  <a:gd name="T37" fmla="*/ 33 h 128"/>
                  <a:gd name="T38" fmla="*/ 40 w 98"/>
                  <a:gd name="T39" fmla="*/ 34 h 128"/>
                  <a:gd name="T40" fmla="*/ 44 w 98"/>
                  <a:gd name="T41" fmla="*/ 49 h 128"/>
                  <a:gd name="T42" fmla="*/ 34 w 98"/>
                  <a:gd name="T43" fmla="*/ 59 h 128"/>
                  <a:gd name="T44" fmla="*/ 18 w 98"/>
                  <a:gd name="T45" fmla="*/ 28 h 128"/>
                  <a:gd name="T46" fmla="*/ 25 w 98"/>
                  <a:gd name="T47" fmla="*/ 28 h 128"/>
                  <a:gd name="T48" fmla="*/ 18 w 98"/>
                  <a:gd name="T49" fmla="*/ 28 h 128"/>
                  <a:gd name="T50" fmla="*/ 11 w 98"/>
                  <a:gd name="T51" fmla="*/ 19 h 128"/>
                  <a:gd name="T52" fmla="*/ 15 w 98"/>
                  <a:gd name="T53" fmla="*/ 59 h 128"/>
                  <a:gd name="T54" fmla="*/ 25 w 98"/>
                  <a:gd name="T55" fmla="*/ 92 h 128"/>
                  <a:gd name="T56" fmla="*/ 88 w 98"/>
                  <a:gd name="T57" fmla="*/ 122 h 128"/>
                  <a:gd name="T58" fmla="*/ 98 w 98"/>
                  <a:gd name="T59" fmla="*/ 103 h 128"/>
                  <a:gd name="T60" fmla="*/ 75 w 98"/>
                  <a:gd name="T61" fmla="*/ 30 h 128"/>
                  <a:gd name="T62" fmla="*/ 75 w 98"/>
                  <a:gd name="T63" fmla="*/ 29 h 128"/>
                  <a:gd name="T64" fmla="*/ 1 w 98"/>
                  <a:gd name="T65" fmla="*/ 31 h 128"/>
                  <a:gd name="T66" fmla="*/ 7 w 98"/>
                  <a:gd name="T67"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28">
                    <a:moveTo>
                      <a:pt x="85" y="66"/>
                    </a:moveTo>
                    <a:cubicBezTo>
                      <a:pt x="84" y="65"/>
                      <a:pt x="83" y="63"/>
                      <a:pt x="83" y="62"/>
                    </a:cubicBezTo>
                    <a:cubicBezTo>
                      <a:pt x="82" y="58"/>
                      <a:pt x="80" y="54"/>
                      <a:pt x="79" y="50"/>
                    </a:cubicBezTo>
                    <a:cubicBezTo>
                      <a:pt x="79" y="50"/>
                      <a:pt x="79" y="50"/>
                      <a:pt x="79" y="50"/>
                    </a:cubicBezTo>
                    <a:cubicBezTo>
                      <a:pt x="72" y="43"/>
                      <a:pt x="64" y="41"/>
                      <a:pt x="54" y="46"/>
                    </a:cubicBezTo>
                    <a:cubicBezTo>
                      <a:pt x="54" y="42"/>
                      <a:pt x="56" y="40"/>
                      <a:pt x="59" y="38"/>
                    </a:cubicBezTo>
                    <a:cubicBezTo>
                      <a:pt x="61" y="37"/>
                      <a:pt x="64" y="36"/>
                      <a:pt x="66" y="35"/>
                    </a:cubicBezTo>
                    <a:cubicBezTo>
                      <a:pt x="70" y="33"/>
                      <a:pt x="74" y="32"/>
                      <a:pt x="78" y="31"/>
                    </a:cubicBezTo>
                    <a:cubicBezTo>
                      <a:pt x="80" y="31"/>
                      <a:pt x="81" y="30"/>
                      <a:pt x="81" y="29"/>
                    </a:cubicBezTo>
                    <a:cubicBezTo>
                      <a:pt x="81" y="28"/>
                      <a:pt x="81" y="28"/>
                      <a:pt x="81" y="27"/>
                    </a:cubicBezTo>
                    <a:cubicBezTo>
                      <a:pt x="81" y="26"/>
                      <a:pt x="80" y="24"/>
                      <a:pt x="78" y="24"/>
                    </a:cubicBezTo>
                    <a:cubicBezTo>
                      <a:pt x="77" y="24"/>
                      <a:pt x="76" y="24"/>
                      <a:pt x="76" y="25"/>
                    </a:cubicBezTo>
                    <a:cubicBezTo>
                      <a:pt x="76" y="25"/>
                      <a:pt x="75" y="25"/>
                      <a:pt x="75" y="25"/>
                    </a:cubicBezTo>
                    <a:cubicBezTo>
                      <a:pt x="72" y="26"/>
                      <a:pt x="69" y="27"/>
                      <a:pt x="67" y="28"/>
                    </a:cubicBezTo>
                    <a:cubicBezTo>
                      <a:pt x="63" y="24"/>
                      <a:pt x="59" y="19"/>
                      <a:pt x="55" y="17"/>
                    </a:cubicBezTo>
                    <a:cubicBezTo>
                      <a:pt x="51" y="14"/>
                      <a:pt x="50" y="12"/>
                      <a:pt x="51" y="8"/>
                    </a:cubicBezTo>
                    <a:cubicBezTo>
                      <a:pt x="51" y="7"/>
                      <a:pt x="51" y="6"/>
                      <a:pt x="51" y="5"/>
                    </a:cubicBezTo>
                    <a:cubicBezTo>
                      <a:pt x="50" y="4"/>
                      <a:pt x="50" y="3"/>
                      <a:pt x="49" y="1"/>
                    </a:cubicBezTo>
                    <a:cubicBezTo>
                      <a:pt x="48" y="2"/>
                      <a:pt x="47" y="3"/>
                      <a:pt x="47" y="4"/>
                    </a:cubicBezTo>
                    <a:cubicBezTo>
                      <a:pt x="46" y="8"/>
                      <a:pt x="46" y="11"/>
                      <a:pt x="45" y="14"/>
                    </a:cubicBezTo>
                    <a:cubicBezTo>
                      <a:pt x="44" y="14"/>
                      <a:pt x="44" y="14"/>
                      <a:pt x="43" y="14"/>
                    </a:cubicBezTo>
                    <a:cubicBezTo>
                      <a:pt x="43" y="11"/>
                      <a:pt x="42" y="7"/>
                      <a:pt x="42" y="4"/>
                    </a:cubicBezTo>
                    <a:cubicBezTo>
                      <a:pt x="42" y="2"/>
                      <a:pt x="41" y="0"/>
                      <a:pt x="39" y="1"/>
                    </a:cubicBezTo>
                    <a:cubicBezTo>
                      <a:pt x="38" y="1"/>
                      <a:pt x="37" y="3"/>
                      <a:pt x="37" y="5"/>
                    </a:cubicBezTo>
                    <a:cubicBezTo>
                      <a:pt x="37" y="8"/>
                      <a:pt x="37" y="11"/>
                      <a:pt x="37" y="14"/>
                    </a:cubicBezTo>
                    <a:cubicBezTo>
                      <a:pt x="37" y="15"/>
                      <a:pt x="36" y="15"/>
                      <a:pt x="35" y="16"/>
                    </a:cubicBezTo>
                    <a:cubicBezTo>
                      <a:pt x="34" y="16"/>
                      <a:pt x="33" y="15"/>
                      <a:pt x="33" y="14"/>
                    </a:cubicBezTo>
                    <a:cubicBezTo>
                      <a:pt x="32" y="12"/>
                      <a:pt x="31" y="9"/>
                      <a:pt x="30" y="7"/>
                    </a:cubicBezTo>
                    <a:cubicBezTo>
                      <a:pt x="29" y="6"/>
                      <a:pt x="27" y="6"/>
                      <a:pt x="26" y="6"/>
                    </a:cubicBezTo>
                    <a:cubicBezTo>
                      <a:pt x="26" y="6"/>
                      <a:pt x="25" y="8"/>
                      <a:pt x="25" y="9"/>
                    </a:cubicBezTo>
                    <a:cubicBezTo>
                      <a:pt x="26" y="10"/>
                      <a:pt x="27" y="12"/>
                      <a:pt x="28" y="13"/>
                    </a:cubicBezTo>
                    <a:cubicBezTo>
                      <a:pt x="30" y="17"/>
                      <a:pt x="30" y="20"/>
                      <a:pt x="27" y="23"/>
                    </a:cubicBezTo>
                    <a:cubicBezTo>
                      <a:pt x="22" y="31"/>
                      <a:pt x="21" y="39"/>
                      <a:pt x="24" y="48"/>
                    </a:cubicBezTo>
                    <a:cubicBezTo>
                      <a:pt x="28" y="59"/>
                      <a:pt x="30" y="60"/>
                      <a:pt x="41" y="56"/>
                    </a:cubicBezTo>
                    <a:cubicBezTo>
                      <a:pt x="44" y="55"/>
                      <a:pt x="44" y="54"/>
                      <a:pt x="42" y="50"/>
                    </a:cubicBezTo>
                    <a:cubicBezTo>
                      <a:pt x="41" y="47"/>
                      <a:pt x="39" y="44"/>
                      <a:pt x="38" y="40"/>
                    </a:cubicBezTo>
                    <a:cubicBezTo>
                      <a:pt x="37" y="35"/>
                      <a:pt x="40" y="30"/>
                      <a:pt x="44" y="28"/>
                    </a:cubicBezTo>
                    <a:cubicBezTo>
                      <a:pt x="48" y="27"/>
                      <a:pt x="51" y="28"/>
                      <a:pt x="55" y="33"/>
                    </a:cubicBezTo>
                    <a:cubicBezTo>
                      <a:pt x="51" y="35"/>
                      <a:pt x="47" y="36"/>
                      <a:pt x="43" y="33"/>
                    </a:cubicBezTo>
                    <a:cubicBezTo>
                      <a:pt x="43" y="33"/>
                      <a:pt x="41" y="33"/>
                      <a:pt x="40" y="34"/>
                    </a:cubicBezTo>
                    <a:cubicBezTo>
                      <a:pt x="38" y="36"/>
                      <a:pt x="39" y="41"/>
                      <a:pt x="41" y="43"/>
                    </a:cubicBezTo>
                    <a:cubicBezTo>
                      <a:pt x="43" y="45"/>
                      <a:pt x="43" y="47"/>
                      <a:pt x="44" y="49"/>
                    </a:cubicBezTo>
                    <a:cubicBezTo>
                      <a:pt x="44" y="51"/>
                      <a:pt x="44" y="53"/>
                      <a:pt x="44" y="56"/>
                    </a:cubicBezTo>
                    <a:cubicBezTo>
                      <a:pt x="40" y="57"/>
                      <a:pt x="37" y="58"/>
                      <a:pt x="34" y="59"/>
                    </a:cubicBezTo>
                    <a:cubicBezTo>
                      <a:pt x="28" y="60"/>
                      <a:pt x="24" y="59"/>
                      <a:pt x="23" y="53"/>
                    </a:cubicBezTo>
                    <a:cubicBezTo>
                      <a:pt x="21" y="45"/>
                      <a:pt x="19" y="37"/>
                      <a:pt x="18" y="28"/>
                    </a:cubicBezTo>
                    <a:cubicBezTo>
                      <a:pt x="21" y="34"/>
                      <a:pt x="21" y="34"/>
                      <a:pt x="21" y="34"/>
                    </a:cubicBezTo>
                    <a:cubicBezTo>
                      <a:pt x="22" y="32"/>
                      <a:pt x="23" y="30"/>
                      <a:pt x="25" y="28"/>
                    </a:cubicBezTo>
                    <a:cubicBezTo>
                      <a:pt x="22" y="27"/>
                      <a:pt x="20" y="27"/>
                      <a:pt x="19" y="27"/>
                    </a:cubicBezTo>
                    <a:cubicBezTo>
                      <a:pt x="18" y="28"/>
                      <a:pt x="18" y="28"/>
                      <a:pt x="18" y="28"/>
                    </a:cubicBezTo>
                    <a:cubicBezTo>
                      <a:pt x="17" y="26"/>
                      <a:pt x="17" y="24"/>
                      <a:pt x="16" y="22"/>
                    </a:cubicBezTo>
                    <a:cubicBezTo>
                      <a:pt x="16" y="18"/>
                      <a:pt x="13" y="18"/>
                      <a:pt x="11" y="19"/>
                    </a:cubicBezTo>
                    <a:cubicBezTo>
                      <a:pt x="8" y="19"/>
                      <a:pt x="6" y="20"/>
                      <a:pt x="7" y="23"/>
                    </a:cubicBezTo>
                    <a:cubicBezTo>
                      <a:pt x="10" y="35"/>
                      <a:pt x="12" y="47"/>
                      <a:pt x="15" y="59"/>
                    </a:cubicBezTo>
                    <a:cubicBezTo>
                      <a:pt x="16" y="62"/>
                      <a:pt x="16" y="66"/>
                      <a:pt x="16" y="69"/>
                    </a:cubicBezTo>
                    <a:cubicBezTo>
                      <a:pt x="16" y="78"/>
                      <a:pt x="18" y="86"/>
                      <a:pt x="25" y="92"/>
                    </a:cubicBezTo>
                    <a:cubicBezTo>
                      <a:pt x="26" y="94"/>
                      <a:pt x="28" y="95"/>
                      <a:pt x="29" y="98"/>
                    </a:cubicBezTo>
                    <a:cubicBezTo>
                      <a:pt x="42" y="118"/>
                      <a:pt x="64" y="128"/>
                      <a:pt x="88" y="122"/>
                    </a:cubicBezTo>
                    <a:cubicBezTo>
                      <a:pt x="93" y="121"/>
                      <a:pt x="97" y="119"/>
                      <a:pt x="97" y="113"/>
                    </a:cubicBezTo>
                    <a:cubicBezTo>
                      <a:pt x="97" y="110"/>
                      <a:pt x="98" y="106"/>
                      <a:pt x="98" y="103"/>
                    </a:cubicBezTo>
                    <a:cubicBezTo>
                      <a:pt x="98" y="89"/>
                      <a:pt x="95" y="76"/>
                      <a:pt x="85" y="66"/>
                    </a:cubicBezTo>
                    <a:close/>
                    <a:moveTo>
                      <a:pt x="75" y="30"/>
                    </a:moveTo>
                    <a:cubicBezTo>
                      <a:pt x="75" y="30"/>
                      <a:pt x="75" y="30"/>
                      <a:pt x="75" y="29"/>
                    </a:cubicBezTo>
                    <a:cubicBezTo>
                      <a:pt x="75" y="29"/>
                      <a:pt x="75" y="29"/>
                      <a:pt x="75" y="29"/>
                    </a:cubicBezTo>
                    <a:cubicBezTo>
                      <a:pt x="75" y="29"/>
                      <a:pt x="75" y="30"/>
                      <a:pt x="75" y="30"/>
                    </a:cubicBezTo>
                    <a:close/>
                    <a:moveTo>
                      <a:pt x="1" y="31"/>
                    </a:moveTo>
                    <a:cubicBezTo>
                      <a:pt x="1" y="36"/>
                      <a:pt x="4" y="35"/>
                      <a:pt x="8" y="34"/>
                    </a:cubicBezTo>
                    <a:cubicBezTo>
                      <a:pt x="7" y="32"/>
                      <a:pt x="7" y="30"/>
                      <a:pt x="7" y="28"/>
                    </a:cubicBezTo>
                    <a:cubicBezTo>
                      <a:pt x="4" y="29"/>
                      <a:pt x="0" y="27"/>
                      <a:pt x="1" y="31"/>
                    </a:cubicBezTo>
                    <a:close/>
                  </a:path>
                </a:pathLst>
              </a:custGeom>
              <a:grpFill/>
              <a:ln>
                <a:noFill/>
              </a:ln>
            </p:spPr>
            <p:txBody>
              <a:bodyPr/>
              <a:lstStyle/>
              <a:p>
                <a:pPr>
                  <a:defRPr/>
                </a:pPr>
                <a:endParaRPr lang="en-US" dirty="0"/>
              </a:p>
            </p:txBody>
          </p:sp>
          <p:sp>
            <p:nvSpPr>
              <p:cNvPr id="28" name="Freeform 1682">
                <a:extLst>
                  <a:ext uri="{FF2B5EF4-FFF2-40B4-BE49-F238E27FC236}">
                    <a16:creationId xmlns:a16="http://schemas.microsoft.com/office/drawing/2014/main" id="{66F85EA5-CC9C-9D4B-AFE2-878345B2DD83}"/>
                  </a:ext>
                </a:extLst>
              </p:cNvPr>
              <p:cNvSpPr>
                <a:spLocks/>
              </p:cNvSpPr>
              <p:nvPr/>
            </p:nvSpPr>
            <p:spPr bwMode="auto">
              <a:xfrm>
                <a:off x="7621588" y="2989263"/>
                <a:ext cx="593725" cy="496887"/>
              </a:xfrm>
              <a:custGeom>
                <a:avLst/>
                <a:gdLst>
                  <a:gd name="T0" fmla="*/ 15 w 208"/>
                  <a:gd name="T1" fmla="*/ 142 h 174"/>
                  <a:gd name="T2" fmla="*/ 0 w 208"/>
                  <a:gd name="T3" fmla="*/ 141 h 174"/>
                  <a:gd name="T4" fmla="*/ 3 w 208"/>
                  <a:gd name="T5" fmla="*/ 118 h 174"/>
                  <a:gd name="T6" fmla="*/ 17 w 208"/>
                  <a:gd name="T7" fmla="*/ 103 h 174"/>
                  <a:gd name="T8" fmla="*/ 41 w 208"/>
                  <a:gd name="T9" fmla="*/ 110 h 174"/>
                  <a:gd name="T10" fmla="*/ 53 w 208"/>
                  <a:gd name="T11" fmla="*/ 117 h 174"/>
                  <a:gd name="T12" fmla="*/ 86 w 208"/>
                  <a:gd name="T13" fmla="*/ 117 h 174"/>
                  <a:gd name="T14" fmla="*/ 123 w 208"/>
                  <a:gd name="T15" fmla="*/ 53 h 174"/>
                  <a:gd name="T16" fmla="*/ 108 w 208"/>
                  <a:gd name="T17" fmla="*/ 30 h 174"/>
                  <a:gd name="T18" fmla="*/ 102 w 208"/>
                  <a:gd name="T19" fmla="*/ 5 h 174"/>
                  <a:gd name="T20" fmla="*/ 113 w 208"/>
                  <a:gd name="T21" fmla="*/ 5 h 174"/>
                  <a:gd name="T22" fmla="*/ 114 w 208"/>
                  <a:gd name="T23" fmla="*/ 14 h 174"/>
                  <a:gd name="T24" fmla="*/ 121 w 208"/>
                  <a:gd name="T25" fmla="*/ 18 h 174"/>
                  <a:gd name="T26" fmla="*/ 127 w 208"/>
                  <a:gd name="T27" fmla="*/ 15 h 174"/>
                  <a:gd name="T28" fmla="*/ 195 w 208"/>
                  <a:gd name="T29" fmla="*/ 36 h 174"/>
                  <a:gd name="T30" fmla="*/ 191 w 208"/>
                  <a:gd name="T31" fmla="*/ 130 h 174"/>
                  <a:gd name="T32" fmla="*/ 127 w 208"/>
                  <a:gd name="T33" fmla="*/ 169 h 174"/>
                  <a:gd name="T34" fmla="*/ 50 w 208"/>
                  <a:gd name="T35" fmla="*/ 136 h 174"/>
                  <a:gd name="T36" fmla="*/ 36 w 208"/>
                  <a:gd name="T37" fmla="*/ 129 h 174"/>
                  <a:gd name="T38" fmla="*/ 23 w 208"/>
                  <a:gd name="T39" fmla="*/ 125 h 174"/>
                  <a:gd name="T40" fmla="*/ 17 w 208"/>
                  <a:gd name="T41" fmla="*/ 128 h 174"/>
                  <a:gd name="T42" fmla="*/ 15 w 208"/>
                  <a:gd name="T43" fmla="*/ 14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 h="174">
                    <a:moveTo>
                      <a:pt x="15" y="142"/>
                    </a:moveTo>
                    <a:cubicBezTo>
                      <a:pt x="11" y="142"/>
                      <a:pt x="6" y="141"/>
                      <a:pt x="0" y="141"/>
                    </a:cubicBezTo>
                    <a:cubicBezTo>
                      <a:pt x="1" y="133"/>
                      <a:pt x="2" y="126"/>
                      <a:pt x="3" y="118"/>
                    </a:cubicBezTo>
                    <a:cubicBezTo>
                      <a:pt x="5" y="111"/>
                      <a:pt x="8" y="104"/>
                      <a:pt x="17" y="103"/>
                    </a:cubicBezTo>
                    <a:cubicBezTo>
                      <a:pt x="26" y="101"/>
                      <a:pt x="35" y="102"/>
                      <a:pt x="41" y="110"/>
                    </a:cubicBezTo>
                    <a:cubicBezTo>
                      <a:pt x="44" y="115"/>
                      <a:pt x="48" y="117"/>
                      <a:pt x="53" y="117"/>
                    </a:cubicBezTo>
                    <a:cubicBezTo>
                      <a:pt x="64" y="118"/>
                      <a:pt x="75" y="119"/>
                      <a:pt x="86" y="117"/>
                    </a:cubicBezTo>
                    <a:cubicBezTo>
                      <a:pt x="117" y="111"/>
                      <a:pt x="132" y="83"/>
                      <a:pt x="123" y="53"/>
                    </a:cubicBezTo>
                    <a:cubicBezTo>
                      <a:pt x="120" y="44"/>
                      <a:pt x="117" y="36"/>
                      <a:pt x="108" y="30"/>
                    </a:cubicBezTo>
                    <a:cubicBezTo>
                      <a:pt x="99" y="24"/>
                      <a:pt x="100" y="14"/>
                      <a:pt x="102" y="5"/>
                    </a:cubicBezTo>
                    <a:cubicBezTo>
                      <a:pt x="106" y="5"/>
                      <a:pt x="109" y="5"/>
                      <a:pt x="113" y="5"/>
                    </a:cubicBezTo>
                    <a:cubicBezTo>
                      <a:pt x="113" y="8"/>
                      <a:pt x="113" y="11"/>
                      <a:pt x="114" y="14"/>
                    </a:cubicBezTo>
                    <a:cubicBezTo>
                      <a:pt x="114" y="19"/>
                      <a:pt x="117" y="21"/>
                      <a:pt x="121" y="18"/>
                    </a:cubicBezTo>
                    <a:cubicBezTo>
                      <a:pt x="123" y="17"/>
                      <a:pt x="125" y="16"/>
                      <a:pt x="127" y="15"/>
                    </a:cubicBezTo>
                    <a:cubicBezTo>
                      <a:pt x="152" y="0"/>
                      <a:pt x="184" y="9"/>
                      <a:pt x="195" y="36"/>
                    </a:cubicBezTo>
                    <a:cubicBezTo>
                      <a:pt x="208" y="67"/>
                      <a:pt x="208" y="99"/>
                      <a:pt x="191" y="130"/>
                    </a:cubicBezTo>
                    <a:cubicBezTo>
                      <a:pt x="177" y="154"/>
                      <a:pt x="155" y="165"/>
                      <a:pt x="127" y="169"/>
                    </a:cubicBezTo>
                    <a:cubicBezTo>
                      <a:pt x="95" y="174"/>
                      <a:pt x="69" y="163"/>
                      <a:pt x="50" y="136"/>
                    </a:cubicBezTo>
                    <a:cubicBezTo>
                      <a:pt x="46" y="131"/>
                      <a:pt x="43" y="128"/>
                      <a:pt x="36" y="129"/>
                    </a:cubicBezTo>
                    <a:cubicBezTo>
                      <a:pt x="32" y="130"/>
                      <a:pt x="27" y="127"/>
                      <a:pt x="23" y="125"/>
                    </a:cubicBezTo>
                    <a:cubicBezTo>
                      <a:pt x="20" y="123"/>
                      <a:pt x="18" y="124"/>
                      <a:pt x="17" y="128"/>
                    </a:cubicBezTo>
                    <a:cubicBezTo>
                      <a:pt x="16" y="133"/>
                      <a:pt x="16" y="137"/>
                      <a:pt x="15" y="142"/>
                    </a:cubicBezTo>
                    <a:close/>
                  </a:path>
                </a:pathLst>
              </a:custGeom>
              <a:grpFill/>
              <a:ln>
                <a:noFill/>
              </a:ln>
            </p:spPr>
            <p:txBody>
              <a:bodyPr/>
              <a:lstStyle/>
              <a:p>
                <a:pPr>
                  <a:defRPr/>
                </a:pPr>
                <a:endParaRPr lang="en-US" dirty="0"/>
              </a:p>
            </p:txBody>
          </p:sp>
          <p:sp>
            <p:nvSpPr>
              <p:cNvPr id="30" name="Freeform 1683">
                <a:extLst>
                  <a:ext uri="{FF2B5EF4-FFF2-40B4-BE49-F238E27FC236}">
                    <a16:creationId xmlns:a16="http://schemas.microsoft.com/office/drawing/2014/main" id="{ECB9B812-353B-3B43-9790-F790D19C601D}"/>
                  </a:ext>
                </a:extLst>
              </p:cNvPr>
              <p:cNvSpPr>
                <a:spLocks/>
              </p:cNvSpPr>
              <p:nvPr/>
            </p:nvSpPr>
            <p:spPr bwMode="auto">
              <a:xfrm>
                <a:off x="7602538" y="3100388"/>
                <a:ext cx="376237" cy="279400"/>
              </a:xfrm>
              <a:custGeom>
                <a:avLst/>
                <a:gdLst>
                  <a:gd name="T0" fmla="*/ 123 w 132"/>
                  <a:gd name="T1" fmla="*/ 1 h 98"/>
                  <a:gd name="T2" fmla="*/ 127 w 132"/>
                  <a:gd name="T3" fmla="*/ 12 h 98"/>
                  <a:gd name="T4" fmla="*/ 108 w 132"/>
                  <a:gd name="T5" fmla="*/ 36 h 98"/>
                  <a:gd name="T6" fmla="*/ 79 w 132"/>
                  <a:gd name="T7" fmla="*/ 50 h 98"/>
                  <a:gd name="T8" fmla="*/ 70 w 132"/>
                  <a:gd name="T9" fmla="*/ 55 h 98"/>
                  <a:gd name="T10" fmla="*/ 20 w 132"/>
                  <a:gd name="T11" fmla="*/ 94 h 98"/>
                  <a:gd name="T12" fmla="*/ 14 w 132"/>
                  <a:gd name="T13" fmla="*/ 96 h 98"/>
                  <a:gd name="T14" fmla="*/ 4 w 132"/>
                  <a:gd name="T15" fmla="*/ 91 h 98"/>
                  <a:gd name="T16" fmla="*/ 2 w 132"/>
                  <a:gd name="T17" fmla="*/ 85 h 98"/>
                  <a:gd name="T18" fmla="*/ 0 w 132"/>
                  <a:gd name="T19" fmla="*/ 41 h 98"/>
                  <a:gd name="T20" fmla="*/ 40 w 132"/>
                  <a:gd name="T21" fmla="*/ 1 h 98"/>
                  <a:gd name="T22" fmla="*/ 83 w 132"/>
                  <a:gd name="T23" fmla="*/ 1 h 98"/>
                  <a:gd name="T24" fmla="*/ 110 w 132"/>
                  <a:gd name="T25" fmla="*/ 0 h 98"/>
                  <a:gd name="T26" fmla="*/ 123 w 132"/>
                  <a:gd name="T27"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8">
                    <a:moveTo>
                      <a:pt x="123" y="1"/>
                    </a:moveTo>
                    <a:cubicBezTo>
                      <a:pt x="132" y="4"/>
                      <a:pt x="132" y="4"/>
                      <a:pt x="127" y="12"/>
                    </a:cubicBezTo>
                    <a:cubicBezTo>
                      <a:pt x="121" y="20"/>
                      <a:pt x="115" y="28"/>
                      <a:pt x="108" y="36"/>
                    </a:cubicBezTo>
                    <a:cubicBezTo>
                      <a:pt x="101" y="45"/>
                      <a:pt x="90" y="49"/>
                      <a:pt x="79" y="50"/>
                    </a:cubicBezTo>
                    <a:cubicBezTo>
                      <a:pt x="75" y="50"/>
                      <a:pt x="72" y="52"/>
                      <a:pt x="70" y="55"/>
                    </a:cubicBezTo>
                    <a:cubicBezTo>
                      <a:pt x="55" y="71"/>
                      <a:pt x="38" y="83"/>
                      <a:pt x="20" y="94"/>
                    </a:cubicBezTo>
                    <a:cubicBezTo>
                      <a:pt x="18" y="95"/>
                      <a:pt x="16" y="96"/>
                      <a:pt x="14" y="96"/>
                    </a:cubicBezTo>
                    <a:cubicBezTo>
                      <a:pt x="9" y="98"/>
                      <a:pt x="5" y="96"/>
                      <a:pt x="4" y="91"/>
                    </a:cubicBezTo>
                    <a:cubicBezTo>
                      <a:pt x="3" y="89"/>
                      <a:pt x="2" y="87"/>
                      <a:pt x="2" y="85"/>
                    </a:cubicBezTo>
                    <a:cubicBezTo>
                      <a:pt x="1" y="70"/>
                      <a:pt x="0" y="56"/>
                      <a:pt x="0" y="41"/>
                    </a:cubicBezTo>
                    <a:cubicBezTo>
                      <a:pt x="1" y="17"/>
                      <a:pt x="16" y="3"/>
                      <a:pt x="40" y="1"/>
                    </a:cubicBezTo>
                    <a:cubicBezTo>
                      <a:pt x="54" y="1"/>
                      <a:pt x="69" y="2"/>
                      <a:pt x="83" y="1"/>
                    </a:cubicBezTo>
                    <a:cubicBezTo>
                      <a:pt x="92" y="1"/>
                      <a:pt x="101" y="1"/>
                      <a:pt x="110" y="0"/>
                    </a:cubicBezTo>
                    <a:cubicBezTo>
                      <a:pt x="115" y="0"/>
                      <a:pt x="119" y="1"/>
                      <a:pt x="123" y="1"/>
                    </a:cubicBezTo>
                    <a:close/>
                  </a:path>
                </a:pathLst>
              </a:custGeom>
              <a:grpFill/>
              <a:ln>
                <a:noFill/>
              </a:ln>
            </p:spPr>
            <p:txBody>
              <a:bodyPr/>
              <a:lstStyle/>
              <a:p>
                <a:pPr>
                  <a:defRPr/>
                </a:pPr>
                <a:endParaRPr lang="en-US" dirty="0"/>
              </a:p>
            </p:txBody>
          </p:sp>
          <p:sp>
            <p:nvSpPr>
              <p:cNvPr id="31" name="Freeform 1684">
                <a:extLst>
                  <a:ext uri="{FF2B5EF4-FFF2-40B4-BE49-F238E27FC236}">
                    <a16:creationId xmlns:a16="http://schemas.microsoft.com/office/drawing/2014/main" id="{05BA863B-EC4F-2C47-9BF0-E6AAB76F0862}"/>
                  </a:ext>
                </a:extLst>
              </p:cNvPr>
              <p:cNvSpPr>
                <a:spLocks/>
              </p:cNvSpPr>
              <p:nvPr/>
            </p:nvSpPr>
            <p:spPr bwMode="auto">
              <a:xfrm>
                <a:off x="7739063" y="1585913"/>
                <a:ext cx="350837" cy="365125"/>
              </a:xfrm>
              <a:custGeom>
                <a:avLst/>
                <a:gdLst>
                  <a:gd name="T0" fmla="*/ 117 w 123"/>
                  <a:gd name="T1" fmla="*/ 39 h 128"/>
                  <a:gd name="T2" fmla="*/ 77 w 123"/>
                  <a:gd name="T3" fmla="*/ 4 h 128"/>
                  <a:gd name="T4" fmla="*/ 65 w 123"/>
                  <a:gd name="T5" fmla="*/ 13 h 128"/>
                  <a:gd name="T6" fmla="*/ 65 w 123"/>
                  <a:gd name="T7" fmla="*/ 13 h 128"/>
                  <a:gd name="T8" fmla="*/ 61 w 123"/>
                  <a:gd name="T9" fmla="*/ 16 h 128"/>
                  <a:gd name="T10" fmla="*/ 58 w 123"/>
                  <a:gd name="T11" fmla="*/ 13 h 128"/>
                  <a:gd name="T12" fmla="*/ 58 w 123"/>
                  <a:gd name="T13" fmla="*/ 13 h 128"/>
                  <a:gd name="T14" fmla="*/ 46 w 123"/>
                  <a:gd name="T15" fmla="*/ 4 h 128"/>
                  <a:gd name="T16" fmla="*/ 6 w 123"/>
                  <a:gd name="T17" fmla="*/ 39 h 128"/>
                  <a:gd name="T18" fmla="*/ 23 w 123"/>
                  <a:gd name="T19" fmla="*/ 88 h 128"/>
                  <a:gd name="T20" fmla="*/ 26 w 123"/>
                  <a:gd name="T21" fmla="*/ 89 h 128"/>
                  <a:gd name="T22" fmla="*/ 26 w 123"/>
                  <a:gd name="T23" fmla="*/ 90 h 128"/>
                  <a:gd name="T24" fmla="*/ 49 w 123"/>
                  <a:gd name="T25" fmla="*/ 109 h 128"/>
                  <a:gd name="T26" fmla="*/ 58 w 123"/>
                  <a:gd name="T27" fmla="*/ 107 h 128"/>
                  <a:gd name="T28" fmla="*/ 58 w 123"/>
                  <a:gd name="T29" fmla="*/ 128 h 128"/>
                  <a:gd name="T30" fmla="*/ 58 w 123"/>
                  <a:gd name="T31" fmla="*/ 128 h 128"/>
                  <a:gd name="T32" fmla="*/ 65 w 123"/>
                  <a:gd name="T33" fmla="*/ 128 h 128"/>
                  <a:gd name="T34" fmla="*/ 65 w 123"/>
                  <a:gd name="T35" fmla="*/ 128 h 128"/>
                  <a:gd name="T36" fmla="*/ 65 w 123"/>
                  <a:gd name="T37" fmla="*/ 107 h 128"/>
                  <a:gd name="T38" fmla="*/ 74 w 123"/>
                  <a:gd name="T39" fmla="*/ 109 h 128"/>
                  <a:gd name="T40" fmla="*/ 97 w 123"/>
                  <a:gd name="T41" fmla="*/ 90 h 128"/>
                  <a:gd name="T42" fmla="*/ 97 w 123"/>
                  <a:gd name="T43" fmla="*/ 89 h 128"/>
                  <a:gd name="T44" fmla="*/ 99 w 123"/>
                  <a:gd name="T45" fmla="*/ 88 h 128"/>
                  <a:gd name="T46" fmla="*/ 117 w 123"/>
                  <a:gd name="T47" fmla="*/ 3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3" h="128">
                    <a:moveTo>
                      <a:pt x="117" y="39"/>
                    </a:moveTo>
                    <a:cubicBezTo>
                      <a:pt x="110" y="15"/>
                      <a:pt x="93" y="0"/>
                      <a:pt x="77" y="4"/>
                    </a:cubicBezTo>
                    <a:cubicBezTo>
                      <a:pt x="72" y="6"/>
                      <a:pt x="68" y="9"/>
                      <a:pt x="65" y="13"/>
                    </a:cubicBezTo>
                    <a:cubicBezTo>
                      <a:pt x="65" y="13"/>
                      <a:pt x="65" y="13"/>
                      <a:pt x="65" y="13"/>
                    </a:cubicBezTo>
                    <a:cubicBezTo>
                      <a:pt x="65" y="14"/>
                      <a:pt x="63" y="16"/>
                      <a:pt x="61" y="16"/>
                    </a:cubicBezTo>
                    <a:cubicBezTo>
                      <a:pt x="60" y="16"/>
                      <a:pt x="59" y="14"/>
                      <a:pt x="58" y="13"/>
                    </a:cubicBezTo>
                    <a:cubicBezTo>
                      <a:pt x="58" y="13"/>
                      <a:pt x="58" y="13"/>
                      <a:pt x="58" y="13"/>
                    </a:cubicBezTo>
                    <a:cubicBezTo>
                      <a:pt x="55" y="9"/>
                      <a:pt x="51" y="6"/>
                      <a:pt x="46" y="4"/>
                    </a:cubicBezTo>
                    <a:cubicBezTo>
                      <a:pt x="30" y="0"/>
                      <a:pt x="13" y="15"/>
                      <a:pt x="6" y="39"/>
                    </a:cubicBezTo>
                    <a:cubicBezTo>
                      <a:pt x="0" y="62"/>
                      <a:pt x="8" y="84"/>
                      <a:pt x="23" y="88"/>
                    </a:cubicBezTo>
                    <a:cubicBezTo>
                      <a:pt x="24" y="88"/>
                      <a:pt x="25" y="89"/>
                      <a:pt x="26" y="89"/>
                    </a:cubicBezTo>
                    <a:cubicBezTo>
                      <a:pt x="26" y="89"/>
                      <a:pt x="26" y="90"/>
                      <a:pt x="26" y="90"/>
                    </a:cubicBezTo>
                    <a:cubicBezTo>
                      <a:pt x="26" y="100"/>
                      <a:pt x="36" y="109"/>
                      <a:pt x="49" y="109"/>
                    </a:cubicBezTo>
                    <a:cubicBezTo>
                      <a:pt x="52" y="109"/>
                      <a:pt x="55" y="108"/>
                      <a:pt x="58" y="107"/>
                    </a:cubicBezTo>
                    <a:cubicBezTo>
                      <a:pt x="58" y="128"/>
                      <a:pt x="58" y="128"/>
                      <a:pt x="58" y="128"/>
                    </a:cubicBezTo>
                    <a:cubicBezTo>
                      <a:pt x="58" y="128"/>
                      <a:pt x="58" y="128"/>
                      <a:pt x="58" y="128"/>
                    </a:cubicBezTo>
                    <a:cubicBezTo>
                      <a:pt x="65" y="128"/>
                      <a:pt x="65" y="128"/>
                      <a:pt x="65" y="128"/>
                    </a:cubicBezTo>
                    <a:cubicBezTo>
                      <a:pt x="65" y="128"/>
                      <a:pt x="65" y="128"/>
                      <a:pt x="65" y="128"/>
                    </a:cubicBezTo>
                    <a:cubicBezTo>
                      <a:pt x="65" y="107"/>
                      <a:pt x="65" y="107"/>
                      <a:pt x="65" y="107"/>
                    </a:cubicBezTo>
                    <a:cubicBezTo>
                      <a:pt x="68" y="108"/>
                      <a:pt x="71" y="109"/>
                      <a:pt x="74" y="109"/>
                    </a:cubicBezTo>
                    <a:cubicBezTo>
                      <a:pt x="87" y="109"/>
                      <a:pt x="97" y="100"/>
                      <a:pt x="97" y="90"/>
                    </a:cubicBezTo>
                    <a:cubicBezTo>
                      <a:pt x="97" y="90"/>
                      <a:pt x="97" y="89"/>
                      <a:pt x="97" y="89"/>
                    </a:cubicBezTo>
                    <a:cubicBezTo>
                      <a:pt x="98" y="89"/>
                      <a:pt x="99" y="88"/>
                      <a:pt x="99" y="88"/>
                    </a:cubicBezTo>
                    <a:cubicBezTo>
                      <a:pt x="115" y="84"/>
                      <a:pt x="123" y="62"/>
                      <a:pt x="117" y="39"/>
                    </a:cubicBezTo>
                    <a:close/>
                  </a:path>
                </a:pathLst>
              </a:custGeom>
              <a:grpFill/>
              <a:ln>
                <a:noFill/>
              </a:ln>
            </p:spPr>
            <p:txBody>
              <a:bodyPr/>
              <a:lstStyle/>
              <a:p>
                <a:pPr>
                  <a:defRPr/>
                </a:pPr>
                <a:endParaRPr lang="en-US" dirty="0"/>
              </a:p>
            </p:txBody>
          </p:sp>
        </p:grpSp>
        <p:grpSp>
          <p:nvGrpSpPr>
            <p:cNvPr id="3" name="Gruppieren 2">
              <a:extLst>
                <a:ext uri="{FF2B5EF4-FFF2-40B4-BE49-F238E27FC236}">
                  <a16:creationId xmlns:a16="http://schemas.microsoft.com/office/drawing/2014/main" id="{180F6D1A-B2E7-FC4B-9CA8-1B2F80EE20AB}"/>
                </a:ext>
              </a:extLst>
            </p:cNvPr>
            <p:cNvGrpSpPr/>
            <p:nvPr/>
          </p:nvGrpSpPr>
          <p:grpSpPr>
            <a:xfrm>
              <a:off x="3820196" y="1555200"/>
              <a:ext cx="955000" cy="955000"/>
              <a:chOff x="3820196" y="1555200"/>
              <a:chExt cx="955000" cy="955000"/>
            </a:xfrm>
            <a:grpFill/>
          </p:grpSpPr>
          <p:sp>
            <p:nvSpPr>
              <p:cNvPr id="36" name="Freeform 1704">
                <a:extLst>
                  <a:ext uri="{FF2B5EF4-FFF2-40B4-BE49-F238E27FC236}">
                    <a16:creationId xmlns:a16="http://schemas.microsoft.com/office/drawing/2014/main" id="{AB9A260B-7262-044D-92D8-536A36A76BB1}"/>
                  </a:ext>
                </a:extLst>
              </p:cNvPr>
              <p:cNvSpPr>
                <a:spLocks/>
              </p:cNvSpPr>
              <p:nvPr/>
            </p:nvSpPr>
            <p:spPr bwMode="auto">
              <a:xfrm>
                <a:off x="4047084" y="1820550"/>
                <a:ext cx="501221" cy="417335"/>
              </a:xfrm>
              <a:custGeom>
                <a:avLst/>
                <a:gdLst>
                  <a:gd name="T0" fmla="*/ 8 w 101"/>
                  <a:gd name="T1" fmla="*/ 69 h 84"/>
                  <a:gd name="T2" fmla="*/ 0 w 101"/>
                  <a:gd name="T3" fmla="*/ 68 h 84"/>
                  <a:gd name="T4" fmla="*/ 2 w 101"/>
                  <a:gd name="T5" fmla="*/ 58 h 84"/>
                  <a:gd name="T6" fmla="*/ 8 w 101"/>
                  <a:gd name="T7" fmla="*/ 50 h 84"/>
                  <a:gd name="T8" fmla="*/ 20 w 101"/>
                  <a:gd name="T9" fmla="*/ 54 h 84"/>
                  <a:gd name="T10" fmla="*/ 26 w 101"/>
                  <a:gd name="T11" fmla="*/ 57 h 84"/>
                  <a:gd name="T12" fmla="*/ 42 w 101"/>
                  <a:gd name="T13" fmla="*/ 57 h 84"/>
                  <a:gd name="T14" fmla="*/ 60 w 101"/>
                  <a:gd name="T15" fmla="*/ 26 h 84"/>
                  <a:gd name="T16" fmla="*/ 52 w 101"/>
                  <a:gd name="T17" fmla="*/ 15 h 84"/>
                  <a:gd name="T18" fmla="*/ 49 w 101"/>
                  <a:gd name="T19" fmla="*/ 3 h 84"/>
                  <a:gd name="T20" fmla="*/ 55 w 101"/>
                  <a:gd name="T21" fmla="*/ 3 h 84"/>
                  <a:gd name="T22" fmla="*/ 55 w 101"/>
                  <a:gd name="T23" fmla="*/ 7 h 84"/>
                  <a:gd name="T24" fmla="*/ 59 w 101"/>
                  <a:gd name="T25" fmla="*/ 9 h 84"/>
                  <a:gd name="T26" fmla="*/ 62 w 101"/>
                  <a:gd name="T27" fmla="*/ 8 h 84"/>
                  <a:gd name="T28" fmla="*/ 94 w 101"/>
                  <a:gd name="T29" fmla="*/ 17 h 84"/>
                  <a:gd name="T30" fmla="*/ 93 w 101"/>
                  <a:gd name="T31" fmla="*/ 63 h 84"/>
                  <a:gd name="T32" fmla="*/ 62 w 101"/>
                  <a:gd name="T33" fmla="*/ 82 h 84"/>
                  <a:gd name="T34" fmla="*/ 24 w 101"/>
                  <a:gd name="T35" fmla="*/ 66 h 84"/>
                  <a:gd name="T36" fmla="*/ 17 w 101"/>
                  <a:gd name="T37" fmla="*/ 63 h 84"/>
                  <a:gd name="T38" fmla="*/ 11 w 101"/>
                  <a:gd name="T39" fmla="*/ 61 h 84"/>
                  <a:gd name="T40" fmla="*/ 8 w 101"/>
                  <a:gd name="T41" fmla="*/ 62 h 84"/>
                  <a:gd name="T42" fmla="*/ 8 w 101"/>
                  <a:gd name="T43" fmla="*/ 6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84">
                    <a:moveTo>
                      <a:pt x="8" y="69"/>
                    </a:moveTo>
                    <a:cubicBezTo>
                      <a:pt x="5" y="69"/>
                      <a:pt x="3" y="69"/>
                      <a:pt x="0" y="68"/>
                    </a:cubicBezTo>
                    <a:cubicBezTo>
                      <a:pt x="1" y="65"/>
                      <a:pt x="1" y="61"/>
                      <a:pt x="2" y="58"/>
                    </a:cubicBezTo>
                    <a:cubicBezTo>
                      <a:pt x="3" y="54"/>
                      <a:pt x="4" y="51"/>
                      <a:pt x="8" y="50"/>
                    </a:cubicBezTo>
                    <a:cubicBezTo>
                      <a:pt x="13" y="49"/>
                      <a:pt x="17" y="50"/>
                      <a:pt x="20" y="54"/>
                    </a:cubicBezTo>
                    <a:cubicBezTo>
                      <a:pt x="21" y="56"/>
                      <a:pt x="23" y="57"/>
                      <a:pt x="26" y="57"/>
                    </a:cubicBezTo>
                    <a:cubicBezTo>
                      <a:pt x="31" y="57"/>
                      <a:pt x="37" y="58"/>
                      <a:pt x="42" y="57"/>
                    </a:cubicBezTo>
                    <a:cubicBezTo>
                      <a:pt x="57" y="54"/>
                      <a:pt x="64" y="40"/>
                      <a:pt x="60" y="26"/>
                    </a:cubicBezTo>
                    <a:cubicBezTo>
                      <a:pt x="58" y="22"/>
                      <a:pt x="57" y="18"/>
                      <a:pt x="52" y="15"/>
                    </a:cubicBezTo>
                    <a:cubicBezTo>
                      <a:pt x="48" y="12"/>
                      <a:pt x="49" y="7"/>
                      <a:pt x="49" y="3"/>
                    </a:cubicBezTo>
                    <a:cubicBezTo>
                      <a:pt x="51" y="3"/>
                      <a:pt x="53" y="3"/>
                      <a:pt x="55" y="3"/>
                    </a:cubicBezTo>
                    <a:cubicBezTo>
                      <a:pt x="55" y="4"/>
                      <a:pt x="55" y="6"/>
                      <a:pt x="55" y="7"/>
                    </a:cubicBezTo>
                    <a:cubicBezTo>
                      <a:pt x="55" y="10"/>
                      <a:pt x="57" y="10"/>
                      <a:pt x="59" y="9"/>
                    </a:cubicBezTo>
                    <a:cubicBezTo>
                      <a:pt x="60" y="9"/>
                      <a:pt x="61" y="8"/>
                      <a:pt x="62" y="8"/>
                    </a:cubicBezTo>
                    <a:cubicBezTo>
                      <a:pt x="74" y="0"/>
                      <a:pt x="89" y="5"/>
                      <a:pt x="94" y="17"/>
                    </a:cubicBezTo>
                    <a:cubicBezTo>
                      <a:pt x="101" y="33"/>
                      <a:pt x="101" y="48"/>
                      <a:pt x="93" y="63"/>
                    </a:cubicBezTo>
                    <a:cubicBezTo>
                      <a:pt x="86" y="75"/>
                      <a:pt x="75" y="80"/>
                      <a:pt x="62" y="82"/>
                    </a:cubicBezTo>
                    <a:cubicBezTo>
                      <a:pt x="46" y="84"/>
                      <a:pt x="34" y="79"/>
                      <a:pt x="24" y="66"/>
                    </a:cubicBezTo>
                    <a:cubicBezTo>
                      <a:pt x="23" y="64"/>
                      <a:pt x="21" y="62"/>
                      <a:pt x="17" y="63"/>
                    </a:cubicBezTo>
                    <a:cubicBezTo>
                      <a:pt x="16" y="63"/>
                      <a:pt x="13" y="62"/>
                      <a:pt x="11" y="61"/>
                    </a:cubicBezTo>
                    <a:cubicBezTo>
                      <a:pt x="10" y="60"/>
                      <a:pt x="9" y="60"/>
                      <a:pt x="8" y="62"/>
                    </a:cubicBezTo>
                    <a:cubicBezTo>
                      <a:pt x="8" y="64"/>
                      <a:pt x="8" y="67"/>
                      <a:pt x="8" y="69"/>
                    </a:cubicBezTo>
                    <a:close/>
                  </a:path>
                </a:pathLst>
              </a:custGeom>
              <a:grpFill/>
              <a:ln>
                <a:noFill/>
              </a:ln>
              <a:effectLst>
                <a:outerShdw blurRad="25400" dist="12700" dir="2700000" algn="tl" rotWithShape="0">
                  <a:prstClr val="black">
                    <a:alpha val="40000"/>
                  </a:prstClr>
                </a:outerShdw>
              </a:effectLst>
            </p:spPr>
            <p:txBody>
              <a:bodyPr/>
              <a:lstStyle/>
              <a:p>
                <a:pPr>
                  <a:defRPr/>
                </a:pPr>
                <a:endParaRPr lang="en-US" dirty="0"/>
              </a:p>
            </p:txBody>
          </p:sp>
          <p:sp>
            <p:nvSpPr>
              <p:cNvPr id="41" name="Rad 40">
                <a:extLst>
                  <a:ext uri="{FF2B5EF4-FFF2-40B4-BE49-F238E27FC236}">
                    <a16:creationId xmlns:a16="http://schemas.microsoft.com/office/drawing/2014/main" id="{3E801719-196D-1040-BD09-8CE08482DA99}"/>
                  </a:ext>
                </a:extLst>
              </p:cNvPr>
              <p:cNvSpPr/>
              <p:nvPr/>
            </p:nvSpPr>
            <p:spPr bwMode="gray">
              <a:xfrm>
                <a:off x="3820196" y="1555201"/>
                <a:ext cx="954999" cy="954999"/>
              </a:xfrm>
              <a:prstGeom prst="donut">
                <a:avLst>
                  <a:gd name="adj" fmla="val 13271"/>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sp>
            <p:nvSpPr>
              <p:cNvPr id="47" name="Halbbogen 46">
                <a:extLst>
                  <a:ext uri="{FF2B5EF4-FFF2-40B4-BE49-F238E27FC236}">
                    <a16:creationId xmlns:a16="http://schemas.microsoft.com/office/drawing/2014/main" id="{06F51B77-4954-D840-9980-B7CA15E088D9}"/>
                  </a:ext>
                </a:extLst>
              </p:cNvPr>
              <p:cNvSpPr/>
              <p:nvPr/>
            </p:nvSpPr>
            <p:spPr bwMode="gray">
              <a:xfrm rot="5400000">
                <a:off x="3820196" y="1555200"/>
                <a:ext cx="954999" cy="955000"/>
              </a:xfrm>
              <a:prstGeom prst="blockArc">
                <a:avLst>
                  <a:gd name="adj1" fmla="val 10800000"/>
                  <a:gd name="adj2" fmla="val 94895"/>
                  <a:gd name="adj3" fmla="val 13165"/>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grpSp>
        <p:grpSp>
          <p:nvGrpSpPr>
            <p:cNvPr id="4" name="Gruppieren 3">
              <a:extLst>
                <a:ext uri="{FF2B5EF4-FFF2-40B4-BE49-F238E27FC236}">
                  <a16:creationId xmlns:a16="http://schemas.microsoft.com/office/drawing/2014/main" id="{143823C6-9EE6-B442-BDCF-25CA686D7529}"/>
                </a:ext>
              </a:extLst>
            </p:cNvPr>
            <p:cNvGrpSpPr/>
            <p:nvPr/>
          </p:nvGrpSpPr>
          <p:grpSpPr>
            <a:xfrm>
              <a:off x="4913178" y="1555201"/>
              <a:ext cx="955001" cy="954999"/>
              <a:chOff x="4913178" y="1555201"/>
              <a:chExt cx="955001" cy="954999"/>
            </a:xfrm>
            <a:grpFill/>
          </p:grpSpPr>
          <p:sp>
            <p:nvSpPr>
              <p:cNvPr id="34" name="Freeform 1702">
                <a:extLst>
                  <a:ext uri="{FF2B5EF4-FFF2-40B4-BE49-F238E27FC236}">
                    <a16:creationId xmlns:a16="http://schemas.microsoft.com/office/drawing/2014/main" id="{FF9032F6-256E-284D-9492-37769E6C5EBA}"/>
                  </a:ext>
                </a:extLst>
              </p:cNvPr>
              <p:cNvSpPr>
                <a:spLocks noEditPoints="1"/>
              </p:cNvSpPr>
              <p:nvPr/>
            </p:nvSpPr>
            <p:spPr bwMode="auto">
              <a:xfrm>
                <a:off x="5214517" y="1803773"/>
                <a:ext cx="352323" cy="450890"/>
              </a:xfrm>
              <a:custGeom>
                <a:avLst/>
                <a:gdLst>
                  <a:gd name="T0" fmla="*/ 59 w 71"/>
                  <a:gd name="T1" fmla="*/ 44 h 91"/>
                  <a:gd name="T2" fmla="*/ 57 w 71"/>
                  <a:gd name="T3" fmla="*/ 36 h 91"/>
                  <a:gd name="T4" fmla="*/ 42 w 71"/>
                  <a:gd name="T5" fmla="*/ 28 h 91"/>
                  <a:gd name="T6" fmla="*/ 56 w 71"/>
                  <a:gd name="T7" fmla="*/ 22 h 91"/>
                  <a:gd name="T8" fmla="*/ 58 w 71"/>
                  <a:gd name="T9" fmla="*/ 20 h 91"/>
                  <a:gd name="T10" fmla="*/ 54 w 71"/>
                  <a:gd name="T11" fmla="*/ 18 h 91"/>
                  <a:gd name="T12" fmla="*/ 48 w 71"/>
                  <a:gd name="T13" fmla="*/ 20 h 91"/>
                  <a:gd name="T14" fmla="*/ 36 w 71"/>
                  <a:gd name="T15" fmla="*/ 6 h 91"/>
                  <a:gd name="T16" fmla="*/ 35 w 71"/>
                  <a:gd name="T17" fmla="*/ 1 h 91"/>
                  <a:gd name="T18" fmla="*/ 32 w 71"/>
                  <a:gd name="T19" fmla="*/ 10 h 91"/>
                  <a:gd name="T20" fmla="*/ 30 w 71"/>
                  <a:gd name="T21" fmla="*/ 3 h 91"/>
                  <a:gd name="T22" fmla="*/ 27 w 71"/>
                  <a:gd name="T23" fmla="*/ 3 h 91"/>
                  <a:gd name="T24" fmla="*/ 25 w 71"/>
                  <a:gd name="T25" fmla="*/ 12 h 91"/>
                  <a:gd name="T26" fmla="*/ 21 w 71"/>
                  <a:gd name="T27" fmla="*/ 5 h 91"/>
                  <a:gd name="T28" fmla="*/ 18 w 71"/>
                  <a:gd name="T29" fmla="*/ 6 h 91"/>
                  <a:gd name="T30" fmla="*/ 20 w 71"/>
                  <a:gd name="T31" fmla="*/ 17 h 91"/>
                  <a:gd name="T32" fmla="*/ 29 w 71"/>
                  <a:gd name="T33" fmla="*/ 40 h 91"/>
                  <a:gd name="T34" fmla="*/ 28 w 71"/>
                  <a:gd name="T35" fmla="*/ 29 h 91"/>
                  <a:gd name="T36" fmla="*/ 39 w 71"/>
                  <a:gd name="T37" fmla="*/ 23 h 91"/>
                  <a:gd name="T38" fmla="*/ 29 w 71"/>
                  <a:gd name="T39" fmla="*/ 24 h 91"/>
                  <a:gd name="T40" fmla="*/ 32 w 71"/>
                  <a:gd name="T41" fmla="*/ 35 h 91"/>
                  <a:gd name="T42" fmla="*/ 24 w 71"/>
                  <a:gd name="T43" fmla="*/ 42 h 91"/>
                  <a:gd name="T44" fmla="*/ 13 w 71"/>
                  <a:gd name="T45" fmla="*/ 20 h 91"/>
                  <a:gd name="T46" fmla="*/ 18 w 71"/>
                  <a:gd name="T47" fmla="*/ 20 h 91"/>
                  <a:gd name="T48" fmla="*/ 13 w 71"/>
                  <a:gd name="T49" fmla="*/ 20 h 91"/>
                  <a:gd name="T50" fmla="*/ 8 w 71"/>
                  <a:gd name="T51" fmla="*/ 13 h 91"/>
                  <a:gd name="T52" fmla="*/ 11 w 71"/>
                  <a:gd name="T53" fmla="*/ 42 h 91"/>
                  <a:gd name="T54" fmla="*/ 18 w 71"/>
                  <a:gd name="T55" fmla="*/ 66 h 91"/>
                  <a:gd name="T56" fmla="*/ 63 w 71"/>
                  <a:gd name="T57" fmla="*/ 87 h 91"/>
                  <a:gd name="T58" fmla="*/ 70 w 71"/>
                  <a:gd name="T59" fmla="*/ 74 h 91"/>
                  <a:gd name="T60" fmla="*/ 54 w 71"/>
                  <a:gd name="T61" fmla="*/ 21 h 91"/>
                  <a:gd name="T62" fmla="*/ 54 w 71"/>
                  <a:gd name="T63" fmla="*/ 21 h 91"/>
                  <a:gd name="T64" fmla="*/ 1 w 71"/>
                  <a:gd name="T65" fmla="*/ 23 h 91"/>
                  <a:gd name="T66" fmla="*/ 5 w 71"/>
                  <a:gd name="T67"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91">
                    <a:moveTo>
                      <a:pt x="61" y="47"/>
                    </a:moveTo>
                    <a:cubicBezTo>
                      <a:pt x="60" y="47"/>
                      <a:pt x="60" y="45"/>
                      <a:pt x="59" y="44"/>
                    </a:cubicBezTo>
                    <a:cubicBezTo>
                      <a:pt x="59" y="42"/>
                      <a:pt x="58" y="39"/>
                      <a:pt x="57" y="36"/>
                    </a:cubicBezTo>
                    <a:cubicBezTo>
                      <a:pt x="57" y="36"/>
                      <a:pt x="57" y="36"/>
                      <a:pt x="57" y="36"/>
                    </a:cubicBezTo>
                    <a:cubicBezTo>
                      <a:pt x="52" y="31"/>
                      <a:pt x="46" y="30"/>
                      <a:pt x="39" y="33"/>
                    </a:cubicBezTo>
                    <a:cubicBezTo>
                      <a:pt x="39" y="30"/>
                      <a:pt x="41" y="29"/>
                      <a:pt x="42" y="28"/>
                    </a:cubicBezTo>
                    <a:cubicBezTo>
                      <a:pt x="44" y="27"/>
                      <a:pt x="46" y="26"/>
                      <a:pt x="48" y="25"/>
                    </a:cubicBezTo>
                    <a:cubicBezTo>
                      <a:pt x="50" y="24"/>
                      <a:pt x="53" y="23"/>
                      <a:pt x="56" y="22"/>
                    </a:cubicBezTo>
                    <a:cubicBezTo>
                      <a:pt x="57" y="22"/>
                      <a:pt x="58" y="22"/>
                      <a:pt x="58" y="21"/>
                    </a:cubicBezTo>
                    <a:cubicBezTo>
                      <a:pt x="58" y="20"/>
                      <a:pt x="58" y="20"/>
                      <a:pt x="58" y="20"/>
                    </a:cubicBezTo>
                    <a:cubicBezTo>
                      <a:pt x="58" y="18"/>
                      <a:pt x="57" y="17"/>
                      <a:pt x="56" y="17"/>
                    </a:cubicBezTo>
                    <a:cubicBezTo>
                      <a:pt x="55" y="17"/>
                      <a:pt x="55" y="17"/>
                      <a:pt x="54" y="18"/>
                    </a:cubicBezTo>
                    <a:cubicBezTo>
                      <a:pt x="54" y="18"/>
                      <a:pt x="54" y="18"/>
                      <a:pt x="54" y="18"/>
                    </a:cubicBezTo>
                    <a:cubicBezTo>
                      <a:pt x="52" y="18"/>
                      <a:pt x="50" y="19"/>
                      <a:pt x="48" y="20"/>
                    </a:cubicBezTo>
                    <a:cubicBezTo>
                      <a:pt x="45" y="17"/>
                      <a:pt x="43" y="14"/>
                      <a:pt x="40" y="12"/>
                    </a:cubicBezTo>
                    <a:cubicBezTo>
                      <a:pt x="37" y="10"/>
                      <a:pt x="36" y="9"/>
                      <a:pt x="36" y="6"/>
                    </a:cubicBezTo>
                    <a:cubicBezTo>
                      <a:pt x="36" y="5"/>
                      <a:pt x="37" y="4"/>
                      <a:pt x="37" y="4"/>
                    </a:cubicBezTo>
                    <a:cubicBezTo>
                      <a:pt x="36" y="3"/>
                      <a:pt x="36" y="2"/>
                      <a:pt x="35" y="1"/>
                    </a:cubicBezTo>
                    <a:cubicBezTo>
                      <a:pt x="35" y="2"/>
                      <a:pt x="34" y="2"/>
                      <a:pt x="34" y="3"/>
                    </a:cubicBezTo>
                    <a:cubicBezTo>
                      <a:pt x="33" y="5"/>
                      <a:pt x="33" y="8"/>
                      <a:pt x="32" y="10"/>
                    </a:cubicBezTo>
                    <a:cubicBezTo>
                      <a:pt x="32" y="10"/>
                      <a:pt x="32" y="10"/>
                      <a:pt x="31" y="10"/>
                    </a:cubicBezTo>
                    <a:cubicBezTo>
                      <a:pt x="31" y="8"/>
                      <a:pt x="31" y="5"/>
                      <a:pt x="30" y="3"/>
                    </a:cubicBezTo>
                    <a:cubicBezTo>
                      <a:pt x="30" y="2"/>
                      <a:pt x="30" y="0"/>
                      <a:pt x="28" y="1"/>
                    </a:cubicBezTo>
                    <a:cubicBezTo>
                      <a:pt x="27" y="1"/>
                      <a:pt x="27" y="2"/>
                      <a:pt x="27" y="3"/>
                    </a:cubicBezTo>
                    <a:cubicBezTo>
                      <a:pt x="26" y="5"/>
                      <a:pt x="27" y="8"/>
                      <a:pt x="27" y="10"/>
                    </a:cubicBezTo>
                    <a:cubicBezTo>
                      <a:pt x="27" y="10"/>
                      <a:pt x="26" y="11"/>
                      <a:pt x="25" y="12"/>
                    </a:cubicBezTo>
                    <a:cubicBezTo>
                      <a:pt x="25" y="11"/>
                      <a:pt x="24" y="11"/>
                      <a:pt x="24" y="10"/>
                    </a:cubicBezTo>
                    <a:cubicBezTo>
                      <a:pt x="23" y="9"/>
                      <a:pt x="22" y="7"/>
                      <a:pt x="21" y="5"/>
                    </a:cubicBezTo>
                    <a:cubicBezTo>
                      <a:pt x="21" y="4"/>
                      <a:pt x="20" y="4"/>
                      <a:pt x="19" y="4"/>
                    </a:cubicBezTo>
                    <a:cubicBezTo>
                      <a:pt x="19" y="5"/>
                      <a:pt x="18" y="6"/>
                      <a:pt x="18" y="6"/>
                    </a:cubicBezTo>
                    <a:cubicBezTo>
                      <a:pt x="19" y="8"/>
                      <a:pt x="19" y="9"/>
                      <a:pt x="20" y="10"/>
                    </a:cubicBezTo>
                    <a:cubicBezTo>
                      <a:pt x="21" y="12"/>
                      <a:pt x="22" y="14"/>
                      <a:pt x="20" y="17"/>
                    </a:cubicBezTo>
                    <a:cubicBezTo>
                      <a:pt x="16" y="22"/>
                      <a:pt x="16" y="28"/>
                      <a:pt x="18" y="34"/>
                    </a:cubicBezTo>
                    <a:cubicBezTo>
                      <a:pt x="20" y="42"/>
                      <a:pt x="22" y="43"/>
                      <a:pt x="29" y="40"/>
                    </a:cubicBezTo>
                    <a:cubicBezTo>
                      <a:pt x="32" y="39"/>
                      <a:pt x="32" y="38"/>
                      <a:pt x="30" y="36"/>
                    </a:cubicBezTo>
                    <a:cubicBezTo>
                      <a:pt x="29" y="34"/>
                      <a:pt x="28" y="31"/>
                      <a:pt x="28" y="29"/>
                    </a:cubicBezTo>
                    <a:cubicBezTo>
                      <a:pt x="27" y="25"/>
                      <a:pt x="29" y="21"/>
                      <a:pt x="32" y="20"/>
                    </a:cubicBezTo>
                    <a:cubicBezTo>
                      <a:pt x="34" y="19"/>
                      <a:pt x="37" y="20"/>
                      <a:pt x="39" y="23"/>
                    </a:cubicBezTo>
                    <a:cubicBezTo>
                      <a:pt x="37" y="25"/>
                      <a:pt x="34" y="26"/>
                      <a:pt x="31" y="24"/>
                    </a:cubicBezTo>
                    <a:cubicBezTo>
                      <a:pt x="31" y="24"/>
                      <a:pt x="29" y="24"/>
                      <a:pt x="29" y="24"/>
                    </a:cubicBezTo>
                    <a:cubicBezTo>
                      <a:pt x="28" y="26"/>
                      <a:pt x="28" y="29"/>
                      <a:pt x="30" y="31"/>
                    </a:cubicBezTo>
                    <a:cubicBezTo>
                      <a:pt x="31" y="32"/>
                      <a:pt x="31" y="34"/>
                      <a:pt x="32" y="35"/>
                    </a:cubicBezTo>
                    <a:cubicBezTo>
                      <a:pt x="32" y="37"/>
                      <a:pt x="32" y="38"/>
                      <a:pt x="32" y="40"/>
                    </a:cubicBezTo>
                    <a:cubicBezTo>
                      <a:pt x="29" y="41"/>
                      <a:pt x="27" y="42"/>
                      <a:pt x="24" y="42"/>
                    </a:cubicBezTo>
                    <a:cubicBezTo>
                      <a:pt x="20" y="43"/>
                      <a:pt x="18" y="42"/>
                      <a:pt x="17" y="38"/>
                    </a:cubicBezTo>
                    <a:cubicBezTo>
                      <a:pt x="15" y="32"/>
                      <a:pt x="14" y="26"/>
                      <a:pt x="13" y="20"/>
                    </a:cubicBezTo>
                    <a:cubicBezTo>
                      <a:pt x="15" y="24"/>
                      <a:pt x="15" y="24"/>
                      <a:pt x="15" y="24"/>
                    </a:cubicBezTo>
                    <a:cubicBezTo>
                      <a:pt x="16" y="23"/>
                      <a:pt x="17" y="22"/>
                      <a:pt x="18" y="20"/>
                    </a:cubicBezTo>
                    <a:cubicBezTo>
                      <a:pt x="16" y="20"/>
                      <a:pt x="15" y="20"/>
                      <a:pt x="14" y="20"/>
                    </a:cubicBezTo>
                    <a:cubicBezTo>
                      <a:pt x="13" y="20"/>
                      <a:pt x="13" y="20"/>
                      <a:pt x="13" y="20"/>
                    </a:cubicBezTo>
                    <a:cubicBezTo>
                      <a:pt x="13" y="19"/>
                      <a:pt x="12" y="17"/>
                      <a:pt x="12" y="16"/>
                    </a:cubicBezTo>
                    <a:cubicBezTo>
                      <a:pt x="12" y="13"/>
                      <a:pt x="10" y="13"/>
                      <a:pt x="8" y="13"/>
                    </a:cubicBezTo>
                    <a:cubicBezTo>
                      <a:pt x="6" y="13"/>
                      <a:pt x="5" y="14"/>
                      <a:pt x="5" y="16"/>
                    </a:cubicBezTo>
                    <a:cubicBezTo>
                      <a:pt x="7" y="25"/>
                      <a:pt x="9" y="34"/>
                      <a:pt x="11" y="42"/>
                    </a:cubicBezTo>
                    <a:cubicBezTo>
                      <a:pt x="11" y="45"/>
                      <a:pt x="12" y="47"/>
                      <a:pt x="12" y="49"/>
                    </a:cubicBezTo>
                    <a:cubicBezTo>
                      <a:pt x="12" y="56"/>
                      <a:pt x="13" y="61"/>
                      <a:pt x="18" y="66"/>
                    </a:cubicBezTo>
                    <a:cubicBezTo>
                      <a:pt x="19" y="67"/>
                      <a:pt x="20" y="68"/>
                      <a:pt x="21" y="70"/>
                    </a:cubicBezTo>
                    <a:cubicBezTo>
                      <a:pt x="31" y="85"/>
                      <a:pt x="46" y="91"/>
                      <a:pt x="63" y="87"/>
                    </a:cubicBezTo>
                    <a:cubicBezTo>
                      <a:pt x="67" y="87"/>
                      <a:pt x="69" y="85"/>
                      <a:pt x="70" y="81"/>
                    </a:cubicBezTo>
                    <a:cubicBezTo>
                      <a:pt x="70" y="79"/>
                      <a:pt x="70" y="76"/>
                      <a:pt x="70" y="74"/>
                    </a:cubicBezTo>
                    <a:cubicBezTo>
                      <a:pt x="71" y="64"/>
                      <a:pt x="68" y="55"/>
                      <a:pt x="61" y="47"/>
                    </a:cubicBezTo>
                    <a:close/>
                    <a:moveTo>
                      <a:pt x="54" y="21"/>
                    </a:moveTo>
                    <a:cubicBezTo>
                      <a:pt x="54" y="21"/>
                      <a:pt x="54" y="21"/>
                      <a:pt x="54" y="21"/>
                    </a:cubicBezTo>
                    <a:cubicBezTo>
                      <a:pt x="54" y="21"/>
                      <a:pt x="54" y="21"/>
                      <a:pt x="54" y="21"/>
                    </a:cubicBezTo>
                    <a:cubicBezTo>
                      <a:pt x="54" y="21"/>
                      <a:pt x="54" y="21"/>
                      <a:pt x="54" y="21"/>
                    </a:cubicBezTo>
                    <a:close/>
                    <a:moveTo>
                      <a:pt x="1" y="23"/>
                    </a:moveTo>
                    <a:cubicBezTo>
                      <a:pt x="1" y="26"/>
                      <a:pt x="3" y="25"/>
                      <a:pt x="6" y="25"/>
                    </a:cubicBezTo>
                    <a:cubicBezTo>
                      <a:pt x="6" y="23"/>
                      <a:pt x="5" y="21"/>
                      <a:pt x="5" y="20"/>
                    </a:cubicBezTo>
                    <a:cubicBezTo>
                      <a:pt x="3" y="21"/>
                      <a:pt x="0" y="19"/>
                      <a:pt x="1" y="23"/>
                    </a:cubicBezTo>
                    <a:close/>
                  </a:path>
                </a:pathLst>
              </a:custGeom>
              <a:grpFill/>
              <a:ln>
                <a:noFill/>
              </a:ln>
              <a:effectLst>
                <a:outerShdw blurRad="25400" dist="12700" dir="2700000" algn="tl" rotWithShape="0">
                  <a:prstClr val="black">
                    <a:alpha val="40000"/>
                  </a:prstClr>
                </a:outerShdw>
              </a:effectLst>
            </p:spPr>
            <p:txBody>
              <a:bodyPr/>
              <a:lstStyle/>
              <a:p>
                <a:pPr>
                  <a:defRPr/>
                </a:pPr>
                <a:endParaRPr lang="en-US" dirty="0"/>
              </a:p>
            </p:txBody>
          </p:sp>
          <p:sp>
            <p:nvSpPr>
              <p:cNvPr id="42" name="Rad 41">
                <a:extLst>
                  <a:ext uri="{FF2B5EF4-FFF2-40B4-BE49-F238E27FC236}">
                    <a16:creationId xmlns:a16="http://schemas.microsoft.com/office/drawing/2014/main" id="{29202C68-3130-204B-8288-7DE7CDCE79E5}"/>
                  </a:ext>
                </a:extLst>
              </p:cNvPr>
              <p:cNvSpPr/>
              <p:nvPr/>
            </p:nvSpPr>
            <p:spPr bwMode="gray">
              <a:xfrm>
                <a:off x="4913180" y="1555201"/>
                <a:ext cx="954999" cy="954999"/>
              </a:xfrm>
              <a:prstGeom prst="donut">
                <a:avLst>
                  <a:gd name="adj" fmla="val 13271"/>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sp>
            <p:nvSpPr>
              <p:cNvPr id="48" name="Halbbogen 47">
                <a:extLst>
                  <a:ext uri="{FF2B5EF4-FFF2-40B4-BE49-F238E27FC236}">
                    <a16:creationId xmlns:a16="http://schemas.microsoft.com/office/drawing/2014/main" id="{5E4F9A14-B993-3743-A452-6A484489E2F9}"/>
                  </a:ext>
                </a:extLst>
              </p:cNvPr>
              <p:cNvSpPr/>
              <p:nvPr/>
            </p:nvSpPr>
            <p:spPr bwMode="gray">
              <a:xfrm rot="5400000">
                <a:off x="4913178" y="1555201"/>
                <a:ext cx="954999" cy="955000"/>
              </a:xfrm>
              <a:prstGeom prst="blockArc">
                <a:avLst>
                  <a:gd name="adj1" fmla="val 10800000"/>
                  <a:gd name="adj2" fmla="val 5839650"/>
                  <a:gd name="adj3" fmla="val 13377"/>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grpSp>
        <p:grpSp>
          <p:nvGrpSpPr>
            <p:cNvPr id="5" name="Gruppieren 4">
              <a:extLst>
                <a:ext uri="{FF2B5EF4-FFF2-40B4-BE49-F238E27FC236}">
                  <a16:creationId xmlns:a16="http://schemas.microsoft.com/office/drawing/2014/main" id="{75559225-10A3-D442-9646-9186054CC47C}"/>
                </a:ext>
              </a:extLst>
            </p:cNvPr>
            <p:cNvGrpSpPr/>
            <p:nvPr/>
          </p:nvGrpSpPr>
          <p:grpSpPr>
            <a:xfrm>
              <a:off x="6006164" y="1555201"/>
              <a:ext cx="955000" cy="955000"/>
              <a:chOff x="6006164" y="1555201"/>
              <a:chExt cx="955000" cy="955000"/>
            </a:xfrm>
            <a:grpFill/>
          </p:grpSpPr>
          <p:sp>
            <p:nvSpPr>
              <p:cNvPr id="33" name="Freeform 1701">
                <a:extLst>
                  <a:ext uri="{FF2B5EF4-FFF2-40B4-BE49-F238E27FC236}">
                    <a16:creationId xmlns:a16="http://schemas.microsoft.com/office/drawing/2014/main" id="{37882605-909B-9E40-9755-14950C104465}"/>
                  </a:ext>
                </a:extLst>
              </p:cNvPr>
              <p:cNvSpPr>
                <a:spLocks/>
              </p:cNvSpPr>
              <p:nvPr/>
            </p:nvSpPr>
            <p:spPr bwMode="auto">
              <a:xfrm>
                <a:off x="6265558" y="1828940"/>
                <a:ext cx="436209" cy="450890"/>
              </a:xfrm>
              <a:custGeom>
                <a:avLst/>
                <a:gdLst>
                  <a:gd name="T0" fmla="*/ 84 w 88"/>
                  <a:gd name="T1" fmla="*/ 27 h 91"/>
                  <a:gd name="T2" fmla="*/ 55 w 88"/>
                  <a:gd name="T3" fmla="*/ 3 h 91"/>
                  <a:gd name="T4" fmla="*/ 47 w 88"/>
                  <a:gd name="T5" fmla="*/ 9 h 91"/>
                  <a:gd name="T6" fmla="*/ 46 w 88"/>
                  <a:gd name="T7" fmla="*/ 9 h 91"/>
                  <a:gd name="T8" fmla="*/ 44 w 88"/>
                  <a:gd name="T9" fmla="*/ 11 h 91"/>
                  <a:gd name="T10" fmla="*/ 42 w 88"/>
                  <a:gd name="T11" fmla="*/ 9 h 91"/>
                  <a:gd name="T12" fmla="*/ 42 w 88"/>
                  <a:gd name="T13" fmla="*/ 9 h 91"/>
                  <a:gd name="T14" fmla="*/ 33 w 88"/>
                  <a:gd name="T15" fmla="*/ 3 h 91"/>
                  <a:gd name="T16" fmla="*/ 5 w 88"/>
                  <a:gd name="T17" fmla="*/ 27 h 91"/>
                  <a:gd name="T18" fmla="*/ 17 w 88"/>
                  <a:gd name="T19" fmla="*/ 63 h 91"/>
                  <a:gd name="T20" fmla="*/ 19 w 88"/>
                  <a:gd name="T21" fmla="*/ 63 h 91"/>
                  <a:gd name="T22" fmla="*/ 19 w 88"/>
                  <a:gd name="T23" fmla="*/ 64 h 91"/>
                  <a:gd name="T24" fmla="*/ 35 w 88"/>
                  <a:gd name="T25" fmla="*/ 77 h 91"/>
                  <a:gd name="T26" fmla="*/ 41 w 88"/>
                  <a:gd name="T27" fmla="*/ 76 h 91"/>
                  <a:gd name="T28" fmla="*/ 41 w 88"/>
                  <a:gd name="T29" fmla="*/ 91 h 91"/>
                  <a:gd name="T30" fmla="*/ 42 w 88"/>
                  <a:gd name="T31" fmla="*/ 91 h 91"/>
                  <a:gd name="T32" fmla="*/ 46 w 88"/>
                  <a:gd name="T33" fmla="*/ 91 h 91"/>
                  <a:gd name="T34" fmla="*/ 47 w 88"/>
                  <a:gd name="T35" fmla="*/ 91 h 91"/>
                  <a:gd name="T36" fmla="*/ 47 w 88"/>
                  <a:gd name="T37" fmla="*/ 76 h 91"/>
                  <a:gd name="T38" fmla="*/ 53 w 88"/>
                  <a:gd name="T39" fmla="*/ 77 h 91"/>
                  <a:gd name="T40" fmla="*/ 69 w 88"/>
                  <a:gd name="T41" fmla="*/ 64 h 91"/>
                  <a:gd name="T42" fmla="*/ 69 w 88"/>
                  <a:gd name="T43" fmla="*/ 63 h 91"/>
                  <a:gd name="T44" fmla="*/ 71 w 88"/>
                  <a:gd name="T45" fmla="*/ 63 h 91"/>
                  <a:gd name="T46" fmla="*/ 84 w 88"/>
                  <a:gd name="T47" fmla="*/ 2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91">
                    <a:moveTo>
                      <a:pt x="84" y="27"/>
                    </a:moveTo>
                    <a:cubicBezTo>
                      <a:pt x="79" y="11"/>
                      <a:pt x="66" y="0"/>
                      <a:pt x="55" y="3"/>
                    </a:cubicBezTo>
                    <a:cubicBezTo>
                      <a:pt x="52" y="4"/>
                      <a:pt x="49" y="6"/>
                      <a:pt x="47" y="9"/>
                    </a:cubicBezTo>
                    <a:cubicBezTo>
                      <a:pt x="47" y="9"/>
                      <a:pt x="47" y="9"/>
                      <a:pt x="46" y="9"/>
                    </a:cubicBezTo>
                    <a:cubicBezTo>
                      <a:pt x="46" y="10"/>
                      <a:pt x="45" y="11"/>
                      <a:pt x="44" y="11"/>
                    </a:cubicBezTo>
                    <a:cubicBezTo>
                      <a:pt x="43" y="11"/>
                      <a:pt x="42" y="10"/>
                      <a:pt x="42" y="9"/>
                    </a:cubicBezTo>
                    <a:cubicBezTo>
                      <a:pt x="42" y="9"/>
                      <a:pt x="42" y="9"/>
                      <a:pt x="42" y="9"/>
                    </a:cubicBezTo>
                    <a:cubicBezTo>
                      <a:pt x="39" y="6"/>
                      <a:pt x="36" y="4"/>
                      <a:pt x="33" y="3"/>
                    </a:cubicBezTo>
                    <a:cubicBezTo>
                      <a:pt x="22" y="0"/>
                      <a:pt x="9" y="11"/>
                      <a:pt x="5" y="27"/>
                    </a:cubicBezTo>
                    <a:cubicBezTo>
                      <a:pt x="0" y="44"/>
                      <a:pt x="6" y="60"/>
                      <a:pt x="17" y="63"/>
                    </a:cubicBezTo>
                    <a:cubicBezTo>
                      <a:pt x="18" y="63"/>
                      <a:pt x="18" y="63"/>
                      <a:pt x="19" y="63"/>
                    </a:cubicBezTo>
                    <a:cubicBezTo>
                      <a:pt x="19" y="63"/>
                      <a:pt x="19" y="64"/>
                      <a:pt x="19" y="64"/>
                    </a:cubicBezTo>
                    <a:cubicBezTo>
                      <a:pt x="19" y="71"/>
                      <a:pt x="26" y="77"/>
                      <a:pt x="35" y="77"/>
                    </a:cubicBezTo>
                    <a:cubicBezTo>
                      <a:pt x="37" y="77"/>
                      <a:pt x="39" y="77"/>
                      <a:pt x="41" y="76"/>
                    </a:cubicBezTo>
                    <a:cubicBezTo>
                      <a:pt x="41" y="91"/>
                      <a:pt x="41" y="91"/>
                      <a:pt x="41" y="91"/>
                    </a:cubicBezTo>
                    <a:cubicBezTo>
                      <a:pt x="42" y="91"/>
                      <a:pt x="42" y="91"/>
                      <a:pt x="42" y="91"/>
                    </a:cubicBezTo>
                    <a:cubicBezTo>
                      <a:pt x="46" y="91"/>
                      <a:pt x="46" y="91"/>
                      <a:pt x="46" y="91"/>
                    </a:cubicBezTo>
                    <a:cubicBezTo>
                      <a:pt x="47" y="91"/>
                      <a:pt x="47" y="91"/>
                      <a:pt x="47" y="91"/>
                    </a:cubicBezTo>
                    <a:cubicBezTo>
                      <a:pt x="47" y="76"/>
                      <a:pt x="47" y="76"/>
                      <a:pt x="47" y="76"/>
                    </a:cubicBezTo>
                    <a:cubicBezTo>
                      <a:pt x="49" y="77"/>
                      <a:pt x="51" y="77"/>
                      <a:pt x="53" y="77"/>
                    </a:cubicBezTo>
                    <a:cubicBezTo>
                      <a:pt x="62" y="77"/>
                      <a:pt x="69" y="71"/>
                      <a:pt x="69" y="64"/>
                    </a:cubicBezTo>
                    <a:cubicBezTo>
                      <a:pt x="69" y="64"/>
                      <a:pt x="69" y="63"/>
                      <a:pt x="69" y="63"/>
                    </a:cubicBezTo>
                    <a:cubicBezTo>
                      <a:pt x="70" y="63"/>
                      <a:pt x="71" y="63"/>
                      <a:pt x="71" y="63"/>
                    </a:cubicBezTo>
                    <a:cubicBezTo>
                      <a:pt x="82" y="60"/>
                      <a:pt x="88" y="44"/>
                      <a:pt x="84" y="27"/>
                    </a:cubicBezTo>
                    <a:close/>
                  </a:path>
                </a:pathLst>
              </a:custGeom>
              <a:grpFill/>
              <a:ln>
                <a:noFill/>
              </a:ln>
              <a:effectLst>
                <a:outerShdw blurRad="25400" dist="12700" dir="2700000" algn="tl" rotWithShape="0">
                  <a:prstClr val="black">
                    <a:alpha val="40000"/>
                  </a:prstClr>
                </a:outerShdw>
              </a:effectLst>
            </p:spPr>
            <p:txBody>
              <a:bodyPr/>
              <a:lstStyle/>
              <a:p>
                <a:pPr>
                  <a:defRPr/>
                </a:pPr>
                <a:endParaRPr lang="en-US" dirty="0"/>
              </a:p>
            </p:txBody>
          </p:sp>
          <p:sp>
            <p:nvSpPr>
              <p:cNvPr id="43" name="Rad 42">
                <a:extLst>
                  <a:ext uri="{FF2B5EF4-FFF2-40B4-BE49-F238E27FC236}">
                    <a16:creationId xmlns:a16="http://schemas.microsoft.com/office/drawing/2014/main" id="{7F89C453-4630-8843-9821-09C788D5DD71}"/>
                  </a:ext>
                </a:extLst>
              </p:cNvPr>
              <p:cNvSpPr/>
              <p:nvPr/>
            </p:nvSpPr>
            <p:spPr bwMode="gray">
              <a:xfrm>
                <a:off x="6006164" y="1555201"/>
                <a:ext cx="954999" cy="954999"/>
              </a:xfrm>
              <a:prstGeom prst="donut">
                <a:avLst>
                  <a:gd name="adj" fmla="val 13271"/>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sp>
            <p:nvSpPr>
              <p:cNvPr id="49" name="Halbbogen 48">
                <a:extLst>
                  <a:ext uri="{FF2B5EF4-FFF2-40B4-BE49-F238E27FC236}">
                    <a16:creationId xmlns:a16="http://schemas.microsoft.com/office/drawing/2014/main" id="{B1893E68-D1F2-624F-B47D-7F412F4EF7CA}"/>
                  </a:ext>
                </a:extLst>
              </p:cNvPr>
              <p:cNvSpPr/>
              <p:nvPr/>
            </p:nvSpPr>
            <p:spPr bwMode="gray">
              <a:xfrm rot="5400000">
                <a:off x="6006164" y="1555202"/>
                <a:ext cx="954999" cy="955000"/>
              </a:xfrm>
              <a:prstGeom prst="blockArc">
                <a:avLst>
                  <a:gd name="adj1" fmla="val 10800000"/>
                  <a:gd name="adj2" fmla="val 19096617"/>
                  <a:gd name="adj3" fmla="val 13162"/>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grpSp>
        <p:grpSp>
          <p:nvGrpSpPr>
            <p:cNvPr id="6" name="Gruppieren 5">
              <a:extLst>
                <a:ext uri="{FF2B5EF4-FFF2-40B4-BE49-F238E27FC236}">
                  <a16:creationId xmlns:a16="http://schemas.microsoft.com/office/drawing/2014/main" id="{170151E8-6941-224D-B79A-E299E5DAC100}"/>
                </a:ext>
              </a:extLst>
            </p:cNvPr>
            <p:cNvGrpSpPr/>
            <p:nvPr/>
          </p:nvGrpSpPr>
          <p:grpSpPr>
            <a:xfrm>
              <a:off x="8365440" y="1555200"/>
              <a:ext cx="955001" cy="955001"/>
              <a:chOff x="8365440" y="1555200"/>
              <a:chExt cx="955001" cy="955001"/>
            </a:xfrm>
            <a:grpFill/>
          </p:grpSpPr>
          <p:sp>
            <p:nvSpPr>
              <p:cNvPr id="32" name="Freeform 1700">
                <a:extLst>
                  <a:ext uri="{FF2B5EF4-FFF2-40B4-BE49-F238E27FC236}">
                    <a16:creationId xmlns:a16="http://schemas.microsoft.com/office/drawing/2014/main" id="{D3B1DC6C-612C-6A4F-8F7F-0D356F25EED3}"/>
                  </a:ext>
                </a:extLst>
              </p:cNvPr>
              <p:cNvSpPr>
                <a:spLocks/>
              </p:cNvSpPr>
              <p:nvPr/>
            </p:nvSpPr>
            <p:spPr bwMode="auto">
              <a:xfrm>
                <a:off x="8634273" y="1909681"/>
                <a:ext cx="417335" cy="306185"/>
              </a:xfrm>
              <a:custGeom>
                <a:avLst/>
                <a:gdLst>
                  <a:gd name="T0" fmla="*/ 78 w 84"/>
                  <a:gd name="T1" fmla="*/ 1 h 62"/>
                  <a:gd name="T2" fmla="*/ 81 w 84"/>
                  <a:gd name="T3" fmla="*/ 7 h 62"/>
                  <a:gd name="T4" fmla="*/ 69 w 84"/>
                  <a:gd name="T5" fmla="*/ 23 h 62"/>
                  <a:gd name="T6" fmla="*/ 50 w 84"/>
                  <a:gd name="T7" fmla="*/ 31 h 62"/>
                  <a:gd name="T8" fmla="*/ 45 w 84"/>
                  <a:gd name="T9" fmla="*/ 35 h 62"/>
                  <a:gd name="T10" fmla="*/ 13 w 84"/>
                  <a:gd name="T11" fmla="*/ 59 h 62"/>
                  <a:gd name="T12" fmla="*/ 9 w 84"/>
                  <a:gd name="T13" fmla="*/ 61 h 62"/>
                  <a:gd name="T14" fmla="*/ 3 w 84"/>
                  <a:gd name="T15" fmla="*/ 57 h 62"/>
                  <a:gd name="T16" fmla="*/ 2 w 84"/>
                  <a:gd name="T17" fmla="*/ 54 h 62"/>
                  <a:gd name="T18" fmla="*/ 1 w 84"/>
                  <a:gd name="T19" fmla="*/ 26 h 62"/>
                  <a:gd name="T20" fmla="*/ 26 w 84"/>
                  <a:gd name="T21" fmla="*/ 1 h 62"/>
                  <a:gd name="T22" fmla="*/ 53 w 84"/>
                  <a:gd name="T23" fmla="*/ 1 h 62"/>
                  <a:gd name="T24" fmla="*/ 70 w 84"/>
                  <a:gd name="T25" fmla="*/ 0 h 62"/>
                  <a:gd name="T26" fmla="*/ 78 w 84"/>
                  <a:gd name="T2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62">
                    <a:moveTo>
                      <a:pt x="78" y="1"/>
                    </a:moveTo>
                    <a:cubicBezTo>
                      <a:pt x="84" y="2"/>
                      <a:pt x="84" y="3"/>
                      <a:pt x="81" y="7"/>
                    </a:cubicBezTo>
                    <a:cubicBezTo>
                      <a:pt x="77" y="13"/>
                      <a:pt x="73" y="18"/>
                      <a:pt x="69" y="23"/>
                    </a:cubicBezTo>
                    <a:cubicBezTo>
                      <a:pt x="64" y="29"/>
                      <a:pt x="58" y="31"/>
                      <a:pt x="50" y="31"/>
                    </a:cubicBezTo>
                    <a:cubicBezTo>
                      <a:pt x="48" y="32"/>
                      <a:pt x="46" y="33"/>
                      <a:pt x="45" y="35"/>
                    </a:cubicBezTo>
                    <a:cubicBezTo>
                      <a:pt x="35" y="45"/>
                      <a:pt x="25" y="53"/>
                      <a:pt x="13" y="59"/>
                    </a:cubicBezTo>
                    <a:cubicBezTo>
                      <a:pt x="12" y="60"/>
                      <a:pt x="11" y="60"/>
                      <a:pt x="9" y="61"/>
                    </a:cubicBezTo>
                    <a:cubicBezTo>
                      <a:pt x="6" y="62"/>
                      <a:pt x="4" y="60"/>
                      <a:pt x="3" y="57"/>
                    </a:cubicBezTo>
                    <a:cubicBezTo>
                      <a:pt x="2" y="56"/>
                      <a:pt x="2" y="55"/>
                      <a:pt x="2" y="54"/>
                    </a:cubicBezTo>
                    <a:cubicBezTo>
                      <a:pt x="1" y="44"/>
                      <a:pt x="0" y="35"/>
                      <a:pt x="1" y="26"/>
                    </a:cubicBezTo>
                    <a:cubicBezTo>
                      <a:pt x="2" y="11"/>
                      <a:pt x="10" y="2"/>
                      <a:pt x="26" y="1"/>
                    </a:cubicBezTo>
                    <a:cubicBezTo>
                      <a:pt x="35" y="0"/>
                      <a:pt x="44" y="1"/>
                      <a:pt x="53" y="1"/>
                    </a:cubicBezTo>
                    <a:cubicBezTo>
                      <a:pt x="59" y="1"/>
                      <a:pt x="65" y="0"/>
                      <a:pt x="70" y="0"/>
                    </a:cubicBezTo>
                    <a:cubicBezTo>
                      <a:pt x="73" y="0"/>
                      <a:pt x="76" y="1"/>
                      <a:pt x="78" y="1"/>
                    </a:cubicBezTo>
                    <a:close/>
                  </a:path>
                </a:pathLst>
              </a:custGeom>
              <a:grpFill/>
              <a:ln>
                <a:noFill/>
              </a:ln>
              <a:effectLst>
                <a:outerShdw blurRad="25400" dist="12700" dir="2700000" algn="tl" rotWithShape="0">
                  <a:prstClr val="black">
                    <a:alpha val="40000"/>
                  </a:prstClr>
                </a:outerShdw>
              </a:effectLst>
            </p:spPr>
            <p:txBody>
              <a:bodyPr/>
              <a:lstStyle/>
              <a:p>
                <a:pPr>
                  <a:defRPr/>
                </a:pPr>
                <a:endParaRPr lang="en-US" dirty="0"/>
              </a:p>
            </p:txBody>
          </p:sp>
          <p:sp>
            <p:nvSpPr>
              <p:cNvPr id="44" name="Rad 43">
                <a:extLst>
                  <a:ext uri="{FF2B5EF4-FFF2-40B4-BE49-F238E27FC236}">
                    <a16:creationId xmlns:a16="http://schemas.microsoft.com/office/drawing/2014/main" id="{50189D16-9F1B-314E-9DC8-0E35024E5C6B}"/>
                  </a:ext>
                </a:extLst>
              </p:cNvPr>
              <p:cNvSpPr/>
              <p:nvPr/>
            </p:nvSpPr>
            <p:spPr bwMode="gray">
              <a:xfrm>
                <a:off x="8365442" y="1555200"/>
                <a:ext cx="954999" cy="954999"/>
              </a:xfrm>
              <a:prstGeom prst="donut">
                <a:avLst>
                  <a:gd name="adj" fmla="val 13271"/>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sp>
            <p:nvSpPr>
              <p:cNvPr id="50" name="Halbbogen 49">
                <a:extLst>
                  <a:ext uri="{FF2B5EF4-FFF2-40B4-BE49-F238E27FC236}">
                    <a16:creationId xmlns:a16="http://schemas.microsoft.com/office/drawing/2014/main" id="{1E3560E3-152C-2044-A0AA-1D49D9079F20}"/>
                  </a:ext>
                </a:extLst>
              </p:cNvPr>
              <p:cNvSpPr/>
              <p:nvPr/>
            </p:nvSpPr>
            <p:spPr bwMode="gray">
              <a:xfrm rot="5400000">
                <a:off x="8365440" y="1555202"/>
                <a:ext cx="954999" cy="955000"/>
              </a:xfrm>
              <a:prstGeom prst="blockArc">
                <a:avLst>
                  <a:gd name="adj1" fmla="val 10800000"/>
                  <a:gd name="adj2" fmla="val 4612502"/>
                  <a:gd name="adj3" fmla="val 13470"/>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grpSp>
        <p:grpSp>
          <p:nvGrpSpPr>
            <p:cNvPr id="7" name="Gruppieren 6">
              <a:extLst>
                <a:ext uri="{FF2B5EF4-FFF2-40B4-BE49-F238E27FC236}">
                  <a16:creationId xmlns:a16="http://schemas.microsoft.com/office/drawing/2014/main" id="{ED0ADF33-839C-6741-AD4A-2F54363DE094}"/>
                </a:ext>
              </a:extLst>
            </p:cNvPr>
            <p:cNvGrpSpPr/>
            <p:nvPr/>
          </p:nvGrpSpPr>
          <p:grpSpPr>
            <a:xfrm>
              <a:off x="9458424" y="1555200"/>
              <a:ext cx="955001" cy="955002"/>
              <a:chOff x="9458424" y="1555200"/>
              <a:chExt cx="955001" cy="955002"/>
            </a:xfrm>
            <a:grpFill/>
          </p:grpSpPr>
          <p:sp>
            <p:nvSpPr>
              <p:cNvPr id="35" name="Freeform 1703">
                <a:extLst>
                  <a:ext uri="{FF2B5EF4-FFF2-40B4-BE49-F238E27FC236}">
                    <a16:creationId xmlns:a16="http://schemas.microsoft.com/office/drawing/2014/main" id="{7EBF9F5C-DAAD-DA43-868B-B403C5C514A1}"/>
                  </a:ext>
                </a:extLst>
              </p:cNvPr>
              <p:cNvSpPr>
                <a:spLocks/>
              </p:cNvSpPr>
              <p:nvPr/>
            </p:nvSpPr>
            <p:spPr bwMode="auto">
              <a:xfrm>
                <a:off x="9715723" y="1759111"/>
                <a:ext cx="440403" cy="480250"/>
              </a:xfrm>
              <a:custGeom>
                <a:avLst/>
                <a:gdLst>
                  <a:gd name="T0" fmla="*/ 45 w 89"/>
                  <a:gd name="T1" fmla="*/ 49 h 97"/>
                  <a:gd name="T2" fmla="*/ 43 w 89"/>
                  <a:gd name="T3" fmla="*/ 53 h 97"/>
                  <a:gd name="T4" fmla="*/ 42 w 89"/>
                  <a:gd name="T5" fmla="*/ 66 h 97"/>
                  <a:gd name="T6" fmla="*/ 41 w 89"/>
                  <a:gd name="T7" fmla="*/ 70 h 97"/>
                  <a:gd name="T8" fmla="*/ 40 w 89"/>
                  <a:gd name="T9" fmla="*/ 82 h 97"/>
                  <a:gd name="T10" fmla="*/ 34 w 89"/>
                  <a:gd name="T11" fmla="*/ 87 h 97"/>
                  <a:gd name="T12" fmla="*/ 22 w 89"/>
                  <a:gd name="T13" fmla="*/ 89 h 97"/>
                  <a:gd name="T14" fmla="*/ 13 w 89"/>
                  <a:gd name="T15" fmla="*/ 92 h 97"/>
                  <a:gd name="T16" fmla="*/ 1 w 89"/>
                  <a:gd name="T17" fmla="*/ 86 h 97"/>
                  <a:gd name="T18" fmla="*/ 6 w 89"/>
                  <a:gd name="T19" fmla="*/ 61 h 97"/>
                  <a:gd name="T20" fmla="*/ 6 w 89"/>
                  <a:gd name="T21" fmla="*/ 59 h 97"/>
                  <a:gd name="T22" fmla="*/ 9 w 89"/>
                  <a:gd name="T23" fmla="*/ 47 h 97"/>
                  <a:gd name="T24" fmla="*/ 21 w 89"/>
                  <a:gd name="T25" fmla="*/ 32 h 97"/>
                  <a:gd name="T26" fmla="*/ 21 w 89"/>
                  <a:gd name="T27" fmla="*/ 31 h 97"/>
                  <a:gd name="T28" fmla="*/ 35 w 89"/>
                  <a:gd name="T29" fmla="*/ 34 h 97"/>
                  <a:gd name="T30" fmla="*/ 39 w 89"/>
                  <a:gd name="T31" fmla="*/ 42 h 97"/>
                  <a:gd name="T32" fmla="*/ 41 w 89"/>
                  <a:gd name="T33" fmla="*/ 44 h 97"/>
                  <a:gd name="T34" fmla="*/ 41 w 89"/>
                  <a:gd name="T35" fmla="*/ 37 h 97"/>
                  <a:gd name="T36" fmla="*/ 42 w 89"/>
                  <a:gd name="T37" fmla="*/ 14 h 97"/>
                  <a:gd name="T38" fmla="*/ 40 w 89"/>
                  <a:gd name="T39" fmla="*/ 7 h 97"/>
                  <a:gd name="T40" fmla="*/ 43 w 89"/>
                  <a:gd name="T41" fmla="*/ 0 h 97"/>
                  <a:gd name="T42" fmla="*/ 44 w 89"/>
                  <a:gd name="T43" fmla="*/ 3 h 97"/>
                  <a:gd name="T44" fmla="*/ 47 w 89"/>
                  <a:gd name="T45" fmla="*/ 1 h 97"/>
                  <a:gd name="T46" fmla="*/ 52 w 89"/>
                  <a:gd name="T47" fmla="*/ 3 h 97"/>
                  <a:gd name="T48" fmla="*/ 48 w 89"/>
                  <a:gd name="T49" fmla="*/ 23 h 97"/>
                  <a:gd name="T50" fmla="*/ 50 w 89"/>
                  <a:gd name="T51" fmla="*/ 45 h 97"/>
                  <a:gd name="T52" fmla="*/ 53 w 89"/>
                  <a:gd name="T53" fmla="*/ 37 h 97"/>
                  <a:gd name="T54" fmla="*/ 60 w 89"/>
                  <a:gd name="T55" fmla="*/ 29 h 97"/>
                  <a:gd name="T56" fmla="*/ 70 w 89"/>
                  <a:gd name="T57" fmla="*/ 34 h 97"/>
                  <a:gd name="T58" fmla="*/ 78 w 89"/>
                  <a:gd name="T59" fmla="*/ 46 h 97"/>
                  <a:gd name="T60" fmla="*/ 83 w 89"/>
                  <a:gd name="T61" fmla="*/ 61 h 97"/>
                  <a:gd name="T62" fmla="*/ 83 w 89"/>
                  <a:gd name="T63" fmla="*/ 62 h 97"/>
                  <a:gd name="T64" fmla="*/ 88 w 89"/>
                  <a:gd name="T65" fmla="*/ 89 h 97"/>
                  <a:gd name="T66" fmla="*/ 79 w 89"/>
                  <a:gd name="T67" fmla="*/ 94 h 97"/>
                  <a:gd name="T68" fmla="*/ 59 w 89"/>
                  <a:gd name="T69" fmla="*/ 89 h 97"/>
                  <a:gd name="T70" fmla="*/ 48 w 89"/>
                  <a:gd name="T71" fmla="*/ 78 h 97"/>
                  <a:gd name="T72" fmla="*/ 46 w 89"/>
                  <a:gd name="T73" fmla="*/ 63 h 97"/>
                  <a:gd name="T74" fmla="*/ 46 w 89"/>
                  <a:gd name="T75" fmla="*/ 54 h 97"/>
                  <a:gd name="T76" fmla="*/ 45 w 89"/>
                  <a:gd name="T7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9" h="97">
                    <a:moveTo>
                      <a:pt x="45" y="49"/>
                    </a:moveTo>
                    <a:cubicBezTo>
                      <a:pt x="43" y="50"/>
                      <a:pt x="42" y="51"/>
                      <a:pt x="43" y="53"/>
                    </a:cubicBezTo>
                    <a:cubicBezTo>
                      <a:pt x="45" y="58"/>
                      <a:pt x="45" y="62"/>
                      <a:pt x="42" y="66"/>
                    </a:cubicBezTo>
                    <a:cubicBezTo>
                      <a:pt x="42" y="67"/>
                      <a:pt x="42" y="69"/>
                      <a:pt x="41" y="70"/>
                    </a:cubicBezTo>
                    <a:cubicBezTo>
                      <a:pt x="41" y="74"/>
                      <a:pt x="41" y="78"/>
                      <a:pt x="40" y="82"/>
                    </a:cubicBezTo>
                    <a:cubicBezTo>
                      <a:pt x="39" y="85"/>
                      <a:pt x="37" y="87"/>
                      <a:pt x="34" y="87"/>
                    </a:cubicBezTo>
                    <a:cubicBezTo>
                      <a:pt x="30" y="88"/>
                      <a:pt x="26" y="88"/>
                      <a:pt x="22" y="89"/>
                    </a:cubicBezTo>
                    <a:cubicBezTo>
                      <a:pt x="19" y="90"/>
                      <a:pt x="15" y="91"/>
                      <a:pt x="13" y="92"/>
                    </a:cubicBezTo>
                    <a:cubicBezTo>
                      <a:pt x="5" y="96"/>
                      <a:pt x="1" y="94"/>
                      <a:pt x="1" y="86"/>
                    </a:cubicBezTo>
                    <a:cubicBezTo>
                      <a:pt x="0" y="77"/>
                      <a:pt x="1" y="69"/>
                      <a:pt x="6" y="61"/>
                    </a:cubicBezTo>
                    <a:cubicBezTo>
                      <a:pt x="6" y="61"/>
                      <a:pt x="6" y="60"/>
                      <a:pt x="6" y="59"/>
                    </a:cubicBezTo>
                    <a:cubicBezTo>
                      <a:pt x="5" y="55"/>
                      <a:pt x="6" y="51"/>
                      <a:pt x="9" y="47"/>
                    </a:cubicBezTo>
                    <a:cubicBezTo>
                      <a:pt x="13" y="42"/>
                      <a:pt x="17" y="37"/>
                      <a:pt x="21" y="32"/>
                    </a:cubicBezTo>
                    <a:cubicBezTo>
                      <a:pt x="21" y="32"/>
                      <a:pt x="21" y="31"/>
                      <a:pt x="21" y="31"/>
                    </a:cubicBezTo>
                    <a:cubicBezTo>
                      <a:pt x="27" y="25"/>
                      <a:pt x="32" y="26"/>
                      <a:pt x="35" y="34"/>
                    </a:cubicBezTo>
                    <a:cubicBezTo>
                      <a:pt x="36" y="37"/>
                      <a:pt x="38" y="40"/>
                      <a:pt x="39" y="42"/>
                    </a:cubicBezTo>
                    <a:cubicBezTo>
                      <a:pt x="39" y="43"/>
                      <a:pt x="40" y="43"/>
                      <a:pt x="41" y="44"/>
                    </a:cubicBezTo>
                    <a:cubicBezTo>
                      <a:pt x="41" y="42"/>
                      <a:pt x="41" y="39"/>
                      <a:pt x="41" y="37"/>
                    </a:cubicBezTo>
                    <a:cubicBezTo>
                      <a:pt x="42" y="29"/>
                      <a:pt x="42" y="22"/>
                      <a:pt x="42" y="14"/>
                    </a:cubicBezTo>
                    <a:cubicBezTo>
                      <a:pt x="42" y="12"/>
                      <a:pt x="41" y="9"/>
                      <a:pt x="40" y="7"/>
                    </a:cubicBezTo>
                    <a:cubicBezTo>
                      <a:pt x="39" y="4"/>
                      <a:pt x="39" y="2"/>
                      <a:pt x="43" y="0"/>
                    </a:cubicBezTo>
                    <a:cubicBezTo>
                      <a:pt x="43" y="1"/>
                      <a:pt x="44" y="2"/>
                      <a:pt x="44" y="3"/>
                    </a:cubicBezTo>
                    <a:cubicBezTo>
                      <a:pt x="46" y="2"/>
                      <a:pt x="46" y="1"/>
                      <a:pt x="47" y="1"/>
                    </a:cubicBezTo>
                    <a:cubicBezTo>
                      <a:pt x="48" y="1"/>
                      <a:pt x="50" y="2"/>
                      <a:pt x="52" y="3"/>
                    </a:cubicBezTo>
                    <a:cubicBezTo>
                      <a:pt x="48" y="10"/>
                      <a:pt x="48" y="16"/>
                      <a:pt x="48" y="23"/>
                    </a:cubicBezTo>
                    <a:cubicBezTo>
                      <a:pt x="48" y="30"/>
                      <a:pt x="46" y="37"/>
                      <a:pt x="50" y="45"/>
                    </a:cubicBezTo>
                    <a:cubicBezTo>
                      <a:pt x="51" y="42"/>
                      <a:pt x="52" y="40"/>
                      <a:pt x="53" y="37"/>
                    </a:cubicBezTo>
                    <a:cubicBezTo>
                      <a:pt x="55" y="33"/>
                      <a:pt x="56" y="29"/>
                      <a:pt x="60" y="29"/>
                    </a:cubicBezTo>
                    <a:cubicBezTo>
                      <a:pt x="65" y="28"/>
                      <a:pt x="67" y="31"/>
                      <a:pt x="70" y="34"/>
                    </a:cubicBezTo>
                    <a:cubicBezTo>
                      <a:pt x="73" y="38"/>
                      <a:pt x="75" y="42"/>
                      <a:pt x="78" y="46"/>
                    </a:cubicBezTo>
                    <a:cubicBezTo>
                      <a:pt x="82" y="50"/>
                      <a:pt x="85" y="55"/>
                      <a:pt x="83" y="61"/>
                    </a:cubicBezTo>
                    <a:cubicBezTo>
                      <a:pt x="83" y="61"/>
                      <a:pt x="83" y="62"/>
                      <a:pt x="83" y="62"/>
                    </a:cubicBezTo>
                    <a:cubicBezTo>
                      <a:pt x="89" y="71"/>
                      <a:pt x="89" y="80"/>
                      <a:pt x="88" y="89"/>
                    </a:cubicBezTo>
                    <a:cubicBezTo>
                      <a:pt x="88" y="94"/>
                      <a:pt x="84" y="97"/>
                      <a:pt x="79" y="94"/>
                    </a:cubicBezTo>
                    <a:cubicBezTo>
                      <a:pt x="73" y="91"/>
                      <a:pt x="66" y="90"/>
                      <a:pt x="59" y="89"/>
                    </a:cubicBezTo>
                    <a:cubicBezTo>
                      <a:pt x="51" y="87"/>
                      <a:pt x="49" y="86"/>
                      <a:pt x="48" y="78"/>
                    </a:cubicBezTo>
                    <a:cubicBezTo>
                      <a:pt x="48" y="73"/>
                      <a:pt x="48" y="68"/>
                      <a:pt x="46" y="63"/>
                    </a:cubicBezTo>
                    <a:cubicBezTo>
                      <a:pt x="44" y="61"/>
                      <a:pt x="46" y="57"/>
                      <a:pt x="46" y="54"/>
                    </a:cubicBezTo>
                    <a:cubicBezTo>
                      <a:pt x="47" y="51"/>
                      <a:pt x="47" y="51"/>
                      <a:pt x="45" y="49"/>
                    </a:cubicBezTo>
                    <a:close/>
                  </a:path>
                </a:pathLst>
              </a:custGeom>
              <a:grpFill/>
              <a:ln>
                <a:noFill/>
              </a:ln>
              <a:effectLst>
                <a:outerShdw blurRad="25400" dist="12700" dir="2700000" algn="tl" rotWithShape="0">
                  <a:prstClr val="black">
                    <a:alpha val="40000"/>
                  </a:prstClr>
                </a:outerShdw>
              </a:effectLst>
            </p:spPr>
            <p:txBody>
              <a:bodyPr/>
              <a:lstStyle/>
              <a:p>
                <a:pPr>
                  <a:defRPr/>
                </a:pPr>
                <a:endParaRPr lang="en-US" dirty="0"/>
              </a:p>
            </p:txBody>
          </p:sp>
          <p:sp>
            <p:nvSpPr>
              <p:cNvPr id="45" name="Rad 44">
                <a:extLst>
                  <a:ext uri="{FF2B5EF4-FFF2-40B4-BE49-F238E27FC236}">
                    <a16:creationId xmlns:a16="http://schemas.microsoft.com/office/drawing/2014/main" id="{220D629F-D1FC-E94D-BBB1-66824C15F685}"/>
                  </a:ext>
                </a:extLst>
              </p:cNvPr>
              <p:cNvSpPr/>
              <p:nvPr/>
            </p:nvSpPr>
            <p:spPr bwMode="gray">
              <a:xfrm>
                <a:off x="9458426" y="1555200"/>
                <a:ext cx="954999" cy="954999"/>
              </a:xfrm>
              <a:prstGeom prst="donut">
                <a:avLst>
                  <a:gd name="adj" fmla="val 13271"/>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sp>
            <p:nvSpPr>
              <p:cNvPr id="51" name="Halbbogen 50">
                <a:extLst>
                  <a:ext uri="{FF2B5EF4-FFF2-40B4-BE49-F238E27FC236}">
                    <a16:creationId xmlns:a16="http://schemas.microsoft.com/office/drawing/2014/main" id="{AFD7FF43-5E6D-A042-A82C-88419BEDC11C}"/>
                  </a:ext>
                </a:extLst>
              </p:cNvPr>
              <p:cNvSpPr/>
              <p:nvPr/>
            </p:nvSpPr>
            <p:spPr bwMode="gray">
              <a:xfrm rot="5400000">
                <a:off x="9458424" y="1555203"/>
                <a:ext cx="954999" cy="955000"/>
              </a:xfrm>
              <a:prstGeom prst="blockArc">
                <a:avLst>
                  <a:gd name="adj1" fmla="val 10800000"/>
                  <a:gd name="adj2" fmla="val 9220455"/>
                  <a:gd name="adj3" fmla="val 13074"/>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grpSp>
        <p:grpSp>
          <p:nvGrpSpPr>
            <p:cNvPr id="2" name="Gruppieren 1">
              <a:extLst>
                <a:ext uri="{FF2B5EF4-FFF2-40B4-BE49-F238E27FC236}">
                  <a16:creationId xmlns:a16="http://schemas.microsoft.com/office/drawing/2014/main" id="{1B00E3D4-604E-E54E-B679-AB5F888CCC02}"/>
                </a:ext>
              </a:extLst>
            </p:cNvPr>
            <p:cNvGrpSpPr/>
            <p:nvPr/>
          </p:nvGrpSpPr>
          <p:grpSpPr>
            <a:xfrm>
              <a:off x="10551410" y="1555200"/>
              <a:ext cx="955000" cy="955003"/>
              <a:chOff x="10551410" y="1555200"/>
              <a:chExt cx="955000" cy="955003"/>
            </a:xfrm>
            <a:grpFill/>
          </p:grpSpPr>
          <p:grpSp>
            <p:nvGrpSpPr>
              <p:cNvPr id="38" name="Gruppieren 37">
                <a:extLst>
                  <a:ext uri="{FF2B5EF4-FFF2-40B4-BE49-F238E27FC236}">
                    <a16:creationId xmlns:a16="http://schemas.microsoft.com/office/drawing/2014/main" id="{78943A75-D242-904B-A964-922DF14B4806}"/>
                  </a:ext>
                </a:extLst>
              </p:cNvPr>
              <p:cNvGrpSpPr/>
              <p:nvPr/>
            </p:nvGrpSpPr>
            <p:grpSpPr>
              <a:xfrm>
                <a:off x="10766765" y="1849197"/>
                <a:ext cx="524289" cy="367003"/>
                <a:chOff x="7879298" y="3053614"/>
                <a:chExt cx="580702" cy="406492"/>
              </a:xfrm>
              <a:grpFill/>
            </p:grpSpPr>
            <p:sp>
              <p:nvSpPr>
                <p:cNvPr id="39" name="Freeform 1705">
                  <a:extLst>
                    <a:ext uri="{FF2B5EF4-FFF2-40B4-BE49-F238E27FC236}">
                      <a16:creationId xmlns:a16="http://schemas.microsoft.com/office/drawing/2014/main" id="{7C671406-55AB-C34F-9273-5C0D2695EA7C}"/>
                    </a:ext>
                  </a:extLst>
                </p:cNvPr>
                <p:cNvSpPr>
                  <a:spLocks/>
                </p:cNvSpPr>
                <p:nvPr/>
              </p:nvSpPr>
              <p:spPr bwMode="auto">
                <a:xfrm>
                  <a:off x="8190554" y="3053614"/>
                  <a:ext cx="269446" cy="406492"/>
                </a:xfrm>
                <a:custGeom>
                  <a:avLst/>
                  <a:gdLst>
                    <a:gd name="T0" fmla="*/ 13 w 49"/>
                    <a:gd name="T1" fmla="*/ 35 h 74"/>
                    <a:gd name="T2" fmla="*/ 8 w 49"/>
                    <a:gd name="T3" fmla="*/ 34 h 74"/>
                    <a:gd name="T4" fmla="*/ 0 w 49"/>
                    <a:gd name="T5" fmla="*/ 23 h 74"/>
                    <a:gd name="T6" fmla="*/ 24 w 49"/>
                    <a:gd name="T7" fmla="*/ 3 h 74"/>
                    <a:gd name="T8" fmla="*/ 36 w 49"/>
                    <a:gd name="T9" fmla="*/ 12 h 74"/>
                    <a:gd name="T10" fmla="*/ 49 w 49"/>
                    <a:gd name="T11" fmla="*/ 54 h 74"/>
                    <a:gd name="T12" fmla="*/ 27 w 49"/>
                    <a:gd name="T13" fmla="*/ 72 h 74"/>
                    <a:gd name="T14" fmla="*/ 16 w 49"/>
                    <a:gd name="T15" fmla="*/ 60 h 74"/>
                    <a:gd name="T16" fmla="*/ 16 w 49"/>
                    <a:gd name="T17" fmla="*/ 53 h 74"/>
                    <a:gd name="T18" fmla="*/ 17 w 49"/>
                    <a:gd name="T19" fmla="*/ 45 h 74"/>
                    <a:gd name="T20" fmla="*/ 12 w 49"/>
                    <a:gd name="T21" fmla="*/ 49 h 74"/>
                    <a:gd name="T22" fmla="*/ 10 w 49"/>
                    <a:gd name="T23" fmla="*/ 55 h 74"/>
                    <a:gd name="T24" fmla="*/ 10 w 49"/>
                    <a:gd name="T25" fmla="*/ 62 h 74"/>
                    <a:gd name="T26" fmla="*/ 13 w 49"/>
                    <a:gd name="T27"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74">
                      <a:moveTo>
                        <a:pt x="13" y="35"/>
                      </a:moveTo>
                      <a:cubicBezTo>
                        <a:pt x="11" y="35"/>
                        <a:pt x="10" y="34"/>
                        <a:pt x="8" y="34"/>
                      </a:cubicBezTo>
                      <a:cubicBezTo>
                        <a:pt x="3" y="32"/>
                        <a:pt x="0" y="28"/>
                        <a:pt x="0" y="23"/>
                      </a:cubicBezTo>
                      <a:cubicBezTo>
                        <a:pt x="0" y="9"/>
                        <a:pt x="12" y="0"/>
                        <a:pt x="24" y="3"/>
                      </a:cubicBezTo>
                      <a:cubicBezTo>
                        <a:pt x="29" y="5"/>
                        <a:pt x="33" y="8"/>
                        <a:pt x="36" y="12"/>
                      </a:cubicBezTo>
                      <a:cubicBezTo>
                        <a:pt x="44" y="24"/>
                        <a:pt x="49" y="38"/>
                        <a:pt x="49" y="54"/>
                      </a:cubicBezTo>
                      <a:cubicBezTo>
                        <a:pt x="49" y="66"/>
                        <a:pt x="39" y="74"/>
                        <a:pt x="27" y="72"/>
                      </a:cubicBezTo>
                      <a:cubicBezTo>
                        <a:pt x="20" y="71"/>
                        <a:pt x="16" y="67"/>
                        <a:pt x="16" y="60"/>
                      </a:cubicBezTo>
                      <a:cubicBezTo>
                        <a:pt x="16" y="57"/>
                        <a:pt x="16" y="55"/>
                        <a:pt x="16" y="53"/>
                      </a:cubicBezTo>
                      <a:cubicBezTo>
                        <a:pt x="16" y="50"/>
                        <a:pt x="17" y="48"/>
                        <a:pt x="17" y="45"/>
                      </a:cubicBezTo>
                      <a:cubicBezTo>
                        <a:pt x="14" y="45"/>
                        <a:pt x="13" y="47"/>
                        <a:pt x="12" y="49"/>
                      </a:cubicBezTo>
                      <a:cubicBezTo>
                        <a:pt x="11" y="51"/>
                        <a:pt x="10" y="53"/>
                        <a:pt x="10" y="55"/>
                      </a:cubicBezTo>
                      <a:cubicBezTo>
                        <a:pt x="10" y="58"/>
                        <a:pt x="10" y="60"/>
                        <a:pt x="10" y="62"/>
                      </a:cubicBezTo>
                      <a:cubicBezTo>
                        <a:pt x="7" y="60"/>
                        <a:pt x="7" y="55"/>
                        <a:pt x="13" y="35"/>
                      </a:cubicBezTo>
                      <a:close/>
                    </a:path>
                  </a:pathLst>
                </a:custGeom>
                <a:grpFill/>
                <a:ln>
                  <a:noFill/>
                </a:ln>
                <a:effectLst>
                  <a:outerShdw blurRad="25400" dist="12700" dir="2700000" algn="tl" rotWithShape="0">
                    <a:prstClr val="black">
                      <a:alpha val="40000"/>
                    </a:prstClr>
                  </a:outerShdw>
                </a:effectLst>
              </p:spPr>
              <p:txBody>
                <a:bodyPr/>
                <a:lstStyle/>
                <a:p>
                  <a:pPr>
                    <a:defRPr/>
                  </a:pPr>
                  <a:endParaRPr lang="en-US" dirty="0"/>
                </a:p>
              </p:txBody>
            </p:sp>
            <p:sp>
              <p:nvSpPr>
                <p:cNvPr id="40" name="Freeform 1706">
                  <a:extLst>
                    <a:ext uri="{FF2B5EF4-FFF2-40B4-BE49-F238E27FC236}">
                      <a16:creationId xmlns:a16="http://schemas.microsoft.com/office/drawing/2014/main" id="{5C5C8DF2-2A1D-874E-ABC1-A28C74B447E6}"/>
                    </a:ext>
                  </a:extLst>
                </p:cNvPr>
                <p:cNvSpPr>
                  <a:spLocks/>
                </p:cNvSpPr>
                <p:nvPr/>
              </p:nvSpPr>
              <p:spPr bwMode="auto">
                <a:xfrm>
                  <a:off x="7879298" y="3058260"/>
                  <a:ext cx="278737" cy="394878"/>
                </a:xfrm>
                <a:custGeom>
                  <a:avLst/>
                  <a:gdLst>
                    <a:gd name="T0" fmla="*/ 40 w 51"/>
                    <a:gd name="T1" fmla="*/ 61 h 72"/>
                    <a:gd name="T2" fmla="*/ 32 w 51"/>
                    <a:gd name="T3" fmla="*/ 44 h 72"/>
                    <a:gd name="T4" fmla="*/ 34 w 51"/>
                    <a:gd name="T5" fmla="*/ 54 h 72"/>
                    <a:gd name="T6" fmla="*/ 33 w 51"/>
                    <a:gd name="T7" fmla="*/ 61 h 72"/>
                    <a:gd name="T8" fmla="*/ 18 w 51"/>
                    <a:gd name="T9" fmla="*/ 72 h 72"/>
                    <a:gd name="T10" fmla="*/ 0 w 51"/>
                    <a:gd name="T11" fmla="*/ 52 h 72"/>
                    <a:gd name="T12" fmla="*/ 15 w 51"/>
                    <a:gd name="T13" fmla="*/ 9 h 72"/>
                    <a:gd name="T14" fmla="*/ 36 w 51"/>
                    <a:gd name="T15" fmla="*/ 2 h 72"/>
                    <a:gd name="T16" fmla="*/ 49 w 51"/>
                    <a:gd name="T17" fmla="*/ 24 h 72"/>
                    <a:gd name="T18" fmla="*/ 40 w 51"/>
                    <a:gd name="T19" fmla="*/ 33 h 72"/>
                    <a:gd name="T20" fmla="*/ 36 w 51"/>
                    <a:gd name="T21" fmla="*/ 34 h 72"/>
                    <a:gd name="T22" fmla="*/ 41 w 51"/>
                    <a:gd name="T23" fmla="*/ 60 h 72"/>
                    <a:gd name="T24" fmla="*/ 41 w 51"/>
                    <a:gd name="T25" fmla="*/ 62 h 72"/>
                    <a:gd name="T26" fmla="*/ 40 w 51"/>
                    <a:gd name="T27" fmla="*/ 6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40" y="61"/>
                      </a:moveTo>
                      <a:cubicBezTo>
                        <a:pt x="40" y="55"/>
                        <a:pt x="41" y="47"/>
                        <a:pt x="32" y="44"/>
                      </a:cubicBezTo>
                      <a:cubicBezTo>
                        <a:pt x="33" y="48"/>
                        <a:pt x="34" y="51"/>
                        <a:pt x="34" y="54"/>
                      </a:cubicBezTo>
                      <a:cubicBezTo>
                        <a:pt x="34" y="56"/>
                        <a:pt x="34" y="59"/>
                        <a:pt x="33" y="61"/>
                      </a:cubicBezTo>
                      <a:cubicBezTo>
                        <a:pt x="32" y="68"/>
                        <a:pt x="26" y="72"/>
                        <a:pt x="18" y="72"/>
                      </a:cubicBezTo>
                      <a:cubicBezTo>
                        <a:pt x="7" y="71"/>
                        <a:pt x="0" y="64"/>
                        <a:pt x="0" y="52"/>
                      </a:cubicBezTo>
                      <a:cubicBezTo>
                        <a:pt x="1" y="36"/>
                        <a:pt x="5" y="22"/>
                        <a:pt x="15" y="9"/>
                      </a:cubicBezTo>
                      <a:cubicBezTo>
                        <a:pt x="20" y="3"/>
                        <a:pt x="27" y="0"/>
                        <a:pt x="36" y="2"/>
                      </a:cubicBezTo>
                      <a:cubicBezTo>
                        <a:pt x="44" y="5"/>
                        <a:pt x="51" y="16"/>
                        <a:pt x="49" y="24"/>
                      </a:cubicBezTo>
                      <a:cubicBezTo>
                        <a:pt x="48" y="30"/>
                        <a:pt x="45" y="32"/>
                        <a:pt x="40" y="33"/>
                      </a:cubicBezTo>
                      <a:cubicBezTo>
                        <a:pt x="39" y="34"/>
                        <a:pt x="38" y="34"/>
                        <a:pt x="36" y="34"/>
                      </a:cubicBezTo>
                      <a:cubicBezTo>
                        <a:pt x="40" y="43"/>
                        <a:pt x="42" y="51"/>
                        <a:pt x="41" y="60"/>
                      </a:cubicBezTo>
                      <a:cubicBezTo>
                        <a:pt x="41" y="61"/>
                        <a:pt x="41" y="61"/>
                        <a:pt x="41" y="62"/>
                      </a:cubicBezTo>
                      <a:cubicBezTo>
                        <a:pt x="41" y="61"/>
                        <a:pt x="40" y="61"/>
                        <a:pt x="40" y="61"/>
                      </a:cubicBezTo>
                      <a:close/>
                    </a:path>
                  </a:pathLst>
                </a:custGeom>
                <a:grpFill/>
                <a:ln>
                  <a:noFill/>
                </a:ln>
                <a:effectLst>
                  <a:outerShdw blurRad="25400" dist="12700" dir="2700000" algn="tl" rotWithShape="0">
                    <a:prstClr val="black">
                      <a:alpha val="40000"/>
                    </a:prstClr>
                  </a:outerShdw>
                </a:effectLst>
              </p:spPr>
              <p:txBody>
                <a:bodyPr/>
                <a:lstStyle/>
                <a:p>
                  <a:pPr>
                    <a:defRPr/>
                  </a:pPr>
                  <a:endParaRPr lang="en-US" dirty="0"/>
                </a:p>
              </p:txBody>
            </p:sp>
          </p:grpSp>
          <p:sp>
            <p:nvSpPr>
              <p:cNvPr id="46" name="Rad 45">
                <a:extLst>
                  <a:ext uri="{FF2B5EF4-FFF2-40B4-BE49-F238E27FC236}">
                    <a16:creationId xmlns:a16="http://schemas.microsoft.com/office/drawing/2014/main" id="{F524EF1F-E8F9-B44B-B2D6-E4342A23EAB0}"/>
                  </a:ext>
                </a:extLst>
              </p:cNvPr>
              <p:cNvSpPr/>
              <p:nvPr/>
            </p:nvSpPr>
            <p:spPr bwMode="gray">
              <a:xfrm>
                <a:off x="10551411" y="1555200"/>
                <a:ext cx="954999" cy="954999"/>
              </a:xfrm>
              <a:prstGeom prst="donut">
                <a:avLst>
                  <a:gd name="adj" fmla="val 13271"/>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sp>
            <p:nvSpPr>
              <p:cNvPr id="52" name="Halbbogen 51">
                <a:extLst>
                  <a:ext uri="{FF2B5EF4-FFF2-40B4-BE49-F238E27FC236}">
                    <a16:creationId xmlns:a16="http://schemas.microsoft.com/office/drawing/2014/main" id="{01124D11-C5EE-DD49-A1BA-BD5058C6BB34}"/>
                  </a:ext>
                </a:extLst>
              </p:cNvPr>
              <p:cNvSpPr/>
              <p:nvPr/>
            </p:nvSpPr>
            <p:spPr bwMode="gray">
              <a:xfrm rot="5400000">
                <a:off x="10551410" y="1555204"/>
                <a:ext cx="954999" cy="955000"/>
              </a:xfrm>
              <a:prstGeom prst="blockArc">
                <a:avLst>
                  <a:gd name="adj1" fmla="val 10800000"/>
                  <a:gd name="adj2" fmla="val 3336866"/>
                  <a:gd name="adj3" fmla="val 13237"/>
                </a:avLst>
              </a:prstGeom>
              <a:grpFill/>
              <a:ln w="12700">
                <a:noFill/>
                <a:miter lim="800000"/>
                <a:headEnd/>
                <a:tailEnd/>
              </a:ln>
              <a:effectLst>
                <a:innerShdw blurRad="38100" dist="25400" dir="13500000">
                  <a:prstClr val="black">
                    <a:alpha val="50000"/>
                  </a:prstClr>
                </a:innerShdw>
              </a:effectLst>
            </p:spPr>
            <p:txBody>
              <a:bodyPr lIns="108000" tIns="108000" rIns="144000" bIns="72000" anchor="ctr"/>
              <a:lstStyle/>
              <a:p>
                <a:pPr marL="190800" indent="-190800" algn="ctr">
                  <a:lnSpc>
                    <a:spcPct val="95000"/>
                  </a:lnSpc>
                  <a:spcAft>
                    <a:spcPts val="800"/>
                  </a:spcAft>
                  <a:buClr>
                    <a:srgbClr val="969696"/>
                  </a:buClr>
                  <a:buFont typeface="Wingdings" pitchFamily="2" charset="2"/>
                  <a:buChar char="§"/>
                  <a:defRPr/>
                </a:pPr>
                <a:endParaRPr lang="en-US" sz="1600" noProof="1">
                  <a:solidFill>
                    <a:srgbClr val="000000"/>
                  </a:solidFill>
                  <a:cs typeface="Arial" charset="0"/>
                </a:endParaRPr>
              </a:p>
            </p:txBody>
          </p:sp>
        </p:grpSp>
        <p:grpSp>
          <p:nvGrpSpPr>
            <p:cNvPr id="8" name="Gruppieren 7">
              <a:extLst>
                <a:ext uri="{FF2B5EF4-FFF2-40B4-BE49-F238E27FC236}">
                  <a16:creationId xmlns:a16="http://schemas.microsoft.com/office/drawing/2014/main" id="{1E1C1194-60E1-5147-A673-8A23B29A7CAB}"/>
                </a:ext>
              </a:extLst>
            </p:cNvPr>
            <p:cNvGrpSpPr/>
            <p:nvPr/>
          </p:nvGrpSpPr>
          <p:grpSpPr>
            <a:xfrm>
              <a:off x="2707992" y="4698793"/>
              <a:ext cx="2523171" cy="480251"/>
              <a:chOff x="2707992" y="4698793"/>
              <a:chExt cx="2523171" cy="480251"/>
            </a:xfrm>
            <a:grpFill/>
          </p:grpSpPr>
          <p:cxnSp>
            <p:nvCxnSpPr>
              <p:cNvPr id="59" name="Gerade Verbindung 58">
                <a:extLst>
                  <a:ext uri="{FF2B5EF4-FFF2-40B4-BE49-F238E27FC236}">
                    <a16:creationId xmlns:a16="http://schemas.microsoft.com/office/drawing/2014/main" id="{05DCF56F-549D-4643-A891-1419A55E1414}"/>
                  </a:ext>
                </a:extLst>
              </p:cNvPr>
              <p:cNvCxnSpPr/>
              <p:nvPr/>
            </p:nvCxnSpPr>
            <p:spPr>
              <a:xfrm flipH="1">
                <a:off x="2707992" y="5179044"/>
                <a:ext cx="1594104"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BC5473F9-3882-4449-809F-C19CD2058722}"/>
                  </a:ext>
                </a:extLst>
              </p:cNvPr>
              <p:cNvSpPr txBox="1"/>
              <p:nvPr/>
            </p:nvSpPr>
            <p:spPr>
              <a:xfrm>
                <a:off x="3453132" y="4698793"/>
                <a:ext cx="1778031" cy="387286"/>
              </a:xfrm>
              <a:prstGeom prst="rect">
                <a:avLst/>
              </a:prstGeom>
              <a:solidFill>
                <a:schemeClr val="accent1">
                  <a:lumMod val="60000"/>
                  <a:lumOff val="40000"/>
                </a:schemeClr>
              </a:solidFill>
            </p:spPr>
            <p:txBody>
              <a:bodyPr lIns="0">
                <a:spAutoFit/>
              </a:bodyPr>
              <a:lstStyle/>
              <a:p>
                <a:pPr algn="ctr">
                  <a:lnSpc>
                    <a:spcPct val="95000"/>
                  </a:lnSpc>
                  <a:spcAft>
                    <a:spcPts val="800"/>
                  </a:spcAft>
                  <a:defRPr/>
                </a:pPr>
                <a:r>
                  <a:rPr lang="es-CO" sz="2000" b="1" dirty="0">
                    <a:solidFill>
                      <a:srgbClr val="003794"/>
                    </a:solidFill>
                  </a:rPr>
                  <a:t>Glicemia</a:t>
                </a:r>
                <a:endParaRPr lang="en-US" sz="2000" b="1" noProof="1">
                  <a:solidFill>
                    <a:srgbClr val="003794"/>
                  </a:solidFill>
                </a:endParaRPr>
              </a:p>
            </p:txBody>
          </p:sp>
        </p:grpSp>
        <p:grpSp>
          <p:nvGrpSpPr>
            <p:cNvPr id="9" name="Gruppieren 8">
              <a:extLst>
                <a:ext uri="{FF2B5EF4-FFF2-40B4-BE49-F238E27FC236}">
                  <a16:creationId xmlns:a16="http://schemas.microsoft.com/office/drawing/2014/main" id="{0A4D846D-B90D-A24A-8CC7-24B12DB20838}"/>
                </a:ext>
              </a:extLst>
            </p:cNvPr>
            <p:cNvGrpSpPr/>
            <p:nvPr/>
          </p:nvGrpSpPr>
          <p:grpSpPr>
            <a:xfrm>
              <a:off x="4753946" y="4313085"/>
              <a:ext cx="3157132" cy="1093594"/>
              <a:chOff x="4753946" y="4313085"/>
              <a:chExt cx="3157132" cy="1093594"/>
            </a:xfrm>
            <a:grpFill/>
          </p:grpSpPr>
          <p:grpSp>
            <p:nvGrpSpPr>
              <p:cNvPr id="66" name="Gruppieren 65">
                <a:extLst>
                  <a:ext uri="{FF2B5EF4-FFF2-40B4-BE49-F238E27FC236}">
                    <a16:creationId xmlns:a16="http://schemas.microsoft.com/office/drawing/2014/main" id="{1B77D682-6412-9D4F-A39C-555F67C98C9E}"/>
                  </a:ext>
                </a:extLst>
              </p:cNvPr>
              <p:cNvGrpSpPr/>
              <p:nvPr/>
            </p:nvGrpSpPr>
            <p:grpSpPr>
              <a:xfrm>
                <a:off x="5092937" y="4313085"/>
                <a:ext cx="1172620" cy="601003"/>
                <a:chOff x="-2098675" y="1912710"/>
                <a:chExt cx="1360197" cy="697141"/>
              </a:xfrm>
              <a:grpFill/>
              <a:effectLst>
                <a:outerShdw blurRad="25400" dist="12700" dir="2700000" algn="tl" rotWithShape="0">
                  <a:prstClr val="black">
                    <a:alpha val="40000"/>
                  </a:prstClr>
                </a:outerShdw>
              </a:effectLst>
            </p:grpSpPr>
            <p:sp>
              <p:nvSpPr>
                <p:cNvPr id="67" name="Freeform 1747">
                  <a:extLst>
                    <a:ext uri="{FF2B5EF4-FFF2-40B4-BE49-F238E27FC236}">
                      <a16:creationId xmlns:a16="http://schemas.microsoft.com/office/drawing/2014/main" id="{AE6C9396-3B0A-1B44-9523-6BFECE145E6F}"/>
                    </a:ext>
                  </a:extLst>
                </p:cNvPr>
                <p:cNvSpPr>
                  <a:spLocks/>
                </p:cNvSpPr>
                <p:nvPr/>
              </p:nvSpPr>
              <p:spPr bwMode="auto">
                <a:xfrm>
                  <a:off x="-2098675" y="2452688"/>
                  <a:ext cx="160337" cy="157163"/>
                </a:xfrm>
                <a:custGeom>
                  <a:avLst/>
                  <a:gdLst>
                    <a:gd name="T0" fmla="*/ 41 w 43"/>
                    <a:gd name="T1" fmla="*/ 27 h 42"/>
                    <a:gd name="T2" fmla="*/ 15 w 43"/>
                    <a:gd name="T3" fmla="*/ 2 h 42"/>
                    <a:gd name="T4" fmla="*/ 9 w 43"/>
                    <a:gd name="T5" fmla="*/ 2 h 42"/>
                    <a:gd name="T6" fmla="*/ 9 w 43"/>
                    <a:gd name="T7" fmla="*/ 8 h 42"/>
                    <a:gd name="T8" fmla="*/ 13 w 43"/>
                    <a:gd name="T9" fmla="*/ 12 h 42"/>
                    <a:gd name="T10" fmla="*/ 0 w 43"/>
                    <a:gd name="T11" fmla="*/ 25 h 42"/>
                    <a:gd name="T12" fmla="*/ 17 w 43"/>
                    <a:gd name="T13" fmla="*/ 42 h 42"/>
                    <a:gd name="T14" fmla="*/ 30 w 43"/>
                    <a:gd name="T15" fmla="*/ 29 h 42"/>
                    <a:gd name="T16" fmla="*/ 35 w 43"/>
                    <a:gd name="T17" fmla="*/ 34 h 42"/>
                    <a:gd name="T18" fmla="*/ 41 w 43"/>
                    <a:gd name="T19" fmla="*/ 34 h 42"/>
                    <a:gd name="T20" fmla="*/ 41 w 43"/>
                    <a:gd name="T21"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2">
                      <a:moveTo>
                        <a:pt x="41" y="27"/>
                      </a:moveTo>
                      <a:cubicBezTo>
                        <a:pt x="15" y="2"/>
                        <a:pt x="15" y="2"/>
                        <a:pt x="15" y="2"/>
                      </a:cubicBezTo>
                      <a:cubicBezTo>
                        <a:pt x="14" y="0"/>
                        <a:pt x="11" y="0"/>
                        <a:pt x="9" y="2"/>
                      </a:cubicBezTo>
                      <a:cubicBezTo>
                        <a:pt x="7" y="3"/>
                        <a:pt x="7" y="6"/>
                        <a:pt x="9" y="8"/>
                      </a:cubicBezTo>
                      <a:cubicBezTo>
                        <a:pt x="13" y="12"/>
                        <a:pt x="13" y="12"/>
                        <a:pt x="13" y="12"/>
                      </a:cubicBezTo>
                      <a:cubicBezTo>
                        <a:pt x="0" y="25"/>
                        <a:pt x="0" y="25"/>
                        <a:pt x="0" y="25"/>
                      </a:cubicBezTo>
                      <a:cubicBezTo>
                        <a:pt x="17" y="42"/>
                        <a:pt x="17" y="42"/>
                        <a:pt x="17" y="42"/>
                      </a:cubicBezTo>
                      <a:cubicBezTo>
                        <a:pt x="30" y="29"/>
                        <a:pt x="30" y="29"/>
                        <a:pt x="30" y="29"/>
                      </a:cubicBezTo>
                      <a:cubicBezTo>
                        <a:pt x="35" y="34"/>
                        <a:pt x="35" y="34"/>
                        <a:pt x="35" y="34"/>
                      </a:cubicBezTo>
                      <a:cubicBezTo>
                        <a:pt x="36" y="36"/>
                        <a:pt x="40" y="36"/>
                        <a:pt x="41" y="34"/>
                      </a:cubicBezTo>
                      <a:cubicBezTo>
                        <a:pt x="43" y="32"/>
                        <a:pt x="43" y="29"/>
                        <a:pt x="41" y="27"/>
                      </a:cubicBezTo>
                      <a:close/>
                    </a:path>
                  </a:pathLst>
                </a:custGeom>
                <a:grpFill/>
                <a:ln>
                  <a:noFill/>
                </a:ln>
              </p:spPr>
              <p:txBody>
                <a:bodyPr/>
                <a:lstStyle/>
                <a:p>
                  <a:pPr>
                    <a:defRPr/>
                  </a:pPr>
                  <a:endParaRPr lang="en-US" dirty="0"/>
                </a:p>
              </p:txBody>
            </p:sp>
            <p:sp>
              <p:nvSpPr>
                <p:cNvPr id="68" name="Freeform 1748">
                  <a:extLst>
                    <a:ext uri="{FF2B5EF4-FFF2-40B4-BE49-F238E27FC236}">
                      <a16:creationId xmlns:a16="http://schemas.microsoft.com/office/drawing/2014/main" id="{7B38D5FF-731D-B742-8AE7-CC3408E04790}"/>
                    </a:ext>
                  </a:extLst>
                </p:cNvPr>
                <p:cNvSpPr>
                  <a:spLocks noEditPoints="1"/>
                </p:cNvSpPr>
                <p:nvPr/>
              </p:nvSpPr>
              <p:spPr bwMode="auto">
                <a:xfrm>
                  <a:off x="-1181389" y="1912710"/>
                  <a:ext cx="442911" cy="446088"/>
                </a:xfrm>
                <a:custGeom>
                  <a:avLst/>
                  <a:gdLst>
                    <a:gd name="T0" fmla="*/ 117 w 118"/>
                    <a:gd name="T1" fmla="*/ 46 h 119"/>
                    <a:gd name="T2" fmla="*/ 72 w 118"/>
                    <a:gd name="T3" fmla="*/ 2 h 119"/>
                    <a:gd name="T4" fmla="*/ 65 w 118"/>
                    <a:gd name="T5" fmla="*/ 2 h 119"/>
                    <a:gd name="T6" fmla="*/ 65 w 118"/>
                    <a:gd name="T7" fmla="*/ 9 h 119"/>
                    <a:gd name="T8" fmla="*/ 71 w 118"/>
                    <a:gd name="T9" fmla="*/ 14 h 119"/>
                    <a:gd name="T10" fmla="*/ 12 w 118"/>
                    <a:gd name="T11" fmla="*/ 73 h 119"/>
                    <a:gd name="T12" fmla="*/ 12 w 118"/>
                    <a:gd name="T13" fmla="*/ 105 h 119"/>
                    <a:gd name="T14" fmla="*/ 0 w 118"/>
                    <a:gd name="T15" fmla="*/ 116 h 119"/>
                    <a:gd name="T16" fmla="*/ 3 w 118"/>
                    <a:gd name="T17" fmla="*/ 119 h 119"/>
                    <a:gd name="T18" fmla="*/ 14 w 118"/>
                    <a:gd name="T19" fmla="*/ 107 h 119"/>
                    <a:gd name="T20" fmla="*/ 46 w 118"/>
                    <a:gd name="T21" fmla="*/ 107 h 119"/>
                    <a:gd name="T22" fmla="*/ 105 w 118"/>
                    <a:gd name="T23" fmla="*/ 48 h 119"/>
                    <a:gd name="T24" fmla="*/ 110 w 118"/>
                    <a:gd name="T25" fmla="*/ 53 h 119"/>
                    <a:gd name="T26" fmla="*/ 117 w 118"/>
                    <a:gd name="T27" fmla="*/ 53 h 119"/>
                    <a:gd name="T28" fmla="*/ 117 w 118"/>
                    <a:gd name="T29" fmla="*/ 46 h 119"/>
                    <a:gd name="T30" fmla="*/ 36 w 118"/>
                    <a:gd name="T31" fmla="*/ 79 h 119"/>
                    <a:gd name="T32" fmla="*/ 27 w 118"/>
                    <a:gd name="T33" fmla="*/ 70 h 119"/>
                    <a:gd name="T34" fmla="*/ 27 w 118"/>
                    <a:gd name="T35" fmla="*/ 68 h 119"/>
                    <a:gd name="T36" fmla="*/ 29 w 118"/>
                    <a:gd name="T37" fmla="*/ 68 h 119"/>
                    <a:gd name="T38" fmla="*/ 38 w 118"/>
                    <a:gd name="T39" fmla="*/ 77 h 119"/>
                    <a:gd name="T40" fmla="*/ 38 w 118"/>
                    <a:gd name="T41" fmla="*/ 79 h 119"/>
                    <a:gd name="T42" fmla="*/ 36 w 118"/>
                    <a:gd name="T43" fmla="*/ 79 h 119"/>
                    <a:gd name="T44" fmla="*/ 43 w 118"/>
                    <a:gd name="T45" fmla="*/ 71 h 119"/>
                    <a:gd name="T46" fmla="*/ 34 w 118"/>
                    <a:gd name="T47" fmla="*/ 63 h 119"/>
                    <a:gd name="T48" fmla="*/ 34 w 118"/>
                    <a:gd name="T49" fmla="*/ 60 h 119"/>
                    <a:gd name="T50" fmla="*/ 37 w 118"/>
                    <a:gd name="T51" fmla="*/ 60 h 119"/>
                    <a:gd name="T52" fmla="*/ 45 w 118"/>
                    <a:gd name="T53" fmla="*/ 69 h 119"/>
                    <a:gd name="T54" fmla="*/ 45 w 118"/>
                    <a:gd name="T55" fmla="*/ 71 h 119"/>
                    <a:gd name="T56" fmla="*/ 43 w 118"/>
                    <a:gd name="T57" fmla="*/ 71 h 119"/>
                    <a:gd name="T58" fmla="*/ 51 w 118"/>
                    <a:gd name="T59" fmla="*/ 64 h 119"/>
                    <a:gd name="T60" fmla="*/ 42 w 118"/>
                    <a:gd name="T61" fmla="*/ 55 h 119"/>
                    <a:gd name="T62" fmla="*/ 42 w 118"/>
                    <a:gd name="T63" fmla="*/ 53 h 119"/>
                    <a:gd name="T64" fmla="*/ 44 w 118"/>
                    <a:gd name="T65" fmla="*/ 53 h 119"/>
                    <a:gd name="T66" fmla="*/ 53 w 118"/>
                    <a:gd name="T67" fmla="*/ 61 h 119"/>
                    <a:gd name="T68" fmla="*/ 53 w 118"/>
                    <a:gd name="T69" fmla="*/ 64 h 119"/>
                    <a:gd name="T70" fmla="*/ 51 w 118"/>
                    <a:gd name="T71" fmla="*/ 64 h 119"/>
                    <a:gd name="T72" fmla="*/ 74 w 118"/>
                    <a:gd name="T73" fmla="*/ 70 h 119"/>
                    <a:gd name="T74" fmla="*/ 49 w 118"/>
                    <a:gd name="T75" fmla="*/ 45 h 119"/>
                    <a:gd name="T76" fmla="*/ 72 w 118"/>
                    <a:gd name="T77" fmla="*/ 22 h 119"/>
                    <a:gd name="T78" fmla="*/ 97 w 118"/>
                    <a:gd name="T79" fmla="*/ 47 h 119"/>
                    <a:gd name="T80" fmla="*/ 74 w 118"/>
                    <a:gd name="T81"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119">
                      <a:moveTo>
                        <a:pt x="117" y="46"/>
                      </a:moveTo>
                      <a:cubicBezTo>
                        <a:pt x="72" y="2"/>
                        <a:pt x="72" y="2"/>
                        <a:pt x="72" y="2"/>
                      </a:cubicBezTo>
                      <a:cubicBezTo>
                        <a:pt x="70" y="0"/>
                        <a:pt x="67" y="0"/>
                        <a:pt x="65" y="2"/>
                      </a:cubicBezTo>
                      <a:cubicBezTo>
                        <a:pt x="63" y="4"/>
                        <a:pt x="63" y="7"/>
                        <a:pt x="65" y="9"/>
                      </a:cubicBezTo>
                      <a:cubicBezTo>
                        <a:pt x="71" y="14"/>
                        <a:pt x="71" y="14"/>
                        <a:pt x="71" y="14"/>
                      </a:cubicBezTo>
                      <a:cubicBezTo>
                        <a:pt x="12" y="73"/>
                        <a:pt x="12" y="73"/>
                        <a:pt x="12" y="73"/>
                      </a:cubicBezTo>
                      <a:cubicBezTo>
                        <a:pt x="12" y="105"/>
                        <a:pt x="12" y="105"/>
                        <a:pt x="12" y="105"/>
                      </a:cubicBezTo>
                      <a:cubicBezTo>
                        <a:pt x="0" y="116"/>
                        <a:pt x="0" y="116"/>
                        <a:pt x="0" y="116"/>
                      </a:cubicBezTo>
                      <a:cubicBezTo>
                        <a:pt x="3" y="119"/>
                        <a:pt x="3" y="119"/>
                        <a:pt x="3" y="119"/>
                      </a:cubicBezTo>
                      <a:cubicBezTo>
                        <a:pt x="14" y="107"/>
                        <a:pt x="14" y="107"/>
                        <a:pt x="14" y="107"/>
                      </a:cubicBezTo>
                      <a:cubicBezTo>
                        <a:pt x="46" y="107"/>
                        <a:pt x="46" y="107"/>
                        <a:pt x="46" y="107"/>
                      </a:cubicBezTo>
                      <a:cubicBezTo>
                        <a:pt x="105" y="48"/>
                        <a:pt x="105" y="48"/>
                        <a:pt x="105" y="48"/>
                      </a:cubicBezTo>
                      <a:cubicBezTo>
                        <a:pt x="110" y="53"/>
                        <a:pt x="110" y="53"/>
                        <a:pt x="110" y="53"/>
                      </a:cubicBezTo>
                      <a:cubicBezTo>
                        <a:pt x="112" y="55"/>
                        <a:pt x="115" y="55"/>
                        <a:pt x="117" y="53"/>
                      </a:cubicBezTo>
                      <a:cubicBezTo>
                        <a:pt x="118" y="51"/>
                        <a:pt x="118" y="48"/>
                        <a:pt x="117" y="46"/>
                      </a:cubicBezTo>
                      <a:close/>
                      <a:moveTo>
                        <a:pt x="36" y="79"/>
                      </a:moveTo>
                      <a:cubicBezTo>
                        <a:pt x="27" y="70"/>
                        <a:pt x="27" y="70"/>
                        <a:pt x="27" y="70"/>
                      </a:cubicBezTo>
                      <a:cubicBezTo>
                        <a:pt x="26" y="70"/>
                        <a:pt x="26" y="69"/>
                        <a:pt x="27" y="68"/>
                      </a:cubicBezTo>
                      <a:cubicBezTo>
                        <a:pt x="28" y="67"/>
                        <a:pt x="29" y="67"/>
                        <a:pt x="29" y="68"/>
                      </a:cubicBezTo>
                      <a:cubicBezTo>
                        <a:pt x="38" y="77"/>
                        <a:pt x="38" y="77"/>
                        <a:pt x="38" y="77"/>
                      </a:cubicBezTo>
                      <a:cubicBezTo>
                        <a:pt x="38" y="77"/>
                        <a:pt x="38" y="78"/>
                        <a:pt x="38" y="79"/>
                      </a:cubicBezTo>
                      <a:cubicBezTo>
                        <a:pt x="37" y="79"/>
                        <a:pt x="36" y="79"/>
                        <a:pt x="36" y="79"/>
                      </a:cubicBezTo>
                      <a:close/>
                      <a:moveTo>
                        <a:pt x="43" y="71"/>
                      </a:moveTo>
                      <a:cubicBezTo>
                        <a:pt x="34" y="63"/>
                        <a:pt x="34" y="63"/>
                        <a:pt x="34" y="63"/>
                      </a:cubicBezTo>
                      <a:cubicBezTo>
                        <a:pt x="34" y="62"/>
                        <a:pt x="34" y="61"/>
                        <a:pt x="34" y="60"/>
                      </a:cubicBezTo>
                      <a:cubicBezTo>
                        <a:pt x="35" y="60"/>
                        <a:pt x="36" y="60"/>
                        <a:pt x="37" y="60"/>
                      </a:cubicBezTo>
                      <a:cubicBezTo>
                        <a:pt x="45" y="69"/>
                        <a:pt x="45" y="69"/>
                        <a:pt x="45" y="69"/>
                      </a:cubicBezTo>
                      <a:cubicBezTo>
                        <a:pt x="46" y="70"/>
                        <a:pt x="46" y="71"/>
                        <a:pt x="45" y="71"/>
                      </a:cubicBezTo>
                      <a:cubicBezTo>
                        <a:pt x="45" y="72"/>
                        <a:pt x="44" y="72"/>
                        <a:pt x="43" y="71"/>
                      </a:cubicBezTo>
                      <a:close/>
                      <a:moveTo>
                        <a:pt x="51" y="64"/>
                      </a:moveTo>
                      <a:cubicBezTo>
                        <a:pt x="42" y="55"/>
                        <a:pt x="42" y="55"/>
                        <a:pt x="42" y="55"/>
                      </a:cubicBezTo>
                      <a:cubicBezTo>
                        <a:pt x="41" y="54"/>
                        <a:pt x="41" y="53"/>
                        <a:pt x="42" y="53"/>
                      </a:cubicBezTo>
                      <a:cubicBezTo>
                        <a:pt x="43" y="52"/>
                        <a:pt x="44" y="52"/>
                        <a:pt x="44" y="53"/>
                      </a:cubicBezTo>
                      <a:cubicBezTo>
                        <a:pt x="53" y="61"/>
                        <a:pt x="53" y="61"/>
                        <a:pt x="53" y="61"/>
                      </a:cubicBezTo>
                      <a:cubicBezTo>
                        <a:pt x="54" y="62"/>
                        <a:pt x="54" y="63"/>
                        <a:pt x="53" y="64"/>
                      </a:cubicBezTo>
                      <a:cubicBezTo>
                        <a:pt x="52" y="64"/>
                        <a:pt x="51" y="64"/>
                        <a:pt x="51" y="64"/>
                      </a:cubicBezTo>
                      <a:close/>
                      <a:moveTo>
                        <a:pt x="74" y="70"/>
                      </a:moveTo>
                      <a:cubicBezTo>
                        <a:pt x="49" y="45"/>
                        <a:pt x="49" y="45"/>
                        <a:pt x="49" y="45"/>
                      </a:cubicBezTo>
                      <a:cubicBezTo>
                        <a:pt x="72" y="22"/>
                        <a:pt x="72" y="22"/>
                        <a:pt x="72" y="22"/>
                      </a:cubicBezTo>
                      <a:cubicBezTo>
                        <a:pt x="97" y="47"/>
                        <a:pt x="97" y="47"/>
                        <a:pt x="97" y="47"/>
                      </a:cubicBezTo>
                      <a:lnTo>
                        <a:pt x="74" y="70"/>
                      </a:lnTo>
                      <a:close/>
                    </a:path>
                  </a:pathLst>
                </a:custGeom>
                <a:grpFill/>
                <a:ln>
                  <a:noFill/>
                </a:ln>
              </p:spPr>
              <p:txBody>
                <a:bodyPr/>
                <a:lstStyle/>
                <a:p>
                  <a:pPr>
                    <a:defRPr/>
                  </a:pPr>
                  <a:endParaRPr lang="en-US" dirty="0"/>
                </a:p>
              </p:txBody>
            </p:sp>
          </p:grpSp>
          <p:cxnSp>
            <p:nvCxnSpPr>
              <p:cNvPr id="69" name="Gerade Verbindung 68">
                <a:extLst>
                  <a:ext uri="{FF2B5EF4-FFF2-40B4-BE49-F238E27FC236}">
                    <a16:creationId xmlns:a16="http://schemas.microsoft.com/office/drawing/2014/main" id="{C8FDAAFA-34BF-E44A-A366-B597ECA1EEC2}"/>
                  </a:ext>
                </a:extLst>
              </p:cNvPr>
              <p:cNvCxnSpPr/>
              <p:nvPr/>
            </p:nvCxnSpPr>
            <p:spPr>
              <a:xfrm flipH="1">
                <a:off x="4753946" y="5243675"/>
                <a:ext cx="1594104"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CF348BE3-F881-6A41-ADF7-F52C8D9D6AA0}"/>
                  </a:ext>
                </a:extLst>
              </p:cNvPr>
              <p:cNvSpPr txBox="1"/>
              <p:nvPr/>
            </p:nvSpPr>
            <p:spPr>
              <a:xfrm>
                <a:off x="5831072" y="4698793"/>
                <a:ext cx="2080006" cy="707886"/>
              </a:xfrm>
              <a:prstGeom prst="rect">
                <a:avLst/>
              </a:prstGeom>
              <a:grpFill/>
            </p:spPr>
            <p:txBody>
              <a:bodyPr lIns="0">
                <a:spAutoFit/>
              </a:bodyPr>
              <a:lstStyle/>
              <a:p>
                <a:pPr algn="ctr">
                  <a:defRPr/>
                </a:pPr>
                <a:r>
                  <a:rPr lang="es-CO" sz="2000" dirty="0">
                    <a:solidFill>
                      <a:srgbClr val="FFFFFF"/>
                    </a:solidFill>
                  </a:rPr>
                  <a:t>Cuadro hemático tipo IV</a:t>
                </a:r>
              </a:p>
            </p:txBody>
          </p:sp>
        </p:grpSp>
        <p:sp>
          <p:nvSpPr>
            <p:cNvPr id="72" name="Freeform 16">
              <a:extLst>
                <a:ext uri="{FF2B5EF4-FFF2-40B4-BE49-F238E27FC236}">
                  <a16:creationId xmlns:a16="http://schemas.microsoft.com/office/drawing/2014/main" id="{027404FA-A746-434A-8B70-59EBD3BF50D0}"/>
                </a:ext>
              </a:extLst>
            </p:cNvPr>
            <p:cNvSpPr>
              <a:spLocks/>
            </p:cNvSpPr>
            <p:nvPr/>
          </p:nvSpPr>
          <p:spPr bwMode="auto">
            <a:xfrm flipH="1">
              <a:off x="-109057" y="3238316"/>
              <a:ext cx="12382151" cy="1519238"/>
            </a:xfrm>
            <a:custGeom>
              <a:avLst/>
              <a:gdLst>
                <a:gd name="T0" fmla="*/ 1332 w 1338"/>
                <a:gd name="T1" fmla="*/ 129 h 217"/>
                <a:gd name="T2" fmla="*/ 529 w 1338"/>
                <a:gd name="T3" fmla="*/ 129 h 217"/>
                <a:gd name="T4" fmla="*/ 479 w 1338"/>
                <a:gd name="T5" fmla="*/ 129 h 217"/>
                <a:gd name="T6" fmla="*/ 475 w 1338"/>
                <a:gd name="T7" fmla="*/ 129 h 217"/>
                <a:gd name="T8" fmla="*/ 475 w 1338"/>
                <a:gd name="T9" fmla="*/ 128 h 217"/>
                <a:gd name="T10" fmla="*/ 470 w 1338"/>
                <a:gd name="T11" fmla="*/ 116 h 217"/>
                <a:gd name="T12" fmla="*/ 463 w 1338"/>
                <a:gd name="T13" fmla="*/ 96 h 217"/>
                <a:gd name="T14" fmla="*/ 453 w 1338"/>
                <a:gd name="T15" fmla="*/ 96 h 217"/>
                <a:gd name="T16" fmla="*/ 442 w 1338"/>
                <a:gd name="T17" fmla="*/ 126 h 217"/>
                <a:gd name="T18" fmla="*/ 426 w 1338"/>
                <a:gd name="T19" fmla="*/ 69 h 217"/>
                <a:gd name="T20" fmla="*/ 416 w 1338"/>
                <a:gd name="T21" fmla="*/ 69 h 217"/>
                <a:gd name="T22" fmla="*/ 379 w 1338"/>
                <a:gd name="T23" fmla="*/ 192 h 217"/>
                <a:gd name="T24" fmla="*/ 333 w 1338"/>
                <a:gd name="T25" fmla="*/ 5 h 217"/>
                <a:gd name="T26" fmla="*/ 324 w 1338"/>
                <a:gd name="T27" fmla="*/ 5 h 217"/>
                <a:gd name="T28" fmla="*/ 281 w 1338"/>
                <a:gd name="T29" fmla="*/ 143 h 217"/>
                <a:gd name="T30" fmla="*/ 260 w 1338"/>
                <a:gd name="T31" fmla="*/ 89 h 217"/>
                <a:gd name="T32" fmla="*/ 251 w 1338"/>
                <a:gd name="T33" fmla="*/ 88 h 217"/>
                <a:gd name="T34" fmla="*/ 224 w 1338"/>
                <a:gd name="T35" fmla="*/ 142 h 217"/>
                <a:gd name="T36" fmla="*/ 206 w 1338"/>
                <a:gd name="T37" fmla="*/ 94 h 217"/>
                <a:gd name="T38" fmla="*/ 197 w 1338"/>
                <a:gd name="T39" fmla="*/ 92 h 217"/>
                <a:gd name="T40" fmla="*/ 177 w 1338"/>
                <a:gd name="T41" fmla="*/ 128 h 217"/>
                <a:gd name="T42" fmla="*/ 177 w 1338"/>
                <a:gd name="T43" fmla="*/ 129 h 217"/>
                <a:gd name="T44" fmla="*/ 168 w 1338"/>
                <a:gd name="T45" fmla="*/ 129 h 217"/>
                <a:gd name="T46" fmla="*/ 79 w 1338"/>
                <a:gd name="T47" fmla="*/ 129 h 217"/>
                <a:gd name="T48" fmla="*/ 7 w 1338"/>
                <a:gd name="T49" fmla="*/ 129 h 217"/>
                <a:gd name="T50" fmla="*/ 7 w 1338"/>
                <a:gd name="T51" fmla="*/ 139 h 217"/>
                <a:gd name="T52" fmla="*/ 180 w 1338"/>
                <a:gd name="T53" fmla="*/ 139 h 217"/>
                <a:gd name="T54" fmla="*/ 184 w 1338"/>
                <a:gd name="T55" fmla="*/ 136 h 217"/>
                <a:gd name="T56" fmla="*/ 201 w 1338"/>
                <a:gd name="T57" fmla="*/ 107 h 217"/>
                <a:gd name="T58" fmla="*/ 218 w 1338"/>
                <a:gd name="T59" fmla="*/ 156 h 217"/>
                <a:gd name="T60" fmla="*/ 227 w 1338"/>
                <a:gd name="T61" fmla="*/ 157 h 217"/>
                <a:gd name="T62" fmla="*/ 255 w 1338"/>
                <a:gd name="T63" fmla="*/ 102 h 217"/>
                <a:gd name="T64" fmla="*/ 277 w 1338"/>
                <a:gd name="T65" fmla="*/ 160 h 217"/>
                <a:gd name="T66" fmla="*/ 286 w 1338"/>
                <a:gd name="T67" fmla="*/ 160 h 217"/>
                <a:gd name="T68" fmla="*/ 328 w 1338"/>
                <a:gd name="T69" fmla="*/ 25 h 217"/>
                <a:gd name="T70" fmla="*/ 374 w 1338"/>
                <a:gd name="T71" fmla="*/ 212 h 217"/>
                <a:gd name="T72" fmla="*/ 384 w 1338"/>
                <a:gd name="T73" fmla="*/ 212 h 217"/>
                <a:gd name="T74" fmla="*/ 421 w 1338"/>
                <a:gd name="T75" fmla="*/ 88 h 217"/>
                <a:gd name="T76" fmla="*/ 437 w 1338"/>
                <a:gd name="T77" fmla="*/ 143 h 217"/>
                <a:gd name="T78" fmla="*/ 447 w 1338"/>
                <a:gd name="T79" fmla="*/ 143 h 217"/>
                <a:gd name="T80" fmla="*/ 458 w 1338"/>
                <a:gd name="T81" fmla="*/ 112 h 217"/>
                <a:gd name="T82" fmla="*/ 466 w 1338"/>
                <a:gd name="T83" fmla="*/ 135 h 217"/>
                <a:gd name="T84" fmla="*/ 471 w 1338"/>
                <a:gd name="T85" fmla="*/ 139 h 217"/>
                <a:gd name="T86" fmla="*/ 1332 w 1338"/>
                <a:gd name="T87" fmla="*/ 139 h 217"/>
                <a:gd name="T88" fmla="*/ 1332 w 1338"/>
                <a:gd name="T89" fmla="*/ 12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8" h="217">
                  <a:moveTo>
                    <a:pt x="1332" y="129"/>
                  </a:moveTo>
                  <a:cubicBezTo>
                    <a:pt x="1134" y="129"/>
                    <a:pt x="727" y="129"/>
                    <a:pt x="529" y="129"/>
                  </a:cubicBezTo>
                  <a:cubicBezTo>
                    <a:pt x="512" y="129"/>
                    <a:pt x="496" y="129"/>
                    <a:pt x="479" y="129"/>
                  </a:cubicBezTo>
                  <a:cubicBezTo>
                    <a:pt x="478" y="129"/>
                    <a:pt x="476" y="129"/>
                    <a:pt x="475" y="129"/>
                  </a:cubicBezTo>
                  <a:cubicBezTo>
                    <a:pt x="475" y="128"/>
                    <a:pt x="475" y="128"/>
                    <a:pt x="475" y="128"/>
                  </a:cubicBezTo>
                  <a:cubicBezTo>
                    <a:pt x="473" y="124"/>
                    <a:pt x="472" y="120"/>
                    <a:pt x="470" y="116"/>
                  </a:cubicBezTo>
                  <a:cubicBezTo>
                    <a:pt x="468" y="109"/>
                    <a:pt x="465" y="103"/>
                    <a:pt x="463" y="96"/>
                  </a:cubicBezTo>
                  <a:cubicBezTo>
                    <a:pt x="461" y="91"/>
                    <a:pt x="455" y="91"/>
                    <a:pt x="453" y="96"/>
                  </a:cubicBezTo>
                  <a:cubicBezTo>
                    <a:pt x="450" y="106"/>
                    <a:pt x="446" y="116"/>
                    <a:pt x="442" y="126"/>
                  </a:cubicBezTo>
                  <a:cubicBezTo>
                    <a:pt x="437" y="107"/>
                    <a:pt x="431" y="88"/>
                    <a:pt x="426" y="69"/>
                  </a:cubicBezTo>
                  <a:cubicBezTo>
                    <a:pt x="424" y="64"/>
                    <a:pt x="418" y="64"/>
                    <a:pt x="416" y="69"/>
                  </a:cubicBezTo>
                  <a:cubicBezTo>
                    <a:pt x="404" y="110"/>
                    <a:pt x="392" y="151"/>
                    <a:pt x="379" y="192"/>
                  </a:cubicBezTo>
                  <a:cubicBezTo>
                    <a:pt x="364" y="130"/>
                    <a:pt x="349" y="67"/>
                    <a:pt x="333" y="5"/>
                  </a:cubicBezTo>
                  <a:cubicBezTo>
                    <a:pt x="332" y="0"/>
                    <a:pt x="325" y="0"/>
                    <a:pt x="324" y="5"/>
                  </a:cubicBezTo>
                  <a:cubicBezTo>
                    <a:pt x="310" y="51"/>
                    <a:pt x="295" y="97"/>
                    <a:pt x="281" y="143"/>
                  </a:cubicBezTo>
                  <a:cubicBezTo>
                    <a:pt x="274" y="125"/>
                    <a:pt x="267" y="107"/>
                    <a:pt x="260" y="89"/>
                  </a:cubicBezTo>
                  <a:cubicBezTo>
                    <a:pt x="259" y="85"/>
                    <a:pt x="253" y="83"/>
                    <a:pt x="251" y="88"/>
                  </a:cubicBezTo>
                  <a:cubicBezTo>
                    <a:pt x="242" y="106"/>
                    <a:pt x="233" y="124"/>
                    <a:pt x="224" y="142"/>
                  </a:cubicBezTo>
                  <a:cubicBezTo>
                    <a:pt x="218" y="126"/>
                    <a:pt x="212" y="110"/>
                    <a:pt x="206" y="94"/>
                  </a:cubicBezTo>
                  <a:cubicBezTo>
                    <a:pt x="205" y="90"/>
                    <a:pt x="199" y="88"/>
                    <a:pt x="197" y="92"/>
                  </a:cubicBezTo>
                  <a:cubicBezTo>
                    <a:pt x="191" y="104"/>
                    <a:pt x="184" y="116"/>
                    <a:pt x="177" y="128"/>
                  </a:cubicBezTo>
                  <a:cubicBezTo>
                    <a:pt x="177" y="128"/>
                    <a:pt x="177" y="128"/>
                    <a:pt x="177" y="129"/>
                  </a:cubicBezTo>
                  <a:cubicBezTo>
                    <a:pt x="174" y="129"/>
                    <a:pt x="171" y="129"/>
                    <a:pt x="168" y="129"/>
                  </a:cubicBezTo>
                  <a:cubicBezTo>
                    <a:pt x="138" y="129"/>
                    <a:pt x="109" y="129"/>
                    <a:pt x="79" y="129"/>
                  </a:cubicBezTo>
                  <a:cubicBezTo>
                    <a:pt x="23" y="129"/>
                    <a:pt x="63" y="129"/>
                    <a:pt x="7" y="129"/>
                  </a:cubicBezTo>
                  <a:cubicBezTo>
                    <a:pt x="0" y="129"/>
                    <a:pt x="0" y="139"/>
                    <a:pt x="7" y="139"/>
                  </a:cubicBezTo>
                  <a:cubicBezTo>
                    <a:pt x="96" y="139"/>
                    <a:pt x="90" y="139"/>
                    <a:pt x="180" y="139"/>
                  </a:cubicBezTo>
                  <a:cubicBezTo>
                    <a:pt x="182" y="139"/>
                    <a:pt x="183" y="138"/>
                    <a:pt x="184" y="136"/>
                  </a:cubicBezTo>
                  <a:cubicBezTo>
                    <a:pt x="190" y="126"/>
                    <a:pt x="195" y="117"/>
                    <a:pt x="201" y="107"/>
                  </a:cubicBezTo>
                  <a:cubicBezTo>
                    <a:pt x="206" y="123"/>
                    <a:pt x="212" y="139"/>
                    <a:pt x="218" y="156"/>
                  </a:cubicBezTo>
                  <a:cubicBezTo>
                    <a:pt x="219" y="159"/>
                    <a:pt x="225" y="161"/>
                    <a:pt x="227" y="157"/>
                  </a:cubicBezTo>
                  <a:cubicBezTo>
                    <a:pt x="236" y="139"/>
                    <a:pt x="246" y="120"/>
                    <a:pt x="255" y="102"/>
                  </a:cubicBezTo>
                  <a:cubicBezTo>
                    <a:pt x="262" y="122"/>
                    <a:pt x="269" y="141"/>
                    <a:pt x="277" y="160"/>
                  </a:cubicBezTo>
                  <a:cubicBezTo>
                    <a:pt x="279" y="164"/>
                    <a:pt x="285" y="165"/>
                    <a:pt x="286" y="160"/>
                  </a:cubicBezTo>
                  <a:cubicBezTo>
                    <a:pt x="300" y="115"/>
                    <a:pt x="314" y="70"/>
                    <a:pt x="328" y="25"/>
                  </a:cubicBezTo>
                  <a:cubicBezTo>
                    <a:pt x="343" y="87"/>
                    <a:pt x="359" y="150"/>
                    <a:pt x="374" y="212"/>
                  </a:cubicBezTo>
                  <a:cubicBezTo>
                    <a:pt x="375" y="217"/>
                    <a:pt x="382" y="217"/>
                    <a:pt x="384" y="212"/>
                  </a:cubicBezTo>
                  <a:cubicBezTo>
                    <a:pt x="396" y="171"/>
                    <a:pt x="408" y="129"/>
                    <a:pt x="421" y="88"/>
                  </a:cubicBezTo>
                  <a:cubicBezTo>
                    <a:pt x="426" y="106"/>
                    <a:pt x="432" y="124"/>
                    <a:pt x="437" y="143"/>
                  </a:cubicBezTo>
                  <a:cubicBezTo>
                    <a:pt x="438" y="148"/>
                    <a:pt x="445" y="147"/>
                    <a:pt x="447" y="143"/>
                  </a:cubicBezTo>
                  <a:cubicBezTo>
                    <a:pt x="450" y="132"/>
                    <a:pt x="454" y="122"/>
                    <a:pt x="458" y="112"/>
                  </a:cubicBezTo>
                  <a:cubicBezTo>
                    <a:pt x="461" y="120"/>
                    <a:pt x="464" y="127"/>
                    <a:pt x="466" y="135"/>
                  </a:cubicBezTo>
                  <a:cubicBezTo>
                    <a:pt x="467" y="137"/>
                    <a:pt x="469" y="139"/>
                    <a:pt x="471" y="139"/>
                  </a:cubicBezTo>
                  <a:cubicBezTo>
                    <a:pt x="669" y="139"/>
                    <a:pt x="1313" y="139"/>
                    <a:pt x="1332" y="139"/>
                  </a:cubicBezTo>
                  <a:cubicBezTo>
                    <a:pt x="1338" y="139"/>
                    <a:pt x="1338" y="129"/>
                    <a:pt x="1332" y="129"/>
                  </a:cubicBezTo>
                  <a:close/>
                </a:path>
              </a:pathLst>
            </a:custGeom>
            <a:grpFill/>
            <a:ln>
              <a:noFill/>
            </a:ln>
            <a:effectLst>
              <a:innerShdw blurRad="38100" dist="25400" dir="13500000">
                <a:prstClr val="black">
                  <a:alpha val="50000"/>
                </a:prstClr>
              </a:innerShdw>
            </a:effectLst>
          </p:spPr>
          <p:txBody>
            <a:bodyPr/>
            <a:lstStyle/>
            <a:p>
              <a:pPr>
                <a:defRPr/>
              </a:pPr>
              <a:endParaRPr lang="en-US" dirty="0"/>
            </a:p>
          </p:txBody>
        </p:sp>
        <p:grpSp>
          <p:nvGrpSpPr>
            <p:cNvPr id="73" name="Gruppieren 72">
              <a:extLst>
                <a:ext uri="{FF2B5EF4-FFF2-40B4-BE49-F238E27FC236}">
                  <a16:creationId xmlns:a16="http://schemas.microsoft.com/office/drawing/2014/main" id="{CDC10F05-D1C0-7B4B-AA05-90A414976811}"/>
                </a:ext>
              </a:extLst>
            </p:cNvPr>
            <p:cNvGrpSpPr/>
            <p:nvPr/>
          </p:nvGrpSpPr>
          <p:grpSpPr>
            <a:xfrm>
              <a:off x="6904015" y="4706655"/>
              <a:ext cx="3081471" cy="537020"/>
              <a:chOff x="7220573" y="4809207"/>
              <a:chExt cx="3081471" cy="537020"/>
            </a:xfrm>
            <a:grpFill/>
          </p:grpSpPr>
          <p:cxnSp>
            <p:nvCxnSpPr>
              <p:cNvPr id="74" name="Gerade Verbindung 73">
                <a:extLst>
                  <a:ext uri="{FF2B5EF4-FFF2-40B4-BE49-F238E27FC236}">
                    <a16:creationId xmlns:a16="http://schemas.microsoft.com/office/drawing/2014/main" id="{03ED8DC7-1E63-DF45-9872-2CBBDF30021D}"/>
                  </a:ext>
                </a:extLst>
              </p:cNvPr>
              <p:cNvCxnSpPr/>
              <p:nvPr/>
            </p:nvCxnSpPr>
            <p:spPr>
              <a:xfrm flipH="1">
                <a:off x="7220573" y="5346227"/>
                <a:ext cx="1594104"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sp>
            <p:nvSpPr>
              <p:cNvPr id="75" name="Textfeld 74">
                <a:extLst>
                  <a:ext uri="{FF2B5EF4-FFF2-40B4-BE49-F238E27FC236}">
                    <a16:creationId xmlns:a16="http://schemas.microsoft.com/office/drawing/2014/main" id="{5ACB7B9C-18FB-5140-983C-8575B6C46F8D}"/>
                  </a:ext>
                </a:extLst>
              </p:cNvPr>
              <p:cNvSpPr txBox="1"/>
              <p:nvPr/>
            </p:nvSpPr>
            <p:spPr>
              <a:xfrm>
                <a:off x="8524013" y="4809207"/>
                <a:ext cx="1778031" cy="400110"/>
              </a:xfrm>
              <a:prstGeom prst="rect">
                <a:avLst/>
              </a:prstGeom>
              <a:grpFill/>
            </p:spPr>
            <p:txBody>
              <a:bodyPr lIns="0">
                <a:spAutoFit/>
              </a:bodyPr>
              <a:lstStyle/>
              <a:p>
                <a:pPr algn="ctr">
                  <a:defRPr/>
                </a:pPr>
                <a:r>
                  <a:rPr lang="es-CO" sz="2000" dirty="0">
                    <a:solidFill>
                      <a:srgbClr val="FFFFFF"/>
                    </a:solidFill>
                  </a:rPr>
                  <a:t>Perfil lipídico</a:t>
                </a:r>
              </a:p>
            </p:txBody>
          </p:sp>
        </p:grpSp>
        <p:cxnSp>
          <p:nvCxnSpPr>
            <p:cNvPr id="86" name="Gerade Verbindung 85">
              <a:extLst>
                <a:ext uri="{FF2B5EF4-FFF2-40B4-BE49-F238E27FC236}">
                  <a16:creationId xmlns:a16="http://schemas.microsoft.com/office/drawing/2014/main" id="{AE411592-249C-734A-8467-19C3D63584BD}"/>
                </a:ext>
              </a:extLst>
            </p:cNvPr>
            <p:cNvCxnSpPr/>
            <p:nvPr/>
          </p:nvCxnSpPr>
          <p:spPr>
            <a:xfrm flipV="1">
              <a:off x="4495206" y="4776984"/>
              <a:ext cx="0" cy="845140"/>
            </a:xfrm>
            <a:prstGeom prst="line">
              <a:avLst/>
            </a:prstGeom>
            <a:grpFill/>
            <a:ln>
              <a:solidFill>
                <a:srgbClr val="B7C0C9"/>
              </a:solidFill>
              <a:prstDash val="sysDash"/>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224AD8C4-269E-864E-B639-23531FB72602}"/>
                </a:ext>
              </a:extLst>
            </p:cNvPr>
            <p:cNvCxnSpPr/>
            <p:nvPr/>
          </p:nvCxnSpPr>
          <p:spPr>
            <a:xfrm flipV="1">
              <a:off x="6586553" y="4776984"/>
              <a:ext cx="0" cy="845140"/>
            </a:xfrm>
            <a:prstGeom prst="line">
              <a:avLst/>
            </a:prstGeom>
            <a:grpFill/>
            <a:ln>
              <a:solidFill>
                <a:srgbClr val="B7C0C9"/>
              </a:solidFill>
              <a:prstDash val="sysDash"/>
            </a:ln>
          </p:spPr>
          <p:style>
            <a:lnRef idx="1">
              <a:schemeClr val="accent1"/>
            </a:lnRef>
            <a:fillRef idx="0">
              <a:schemeClr val="accent1"/>
            </a:fillRef>
            <a:effectRef idx="0">
              <a:schemeClr val="accent1"/>
            </a:effectRef>
            <a:fontRef idx="minor">
              <a:schemeClr val="tx1"/>
            </a:fontRef>
          </p:style>
        </p:cxnSp>
        <p:sp>
          <p:nvSpPr>
            <p:cNvPr id="96" name="Rechteck 95">
              <a:extLst>
                <a:ext uri="{FF2B5EF4-FFF2-40B4-BE49-F238E27FC236}">
                  <a16:creationId xmlns:a16="http://schemas.microsoft.com/office/drawing/2014/main" id="{5CFA4F90-C2CD-B44C-8E04-59612D03520D}"/>
                </a:ext>
              </a:extLst>
            </p:cNvPr>
            <p:cNvSpPr/>
            <p:nvPr/>
          </p:nvSpPr>
          <p:spPr>
            <a:xfrm>
              <a:off x="7002073" y="1701211"/>
              <a:ext cx="1368221" cy="503471"/>
            </a:xfrm>
            <a:prstGeom prst="rect">
              <a:avLst/>
            </a:prstGeom>
            <a:grpFill/>
          </p:spPr>
          <p:txBody>
            <a:bodyPr>
              <a:spAutoFit/>
            </a:bodyPr>
            <a:lstStyle/>
            <a:p>
              <a:pPr algn="ctr">
                <a:lnSpc>
                  <a:spcPct val="95000"/>
                </a:lnSpc>
                <a:spcAft>
                  <a:spcPts val="800"/>
                </a:spcAft>
                <a:defRPr/>
              </a:pPr>
              <a:r>
                <a:rPr lang="en-US" sz="1400" b="1" noProof="1">
                  <a:solidFill>
                    <a:srgbClr val="FFFFFF"/>
                  </a:solidFill>
                </a:rPr>
                <a:t>PERFIL BIOMETRICO</a:t>
              </a:r>
            </a:p>
          </p:txBody>
        </p:sp>
      </p:grpSp>
      <p:sp>
        <p:nvSpPr>
          <p:cNvPr id="101" name="Freeform 1748">
            <a:extLst>
              <a:ext uri="{FF2B5EF4-FFF2-40B4-BE49-F238E27FC236}">
                <a16:creationId xmlns:a16="http://schemas.microsoft.com/office/drawing/2014/main" id="{95A0F37D-12CD-0140-83A2-545647B0D5FC}"/>
              </a:ext>
            </a:extLst>
          </p:cNvPr>
          <p:cNvSpPr>
            <a:spLocks noEditPoints="1"/>
          </p:cNvSpPr>
          <p:nvPr/>
        </p:nvSpPr>
        <p:spPr bwMode="auto">
          <a:xfrm>
            <a:off x="7105650" y="4333875"/>
            <a:ext cx="323850" cy="385763"/>
          </a:xfrm>
          <a:custGeom>
            <a:avLst/>
            <a:gdLst>
              <a:gd name="T0" fmla="*/ 117 w 118"/>
              <a:gd name="T1" fmla="*/ 46 h 119"/>
              <a:gd name="T2" fmla="*/ 72 w 118"/>
              <a:gd name="T3" fmla="*/ 2 h 119"/>
              <a:gd name="T4" fmla="*/ 65 w 118"/>
              <a:gd name="T5" fmla="*/ 2 h 119"/>
              <a:gd name="T6" fmla="*/ 65 w 118"/>
              <a:gd name="T7" fmla="*/ 9 h 119"/>
              <a:gd name="T8" fmla="*/ 71 w 118"/>
              <a:gd name="T9" fmla="*/ 14 h 119"/>
              <a:gd name="T10" fmla="*/ 12 w 118"/>
              <a:gd name="T11" fmla="*/ 73 h 119"/>
              <a:gd name="T12" fmla="*/ 12 w 118"/>
              <a:gd name="T13" fmla="*/ 105 h 119"/>
              <a:gd name="T14" fmla="*/ 0 w 118"/>
              <a:gd name="T15" fmla="*/ 116 h 119"/>
              <a:gd name="T16" fmla="*/ 3 w 118"/>
              <a:gd name="T17" fmla="*/ 119 h 119"/>
              <a:gd name="T18" fmla="*/ 14 w 118"/>
              <a:gd name="T19" fmla="*/ 107 h 119"/>
              <a:gd name="T20" fmla="*/ 46 w 118"/>
              <a:gd name="T21" fmla="*/ 107 h 119"/>
              <a:gd name="T22" fmla="*/ 105 w 118"/>
              <a:gd name="T23" fmla="*/ 48 h 119"/>
              <a:gd name="T24" fmla="*/ 110 w 118"/>
              <a:gd name="T25" fmla="*/ 53 h 119"/>
              <a:gd name="T26" fmla="*/ 117 w 118"/>
              <a:gd name="T27" fmla="*/ 53 h 119"/>
              <a:gd name="T28" fmla="*/ 117 w 118"/>
              <a:gd name="T29" fmla="*/ 46 h 119"/>
              <a:gd name="T30" fmla="*/ 36 w 118"/>
              <a:gd name="T31" fmla="*/ 79 h 119"/>
              <a:gd name="T32" fmla="*/ 27 w 118"/>
              <a:gd name="T33" fmla="*/ 70 h 119"/>
              <a:gd name="T34" fmla="*/ 27 w 118"/>
              <a:gd name="T35" fmla="*/ 68 h 119"/>
              <a:gd name="T36" fmla="*/ 29 w 118"/>
              <a:gd name="T37" fmla="*/ 68 h 119"/>
              <a:gd name="T38" fmla="*/ 38 w 118"/>
              <a:gd name="T39" fmla="*/ 77 h 119"/>
              <a:gd name="T40" fmla="*/ 38 w 118"/>
              <a:gd name="T41" fmla="*/ 79 h 119"/>
              <a:gd name="T42" fmla="*/ 36 w 118"/>
              <a:gd name="T43" fmla="*/ 79 h 119"/>
              <a:gd name="T44" fmla="*/ 43 w 118"/>
              <a:gd name="T45" fmla="*/ 71 h 119"/>
              <a:gd name="T46" fmla="*/ 34 w 118"/>
              <a:gd name="T47" fmla="*/ 63 h 119"/>
              <a:gd name="T48" fmla="*/ 34 w 118"/>
              <a:gd name="T49" fmla="*/ 60 h 119"/>
              <a:gd name="T50" fmla="*/ 37 w 118"/>
              <a:gd name="T51" fmla="*/ 60 h 119"/>
              <a:gd name="T52" fmla="*/ 45 w 118"/>
              <a:gd name="T53" fmla="*/ 69 h 119"/>
              <a:gd name="T54" fmla="*/ 45 w 118"/>
              <a:gd name="T55" fmla="*/ 71 h 119"/>
              <a:gd name="T56" fmla="*/ 43 w 118"/>
              <a:gd name="T57" fmla="*/ 71 h 119"/>
              <a:gd name="T58" fmla="*/ 51 w 118"/>
              <a:gd name="T59" fmla="*/ 64 h 119"/>
              <a:gd name="T60" fmla="*/ 42 w 118"/>
              <a:gd name="T61" fmla="*/ 55 h 119"/>
              <a:gd name="T62" fmla="*/ 42 w 118"/>
              <a:gd name="T63" fmla="*/ 53 h 119"/>
              <a:gd name="T64" fmla="*/ 44 w 118"/>
              <a:gd name="T65" fmla="*/ 53 h 119"/>
              <a:gd name="T66" fmla="*/ 53 w 118"/>
              <a:gd name="T67" fmla="*/ 61 h 119"/>
              <a:gd name="T68" fmla="*/ 53 w 118"/>
              <a:gd name="T69" fmla="*/ 64 h 119"/>
              <a:gd name="T70" fmla="*/ 51 w 118"/>
              <a:gd name="T71" fmla="*/ 64 h 119"/>
              <a:gd name="T72" fmla="*/ 74 w 118"/>
              <a:gd name="T73" fmla="*/ 70 h 119"/>
              <a:gd name="T74" fmla="*/ 49 w 118"/>
              <a:gd name="T75" fmla="*/ 45 h 119"/>
              <a:gd name="T76" fmla="*/ 72 w 118"/>
              <a:gd name="T77" fmla="*/ 22 h 119"/>
              <a:gd name="T78" fmla="*/ 97 w 118"/>
              <a:gd name="T79" fmla="*/ 47 h 119"/>
              <a:gd name="T80" fmla="*/ 74 w 118"/>
              <a:gd name="T81"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119">
                <a:moveTo>
                  <a:pt x="117" y="46"/>
                </a:moveTo>
                <a:cubicBezTo>
                  <a:pt x="72" y="2"/>
                  <a:pt x="72" y="2"/>
                  <a:pt x="72" y="2"/>
                </a:cubicBezTo>
                <a:cubicBezTo>
                  <a:pt x="70" y="0"/>
                  <a:pt x="67" y="0"/>
                  <a:pt x="65" y="2"/>
                </a:cubicBezTo>
                <a:cubicBezTo>
                  <a:pt x="63" y="4"/>
                  <a:pt x="63" y="7"/>
                  <a:pt x="65" y="9"/>
                </a:cubicBezTo>
                <a:cubicBezTo>
                  <a:pt x="71" y="14"/>
                  <a:pt x="71" y="14"/>
                  <a:pt x="71" y="14"/>
                </a:cubicBezTo>
                <a:cubicBezTo>
                  <a:pt x="12" y="73"/>
                  <a:pt x="12" y="73"/>
                  <a:pt x="12" y="73"/>
                </a:cubicBezTo>
                <a:cubicBezTo>
                  <a:pt x="12" y="105"/>
                  <a:pt x="12" y="105"/>
                  <a:pt x="12" y="105"/>
                </a:cubicBezTo>
                <a:cubicBezTo>
                  <a:pt x="0" y="116"/>
                  <a:pt x="0" y="116"/>
                  <a:pt x="0" y="116"/>
                </a:cubicBezTo>
                <a:cubicBezTo>
                  <a:pt x="3" y="119"/>
                  <a:pt x="3" y="119"/>
                  <a:pt x="3" y="119"/>
                </a:cubicBezTo>
                <a:cubicBezTo>
                  <a:pt x="14" y="107"/>
                  <a:pt x="14" y="107"/>
                  <a:pt x="14" y="107"/>
                </a:cubicBezTo>
                <a:cubicBezTo>
                  <a:pt x="46" y="107"/>
                  <a:pt x="46" y="107"/>
                  <a:pt x="46" y="107"/>
                </a:cubicBezTo>
                <a:cubicBezTo>
                  <a:pt x="105" y="48"/>
                  <a:pt x="105" y="48"/>
                  <a:pt x="105" y="48"/>
                </a:cubicBezTo>
                <a:cubicBezTo>
                  <a:pt x="110" y="53"/>
                  <a:pt x="110" y="53"/>
                  <a:pt x="110" y="53"/>
                </a:cubicBezTo>
                <a:cubicBezTo>
                  <a:pt x="112" y="55"/>
                  <a:pt x="115" y="55"/>
                  <a:pt x="117" y="53"/>
                </a:cubicBezTo>
                <a:cubicBezTo>
                  <a:pt x="118" y="51"/>
                  <a:pt x="118" y="48"/>
                  <a:pt x="117" y="46"/>
                </a:cubicBezTo>
                <a:close/>
                <a:moveTo>
                  <a:pt x="36" y="79"/>
                </a:moveTo>
                <a:cubicBezTo>
                  <a:pt x="27" y="70"/>
                  <a:pt x="27" y="70"/>
                  <a:pt x="27" y="70"/>
                </a:cubicBezTo>
                <a:cubicBezTo>
                  <a:pt x="26" y="70"/>
                  <a:pt x="26" y="69"/>
                  <a:pt x="27" y="68"/>
                </a:cubicBezTo>
                <a:cubicBezTo>
                  <a:pt x="28" y="67"/>
                  <a:pt x="29" y="67"/>
                  <a:pt x="29" y="68"/>
                </a:cubicBezTo>
                <a:cubicBezTo>
                  <a:pt x="38" y="77"/>
                  <a:pt x="38" y="77"/>
                  <a:pt x="38" y="77"/>
                </a:cubicBezTo>
                <a:cubicBezTo>
                  <a:pt x="38" y="77"/>
                  <a:pt x="38" y="78"/>
                  <a:pt x="38" y="79"/>
                </a:cubicBezTo>
                <a:cubicBezTo>
                  <a:pt x="37" y="79"/>
                  <a:pt x="36" y="79"/>
                  <a:pt x="36" y="79"/>
                </a:cubicBezTo>
                <a:close/>
                <a:moveTo>
                  <a:pt x="43" y="71"/>
                </a:moveTo>
                <a:cubicBezTo>
                  <a:pt x="34" y="63"/>
                  <a:pt x="34" y="63"/>
                  <a:pt x="34" y="63"/>
                </a:cubicBezTo>
                <a:cubicBezTo>
                  <a:pt x="34" y="62"/>
                  <a:pt x="34" y="61"/>
                  <a:pt x="34" y="60"/>
                </a:cubicBezTo>
                <a:cubicBezTo>
                  <a:pt x="35" y="60"/>
                  <a:pt x="36" y="60"/>
                  <a:pt x="37" y="60"/>
                </a:cubicBezTo>
                <a:cubicBezTo>
                  <a:pt x="45" y="69"/>
                  <a:pt x="45" y="69"/>
                  <a:pt x="45" y="69"/>
                </a:cubicBezTo>
                <a:cubicBezTo>
                  <a:pt x="46" y="70"/>
                  <a:pt x="46" y="71"/>
                  <a:pt x="45" y="71"/>
                </a:cubicBezTo>
                <a:cubicBezTo>
                  <a:pt x="45" y="72"/>
                  <a:pt x="44" y="72"/>
                  <a:pt x="43" y="71"/>
                </a:cubicBezTo>
                <a:close/>
                <a:moveTo>
                  <a:pt x="51" y="64"/>
                </a:moveTo>
                <a:cubicBezTo>
                  <a:pt x="42" y="55"/>
                  <a:pt x="42" y="55"/>
                  <a:pt x="42" y="55"/>
                </a:cubicBezTo>
                <a:cubicBezTo>
                  <a:pt x="41" y="54"/>
                  <a:pt x="41" y="53"/>
                  <a:pt x="42" y="53"/>
                </a:cubicBezTo>
                <a:cubicBezTo>
                  <a:pt x="43" y="52"/>
                  <a:pt x="44" y="52"/>
                  <a:pt x="44" y="53"/>
                </a:cubicBezTo>
                <a:cubicBezTo>
                  <a:pt x="53" y="61"/>
                  <a:pt x="53" y="61"/>
                  <a:pt x="53" y="61"/>
                </a:cubicBezTo>
                <a:cubicBezTo>
                  <a:pt x="54" y="62"/>
                  <a:pt x="54" y="63"/>
                  <a:pt x="53" y="64"/>
                </a:cubicBezTo>
                <a:cubicBezTo>
                  <a:pt x="52" y="64"/>
                  <a:pt x="51" y="64"/>
                  <a:pt x="51" y="64"/>
                </a:cubicBezTo>
                <a:close/>
                <a:moveTo>
                  <a:pt x="74" y="70"/>
                </a:moveTo>
                <a:cubicBezTo>
                  <a:pt x="49" y="45"/>
                  <a:pt x="49" y="45"/>
                  <a:pt x="49" y="45"/>
                </a:cubicBezTo>
                <a:cubicBezTo>
                  <a:pt x="72" y="22"/>
                  <a:pt x="72" y="22"/>
                  <a:pt x="72" y="22"/>
                </a:cubicBezTo>
                <a:cubicBezTo>
                  <a:pt x="97" y="47"/>
                  <a:pt x="97" y="47"/>
                  <a:pt x="97" y="47"/>
                </a:cubicBezTo>
                <a:lnTo>
                  <a:pt x="74" y="70"/>
                </a:lnTo>
                <a:close/>
              </a:path>
            </a:pathLst>
          </a:custGeom>
          <a:solidFill>
            <a:schemeClr val="accent1">
              <a:lumMod val="50000"/>
            </a:schemeClr>
          </a:solidFill>
          <a:ln>
            <a:noFill/>
          </a:ln>
        </p:spPr>
        <p:txBody>
          <a:bodyPr/>
          <a:lstStyle/>
          <a:p>
            <a:pPr>
              <a:defRPr/>
            </a:pPr>
            <a:endParaRPr lang="en-US" dirty="0"/>
          </a:p>
        </p:txBody>
      </p:sp>
      <p:sp>
        <p:nvSpPr>
          <p:cNvPr id="102" name="Freeform 1748">
            <a:extLst>
              <a:ext uri="{FF2B5EF4-FFF2-40B4-BE49-F238E27FC236}">
                <a16:creationId xmlns:a16="http://schemas.microsoft.com/office/drawing/2014/main" id="{AF47D6D6-1A30-6046-8902-1184956FEA06}"/>
              </a:ext>
            </a:extLst>
          </p:cNvPr>
          <p:cNvSpPr>
            <a:spLocks noEditPoints="1"/>
          </p:cNvSpPr>
          <p:nvPr/>
        </p:nvSpPr>
        <p:spPr bwMode="auto">
          <a:xfrm>
            <a:off x="3536950" y="4314825"/>
            <a:ext cx="325438" cy="384175"/>
          </a:xfrm>
          <a:custGeom>
            <a:avLst/>
            <a:gdLst>
              <a:gd name="T0" fmla="*/ 117 w 118"/>
              <a:gd name="T1" fmla="*/ 46 h 119"/>
              <a:gd name="T2" fmla="*/ 72 w 118"/>
              <a:gd name="T3" fmla="*/ 2 h 119"/>
              <a:gd name="T4" fmla="*/ 65 w 118"/>
              <a:gd name="T5" fmla="*/ 2 h 119"/>
              <a:gd name="T6" fmla="*/ 65 w 118"/>
              <a:gd name="T7" fmla="*/ 9 h 119"/>
              <a:gd name="T8" fmla="*/ 71 w 118"/>
              <a:gd name="T9" fmla="*/ 14 h 119"/>
              <a:gd name="T10" fmla="*/ 12 w 118"/>
              <a:gd name="T11" fmla="*/ 73 h 119"/>
              <a:gd name="T12" fmla="*/ 12 w 118"/>
              <a:gd name="T13" fmla="*/ 105 h 119"/>
              <a:gd name="T14" fmla="*/ 0 w 118"/>
              <a:gd name="T15" fmla="*/ 116 h 119"/>
              <a:gd name="T16" fmla="*/ 3 w 118"/>
              <a:gd name="T17" fmla="*/ 119 h 119"/>
              <a:gd name="T18" fmla="*/ 14 w 118"/>
              <a:gd name="T19" fmla="*/ 107 h 119"/>
              <a:gd name="T20" fmla="*/ 46 w 118"/>
              <a:gd name="T21" fmla="*/ 107 h 119"/>
              <a:gd name="T22" fmla="*/ 105 w 118"/>
              <a:gd name="T23" fmla="*/ 48 h 119"/>
              <a:gd name="T24" fmla="*/ 110 w 118"/>
              <a:gd name="T25" fmla="*/ 53 h 119"/>
              <a:gd name="T26" fmla="*/ 117 w 118"/>
              <a:gd name="T27" fmla="*/ 53 h 119"/>
              <a:gd name="T28" fmla="*/ 117 w 118"/>
              <a:gd name="T29" fmla="*/ 46 h 119"/>
              <a:gd name="T30" fmla="*/ 36 w 118"/>
              <a:gd name="T31" fmla="*/ 79 h 119"/>
              <a:gd name="T32" fmla="*/ 27 w 118"/>
              <a:gd name="T33" fmla="*/ 70 h 119"/>
              <a:gd name="T34" fmla="*/ 27 w 118"/>
              <a:gd name="T35" fmla="*/ 68 h 119"/>
              <a:gd name="T36" fmla="*/ 29 w 118"/>
              <a:gd name="T37" fmla="*/ 68 h 119"/>
              <a:gd name="T38" fmla="*/ 38 w 118"/>
              <a:gd name="T39" fmla="*/ 77 h 119"/>
              <a:gd name="T40" fmla="*/ 38 w 118"/>
              <a:gd name="T41" fmla="*/ 79 h 119"/>
              <a:gd name="T42" fmla="*/ 36 w 118"/>
              <a:gd name="T43" fmla="*/ 79 h 119"/>
              <a:gd name="T44" fmla="*/ 43 w 118"/>
              <a:gd name="T45" fmla="*/ 71 h 119"/>
              <a:gd name="T46" fmla="*/ 34 w 118"/>
              <a:gd name="T47" fmla="*/ 63 h 119"/>
              <a:gd name="T48" fmla="*/ 34 w 118"/>
              <a:gd name="T49" fmla="*/ 60 h 119"/>
              <a:gd name="T50" fmla="*/ 37 w 118"/>
              <a:gd name="T51" fmla="*/ 60 h 119"/>
              <a:gd name="T52" fmla="*/ 45 w 118"/>
              <a:gd name="T53" fmla="*/ 69 h 119"/>
              <a:gd name="T54" fmla="*/ 45 w 118"/>
              <a:gd name="T55" fmla="*/ 71 h 119"/>
              <a:gd name="T56" fmla="*/ 43 w 118"/>
              <a:gd name="T57" fmla="*/ 71 h 119"/>
              <a:gd name="T58" fmla="*/ 51 w 118"/>
              <a:gd name="T59" fmla="*/ 64 h 119"/>
              <a:gd name="T60" fmla="*/ 42 w 118"/>
              <a:gd name="T61" fmla="*/ 55 h 119"/>
              <a:gd name="T62" fmla="*/ 42 w 118"/>
              <a:gd name="T63" fmla="*/ 53 h 119"/>
              <a:gd name="T64" fmla="*/ 44 w 118"/>
              <a:gd name="T65" fmla="*/ 53 h 119"/>
              <a:gd name="T66" fmla="*/ 53 w 118"/>
              <a:gd name="T67" fmla="*/ 61 h 119"/>
              <a:gd name="T68" fmla="*/ 53 w 118"/>
              <a:gd name="T69" fmla="*/ 64 h 119"/>
              <a:gd name="T70" fmla="*/ 51 w 118"/>
              <a:gd name="T71" fmla="*/ 64 h 119"/>
              <a:gd name="T72" fmla="*/ 74 w 118"/>
              <a:gd name="T73" fmla="*/ 70 h 119"/>
              <a:gd name="T74" fmla="*/ 49 w 118"/>
              <a:gd name="T75" fmla="*/ 45 h 119"/>
              <a:gd name="T76" fmla="*/ 72 w 118"/>
              <a:gd name="T77" fmla="*/ 22 h 119"/>
              <a:gd name="T78" fmla="*/ 97 w 118"/>
              <a:gd name="T79" fmla="*/ 47 h 119"/>
              <a:gd name="T80" fmla="*/ 74 w 118"/>
              <a:gd name="T81"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119">
                <a:moveTo>
                  <a:pt x="117" y="46"/>
                </a:moveTo>
                <a:cubicBezTo>
                  <a:pt x="72" y="2"/>
                  <a:pt x="72" y="2"/>
                  <a:pt x="72" y="2"/>
                </a:cubicBezTo>
                <a:cubicBezTo>
                  <a:pt x="70" y="0"/>
                  <a:pt x="67" y="0"/>
                  <a:pt x="65" y="2"/>
                </a:cubicBezTo>
                <a:cubicBezTo>
                  <a:pt x="63" y="4"/>
                  <a:pt x="63" y="7"/>
                  <a:pt x="65" y="9"/>
                </a:cubicBezTo>
                <a:cubicBezTo>
                  <a:pt x="71" y="14"/>
                  <a:pt x="71" y="14"/>
                  <a:pt x="71" y="14"/>
                </a:cubicBezTo>
                <a:cubicBezTo>
                  <a:pt x="12" y="73"/>
                  <a:pt x="12" y="73"/>
                  <a:pt x="12" y="73"/>
                </a:cubicBezTo>
                <a:cubicBezTo>
                  <a:pt x="12" y="105"/>
                  <a:pt x="12" y="105"/>
                  <a:pt x="12" y="105"/>
                </a:cubicBezTo>
                <a:cubicBezTo>
                  <a:pt x="0" y="116"/>
                  <a:pt x="0" y="116"/>
                  <a:pt x="0" y="116"/>
                </a:cubicBezTo>
                <a:cubicBezTo>
                  <a:pt x="3" y="119"/>
                  <a:pt x="3" y="119"/>
                  <a:pt x="3" y="119"/>
                </a:cubicBezTo>
                <a:cubicBezTo>
                  <a:pt x="14" y="107"/>
                  <a:pt x="14" y="107"/>
                  <a:pt x="14" y="107"/>
                </a:cubicBezTo>
                <a:cubicBezTo>
                  <a:pt x="46" y="107"/>
                  <a:pt x="46" y="107"/>
                  <a:pt x="46" y="107"/>
                </a:cubicBezTo>
                <a:cubicBezTo>
                  <a:pt x="105" y="48"/>
                  <a:pt x="105" y="48"/>
                  <a:pt x="105" y="48"/>
                </a:cubicBezTo>
                <a:cubicBezTo>
                  <a:pt x="110" y="53"/>
                  <a:pt x="110" y="53"/>
                  <a:pt x="110" y="53"/>
                </a:cubicBezTo>
                <a:cubicBezTo>
                  <a:pt x="112" y="55"/>
                  <a:pt x="115" y="55"/>
                  <a:pt x="117" y="53"/>
                </a:cubicBezTo>
                <a:cubicBezTo>
                  <a:pt x="118" y="51"/>
                  <a:pt x="118" y="48"/>
                  <a:pt x="117" y="46"/>
                </a:cubicBezTo>
                <a:close/>
                <a:moveTo>
                  <a:pt x="36" y="79"/>
                </a:moveTo>
                <a:cubicBezTo>
                  <a:pt x="27" y="70"/>
                  <a:pt x="27" y="70"/>
                  <a:pt x="27" y="70"/>
                </a:cubicBezTo>
                <a:cubicBezTo>
                  <a:pt x="26" y="70"/>
                  <a:pt x="26" y="69"/>
                  <a:pt x="27" y="68"/>
                </a:cubicBezTo>
                <a:cubicBezTo>
                  <a:pt x="28" y="67"/>
                  <a:pt x="29" y="67"/>
                  <a:pt x="29" y="68"/>
                </a:cubicBezTo>
                <a:cubicBezTo>
                  <a:pt x="38" y="77"/>
                  <a:pt x="38" y="77"/>
                  <a:pt x="38" y="77"/>
                </a:cubicBezTo>
                <a:cubicBezTo>
                  <a:pt x="38" y="77"/>
                  <a:pt x="38" y="78"/>
                  <a:pt x="38" y="79"/>
                </a:cubicBezTo>
                <a:cubicBezTo>
                  <a:pt x="37" y="79"/>
                  <a:pt x="36" y="79"/>
                  <a:pt x="36" y="79"/>
                </a:cubicBezTo>
                <a:close/>
                <a:moveTo>
                  <a:pt x="43" y="71"/>
                </a:moveTo>
                <a:cubicBezTo>
                  <a:pt x="34" y="63"/>
                  <a:pt x="34" y="63"/>
                  <a:pt x="34" y="63"/>
                </a:cubicBezTo>
                <a:cubicBezTo>
                  <a:pt x="34" y="62"/>
                  <a:pt x="34" y="61"/>
                  <a:pt x="34" y="60"/>
                </a:cubicBezTo>
                <a:cubicBezTo>
                  <a:pt x="35" y="60"/>
                  <a:pt x="36" y="60"/>
                  <a:pt x="37" y="60"/>
                </a:cubicBezTo>
                <a:cubicBezTo>
                  <a:pt x="45" y="69"/>
                  <a:pt x="45" y="69"/>
                  <a:pt x="45" y="69"/>
                </a:cubicBezTo>
                <a:cubicBezTo>
                  <a:pt x="46" y="70"/>
                  <a:pt x="46" y="71"/>
                  <a:pt x="45" y="71"/>
                </a:cubicBezTo>
                <a:cubicBezTo>
                  <a:pt x="45" y="72"/>
                  <a:pt x="44" y="72"/>
                  <a:pt x="43" y="71"/>
                </a:cubicBezTo>
                <a:close/>
                <a:moveTo>
                  <a:pt x="51" y="64"/>
                </a:moveTo>
                <a:cubicBezTo>
                  <a:pt x="42" y="55"/>
                  <a:pt x="42" y="55"/>
                  <a:pt x="42" y="55"/>
                </a:cubicBezTo>
                <a:cubicBezTo>
                  <a:pt x="41" y="54"/>
                  <a:pt x="41" y="53"/>
                  <a:pt x="42" y="53"/>
                </a:cubicBezTo>
                <a:cubicBezTo>
                  <a:pt x="43" y="52"/>
                  <a:pt x="44" y="52"/>
                  <a:pt x="44" y="53"/>
                </a:cubicBezTo>
                <a:cubicBezTo>
                  <a:pt x="53" y="61"/>
                  <a:pt x="53" y="61"/>
                  <a:pt x="53" y="61"/>
                </a:cubicBezTo>
                <a:cubicBezTo>
                  <a:pt x="54" y="62"/>
                  <a:pt x="54" y="63"/>
                  <a:pt x="53" y="64"/>
                </a:cubicBezTo>
                <a:cubicBezTo>
                  <a:pt x="52" y="64"/>
                  <a:pt x="51" y="64"/>
                  <a:pt x="51" y="64"/>
                </a:cubicBezTo>
                <a:close/>
                <a:moveTo>
                  <a:pt x="74" y="70"/>
                </a:moveTo>
                <a:cubicBezTo>
                  <a:pt x="49" y="45"/>
                  <a:pt x="49" y="45"/>
                  <a:pt x="49" y="45"/>
                </a:cubicBezTo>
                <a:cubicBezTo>
                  <a:pt x="72" y="22"/>
                  <a:pt x="72" y="22"/>
                  <a:pt x="72" y="22"/>
                </a:cubicBezTo>
                <a:cubicBezTo>
                  <a:pt x="97" y="47"/>
                  <a:pt x="97" y="47"/>
                  <a:pt x="97" y="47"/>
                </a:cubicBezTo>
                <a:lnTo>
                  <a:pt x="74" y="70"/>
                </a:lnTo>
                <a:close/>
              </a:path>
            </a:pathLst>
          </a:custGeom>
          <a:solidFill>
            <a:schemeClr val="accent1">
              <a:lumMod val="50000"/>
            </a:schemeClr>
          </a:solidFill>
          <a:ln>
            <a:noFill/>
          </a:ln>
        </p:spPr>
        <p:txBody>
          <a:bodyPr/>
          <a:lstStyle/>
          <a:p>
            <a:pPr>
              <a:defRPr/>
            </a:pPr>
            <a:endParaRPr lang="en-US" dirty="0"/>
          </a:p>
        </p:txBody>
      </p:sp>
      <p:pic>
        <p:nvPicPr>
          <p:cNvPr id="92168" name="Imagen 105">
            <a:extLst>
              <a:ext uri="{FF2B5EF4-FFF2-40B4-BE49-F238E27FC236}">
                <a16:creationId xmlns:a16="http://schemas.microsoft.com/office/drawing/2014/main" id="{D90361A4-8E0B-5C43-B683-F8E48CDC7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9763" y="2822575"/>
            <a:ext cx="25400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Rectángulo 16">
            <a:extLst>
              <a:ext uri="{FF2B5EF4-FFF2-40B4-BE49-F238E27FC236}">
                <a16:creationId xmlns:a16="http://schemas.microsoft.com/office/drawing/2014/main" id="{529AB54B-858C-7540-9584-2D09F42C3008}"/>
              </a:ext>
            </a:extLst>
          </p:cNvPr>
          <p:cNvSpPr>
            <a:spLocks noChangeArrowheads="1"/>
          </p:cNvSpPr>
          <p:nvPr/>
        </p:nvSpPr>
        <p:spPr bwMode="auto">
          <a:xfrm>
            <a:off x="50800" y="5822950"/>
            <a:ext cx="12018963"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a:t>La </a:t>
            </a:r>
            <a:r>
              <a:rPr lang="es-ES" altLang="es-CO" b="1"/>
              <a:t>glucemia</a:t>
            </a:r>
            <a:r>
              <a:rPr lang="es-ES" altLang="es-CO"/>
              <a:t> es la medida de concentración de </a:t>
            </a:r>
            <a:r>
              <a:rPr lang="es-ES" altLang="es-CO">
                <a:hlinkClick r:id="rId7"/>
              </a:rPr>
              <a:t>glucosa</a:t>
            </a:r>
            <a:r>
              <a:rPr lang="es-ES" altLang="es-CO"/>
              <a:t> libre en la </a:t>
            </a:r>
            <a:r>
              <a:rPr lang="es-ES" altLang="es-CO">
                <a:hlinkClick r:id="rId8"/>
              </a:rPr>
              <a:t>sangre</a:t>
            </a:r>
            <a:r>
              <a:rPr lang="es-ES" altLang="es-CO"/>
              <a:t>, </a:t>
            </a:r>
            <a:r>
              <a:rPr lang="es-ES" altLang="es-CO">
                <a:hlinkClick r:id="rId9"/>
              </a:rPr>
              <a:t>suero</a:t>
            </a:r>
            <a:r>
              <a:rPr lang="es-ES" altLang="es-CO"/>
              <a:t> o </a:t>
            </a:r>
            <a:r>
              <a:rPr lang="es-ES" altLang="es-CO">
                <a:hlinkClick r:id="rId10"/>
              </a:rPr>
              <a:t>plasma sanguíneo</a:t>
            </a:r>
            <a:r>
              <a:rPr lang="es-ES" altLang="es-CO"/>
              <a:t>. </a:t>
            </a:r>
          </a:p>
          <a:p>
            <a:r>
              <a:rPr lang="es-ES" altLang="es-CO"/>
              <a:t>Ayuno: VN: entre 60 y 99 mg/dL. Inferior </a:t>
            </a:r>
            <a:r>
              <a:rPr lang="es-ES" altLang="es-CO">
                <a:hlinkClick r:id="rId11"/>
              </a:rPr>
              <a:t>hipoglucemia</a:t>
            </a:r>
            <a:r>
              <a:rPr lang="es-ES" altLang="es-CO"/>
              <a:t>; entre los 100 y 125 mg/dL se habla de </a:t>
            </a:r>
            <a:r>
              <a:rPr lang="es-ES" altLang="es-CO">
                <a:hlinkClick r:id="rId12"/>
              </a:rPr>
              <a:t>glucosa alterada en ayuno</a:t>
            </a:r>
            <a:r>
              <a:rPr lang="es-ES" altLang="es-CO"/>
              <a:t>, y mayor de 126 mg/dL </a:t>
            </a:r>
            <a:r>
              <a:rPr lang="es-ES" altLang="es-CO">
                <a:hlinkClick r:id="rId13"/>
              </a:rPr>
              <a:t>hiperglucemia</a:t>
            </a:r>
            <a:r>
              <a:rPr lang="es-CO" altLang="es-CO"/>
              <a:t> </a:t>
            </a:r>
            <a:endParaRPr lang="es-ES" altLang="es-CO"/>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4C9CE-EF20-3547-84B7-53B1EA3FE868}"/>
              </a:ext>
            </a:extLst>
          </p:cNvPr>
          <p:cNvSpPr>
            <a:spLocks noGrp="1"/>
          </p:cNvSpPr>
          <p:nvPr>
            <p:ph type="title"/>
          </p:nvPr>
        </p:nvSpPr>
        <p:spPr>
          <a:xfrm>
            <a:off x="1082246" y="1123762"/>
            <a:ext cx="10515600" cy="711505"/>
          </a:xfrm>
        </p:spPr>
        <p:txBody>
          <a:bodyPr/>
          <a:lstStyle/>
          <a:p>
            <a:r>
              <a:rPr lang="es-CO" sz="4400" u="none" strike="noStrike" dirty="0" err="1">
                <a:solidFill>
                  <a:srgbClr val="EE751B"/>
                </a:solidFill>
                <a:effectLst/>
              </a:rPr>
              <a:t>Antineoplastic</a:t>
            </a:r>
            <a:r>
              <a:rPr lang="es-CO" sz="4400" u="none" strike="noStrike" dirty="0">
                <a:solidFill>
                  <a:srgbClr val="EE751B"/>
                </a:solidFill>
                <a:effectLst/>
              </a:rPr>
              <a:t> </a:t>
            </a:r>
            <a:r>
              <a:rPr lang="es-CO" sz="4400" u="none" strike="noStrike" dirty="0" err="1">
                <a:solidFill>
                  <a:srgbClr val="EE751B"/>
                </a:solidFill>
                <a:effectLst/>
              </a:rPr>
              <a:t>agents</a:t>
            </a:r>
            <a:r>
              <a:rPr lang="es-CO" sz="4400" u="none" strike="noStrike" dirty="0">
                <a:solidFill>
                  <a:srgbClr val="EE751B"/>
                </a:solidFill>
                <a:effectLst/>
              </a:rPr>
              <a:t> </a:t>
            </a:r>
            <a:endParaRPr lang="es-CO" dirty="0"/>
          </a:p>
        </p:txBody>
      </p:sp>
      <p:graphicFrame>
        <p:nvGraphicFramePr>
          <p:cNvPr id="5" name="Tabla 4">
            <a:extLst>
              <a:ext uri="{FF2B5EF4-FFF2-40B4-BE49-F238E27FC236}">
                <a16:creationId xmlns:a16="http://schemas.microsoft.com/office/drawing/2014/main" id="{5B995233-DB07-774A-8B1D-B8D7E46E84DF}"/>
              </a:ext>
            </a:extLst>
          </p:cNvPr>
          <p:cNvGraphicFramePr>
            <a:graphicFrameLocks noGrp="1"/>
          </p:cNvGraphicFramePr>
          <p:nvPr/>
        </p:nvGraphicFramePr>
        <p:xfrm>
          <a:off x="495299" y="3029599"/>
          <a:ext cx="11201401" cy="3364865"/>
        </p:xfrm>
        <a:graphic>
          <a:graphicData uri="http://schemas.openxmlformats.org/drawingml/2006/table">
            <a:tbl>
              <a:tblPr>
                <a:tableStyleId>{5C22544A-7EE6-4342-B048-85BDC9FD1C3A}</a:tableStyleId>
              </a:tblPr>
              <a:tblGrid>
                <a:gridCol w="2156520">
                  <a:extLst>
                    <a:ext uri="{9D8B030D-6E8A-4147-A177-3AD203B41FA5}">
                      <a16:colId xmlns:a16="http://schemas.microsoft.com/office/drawing/2014/main" val="2825744030"/>
                    </a:ext>
                  </a:extLst>
                </a:gridCol>
                <a:gridCol w="1950245">
                  <a:extLst>
                    <a:ext uri="{9D8B030D-6E8A-4147-A177-3AD203B41FA5}">
                      <a16:colId xmlns:a16="http://schemas.microsoft.com/office/drawing/2014/main" val="1545641078"/>
                    </a:ext>
                  </a:extLst>
                </a:gridCol>
                <a:gridCol w="1856482">
                  <a:extLst>
                    <a:ext uri="{9D8B030D-6E8A-4147-A177-3AD203B41FA5}">
                      <a16:colId xmlns:a16="http://schemas.microsoft.com/office/drawing/2014/main" val="1631406228"/>
                    </a:ext>
                  </a:extLst>
                </a:gridCol>
                <a:gridCol w="1631454">
                  <a:extLst>
                    <a:ext uri="{9D8B030D-6E8A-4147-A177-3AD203B41FA5}">
                      <a16:colId xmlns:a16="http://schemas.microsoft.com/office/drawing/2014/main" val="2748793865"/>
                    </a:ext>
                  </a:extLst>
                </a:gridCol>
                <a:gridCol w="1975246">
                  <a:extLst>
                    <a:ext uri="{9D8B030D-6E8A-4147-A177-3AD203B41FA5}">
                      <a16:colId xmlns:a16="http://schemas.microsoft.com/office/drawing/2014/main" val="3016948999"/>
                    </a:ext>
                  </a:extLst>
                </a:gridCol>
                <a:gridCol w="1631454">
                  <a:extLst>
                    <a:ext uri="{9D8B030D-6E8A-4147-A177-3AD203B41FA5}">
                      <a16:colId xmlns:a16="http://schemas.microsoft.com/office/drawing/2014/main" val="500709443"/>
                    </a:ext>
                  </a:extLst>
                </a:gridCol>
              </a:tblGrid>
              <a:tr h="431800">
                <a:tc>
                  <a:txBody>
                    <a:bodyPr/>
                    <a:lstStyle/>
                    <a:p>
                      <a:pPr algn="l" fontAlgn="ctr"/>
                      <a:r>
                        <a:rPr lang="es-CO" sz="1800" u="none" strike="noStrike">
                          <a:effectLst/>
                        </a:rPr>
                        <a:t>Aldesleukin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Asparaginase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Capecitabine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Cyclophosphamide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Docetaxel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Fluorouracil</a:t>
                      </a:r>
                      <a:endParaRPr lang="es-CO"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72034927"/>
                  </a:ext>
                </a:extLst>
              </a:tr>
              <a:tr h="431800">
                <a:tc>
                  <a:txBody>
                    <a:bodyPr/>
                    <a:lstStyle/>
                    <a:p>
                      <a:pPr algn="l" fontAlgn="ctr"/>
                      <a:r>
                        <a:rPr lang="es-CO" sz="1800" u="none" strike="noStrike">
                          <a:effectLst/>
                        </a:rPr>
                        <a:t>Alemtuzumab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Azacitidine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Carboplatin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  Cytarabine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Epirubicin</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Leflunomide</a:t>
                      </a:r>
                      <a:endParaRPr lang="es-CO"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15555806"/>
                  </a:ext>
                </a:extLst>
              </a:tr>
              <a:tr h="647700">
                <a:tc>
                  <a:txBody>
                    <a:bodyPr/>
                    <a:lstStyle/>
                    <a:p>
                      <a:pPr algn="l" fontAlgn="ctr"/>
                      <a:r>
                        <a:rPr lang="es-CO" sz="1800" u="none" strike="noStrike">
                          <a:effectLst/>
                        </a:rPr>
                        <a:t>Anastrozole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Bexarotene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Carmustine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 Dacarbazine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Exemestane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Interferon alfa-2a</a:t>
                      </a:r>
                      <a:endParaRPr lang="es-CO"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66321993"/>
                  </a:ext>
                </a:extLst>
              </a:tr>
              <a:tr h="431800">
                <a:tc>
                  <a:txBody>
                    <a:bodyPr/>
                    <a:lstStyle/>
                    <a:p>
                      <a:pPr algn="l" fontAlgn="ctr"/>
                      <a:r>
                        <a:rPr lang="es-CO" sz="1800" u="none" strike="noStrike">
                          <a:effectLst/>
                        </a:rPr>
                        <a:t>Altretamine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Bicalutamide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Chlorambucil</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Dactinomycin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Etoposide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Vincristine sulfate</a:t>
                      </a:r>
                      <a:endParaRPr lang="es-CO"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37226532"/>
                  </a:ext>
                </a:extLst>
              </a:tr>
              <a:tr h="863600">
                <a:tc>
                  <a:txBody>
                    <a:bodyPr/>
                    <a:lstStyle/>
                    <a:p>
                      <a:pPr algn="l" fontAlgn="ctr"/>
                      <a:r>
                        <a:rPr lang="es-CO" sz="1800" u="none" strike="noStrike">
                          <a:effectLst/>
                        </a:rPr>
                        <a:t>Amsacrine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Bleomycin</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 Cidofovir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Daunorubicin HCl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Estramustine phosphate sodiun</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es-CO"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35251646"/>
                  </a:ext>
                </a:extLst>
              </a:tr>
              <a:tr h="431800">
                <a:tc>
                  <a:txBody>
                    <a:bodyPr/>
                    <a:lstStyle/>
                    <a:p>
                      <a:pPr algn="l" fontAlgn="ctr"/>
                      <a:r>
                        <a:rPr lang="es-CO" sz="1800" u="none" strike="noStrike">
                          <a:effectLst/>
                        </a:rPr>
                        <a:t>Arsenic trioxide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dirty="0" err="1">
                          <a:effectLst/>
                        </a:rPr>
                        <a:t>Busulfan</a:t>
                      </a:r>
                      <a:r>
                        <a:rPr lang="es-CO" sz="1800" u="none" strike="noStrike" dirty="0">
                          <a:effectLst/>
                        </a:rPr>
                        <a:t>  </a:t>
                      </a:r>
                      <a:endParaRPr lang="es-CO"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dirty="0">
                          <a:effectLst/>
                        </a:rPr>
                        <a:t>Cladribine </a:t>
                      </a:r>
                      <a:endParaRPr lang="es-CO"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Doxorubicin </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a:effectLst/>
                        </a:rPr>
                        <a:t>Floxuridine</a:t>
                      </a:r>
                      <a:endParaRPr lang="es-CO"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endParaRPr lang="es-CO"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76920375"/>
                  </a:ext>
                </a:extLst>
              </a:tr>
            </a:tbl>
          </a:graphicData>
        </a:graphic>
      </p:graphicFrame>
      <p:pic>
        <p:nvPicPr>
          <p:cNvPr id="6" name="Imagen 5">
            <a:extLst>
              <a:ext uri="{FF2B5EF4-FFF2-40B4-BE49-F238E27FC236}">
                <a16:creationId xmlns:a16="http://schemas.microsoft.com/office/drawing/2014/main" id="{FFB438DF-6364-5246-94C4-60FAEFA8EBDE}"/>
              </a:ext>
            </a:extLst>
          </p:cNvPr>
          <p:cNvPicPr>
            <a:picLocks noChangeAspect="1"/>
          </p:cNvPicPr>
          <p:nvPr/>
        </p:nvPicPr>
        <p:blipFill>
          <a:blip r:embed="rId2"/>
          <a:stretch>
            <a:fillRect/>
          </a:stretch>
        </p:blipFill>
        <p:spPr>
          <a:xfrm>
            <a:off x="8758882" y="497393"/>
            <a:ext cx="2532206" cy="2532206"/>
          </a:xfrm>
          <a:prstGeom prst="rect">
            <a:avLst/>
          </a:prstGeom>
        </p:spPr>
      </p:pic>
    </p:spTree>
    <p:extLst>
      <p:ext uri="{BB962C8B-B14F-4D97-AF65-F5344CB8AC3E}">
        <p14:creationId xmlns:p14="http://schemas.microsoft.com/office/powerpoint/2010/main" val="2349739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4059C780-098B-B34F-B25F-32C43DC34A1E}"/>
              </a:ext>
            </a:extLst>
          </p:cNvPr>
          <p:cNvGraphicFramePr/>
          <p:nvPr>
            <p:extLst>
              <p:ext uri="{D42A27DB-BD31-4B8C-83A1-F6EECF244321}">
                <p14:modId xmlns:p14="http://schemas.microsoft.com/office/powerpoint/2010/main" val="3692918651"/>
              </p:ext>
            </p:extLst>
          </p:nvPr>
        </p:nvGraphicFramePr>
        <p:xfrm>
          <a:off x="459937" y="929769"/>
          <a:ext cx="9344389" cy="5587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9481FCA9-049D-F94C-94A8-57A12340440A}"/>
              </a:ext>
            </a:extLst>
          </p:cNvPr>
          <p:cNvPicPr>
            <a:picLocks noChangeAspect="1"/>
          </p:cNvPicPr>
          <p:nvPr/>
        </p:nvPicPr>
        <p:blipFill>
          <a:blip r:embed="rId7"/>
          <a:stretch>
            <a:fillRect/>
          </a:stretch>
        </p:blipFill>
        <p:spPr>
          <a:xfrm>
            <a:off x="9842837" y="2615584"/>
            <a:ext cx="2422260" cy="1626831"/>
          </a:xfrm>
          <a:prstGeom prst="rect">
            <a:avLst/>
          </a:prstGeom>
        </p:spPr>
      </p:pic>
      <p:pic>
        <p:nvPicPr>
          <p:cNvPr id="7" name="Imagen 6">
            <a:extLst>
              <a:ext uri="{FF2B5EF4-FFF2-40B4-BE49-F238E27FC236}">
                <a16:creationId xmlns:a16="http://schemas.microsoft.com/office/drawing/2014/main" id="{A6E82113-2FAF-1F4D-A85C-9520B549F822}"/>
              </a:ext>
            </a:extLst>
          </p:cNvPr>
          <p:cNvPicPr>
            <a:picLocks noChangeAspect="1"/>
          </p:cNvPicPr>
          <p:nvPr/>
        </p:nvPicPr>
        <p:blipFill>
          <a:blip r:embed="rId8"/>
          <a:stretch>
            <a:fillRect/>
          </a:stretch>
        </p:blipFill>
        <p:spPr>
          <a:xfrm>
            <a:off x="9804326" y="4387453"/>
            <a:ext cx="2460771" cy="1845578"/>
          </a:xfrm>
          <a:prstGeom prst="rect">
            <a:avLst/>
          </a:prstGeom>
        </p:spPr>
      </p:pic>
      <p:pic>
        <p:nvPicPr>
          <p:cNvPr id="8" name="Imagen 7">
            <a:extLst>
              <a:ext uri="{FF2B5EF4-FFF2-40B4-BE49-F238E27FC236}">
                <a16:creationId xmlns:a16="http://schemas.microsoft.com/office/drawing/2014/main" id="{3377B1E7-CFE9-694B-91B9-F86FA8633BD1}"/>
              </a:ext>
            </a:extLst>
          </p:cNvPr>
          <p:cNvPicPr>
            <a:picLocks noChangeAspect="1"/>
          </p:cNvPicPr>
          <p:nvPr/>
        </p:nvPicPr>
        <p:blipFill>
          <a:blip r:embed="rId9"/>
          <a:stretch>
            <a:fillRect/>
          </a:stretch>
        </p:blipFill>
        <p:spPr>
          <a:xfrm>
            <a:off x="9842838" y="781050"/>
            <a:ext cx="2442198" cy="1626832"/>
          </a:xfrm>
          <a:prstGeom prst="rect">
            <a:avLst/>
          </a:prstGeom>
        </p:spPr>
      </p:pic>
    </p:spTree>
    <p:extLst>
      <p:ext uri="{BB962C8B-B14F-4D97-AF65-F5344CB8AC3E}">
        <p14:creationId xmlns:p14="http://schemas.microsoft.com/office/powerpoint/2010/main" val="1774252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158B1-5F7F-B849-BD6A-050960413EC9}"/>
              </a:ext>
            </a:extLst>
          </p:cNvPr>
          <p:cNvSpPr>
            <a:spLocks noGrp="1"/>
          </p:cNvSpPr>
          <p:nvPr>
            <p:ph type="title"/>
          </p:nvPr>
        </p:nvSpPr>
        <p:spPr>
          <a:xfrm>
            <a:off x="1132114" y="627630"/>
            <a:ext cx="10515600" cy="1325563"/>
          </a:xfrm>
        </p:spPr>
        <p:txBody>
          <a:bodyPr/>
          <a:lstStyle/>
          <a:p>
            <a:r>
              <a:rPr lang="es-CO" dirty="0"/>
              <a:t>SOPORTAR DE DONDE SE TOMAN LOS BEI</a:t>
            </a:r>
          </a:p>
        </p:txBody>
      </p:sp>
      <p:sp>
        <p:nvSpPr>
          <p:cNvPr id="5" name="Rectángulo 4">
            <a:extLst>
              <a:ext uri="{FF2B5EF4-FFF2-40B4-BE49-F238E27FC236}">
                <a16:creationId xmlns:a16="http://schemas.microsoft.com/office/drawing/2014/main" id="{F628500A-B0D7-6E45-8870-3569C5C7E22F}"/>
              </a:ext>
            </a:extLst>
          </p:cNvPr>
          <p:cNvSpPr/>
          <p:nvPr/>
        </p:nvSpPr>
        <p:spPr>
          <a:xfrm>
            <a:off x="700247" y="1690688"/>
            <a:ext cx="6603842" cy="4893647"/>
          </a:xfrm>
          <a:prstGeom prst="rect">
            <a:avLst/>
          </a:prstGeom>
        </p:spPr>
        <p:txBody>
          <a:bodyPr wrap="square">
            <a:spAutoFit/>
          </a:bodyPr>
          <a:lstStyle/>
          <a:p>
            <a:pPr marL="171450" lvl="0" indent="-171450">
              <a:buFont typeface="Arial" panose="020B0604020202020204" pitchFamily="34" charset="0"/>
              <a:buChar char="•"/>
            </a:pPr>
            <a:r>
              <a:rPr lang="es-ES" sz="2400" b="1" dirty="0"/>
              <a:t>Manual técnico de OSHA</a:t>
            </a:r>
            <a:r>
              <a:rPr lang="es-ES" sz="2400" dirty="0"/>
              <a:t>: Controlar la exposición ocupacional a Drogas peligrosas, Sección VI Capítulo 2 [OSHA 1999]. SVE incluye el Toma de</a:t>
            </a:r>
          </a:p>
          <a:p>
            <a:pPr marL="171450" lvl="0" indent="-171450">
              <a:buFont typeface="Arial" panose="020B0604020202020204" pitchFamily="34" charset="0"/>
              <a:buChar char="•"/>
            </a:pPr>
            <a:r>
              <a:rPr lang="es-ES" sz="2400" b="1" dirty="0"/>
              <a:t>Pautas de profesionales organizaciones</a:t>
            </a:r>
            <a:r>
              <a:rPr lang="es-ES" sz="2400" dirty="0"/>
              <a:t> como la ASHP [1990] </a:t>
            </a:r>
          </a:p>
          <a:p>
            <a:pPr marL="171450" lvl="0" indent="-171450">
              <a:buFont typeface="Arial" panose="020B0604020202020204" pitchFamily="34" charset="0"/>
              <a:buChar char="•"/>
            </a:pPr>
            <a:r>
              <a:rPr lang="es-ES" sz="2400" b="1" dirty="0"/>
              <a:t>Sociedad de Enfermería de Oncología </a:t>
            </a:r>
            <a:r>
              <a:rPr lang="es-ES" sz="2400" dirty="0"/>
              <a:t>[Brown et al. 2001], que recomiendan la vigilancia médica como el estándar reconocido de práctica de SO para manipuladores de drogas peligrosas. </a:t>
            </a:r>
          </a:p>
          <a:p>
            <a:pPr marL="171450" lvl="0" indent="-171450">
              <a:buFont typeface="Arial" panose="020B0604020202020204" pitchFamily="34" charset="0"/>
              <a:buChar char="•"/>
            </a:pPr>
            <a:r>
              <a:rPr lang="es-ES" sz="2400" dirty="0"/>
              <a:t>La </a:t>
            </a:r>
            <a:r>
              <a:rPr lang="es-ES" sz="2400" b="1" dirty="0"/>
              <a:t>Facultad de Medicina Ambiental y Ocupacional (ACOEM</a:t>
            </a:r>
            <a:r>
              <a:rPr lang="es-ES" sz="2400" dirty="0"/>
              <a:t>) también recomienda la vigilancia de estos trabajadores en su gestión de riesgos reproductivos. </a:t>
            </a:r>
            <a:r>
              <a:rPr lang="es-ES" sz="2400" b="1" dirty="0"/>
              <a:t>Directrices [ACOEM 1996].</a:t>
            </a:r>
          </a:p>
        </p:txBody>
      </p:sp>
      <p:pic>
        <p:nvPicPr>
          <p:cNvPr id="6" name="Imagen 5">
            <a:extLst>
              <a:ext uri="{FF2B5EF4-FFF2-40B4-BE49-F238E27FC236}">
                <a16:creationId xmlns:a16="http://schemas.microsoft.com/office/drawing/2014/main" id="{53C45DDE-FC18-4942-AC21-C085751B59E3}"/>
              </a:ext>
            </a:extLst>
          </p:cNvPr>
          <p:cNvPicPr>
            <a:picLocks noChangeAspect="1"/>
          </p:cNvPicPr>
          <p:nvPr/>
        </p:nvPicPr>
        <p:blipFill>
          <a:blip r:embed="rId2"/>
          <a:stretch>
            <a:fillRect/>
          </a:stretch>
        </p:blipFill>
        <p:spPr>
          <a:xfrm>
            <a:off x="7304089" y="4260301"/>
            <a:ext cx="3411501" cy="1307287"/>
          </a:xfrm>
          <a:prstGeom prst="rect">
            <a:avLst/>
          </a:prstGeom>
        </p:spPr>
      </p:pic>
      <p:pic>
        <p:nvPicPr>
          <p:cNvPr id="7" name="Imagen 6">
            <a:extLst>
              <a:ext uri="{FF2B5EF4-FFF2-40B4-BE49-F238E27FC236}">
                <a16:creationId xmlns:a16="http://schemas.microsoft.com/office/drawing/2014/main" id="{17BEB32D-3357-6A42-AC03-FC210AF92CA8}"/>
              </a:ext>
            </a:extLst>
          </p:cNvPr>
          <p:cNvPicPr>
            <a:picLocks noChangeAspect="1"/>
          </p:cNvPicPr>
          <p:nvPr/>
        </p:nvPicPr>
        <p:blipFill>
          <a:blip r:embed="rId3"/>
          <a:stretch>
            <a:fillRect/>
          </a:stretch>
        </p:blipFill>
        <p:spPr>
          <a:xfrm>
            <a:off x="7304089" y="2520954"/>
            <a:ext cx="2022475" cy="1011238"/>
          </a:xfrm>
          <a:prstGeom prst="rect">
            <a:avLst/>
          </a:prstGeom>
        </p:spPr>
      </p:pic>
      <p:pic>
        <p:nvPicPr>
          <p:cNvPr id="8" name="Imagen 7">
            <a:extLst>
              <a:ext uri="{FF2B5EF4-FFF2-40B4-BE49-F238E27FC236}">
                <a16:creationId xmlns:a16="http://schemas.microsoft.com/office/drawing/2014/main" id="{1DD9ABA2-8D97-9D4F-827C-B1BDEFC4EC99}"/>
              </a:ext>
            </a:extLst>
          </p:cNvPr>
          <p:cNvPicPr>
            <a:picLocks noChangeAspect="1"/>
          </p:cNvPicPr>
          <p:nvPr/>
        </p:nvPicPr>
        <p:blipFill rotWithShape="1">
          <a:blip r:embed="rId4"/>
          <a:srcRect l="5392" t="58703" r="5447" b="15186"/>
          <a:stretch/>
        </p:blipFill>
        <p:spPr>
          <a:xfrm>
            <a:off x="7304089" y="3623713"/>
            <a:ext cx="3573215" cy="545067"/>
          </a:xfrm>
          <a:prstGeom prst="rect">
            <a:avLst/>
          </a:prstGeom>
        </p:spPr>
      </p:pic>
      <p:pic>
        <p:nvPicPr>
          <p:cNvPr id="9" name="Imagen 8">
            <a:extLst>
              <a:ext uri="{FF2B5EF4-FFF2-40B4-BE49-F238E27FC236}">
                <a16:creationId xmlns:a16="http://schemas.microsoft.com/office/drawing/2014/main" id="{D9D21F06-62BD-5D40-A417-9148FDBBCA17}"/>
              </a:ext>
            </a:extLst>
          </p:cNvPr>
          <p:cNvPicPr>
            <a:picLocks noChangeAspect="1"/>
          </p:cNvPicPr>
          <p:nvPr/>
        </p:nvPicPr>
        <p:blipFill>
          <a:blip r:embed="rId5"/>
          <a:stretch>
            <a:fillRect/>
          </a:stretch>
        </p:blipFill>
        <p:spPr>
          <a:xfrm>
            <a:off x="7304089" y="1690688"/>
            <a:ext cx="2592921" cy="1011239"/>
          </a:xfrm>
          <a:prstGeom prst="rect">
            <a:avLst/>
          </a:prstGeom>
        </p:spPr>
      </p:pic>
    </p:spTree>
    <p:extLst>
      <p:ext uri="{BB962C8B-B14F-4D97-AF65-F5344CB8AC3E}">
        <p14:creationId xmlns:p14="http://schemas.microsoft.com/office/powerpoint/2010/main" val="3661763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036E3-3214-9847-9DB9-EEF6F647FC8B}"/>
              </a:ext>
            </a:extLst>
          </p:cNvPr>
          <p:cNvSpPr>
            <a:spLocks noGrp="1"/>
          </p:cNvSpPr>
          <p:nvPr>
            <p:ph type="title"/>
          </p:nvPr>
        </p:nvSpPr>
        <p:spPr>
          <a:xfrm>
            <a:off x="6363730" y="721830"/>
            <a:ext cx="5424616" cy="633301"/>
          </a:xfrm>
        </p:spPr>
        <p:txBody>
          <a:bodyPr>
            <a:normAutofit fontScale="90000"/>
          </a:bodyPr>
          <a:lstStyle/>
          <a:p>
            <a:r>
              <a:rPr lang="es-CO" dirty="0" err="1"/>
              <a:t>Toxicocinética</a:t>
            </a:r>
            <a:r>
              <a:rPr lang="es-CO" dirty="0"/>
              <a:t> del Plomo</a:t>
            </a:r>
          </a:p>
        </p:txBody>
      </p:sp>
      <p:pic>
        <p:nvPicPr>
          <p:cNvPr id="23554" name="Picture 2">
            <a:extLst>
              <a:ext uri="{FF2B5EF4-FFF2-40B4-BE49-F238E27FC236}">
                <a16:creationId xmlns:a16="http://schemas.microsoft.com/office/drawing/2014/main" id="{5B4BA9FC-8642-C44B-903A-1228E5BA20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55131"/>
            <a:ext cx="6861536" cy="498699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73DD14A4-6893-DA42-BAC1-5EADCA74DF58}"/>
              </a:ext>
            </a:extLst>
          </p:cNvPr>
          <p:cNvSpPr txBox="1"/>
          <p:nvPr/>
        </p:nvSpPr>
        <p:spPr>
          <a:xfrm>
            <a:off x="7015548" y="5757222"/>
            <a:ext cx="5353565" cy="900246"/>
          </a:xfrm>
          <a:prstGeom prst="rect">
            <a:avLst/>
          </a:prstGeom>
          <a:noFill/>
        </p:spPr>
        <p:txBody>
          <a:bodyPr wrap="square">
            <a:spAutoFit/>
          </a:bodyPr>
          <a:lstStyle/>
          <a:p>
            <a:r>
              <a:rPr lang="es-CO" sz="1050" b="0" i="0" dirty="0">
                <a:effectLst/>
                <a:latin typeface="Arial" panose="020B0604020202020204" pitchFamily="34" charset="0"/>
              </a:rPr>
              <a:t>Ramírez, Augusto V. (2005). El cuadro clínico de la intoxicación ocupacional por plomo. </a:t>
            </a:r>
            <a:r>
              <a:rPr lang="es-CO" sz="1050" b="0" i="1" dirty="0">
                <a:effectLst/>
                <a:latin typeface="Arial" panose="020B0604020202020204" pitchFamily="34" charset="0"/>
              </a:rPr>
              <a:t>Anales de la Facultad de Medicina</a:t>
            </a:r>
            <a:r>
              <a:rPr lang="es-CO" sz="1050" b="0" i="0" dirty="0">
                <a:effectLst/>
                <a:latin typeface="Arial" panose="020B0604020202020204" pitchFamily="34" charset="0"/>
              </a:rPr>
              <a:t>, </a:t>
            </a:r>
            <a:r>
              <a:rPr lang="es-CO" sz="1050" b="0" i="1" dirty="0">
                <a:effectLst/>
                <a:latin typeface="Arial" panose="020B0604020202020204" pitchFamily="34" charset="0"/>
              </a:rPr>
              <a:t>66</a:t>
            </a:r>
            <a:r>
              <a:rPr lang="es-CO" sz="1050" b="0" i="0" dirty="0">
                <a:effectLst/>
                <a:latin typeface="Arial" panose="020B0604020202020204" pitchFamily="34" charset="0"/>
              </a:rPr>
              <a:t>(1), 57-70. Recuperado en 26 de septiembre de 2023, de http://</a:t>
            </a:r>
            <a:r>
              <a:rPr lang="es-CO" sz="1050" b="0" i="0" dirty="0" err="1">
                <a:effectLst/>
                <a:latin typeface="Arial" panose="020B0604020202020204" pitchFamily="34" charset="0"/>
              </a:rPr>
              <a:t>www.scielo.org.pe</a:t>
            </a:r>
            <a:r>
              <a:rPr lang="es-CO" sz="1050" b="0" i="0" dirty="0">
                <a:effectLst/>
                <a:latin typeface="Arial" panose="020B0604020202020204" pitchFamily="34" charset="0"/>
              </a:rPr>
              <a:t>/</a:t>
            </a:r>
            <a:r>
              <a:rPr lang="es-CO" sz="1050" b="0" i="0" dirty="0" err="1">
                <a:effectLst/>
                <a:latin typeface="Arial" panose="020B0604020202020204" pitchFamily="34" charset="0"/>
              </a:rPr>
              <a:t>scielo.php?script</a:t>
            </a:r>
            <a:r>
              <a:rPr lang="es-CO" sz="1050" b="0" i="0" dirty="0">
                <a:effectLst/>
                <a:latin typeface="Arial" panose="020B0604020202020204" pitchFamily="34" charset="0"/>
              </a:rPr>
              <a:t>=</a:t>
            </a:r>
            <a:r>
              <a:rPr lang="es-CO" sz="1050" b="0" i="0" dirty="0" err="1">
                <a:effectLst/>
                <a:latin typeface="Arial" panose="020B0604020202020204" pitchFamily="34" charset="0"/>
              </a:rPr>
              <a:t>sci_arttext&amp;pid</a:t>
            </a:r>
            <a:r>
              <a:rPr lang="es-CO" sz="1050" b="0" i="0" dirty="0">
                <a:effectLst/>
                <a:latin typeface="Arial" panose="020B0604020202020204" pitchFamily="34" charset="0"/>
              </a:rPr>
              <a:t>=S1025-55832005000100009&amp;lng=</a:t>
            </a:r>
            <a:r>
              <a:rPr lang="es-CO" sz="1050" b="0" i="0" dirty="0" err="1">
                <a:effectLst/>
                <a:latin typeface="Arial" panose="020B0604020202020204" pitchFamily="34" charset="0"/>
              </a:rPr>
              <a:t>es&amp;tlng</a:t>
            </a:r>
            <a:r>
              <a:rPr lang="es-CO" sz="1050" b="0" i="0" dirty="0">
                <a:effectLst/>
                <a:latin typeface="Arial" panose="020B0604020202020204" pitchFamily="34" charset="0"/>
              </a:rPr>
              <a:t>=es.</a:t>
            </a:r>
            <a:endParaRPr lang="es-CO" sz="1050" dirty="0"/>
          </a:p>
        </p:txBody>
      </p:sp>
      <p:pic>
        <p:nvPicPr>
          <p:cNvPr id="23556" name="Picture 4" descr="Enfermedades profesionales: Sobre el saturnismo o intoxicación por plomo •  Trabajadores">
            <a:extLst>
              <a:ext uri="{FF2B5EF4-FFF2-40B4-BE49-F238E27FC236}">
                <a16:creationId xmlns:a16="http://schemas.microsoft.com/office/drawing/2014/main" id="{81D3F96A-A9A5-2F42-BB21-0ED1D0F27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846" y="1835150"/>
            <a:ext cx="4762500" cy="31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2890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DE189-9F20-4541-8486-3CA6E9834CBF}"/>
              </a:ext>
            </a:extLst>
          </p:cNvPr>
          <p:cNvSpPr>
            <a:spLocks noGrp="1"/>
          </p:cNvSpPr>
          <p:nvPr>
            <p:ph type="title"/>
          </p:nvPr>
        </p:nvSpPr>
        <p:spPr>
          <a:xfrm>
            <a:off x="479425" y="749050"/>
            <a:ext cx="10851721" cy="1153891"/>
          </a:xfrm>
        </p:spPr>
        <p:txBody>
          <a:bodyPr>
            <a:noAutofit/>
          </a:bodyPr>
          <a:lstStyle/>
          <a:p>
            <a:pPr>
              <a:defRPr/>
            </a:pPr>
            <a:r>
              <a:rPr lang="es-CO" sz="2400" b="1" dirty="0"/>
              <a:t>Estudio del factor de riesgo: </a:t>
            </a:r>
            <a:r>
              <a:rPr lang="es-CO" sz="2400" dirty="0"/>
              <a:t>Se define la labor, tipo de estudio, método, resultado que incluye el valor, el parámetro de comparación o TLV y la interpretación causal o no. </a:t>
            </a:r>
          </a:p>
        </p:txBody>
      </p:sp>
      <p:graphicFrame>
        <p:nvGraphicFramePr>
          <p:cNvPr id="4" name="Marcador de contenido 3">
            <a:extLst>
              <a:ext uri="{FF2B5EF4-FFF2-40B4-BE49-F238E27FC236}">
                <a16:creationId xmlns:a16="http://schemas.microsoft.com/office/drawing/2014/main" id="{DC4EF41B-C11E-CB47-B8D3-E7F219DBCDE8}"/>
              </a:ext>
            </a:extLst>
          </p:cNvPr>
          <p:cNvGraphicFramePr>
            <a:graphicFrameLocks noGrp="1"/>
          </p:cNvGraphicFramePr>
          <p:nvPr>
            <p:ph idx="1"/>
            <p:extLst>
              <p:ext uri="{D42A27DB-BD31-4B8C-83A1-F6EECF244321}">
                <p14:modId xmlns:p14="http://schemas.microsoft.com/office/powerpoint/2010/main" val="896617788"/>
              </p:ext>
            </p:extLst>
          </p:nvPr>
        </p:nvGraphicFramePr>
        <p:xfrm>
          <a:off x="119336" y="1772816"/>
          <a:ext cx="12169352"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707" name="Rectángulo 4">
            <a:extLst>
              <a:ext uri="{FF2B5EF4-FFF2-40B4-BE49-F238E27FC236}">
                <a16:creationId xmlns:a16="http://schemas.microsoft.com/office/drawing/2014/main" id="{B7CFD890-C482-0146-80B4-8099093106F1}"/>
              </a:ext>
            </a:extLst>
          </p:cNvPr>
          <p:cNvSpPr>
            <a:spLocks noChangeArrowheads="1"/>
          </p:cNvSpPr>
          <p:nvPr/>
        </p:nvSpPr>
        <p:spPr bwMode="auto">
          <a:xfrm>
            <a:off x="479425" y="5445125"/>
            <a:ext cx="1127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CO" altLang="es-CO" b="1"/>
              <a:t>Antecedentes de la exposición al factor de riesgo: </a:t>
            </a:r>
            <a:r>
              <a:rPr lang="es-CO" altLang="es-CO"/>
              <a:t>Antecedentes de la exposición al factor de riesgo en la empresa actual y en las anteriores: área, cargo u oficio, tiempo de exposición en meses y años, listado de labores desarrolladas (criterio: dos años antes de la aparición de síntomas), horas al día de la labor y restricciones para la misma con fecha de inicio de las restricciones.</a:t>
            </a:r>
          </a:p>
        </p:txBody>
      </p:sp>
    </p:spTree>
    <p:extLst>
      <p:ext uri="{BB962C8B-B14F-4D97-AF65-F5344CB8AC3E}">
        <p14:creationId xmlns:p14="http://schemas.microsoft.com/office/powerpoint/2010/main" val="94229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90EDE364-52BD-4E4F-8BA9-9CB9E64938D2}"/>
              </a:ext>
            </a:extLst>
          </p:cNvPr>
          <p:cNvGraphicFramePr>
            <a:graphicFrameLocks noGrp="1"/>
          </p:cNvGraphicFramePr>
          <p:nvPr>
            <p:ph idx="1"/>
            <p:extLst>
              <p:ext uri="{D42A27DB-BD31-4B8C-83A1-F6EECF244321}">
                <p14:modId xmlns:p14="http://schemas.microsoft.com/office/powerpoint/2010/main" val="278118866"/>
              </p:ext>
            </p:extLst>
          </p:nvPr>
        </p:nvGraphicFramePr>
        <p:xfrm>
          <a:off x="188843" y="3031435"/>
          <a:ext cx="11837505" cy="3697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Salud Ocupacional - Grupo MYC">
            <a:extLst>
              <a:ext uri="{FF2B5EF4-FFF2-40B4-BE49-F238E27FC236}">
                <a16:creationId xmlns:a16="http://schemas.microsoft.com/office/drawing/2014/main" id="{2A7B8C66-369D-A749-A677-9371A1B55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7148" y="129209"/>
            <a:ext cx="5489712" cy="274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4686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79B1DB-8A40-D14A-9626-7B8F9A3DB0F5}"/>
              </a:ext>
            </a:extLst>
          </p:cNvPr>
          <p:cNvSpPr>
            <a:spLocks noGrp="1"/>
          </p:cNvSpPr>
          <p:nvPr>
            <p:ph type="title"/>
          </p:nvPr>
        </p:nvSpPr>
        <p:spPr>
          <a:xfrm>
            <a:off x="1164682" y="670443"/>
            <a:ext cx="10178322" cy="725714"/>
          </a:xfrm>
        </p:spPr>
        <p:txBody>
          <a:bodyPr>
            <a:normAutofit/>
          </a:bodyPr>
          <a:lstStyle/>
          <a:p>
            <a:pPr>
              <a:defRPr/>
            </a:pPr>
            <a:r>
              <a:rPr lang="es-ES_tradnl" b="1" dirty="0"/>
              <a:t>Análisis de causalidad</a:t>
            </a:r>
            <a:endParaRPr lang="es-CO" dirty="0"/>
          </a:p>
        </p:txBody>
      </p:sp>
      <p:graphicFrame>
        <p:nvGraphicFramePr>
          <p:cNvPr id="4" name="Marcador de contenido 3">
            <a:extLst>
              <a:ext uri="{FF2B5EF4-FFF2-40B4-BE49-F238E27FC236}">
                <a16:creationId xmlns:a16="http://schemas.microsoft.com/office/drawing/2014/main" id="{EB5BA653-3634-5B4C-8774-130EDD2CB85D}"/>
              </a:ext>
            </a:extLst>
          </p:cNvPr>
          <p:cNvGraphicFramePr>
            <a:graphicFrameLocks noGrp="1"/>
          </p:cNvGraphicFramePr>
          <p:nvPr>
            <p:ph idx="1"/>
          </p:nvPr>
        </p:nvGraphicFramePr>
        <p:xfrm>
          <a:off x="315686" y="1676400"/>
          <a:ext cx="11876314" cy="4709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3731" name="Rectángulo 4">
            <a:extLst>
              <a:ext uri="{FF2B5EF4-FFF2-40B4-BE49-F238E27FC236}">
                <a16:creationId xmlns:a16="http://schemas.microsoft.com/office/drawing/2014/main" id="{89184307-B4EF-9D40-9427-98A33416A8B4}"/>
              </a:ext>
            </a:extLst>
          </p:cNvPr>
          <p:cNvSpPr>
            <a:spLocks noChangeArrowheads="1"/>
          </p:cNvSpPr>
          <p:nvPr/>
        </p:nvSpPr>
        <p:spPr bwMode="auto">
          <a:xfrm>
            <a:off x="468086" y="1211491"/>
            <a:ext cx="4238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b="1" dirty="0"/>
              <a:t>Antecedentes de exposición al FRO</a:t>
            </a:r>
            <a:endParaRPr lang="es-ES" altLang="es-CO" dirty="0"/>
          </a:p>
        </p:txBody>
      </p:sp>
      <p:sp>
        <p:nvSpPr>
          <p:cNvPr id="73733" name="Rectángulo 6">
            <a:extLst>
              <a:ext uri="{FF2B5EF4-FFF2-40B4-BE49-F238E27FC236}">
                <a16:creationId xmlns:a16="http://schemas.microsoft.com/office/drawing/2014/main" id="{6688377E-2DF0-F948-AD00-6DF8518EEEED}"/>
              </a:ext>
            </a:extLst>
          </p:cNvPr>
          <p:cNvSpPr>
            <a:spLocks noChangeArrowheads="1"/>
          </p:cNvSpPr>
          <p:nvPr/>
        </p:nvSpPr>
        <p:spPr bwMode="auto">
          <a:xfrm>
            <a:off x="5164843" y="1298793"/>
            <a:ext cx="2351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_tradnl" altLang="es-CO" b="1" dirty="0"/>
              <a:t>Métodos de Trabajo</a:t>
            </a:r>
          </a:p>
        </p:txBody>
      </p:sp>
      <p:sp>
        <p:nvSpPr>
          <p:cNvPr id="73734" name="Rectángulo 7">
            <a:extLst>
              <a:ext uri="{FF2B5EF4-FFF2-40B4-BE49-F238E27FC236}">
                <a16:creationId xmlns:a16="http://schemas.microsoft.com/office/drawing/2014/main" id="{262C8550-DBC4-B44B-B1A2-91A07AC734D5}"/>
              </a:ext>
            </a:extLst>
          </p:cNvPr>
          <p:cNvSpPr>
            <a:spLocks noChangeArrowheads="1"/>
          </p:cNvSpPr>
          <p:nvPr/>
        </p:nvSpPr>
        <p:spPr bwMode="auto">
          <a:xfrm>
            <a:off x="9230633" y="1299825"/>
            <a:ext cx="173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_tradnl" altLang="es-CO" b="1" dirty="0"/>
              <a:t>Estudio del FR</a:t>
            </a:r>
            <a:endParaRPr lang="es-CO" altLang="es-CO" dirty="0"/>
          </a:p>
        </p:txBody>
      </p:sp>
    </p:spTree>
    <p:extLst>
      <p:ext uri="{BB962C8B-B14F-4D97-AF65-F5344CB8AC3E}">
        <p14:creationId xmlns:p14="http://schemas.microsoft.com/office/powerpoint/2010/main" val="2635637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CB900-685B-B04B-BE2F-C01DF1A2A92F}"/>
              </a:ext>
            </a:extLst>
          </p:cNvPr>
          <p:cNvSpPr>
            <a:spLocks noGrp="1"/>
          </p:cNvSpPr>
          <p:nvPr>
            <p:ph type="title"/>
          </p:nvPr>
        </p:nvSpPr>
        <p:spPr>
          <a:xfrm>
            <a:off x="1581944" y="68334"/>
            <a:ext cx="7313578" cy="1282914"/>
          </a:xfrm>
        </p:spPr>
        <p:txBody>
          <a:bodyPr>
            <a:normAutofit/>
          </a:bodyPr>
          <a:lstStyle/>
          <a:p>
            <a:pPr>
              <a:defRPr/>
            </a:pPr>
            <a:r>
              <a:rPr lang="es-CO" dirty="0"/>
              <a:t>TIPOS DE EVALUACION DEL PELIGRO</a:t>
            </a:r>
          </a:p>
        </p:txBody>
      </p:sp>
      <p:graphicFrame>
        <p:nvGraphicFramePr>
          <p:cNvPr id="4" name="Marcador de contenido 3">
            <a:extLst>
              <a:ext uri="{FF2B5EF4-FFF2-40B4-BE49-F238E27FC236}">
                <a16:creationId xmlns:a16="http://schemas.microsoft.com/office/drawing/2014/main" id="{C4DC54D7-4A2F-0541-AD07-1F7853EA6BA4}"/>
              </a:ext>
            </a:extLst>
          </p:cNvPr>
          <p:cNvGraphicFramePr>
            <a:graphicFrameLocks noGrp="1"/>
          </p:cNvGraphicFramePr>
          <p:nvPr>
            <p:ph idx="1"/>
            <p:extLst>
              <p:ext uri="{D42A27DB-BD31-4B8C-83A1-F6EECF244321}">
                <p14:modId xmlns:p14="http://schemas.microsoft.com/office/powerpoint/2010/main" val="1326042731"/>
              </p:ext>
            </p:extLst>
          </p:nvPr>
        </p:nvGraphicFramePr>
        <p:xfrm>
          <a:off x="-519438" y="1534319"/>
          <a:ext cx="12594772"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536843F9-A234-5C48-9F4C-4CB41B3CE3A6}"/>
              </a:ext>
            </a:extLst>
          </p:cNvPr>
          <p:cNvSpPr/>
          <p:nvPr/>
        </p:nvSpPr>
        <p:spPr>
          <a:xfrm>
            <a:off x="1841984" y="4179888"/>
            <a:ext cx="2561051" cy="204200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dirty="0"/>
              <a:t>Existencia, concentración</a:t>
            </a:r>
            <a:r>
              <a:rPr lang="es-ES" dirty="0"/>
              <a:t> </a:t>
            </a:r>
            <a:r>
              <a:rPr lang="es-ES_tradnl" dirty="0"/>
              <a:t>y la suficiencia del mismo para causar la patología, Medición Ambiental</a:t>
            </a:r>
          </a:p>
          <a:p>
            <a:pPr algn="ctr">
              <a:defRPr/>
            </a:pPr>
            <a:r>
              <a:rPr lang="es-ES_tradnl" dirty="0"/>
              <a:t>comparación con el límite permisible (TLV ACGIH…)</a:t>
            </a:r>
            <a:endParaRPr lang="es-CO" dirty="0"/>
          </a:p>
        </p:txBody>
      </p:sp>
      <p:sp>
        <p:nvSpPr>
          <p:cNvPr id="6" name="Rectángulo 5">
            <a:extLst>
              <a:ext uri="{FF2B5EF4-FFF2-40B4-BE49-F238E27FC236}">
                <a16:creationId xmlns:a16="http://schemas.microsoft.com/office/drawing/2014/main" id="{910AEFD2-9F7B-9040-B4D4-BC1FA07EB1B0}"/>
              </a:ext>
            </a:extLst>
          </p:cNvPr>
          <p:cNvSpPr/>
          <p:nvPr/>
        </p:nvSpPr>
        <p:spPr>
          <a:xfrm>
            <a:off x="4627143" y="3414040"/>
            <a:ext cx="3776663" cy="342875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lvl="1" indent="-285750">
              <a:buFont typeface="Arial" panose="020B0604020202020204" pitchFamily="34" charset="0"/>
              <a:buChar char="•"/>
              <a:defRPr/>
            </a:pPr>
            <a:r>
              <a:rPr lang="es-CO" dirty="0"/>
              <a:t># </a:t>
            </a:r>
            <a:r>
              <a:rPr lang="es-ES_tradnl" dirty="0"/>
              <a:t>de movimientos por ciclo de trabajo (movimiento repetitivo)</a:t>
            </a:r>
          </a:p>
          <a:p>
            <a:pPr marL="742950" lvl="1" indent="-285750">
              <a:buFont typeface="Arial" panose="020B0604020202020204" pitchFamily="34" charset="0"/>
              <a:buChar char="•"/>
              <a:defRPr/>
            </a:pPr>
            <a:r>
              <a:rPr lang="es-ES_tradnl" dirty="0"/>
              <a:t>Postura en los ejes (desviaciones radial o cubital…) </a:t>
            </a:r>
          </a:p>
          <a:p>
            <a:pPr marL="742950" lvl="1" indent="-285750">
              <a:buFont typeface="Arial" panose="020B0604020202020204" pitchFamily="34" charset="0"/>
              <a:buChar char="•"/>
              <a:defRPr/>
            </a:pPr>
            <a:r>
              <a:rPr lang="es-ES_tradnl" dirty="0"/>
              <a:t>Fuerza aplicada, </a:t>
            </a:r>
          </a:p>
          <a:p>
            <a:pPr lvl="1">
              <a:defRPr/>
            </a:pPr>
            <a:r>
              <a:rPr lang="es-ES_tradnl" dirty="0" err="1"/>
              <a:t>Comparaci</a:t>
            </a:r>
            <a:r>
              <a:rPr lang="es-ES" dirty="0" err="1"/>
              <a:t>ón</a:t>
            </a:r>
            <a:r>
              <a:rPr lang="es-ES_tradnl" dirty="0"/>
              <a:t> estándar interno del método utilizado (NIOSH, OCRA, REBA, RULA, Cadenas Cinéticas, Método Renault, Job </a:t>
            </a:r>
            <a:r>
              <a:rPr lang="es-ES_tradnl" dirty="0" err="1"/>
              <a:t>Strain</a:t>
            </a:r>
            <a:r>
              <a:rPr lang="es-ES_tradnl" dirty="0"/>
              <a:t> </a:t>
            </a:r>
            <a:r>
              <a:rPr lang="es-ES_tradnl" dirty="0" err="1"/>
              <a:t>Index</a:t>
            </a:r>
            <a:r>
              <a:rPr lang="es-ES_tradnl" dirty="0"/>
              <a:t> (ISO 1128,) causal? cuando está por encima.  </a:t>
            </a:r>
          </a:p>
        </p:txBody>
      </p:sp>
      <p:pic>
        <p:nvPicPr>
          <p:cNvPr id="74758" name="Imagen 8">
            <a:extLst>
              <a:ext uri="{FF2B5EF4-FFF2-40B4-BE49-F238E27FC236}">
                <a16:creationId xmlns:a16="http://schemas.microsoft.com/office/drawing/2014/main" id="{AFC9A854-881E-2146-AC77-384499B62D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8825" y="925513"/>
            <a:ext cx="11588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Imagen 9">
            <a:extLst>
              <a:ext uri="{FF2B5EF4-FFF2-40B4-BE49-F238E27FC236}">
                <a16:creationId xmlns:a16="http://schemas.microsoft.com/office/drawing/2014/main" id="{49B0E345-8AFD-464B-B4B9-98E262C76D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9025" y="390525"/>
            <a:ext cx="13160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a 7">
            <a:extLst>
              <a:ext uri="{FF2B5EF4-FFF2-40B4-BE49-F238E27FC236}">
                <a16:creationId xmlns:a16="http://schemas.microsoft.com/office/drawing/2014/main" id="{1A0D5E79-35A8-0544-8432-2224B560B321}"/>
              </a:ext>
            </a:extLst>
          </p:cNvPr>
          <p:cNvGraphicFramePr/>
          <p:nvPr>
            <p:extLst>
              <p:ext uri="{D42A27DB-BD31-4B8C-83A1-F6EECF244321}">
                <p14:modId xmlns:p14="http://schemas.microsoft.com/office/powerpoint/2010/main" val="1783536794"/>
              </p:ext>
            </p:extLst>
          </p:nvPr>
        </p:nvGraphicFramePr>
        <p:xfrm>
          <a:off x="8403806" y="2504661"/>
          <a:ext cx="3671528" cy="28348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87008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F6DDE892-2338-C345-A221-53A324C61299}"/>
              </a:ext>
            </a:extLst>
          </p:cNvPr>
          <p:cNvSpPr>
            <a:spLocks noGrp="1" noChangeArrowheads="1"/>
          </p:cNvSpPr>
          <p:nvPr>
            <p:ph type="title"/>
          </p:nvPr>
        </p:nvSpPr>
        <p:spPr>
          <a:xfrm>
            <a:off x="2711624" y="790832"/>
            <a:ext cx="7772400" cy="378536"/>
          </a:xfrm>
        </p:spPr>
        <p:txBody>
          <a:bodyPr>
            <a:normAutofit fontScale="90000"/>
          </a:bodyPr>
          <a:lstStyle/>
          <a:p>
            <a:pPr eaLnBrk="1" fontAlgn="auto" hangingPunct="1">
              <a:spcAft>
                <a:spcPts val="0"/>
              </a:spcAft>
              <a:defRPr/>
            </a:pPr>
            <a:r>
              <a:rPr lang="es-CO" dirty="0">
                <a:latin typeface="Calibri" charset="0"/>
              </a:rPr>
              <a:t>Antecedentes</a:t>
            </a:r>
            <a:endParaRPr lang="en-US" dirty="0">
              <a:latin typeface="Calibri" charset="0"/>
            </a:endParaRPr>
          </a:p>
        </p:txBody>
      </p:sp>
      <p:graphicFrame>
        <p:nvGraphicFramePr>
          <p:cNvPr id="2" name="Marcador de contenido 1">
            <a:extLst>
              <a:ext uri="{FF2B5EF4-FFF2-40B4-BE49-F238E27FC236}">
                <a16:creationId xmlns:a16="http://schemas.microsoft.com/office/drawing/2014/main" id="{AE88CF2A-B841-3549-A826-6057F63018DF}"/>
              </a:ext>
            </a:extLst>
          </p:cNvPr>
          <p:cNvGraphicFramePr>
            <a:graphicFrameLocks noGrp="1"/>
          </p:cNvGraphicFramePr>
          <p:nvPr>
            <p:ph idx="1"/>
          </p:nvPr>
        </p:nvGraphicFramePr>
        <p:xfrm>
          <a:off x="-1544940" y="1169368"/>
          <a:ext cx="14545616" cy="5350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9466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BF8D3C5-E28A-644B-AF45-42703366E53A}"/>
              </a:ext>
            </a:extLst>
          </p:cNvPr>
          <p:cNvSpPr>
            <a:spLocks noGrp="1" noChangeArrowheads="1"/>
          </p:cNvSpPr>
          <p:nvPr>
            <p:ph type="title"/>
          </p:nvPr>
        </p:nvSpPr>
        <p:spPr>
          <a:xfrm>
            <a:off x="2308654" y="801335"/>
            <a:ext cx="7772400" cy="571500"/>
          </a:xfrm>
        </p:spPr>
        <p:txBody>
          <a:bodyPr>
            <a:normAutofit fontScale="90000"/>
          </a:bodyPr>
          <a:lstStyle/>
          <a:p>
            <a:pPr eaLnBrk="1" hangingPunct="1">
              <a:defRPr/>
            </a:pPr>
            <a:r>
              <a:rPr lang="es-ES_tradnl" altLang="es-CO" dirty="0"/>
              <a:t>Límites Permisibles</a:t>
            </a:r>
          </a:p>
        </p:txBody>
      </p:sp>
      <p:graphicFrame>
        <p:nvGraphicFramePr>
          <p:cNvPr id="2" name="Marcador de contenido 1">
            <a:extLst>
              <a:ext uri="{FF2B5EF4-FFF2-40B4-BE49-F238E27FC236}">
                <a16:creationId xmlns:a16="http://schemas.microsoft.com/office/drawing/2014/main" id="{4447ED1B-875E-5642-9BAB-AEA05006B8AF}"/>
              </a:ext>
            </a:extLst>
          </p:cNvPr>
          <p:cNvGraphicFramePr>
            <a:graphicFrameLocks noGrp="1"/>
          </p:cNvGraphicFramePr>
          <p:nvPr>
            <p:ph idx="1"/>
          </p:nvPr>
        </p:nvGraphicFramePr>
        <p:xfrm>
          <a:off x="263352" y="1196752"/>
          <a:ext cx="907300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7827" name="Imagen 1">
            <a:extLst>
              <a:ext uri="{FF2B5EF4-FFF2-40B4-BE49-F238E27FC236}">
                <a16:creationId xmlns:a16="http://schemas.microsoft.com/office/drawing/2014/main" id="{7EEECB40-6DB0-B749-8BD3-9F4F55A3AE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67888" y="1916113"/>
            <a:ext cx="1992312"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077601"/>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89B9F-ACA9-B244-A286-71E19580226E}"/>
              </a:ext>
            </a:extLst>
          </p:cNvPr>
          <p:cNvSpPr>
            <a:spLocks noGrp="1"/>
          </p:cNvSpPr>
          <p:nvPr>
            <p:ph type="title"/>
          </p:nvPr>
        </p:nvSpPr>
        <p:spPr>
          <a:xfrm>
            <a:off x="1066800" y="407773"/>
            <a:ext cx="10058400" cy="1609725"/>
          </a:xfrm>
        </p:spPr>
        <p:txBody>
          <a:bodyPr/>
          <a:lstStyle/>
          <a:p>
            <a:pPr>
              <a:defRPr/>
            </a:pPr>
            <a:r>
              <a:rPr lang="es-CO" dirty="0"/>
              <a:t>Tipos de tlv</a:t>
            </a:r>
          </a:p>
        </p:txBody>
      </p:sp>
      <p:graphicFrame>
        <p:nvGraphicFramePr>
          <p:cNvPr id="4" name="Marcador de contenido 3">
            <a:extLst>
              <a:ext uri="{FF2B5EF4-FFF2-40B4-BE49-F238E27FC236}">
                <a16:creationId xmlns:a16="http://schemas.microsoft.com/office/drawing/2014/main" id="{DB6CB173-BC98-4B49-B74D-C2A9D1D740CC}"/>
              </a:ext>
            </a:extLst>
          </p:cNvPr>
          <p:cNvGraphicFramePr>
            <a:graphicFrameLocks noGrp="1"/>
          </p:cNvGraphicFramePr>
          <p:nvPr>
            <p:ph idx="1"/>
          </p:nvPr>
        </p:nvGraphicFramePr>
        <p:xfrm>
          <a:off x="263524" y="1609724"/>
          <a:ext cx="11737131" cy="2539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851" name="Rectángulo redondeado 4">
            <a:extLst>
              <a:ext uri="{FF2B5EF4-FFF2-40B4-BE49-F238E27FC236}">
                <a16:creationId xmlns:a16="http://schemas.microsoft.com/office/drawing/2014/main" id="{46B78D72-F4C9-544C-9187-C604F9FAEAF1}"/>
              </a:ext>
            </a:extLst>
          </p:cNvPr>
          <p:cNvSpPr>
            <a:spLocks noChangeArrowheads="1"/>
          </p:cNvSpPr>
          <p:nvPr/>
        </p:nvSpPr>
        <p:spPr bwMode="auto">
          <a:xfrm>
            <a:off x="263525" y="4797425"/>
            <a:ext cx="3816350" cy="2060575"/>
          </a:xfrm>
          <a:prstGeom prst="roundRect">
            <a:avLst>
              <a:gd name="adj" fmla="val 16667"/>
            </a:avLst>
          </a:prstGeom>
          <a:solidFill>
            <a:srgbClr val="956251"/>
          </a:solidFill>
          <a:ln w="12700" algn="ctr">
            <a:solidFill>
              <a:srgbClr val="FFFFFF"/>
            </a:solidFill>
            <a:round/>
            <a:headEnd/>
            <a:tailEnd/>
          </a:ln>
        </p:spPr>
        <p:txBody>
          <a:bodyPr lIns="305816" tIns="305816" rIns="305816" bIns="30581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sz="2000">
                <a:cs typeface="Arial" panose="020B0604020202020204" pitchFamily="34" charset="0"/>
              </a:rPr>
              <a:t>TIME WEIGHTED AVERAGE</a:t>
            </a:r>
          </a:p>
          <a:p>
            <a:endParaRPr lang="es-ES" altLang="es-CO" sz="2000">
              <a:cs typeface="Arial" panose="020B0604020202020204" pitchFamily="34" charset="0"/>
            </a:endParaRPr>
          </a:p>
          <a:p>
            <a:r>
              <a:rPr lang="es-ES" altLang="es-CO" sz="2000">
                <a:cs typeface="Arial" panose="020B0604020202020204" pitchFamily="34" charset="0"/>
              </a:rPr>
              <a:t>Valor Limite Umbral-Media ponderada en el tiempo)</a:t>
            </a:r>
          </a:p>
        </p:txBody>
      </p:sp>
      <p:sp>
        <p:nvSpPr>
          <p:cNvPr id="78852" name="Rectángulo redondeado 5">
            <a:extLst>
              <a:ext uri="{FF2B5EF4-FFF2-40B4-BE49-F238E27FC236}">
                <a16:creationId xmlns:a16="http://schemas.microsoft.com/office/drawing/2014/main" id="{78FB826D-E5D4-5C48-A40F-60DC4028A0A7}"/>
              </a:ext>
            </a:extLst>
          </p:cNvPr>
          <p:cNvSpPr>
            <a:spLocks noChangeArrowheads="1"/>
          </p:cNvSpPr>
          <p:nvPr/>
        </p:nvSpPr>
        <p:spPr bwMode="auto">
          <a:xfrm>
            <a:off x="4224338" y="4797425"/>
            <a:ext cx="3743325" cy="2060575"/>
          </a:xfrm>
          <a:prstGeom prst="roundRect">
            <a:avLst>
              <a:gd name="adj" fmla="val 16667"/>
            </a:avLst>
          </a:prstGeom>
          <a:solidFill>
            <a:srgbClr val="689195"/>
          </a:solidFill>
          <a:ln w="12700" algn="ctr">
            <a:solidFill>
              <a:srgbClr val="FFFFFF"/>
            </a:solidFill>
            <a:round/>
            <a:headEnd/>
            <a:tailEnd/>
          </a:ln>
        </p:spPr>
        <p:txBody>
          <a:bodyPr lIns="305816" tIns="305816" rIns="305816" bIns="30581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sz="2000">
                <a:cs typeface="Arial" panose="020B0604020202020204" pitchFamily="34" charset="0"/>
              </a:rPr>
              <a:t>SHORT TERM ESPOSURE LIMIT</a:t>
            </a:r>
          </a:p>
          <a:p>
            <a:r>
              <a:rPr lang="es-ES" altLang="es-CO" sz="2000">
                <a:cs typeface="Arial" panose="020B0604020202020204" pitchFamily="34" charset="0"/>
              </a:rPr>
              <a:t>Valor Límite Umbral-Límite de Exposición de Corta Duración</a:t>
            </a:r>
            <a:endParaRPr lang="es-CO" altLang="es-CO" sz="2000">
              <a:cs typeface="Arial" panose="020B0604020202020204" pitchFamily="34" charset="0"/>
            </a:endParaRPr>
          </a:p>
        </p:txBody>
      </p:sp>
      <p:sp>
        <p:nvSpPr>
          <p:cNvPr id="78853" name="Rectángulo redondeado 6">
            <a:extLst>
              <a:ext uri="{FF2B5EF4-FFF2-40B4-BE49-F238E27FC236}">
                <a16:creationId xmlns:a16="http://schemas.microsoft.com/office/drawing/2014/main" id="{85A20CCB-E7B1-5747-A49A-4AAE797A4B53}"/>
              </a:ext>
            </a:extLst>
          </p:cNvPr>
          <p:cNvSpPr>
            <a:spLocks noChangeArrowheads="1"/>
          </p:cNvSpPr>
          <p:nvPr/>
        </p:nvSpPr>
        <p:spPr bwMode="auto">
          <a:xfrm>
            <a:off x="8034338" y="4797425"/>
            <a:ext cx="3965575" cy="2060575"/>
          </a:xfrm>
          <a:prstGeom prst="roundRect">
            <a:avLst>
              <a:gd name="adj" fmla="val 16667"/>
            </a:avLst>
          </a:prstGeom>
          <a:solidFill>
            <a:srgbClr val="918485"/>
          </a:solidFill>
          <a:ln w="12700" algn="ctr">
            <a:solidFill>
              <a:srgbClr val="FFFFFF"/>
            </a:solidFill>
            <a:round/>
            <a:headEnd/>
            <a:tailEnd/>
          </a:ln>
        </p:spPr>
        <p:txBody>
          <a:bodyPr lIns="305816" tIns="305816" rIns="305816" bIns="30581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sz="2000" b="1">
                <a:cs typeface="Arial" panose="020B0604020202020204" pitchFamily="34" charset="0"/>
              </a:rPr>
              <a:t>CEILING LIMIT</a:t>
            </a:r>
          </a:p>
          <a:p>
            <a:endParaRPr lang="es-ES" altLang="es-CO" sz="2000" b="1">
              <a:cs typeface="Arial" panose="020B0604020202020204" pitchFamily="34" charset="0"/>
            </a:endParaRPr>
          </a:p>
          <a:p>
            <a:r>
              <a:rPr lang="es-ES" altLang="es-CO" sz="2000" b="1">
                <a:cs typeface="Arial" panose="020B0604020202020204" pitchFamily="34" charset="0"/>
              </a:rPr>
              <a:t>Valor Límite Umbral-Techo)</a:t>
            </a:r>
            <a:endParaRPr lang="es-CO" altLang="es-CO" sz="2000" b="1">
              <a:cs typeface="Arial" panose="020B0604020202020204" pitchFamily="34" charset="0"/>
            </a:endParaRPr>
          </a:p>
        </p:txBody>
      </p:sp>
    </p:spTree>
    <p:extLst>
      <p:ext uri="{BB962C8B-B14F-4D97-AF65-F5344CB8AC3E}">
        <p14:creationId xmlns:p14="http://schemas.microsoft.com/office/powerpoint/2010/main" val="3435885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c">
            <a:extLst>
              <a:ext uri="{FF2B5EF4-FFF2-40B4-BE49-F238E27FC236}">
                <a16:creationId xmlns:a16="http://schemas.microsoft.com/office/drawing/2014/main" id="{FC0A129D-E621-1643-941E-2B013F25C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3" y="3429000"/>
            <a:ext cx="43021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a:extLst>
              <a:ext uri="{FF2B5EF4-FFF2-40B4-BE49-F238E27FC236}">
                <a16:creationId xmlns:a16="http://schemas.microsoft.com/office/drawing/2014/main" id="{F1F4ED20-4E48-DC4E-9435-C424E072C2EA}"/>
              </a:ext>
            </a:extLst>
          </p:cNvPr>
          <p:cNvGraphicFramePr/>
          <p:nvPr>
            <p:extLst>
              <p:ext uri="{D42A27DB-BD31-4B8C-83A1-F6EECF244321}">
                <p14:modId xmlns:p14="http://schemas.microsoft.com/office/powerpoint/2010/main" val="1790581470"/>
              </p:ext>
            </p:extLst>
          </p:nvPr>
        </p:nvGraphicFramePr>
        <p:xfrm>
          <a:off x="727075" y="3028950"/>
          <a:ext cx="6840538" cy="3232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9875" name="Rectángulo redondeado 4">
            <a:extLst>
              <a:ext uri="{FF2B5EF4-FFF2-40B4-BE49-F238E27FC236}">
                <a16:creationId xmlns:a16="http://schemas.microsoft.com/office/drawing/2014/main" id="{72D90FDF-6CAE-8E45-9884-24A484315EA3}"/>
              </a:ext>
            </a:extLst>
          </p:cNvPr>
          <p:cNvSpPr>
            <a:spLocks noChangeArrowheads="1"/>
          </p:cNvSpPr>
          <p:nvPr/>
        </p:nvSpPr>
        <p:spPr bwMode="auto">
          <a:xfrm>
            <a:off x="727075" y="812586"/>
            <a:ext cx="3816350" cy="2060575"/>
          </a:xfrm>
          <a:prstGeom prst="roundRect">
            <a:avLst>
              <a:gd name="adj" fmla="val 16667"/>
            </a:avLst>
          </a:prstGeom>
          <a:solidFill>
            <a:srgbClr val="956251"/>
          </a:solidFill>
          <a:ln w="12700" algn="ctr">
            <a:solidFill>
              <a:srgbClr val="FFFFFF"/>
            </a:solidFill>
            <a:round/>
            <a:headEnd/>
            <a:tailEnd/>
          </a:ln>
        </p:spPr>
        <p:txBody>
          <a:bodyPr lIns="305816" tIns="305816" rIns="305816" bIns="30581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sz="2000" b="1" dirty="0">
                <a:solidFill>
                  <a:schemeClr val="bg1"/>
                </a:solidFill>
                <a:cs typeface="Arial" panose="020B0604020202020204" pitchFamily="34" charset="0"/>
              </a:rPr>
              <a:t>TLV-TWA</a:t>
            </a:r>
          </a:p>
          <a:p>
            <a:r>
              <a:rPr lang="es-ES" altLang="es-CO" sz="2000" dirty="0">
                <a:solidFill>
                  <a:schemeClr val="bg1"/>
                </a:solidFill>
                <a:cs typeface="Arial" panose="020B0604020202020204" pitchFamily="34" charset="0"/>
              </a:rPr>
              <a:t>TIME WEIGHTED AVERAGE</a:t>
            </a:r>
          </a:p>
          <a:p>
            <a:endParaRPr lang="es-ES" altLang="es-CO" sz="2000" dirty="0">
              <a:solidFill>
                <a:schemeClr val="bg1"/>
              </a:solidFill>
              <a:cs typeface="Arial" panose="020B0604020202020204" pitchFamily="34" charset="0"/>
            </a:endParaRPr>
          </a:p>
          <a:p>
            <a:r>
              <a:rPr lang="es-ES" altLang="es-CO" sz="2000" dirty="0">
                <a:solidFill>
                  <a:schemeClr val="bg1"/>
                </a:solidFill>
                <a:cs typeface="Arial" panose="020B0604020202020204" pitchFamily="34" charset="0"/>
              </a:rPr>
              <a:t>Valor Limite Umbral-Media ponderada en el tiempo)</a:t>
            </a:r>
          </a:p>
        </p:txBody>
      </p:sp>
      <p:pic>
        <p:nvPicPr>
          <p:cNvPr id="79876" name="Imagen 1">
            <a:extLst>
              <a:ext uri="{FF2B5EF4-FFF2-40B4-BE49-F238E27FC236}">
                <a16:creationId xmlns:a16="http://schemas.microsoft.com/office/drawing/2014/main" id="{B319D205-C8DF-1343-94D7-6768D6FB72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8577" y="920107"/>
            <a:ext cx="434975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9902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49">
            <a:extLst>
              <a:ext uri="{FF2B5EF4-FFF2-40B4-BE49-F238E27FC236}">
                <a16:creationId xmlns:a16="http://schemas.microsoft.com/office/drawing/2014/main" id="{DAFF7B3E-18AA-8B4B-8B46-33E05F297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688" y="4454525"/>
            <a:ext cx="208915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a:extLst>
              <a:ext uri="{FF2B5EF4-FFF2-40B4-BE49-F238E27FC236}">
                <a16:creationId xmlns:a16="http://schemas.microsoft.com/office/drawing/2014/main" id="{D9997889-90B9-5949-9286-2C8AF44C951A}"/>
              </a:ext>
            </a:extLst>
          </p:cNvPr>
          <p:cNvGraphicFramePr/>
          <p:nvPr>
            <p:extLst>
              <p:ext uri="{D42A27DB-BD31-4B8C-83A1-F6EECF244321}">
                <p14:modId xmlns:p14="http://schemas.microsoft.com/office/powerpoint/2010/main" val="4101077559"/>
              </p:ext>
            </p:extLst>
          </p:nvPr>
        </p:nvGraphicFramePr>
        <p:xfrm>
          <a:off x="695325" y="3005138"/>
          <a:ext cx="6192838"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0899" name="Picture 5" descr="18">
            <a:extLst>
              <a:ext uri="{FF2B5EF4-FFF2-40B4-BE49-F238E27FC236}">
                <a16:creationId xmlns:a16="http://schemas.microsoft.com/office/drawing/2014/main" id="{E595F7FD-61B0-5747-9AC5-042E26717D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0288" y="4454525"/>
            <a:ext cx="209073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Marcador de contenido 3">
            <a:extLst>
              <a:ext uri="{FF2B5EF4-FFF2-40B4-BE49-F238E27FC236}">
                <a16:creationId xmlns:a16="http://schemas.microsoft.com/office/drawing/2014/main" id="{CC59F293-8CC7-5448-A934-3BEE4A1EC4F3}"/>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7278688" y="910781"/>
            <a:ext cx="4575347" cy="3206972"/>
          </a:xfrm>
        </p:spPr>
      </p:pic>
      <p:sp>
        <p:nvSpPr>
          <p:cNvPr id="80901" name="Rectángulo redondeado 4">
            <a:extLst>
              <a:ext uri="{FF2B5EF4-FFF2-40B4-BE49-F238E27FC236}">
                <a16:creationId xmlns:a16="http://schemas.microsoft.com/office/drawing/2014/main" id="{63A7E741-33FD-934B-A926-D29F25AFBF7D}"/>
              </a:ext>
            </a:extLst>
          </p:cNvPr>
          <p:cNvSpPr>
            <a:spLocks noChangeArrowheads="1"/>
          </p:cNvSpPr>
          <p:nvPr/>
        </p:nvSpPr>
        <p:spPr bwMode="auto">
          <a:xfrm>
            <a:off x="695325" y="804862"/>
            <a:ext cx="3744912" cy="2060575"/>
          </a:xfrm>
          <a:prstGeom prst="roundRect">
            <a:avLst>
              <a:gd name="adj" fmla="val 16667"/>
            </a:avLst>
          </a:prstGeom>
          <a:solidFill>
            <a:srgbClr val="689195"/>
          </a:solidFill>
          <a:ln w="12700" algn="ctr">
            <a:solidFill>
              <a:srgbClr val="FFFFFF"/>
            </a:solidFill>
            <a:round/>
            <a:headEnd/>
            <a:tailEnd/>
          </a:ln>
        </p:spPr>
        <p:txBody>
          <a:bodyPr lIns="305816" tIns="305816" rIns="305816" bIns="30581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sz="2000">
                <a:cs typeface="Arial" panose="020B0604020202020204" pitchFamily="34" charset="0"/>
              </a:rPr>
              <a:t>SHORT TERM ESPOSURE LIMIT</a:t>
            </a:r>
          </a:p>
          <a:p>
            <a:r>
              <a:rPr lang="es-ES" altLang="es-CO" sz="2000">
                <a:cs typeface="Arial" panose="020B0604020202020204" pitchFamily="34" charset="0"/>
              </a:rPr>
              <a:t>Valor Límite Umbral-Límite de Exposición de Corta Duración</a:t>
            </a:r>
            <a:endParaRPr lang="es-CO" altLang="es-CO" sz="2000">
              <a:cs typeface="Arial" panose="020B0604020202020204" pitchFamily="34" charset="0"/>
            </a:endParaRPr>
          </a:p>
        </p:txBody>
      </p:sp>
    </p:spTree>
    <p:extLst>
      <p:ext uri="{BB962C8B-B14F-4D97-AF65-F5344CB8AC3E}">
        <p14:creationId xmlns:p14="http://schemas.microsoft.com/office/powerpoint/2010/main" val="27935347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92C9AFE-D186-1F43-9AFC-59CADF12E868}"/>
              </a:ext>
            </a:extLst>
          </p:cNvPr>
          <p:cNvGraphicFramePr/>
          <p:nvPr>
            <p:extLst>
              <p:ext uri="{D42A27DB-BD31-4B8C-83A1-F6EECF244321}">
                <p14:modId xmlns:p14="http://schemas.microsoft.com/office/powerpoint/2010/main" val="3720402765"/>
              </p:ext>
            </p:extLst>
          </p:nvPr>
        </p:nvGraphicFramePr>
        <p:xfrm>
          <a:off x="779463" y="3500438"/>
          <a:ext cx="6045200" cy="267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22" name="Picture 4" descr="MiniH2S">
            <a:extLst>
              <a:ext uri="{FF2B5EF4-FFF2-40B4-BE49-F238E27FC236}">
                <a16:creationId xmlns:a16="http://schemas.microsoft.com/office/drawing/2014/main" id="{D05E4119-A1E5-0040-8B02-8C71AD9B37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2875" y="3789363"/>
            <a:ext cx="19478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ángulo redondeado 3">
            <a:extLst>
              <a:ext uri="{FF2B5EF4-FFF2-40B4-BE49-F238E27FC236}">
                <a16:creationId xmlns:a16="http://schemas.microsoft.com/office/drawing/2014/main" id="{FA7034FB-69FD-6A4F-AB85-FFD175946EE1}"/>
              </a:ext>
            </a:extLst>
          </p:cNvPr>
          <p:cNvSpPr>
            <a:spLocks noChangeArrowheads="1"/>
          </p:cNvSpPr>
          <p:nvPr/>
        </p:nvSpPr>
        <p:spPr bwMode="auto">
          <a:xfrm>
            <a:off x="779463" y="1155872"/>
            <a:ext cx="3967163" cy="2060575"/>
          </a:xfrm>
          <a:prstGeom prst="roundRect">
            <a:avLst>
              <a:gd name="adj" fmla="val 16667"/>
            </a:avLst>
          </a:prstGeom>
          <a:solidFill>
            <a:srgbClr val="918485"/>
          </a:solidFill>
          <a:ln w="12700" algn="ctr">
            <a:solidFill>
              <a:srgbClr val="FFFFFF"/>
            </a:solidFill>
            <a:round/>
            <a:headEnd/>
            <a:tailEnd/>
          </a:ln>
        </p:spPr>
        <p:txBody>
          <a:bodyPr lIns="305816" tIns="305816" rIns="305816" bIns="30581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sz="2400" b="1">
                <a:cs typeface="Arial" panose="020B0604020202020204" pitchFamily="34" charset="0"/>
              </a:rPr>
              <a:t>CEILING LIMIT</a:t>
            </a:r>
          </a:p>
          <a:p>
            <a:endParaRPr lang="es-ES" altLang="es-CO" sz="2400" b="1">
              <a:cs typeface="Arial" panose="020B0604020202020204" pitchFamily="34" charset="0"/>
            </a:endParaRPr>
          </a:p>
          <a:p>
            <a:r>
              <a:rPr lang="es-ES" altLang="es-CO" sz="2400" b="1">
                <a:cs typeface="Arial" panose="020B0604020202020204" pitchFamily="34" charset="0"/>
              </a:rPr>
              <a:t>Valor Límite Umbral-Techo)</a:t>
            </a:r>
            <a:endParaRPr lang="es-CO" altLang="es-CO" sz="2400" b="1">
              <a:cs typeface="Arial" panose="020B0604020202020204" pitchFamily="34" charset="0"/>
            </a:endParaRPr>
          </a:p>
        </p:txBody>
      </p:sp>
      <p:pic>
        <p:nvPicPr>
          <p:cNvPr id="81924" name="Marcador de contenido 3">
            <a:extLst>
              <a:ext uri="{FF2B5EF4-FFF2-40B4-BE49-F238E27FC236}">
                <a16:creationId xmlns:a16="http://schemas.microsoft.com/office/drawing/2014/main" id="{9522990E-AAF0-8D49-9941-F0B231F6F60A}"/>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7445376" y="885826"/>
            <a:ext cx="4141788" cy="2903537"/>
          </a:xfrm>
        </p:spPr>
      </p:pic>
    </p:spTree>
    <p:extLst>
      <p:ext uri="{BB962C8B-B14F-4D97-AF65-F5344CB8AC3E}">
        <p14:creationId xmlns:p14="http://schemas.microsoft.com/office/powerpoint/2010/main" val="252003849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19690-F3AF-1E49-970E-FCEDF6B39148}"/>
              </a:ext>
            </a:extLst>
          </p:cNvPr>
          <p:cNvSpPr>
            <a:spLocks noGrp="1"/>
          </p:cNvSpPr>
          <p:nvPr>
            <p:ph type="title"/>
          </p:nvPr>
        </p:nvSpPr>
        <p:spPr>
          <a:xfrm>
            <a:off x="968375" y="267196"/>
            <a:ext cx="10058400" cy="1609725"/>
          </a:xfrm>
        </p:spPr>
        <p:txBody>
          <a:bodyPr/>
          <a:lstStyle/>
          <a:p>
            <a:pPr>
              <a:defRPr/>
            </a:pPr>
            <a:r>
              <a:rPr lang="es-ES" dirty="0"/>
              <a:t>TLV Análisis</a:t>
            </a:r>
          </a:p>
        </p:txBody>
      </p:sp>
      <p:graphicFrame>
        <p:nvGraphicFramePr>
          <p:cNvPr id="14" name="Marcador de contenido 13">
            <a:extLst>
              <a:ext uri="{FF2B5EF4-FFF2-40B4-BE49-F238E27FC236}">
                <a16:creationId xmlns:a16="http://schemas.microsoft.com/office/drawing/2014/main" id="{669E9722-075E-3C4F-B262-6396819DE636}"/>
              </a:ext>
            </a:extLst>
          </p:cNvPr>
          <p:cNvGraphicFramePr>
            <a:graphicFrameLocks noGrp="1"/>
          </p:cNvGraphicFramePr>
          <p:nvPr>
            <p:ph idx="1"/>
          </p:nvPr>
        </p:nvGraphicFramePr>
        <p:xfrm>
          <a:off x="6276975" y="1738313"/>
          <a:ext cx="4103688" cy="317500"/>
        </p:xfrm>
        <a:graphic>
          <a:graphicData uri="http://schemas.openxmlformats.org/drawingml/2006/table">
            <a:tbl>
              <a:tblPr/>
              <a:tblGrid>
                <a:gridCol w="4103688">
                  <a:extLst>
                    <a:ext uri="{9D8B030D-6E8A-4147-A177-3AD203B41FA5}">
                      <a16:colId xmlns:a16="http://schemas.microsoft.com/office/drawing/2014/main" val="20000"/>
                    </a:ext>
                  </a:extLst>
                </a:gridCol>
              </a:tblGrid>
              <a:tr h="190500">
                <a:tc>
                  <a:txBody>
                    <a:bodyPr/>
                    <a:lstStyle/>
                    <a:p>
                      <a:pPr algn="l" fontAlgn="b"/>
                      <a:r>
                        <a:rPr lang="es-ES" sz="2000" b="0" i="0" u="none" strike="noStrike" dirty="0">
                          <a:solidFill>
                            <a:srgbClr val="FF0000"/>
                          </a:solidFill>
                          <a:effectLst/>
                          <a:latin typeface="Helvetica"/>
                        </a:rPr>
                        <a:t>Peligro para la salud y la vida </a:t>
                      </a:r>
                    </a:p>
                  </a:txBody>
                  <a:tcPr marL="12696" marR="12696" marT="12700"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 name="Rectángulo 3">
            <a:extLst>
              <a:ext uri="{FF2B5EF4-FFF2-40B4-BE49-F238E27FC236}">
                <a16:creationId xmlns:a16="http://schemas.microsoft.com/office/drawing/2014/main" id="{FABA4218-E5B0-BC44-956A-7038FE11AFDB}"/>
              </a:ext>
            </a:extLst>
          </p:cNvPr>
          <p:cNvSpPr/>
          <p:nvPr/>
        </p:nvSpPr>
        <p:spPr>
          <a:xfrm rot="16200000">
            <a:off x="-1164087" y="3095915"/>
            <a:ext cx="4424276" cy="109645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CONCENTRACION</a:t>
            </a:r>
          </a:p>
        </p:txBody>
      </p:sp>
      <p:sp>
        <p:nvSpPr>
          <p:cNvPr id="5" name="Rectángulo 4">
            <a:extLst>
              <a:ext uri="{FF2B5EF4-FFF2-40B4-BE49-F238E27FC236}">
                <a16:creationId xmlns:a16="http://schemas.microsoft.com/office/drawing/2014/main" id="{B1AA4B9C-F3A1-CA49-9D5D-BE714FD3EFE2}"/>
              </a:ext>
            </a:extLst>
          </p:cNvPr>
          <p:cNvSpPr/>
          <p:nvPr/>
        </p:nvSpPr>
        <p:spPr>
          <a:xfrm>
            <a:off x="2856870" y="1446289"/>
            <a:ext cx="2159008" cy="107018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6" name="Rectángulo 5">
            <a:extLst>
              <a:ext uri="{FF2B5EF4-FFF2-40B4-BE49-F238E27FC236}">
                <a16:creationId xmlns:a16="http://schemas.microsoft.com/office/drawing/2014/main" id="{AE88679F-7B1C-DD43-919B-A984CB2F64C5}"/>
              </a:ext>
            </a:extLst>
          </p:cNvPr>
          <p:cNvSpPr/>
          <p:nvPr/>
        </p:nvSpPr>
        <p:spPr>
          <a:xfrm>
            <a:off x="2860490" y="2700056"/>
            <a:ext cx="2155389" cy="108702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7" name="Rectángulo 6">
            <a:extLst>
              <a:ext uri="{FF2B5EF4-FFF2-40B4-BE49-F238E27FC236}">
                <a16:creationId xmlns:a16="http://schemas.microsoft.com/office/drawing/2014/main" id="{02126585-2B29-B344-A2E1-945EB61144DE}"/>
              </a:ext>
            </a:extLst>
          </p:cNvPr>
          <p:cNvSpPr/>
          <p:nvPr/>
        </p:nvSpPr>
        <p:spPr>
          <a:xfrm>
            <a:off x="2856871" y="4074435"/>
            <a:ext cx="2159007" cy="1071591"/>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8" name="Rectángulo 7">
            <a:extLst>
              <a:ext uri="{FF2B5EF4-FFF2-40B4-BE49-F238E27FC236}">
                <a16:creationId xmlns:a16="http://schemas.microsoft.com/office/drawing/2014/main" id="{7070F8B4-BB7F-914B-8D3A-DEB3AA3F3411}"/>
              </a:ext>
            </a:extLst>
          </p:cNvPr>
          <p:cNvSpPr/>
          <p:nvPr/>
        </p:nvSpPr>
        <p:spPr>
          <a:xfrm>
            <a:off x="2856870" y="5451206"/>
            <a:ext cx="2159007" cy="405074"/>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9" name="Rectángulo 8">
            <a:extLst>
              <a:ext uri="{FF2B5EF4-FFF2-40B4-BE49-F238E27FC236}">
                <a16:creationId xmlns:a16="http://schemas.microsoft.com/office/drawing/2014/main" id="{0E64EA99-A0B2-4649-95E6-7B2AB6191E23}"/>
              </a:ext>
            </a:extLst>
          </p:cNvPr>
          <p:cNvSpPr/>
          <p:nvPr/>
        </p:nvSpPr>
        <p:spPr>
          <a:xfrm>
            <a:off x="1758632" y="2431763"/>
            <a:ext cx="1045393" cy="41709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rgbClr val="000090"/>
                </a:solidFill>
              </a:rPr>
              <a:t>100 %</a:t>
            </a:r>
          </a:p>
        </p:txBody>
      </p:sp>
      <p:cxnSp>
        <p:nvCxnSpPr>
          <p:cNvPr id="11" name="Conector recto de flecha 10">
            <a:extLst>
              <a:ext uri="{FF2B5EF4-FFF2-40B4-BE49-F238E27FC236}">
                <a16:creationId xmlns:a16="http://schemas.microsoft.com/office/drawing/2014/main" id="{D0BC39C0-DD56-994B-895A-6A28C7E50848}"/>
              </a:ext>
            </a:extLst>
          </p:cNvPr>
          <p:cNvCxnSpPr>
            <a:cxnSpLocks/>
          </p:cNvCxnSpPr>
          <p:nvPr/>
        </p:nvCxnSpPr>
        <p:spPr>
          <a:xfrm>
            <a:off x="4292600" y="2608263"/>
            <a:ext cx="1704975" cy="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Rectángulo 11">
            <a:extLst>
              <a:ext uri="{FF2B5EF4-FFF2-40B4-BE49-F238E27FC236}">
                <a16:creationId xmlns:a16="http://schemas.microsoft.com/office/drawing/2014/main" id="{DAA60951-7E22-D342-A044-0DF590C8F7BE}"/>
              </a:ext>
            </a:extLst>
          </p:cNvPr>
          <p:cNvSpPr/>
          <p:nvPr/>
        </p:nvSpPr>
        <p:spPr>
          <a:xfrm>
            <a:off x="1800584" y="3651653"/>
            <a:ext cx="1045393" cy="41709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rgbClr val="000090"/>
                </a:solidFill>
              </a:rPr>
              <a:t>50 %</a:t>
            </a:r>
          </a:p>
        </p:txBody>
      </p:sp>
      <p:sp>
        <p:nvSpPr>
          <p:cNvPr id="13" name="Rectángulo 12">
            <a:extLst>
              <a:ext uri="{FF2B5EF4-FFF2-40B4-BE49-F238E27FC236}">
                <a16:creationId xmlns:a16="http://schemas.microsoft.com/office/drawing/2014/main" id="{8D8E9A9D-F79A-5941-B360-1C8A98FE1BC7}"/>
              </a:ext>
            </a:extLst>
          </p:cNvPr>
          <p:cNvSpPr/>
          <p:nvPr/>
        </p:nvSpPr>
        <p:spPr>
          <a:xfrm>
            <a:off x="1758633" y="4970135"/>
            <a:ext cx="1045393" cy="41709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rgbClr val="000090"/>
                </a:solidFill>
              </a:rPr>
              <a:t>10 %</a:t>
            </a:r>
          </a:p>
        </p:txBody>
      </p:sp>
      <p:graphicFrame>
        <p:nvGraphicFramePr>
          <p:cNvPr id="15" name="Marcador de contenido 13">
            <a:extLst>
              <a:ext uri="{FF2B5EF4-FFF2-40B4-BE49-F238E27FC236}">
                <a16:creationId xmlns:a16="http://schemas.microsoft.com/office/drawing/2014/main" id="{5D7A51DF-E554-814B-9E45-287BCE6D68EF}"/>
              </a:ext>
            </a:extLst>
          </p:cNvPr>
          <p:cNvGraphicFramePr>
            <a:graphicFrameLocks/>
          </p:cNvGraphicFramePr>
          <p:nvPr/>
        </p:nvGraphicFramePr>
        <p:xfrm>
          <a:off x="6276975" y="2389188"/>
          <a:ext cx="4103688" cy="317500"/>
        </p:xfrm>
        <a:graphic>
          <a:graphicData uri="http://schemas.openxmlformats.org/drawingml/2006/table">
            <a:tbl>
              <a:tblPr/>
              <a:tblGrid>
                <a:gridCol w="4103688">
                  <a:extLst>
                    <a:ext uri="{9D8B030D-6E8A-4147-A177-3AD203B41FA5}">
                      <a16:colId xmlns:a16="http://schemas.microsoft.com/office/drawing/2014/main" val="20000"/>
                    </a:ext>
                  </a:extLst>
                </a:gridCol>
              </a:tblGrid>
              <a:tr h="190500">
                <a:tc>
                  <a:txBody>
                    <a:bodyPr/>
                    <a:lstStyle/>
                    <a:p>
                      <a:pPr algn="l" fontAlgn="b"/>
                      <a:r>
                        <a:rPr lang="es-ES" sz="2000" b="0" i="0" u="none" strike="noStrike" dirty="0">
                          <a:solidFill>
                            <a:srgbClr val="000090"/>
                          </a:solidFill>
                          <a:effectLst/>
                          <a:latin typeface="Helvetica"/>
                        </a:rPr>
                        <a:t>Límite de exposición : TLV </a:t>
                      </a:r>
                    </a:p>
                  </a:txBody>
                  <a:tcPr marL="12696" marR="12696" marT="12700"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6" name="Marcador de contenido 13">
            <a:extLst>
              <a:ext uri="{FF2B5EF4-FFF2-40B4-BE49-F238E27FC236}">
                <a16:creationId xmlns:a16="http://schemas.microsoft.com/office/drawing/2014/main" id="{40191338-75A4-F64C-AC4E-564A7BD8A227}"/>
              </a:ext>
            </a:extLst>
          </p:cNvPr>
          <p:cNvGraphicFramePr>
            <a:graphicFrameLocks/>
          </p:cNvGraphicFramePr>
          <p:nvPr/>
        </p:nvGraphicFramePr>
        <p:xfrm>
          <a:off x="6300788" y="2849563"/>
          <a:ext cx="4105275" cy="1017587"/>
        </p:xfrm>
        <a:graphic>
          <a:graphicData uri="http://schemas.openxmlformats.org/drawingml/2006/table">
            <a:tbl>
              <a:tblPr/>
              <a:tblGrid>
                <a:gridCol w="4105275">
                  <a:extLst>
                    <a:ext uri="{9D8B030D-6E8A-4147-A177-3AD203B41FA5}">
                      <a16:colId xmlns:a16="http://schemas.microsoft.com/office/drawing/2014/main" val="20000"/>
                    </a:ext>
                  </a:extLst>
                </a:gridCol>
              </a:tblGrid>
              <a:tr h="1017587">
                <a:tc>
                  <a:txBody>
                    <a:bodyPr/>
                    <a:lstStyle/>
                    <a:p>
                      <a:pPr algn="ctr" fontAlgn="b"/>
                      <a:r>
                        <a:rPr lang="es-ES" sz="2000" b="0" i="0" u="none" strike="noStrike" dirty="0">
                          <a:solidFill>
                            <a:srgbClr val="000090"/>
                          </a:solidFill>
                          <a:effectLst/>
                          <a:latin typeface="Helvetica"/>
                        </a:rPr>
                        <a:t>Margen de seguridad </a:t>
                      </a:r>
                    </a:p>
                    <a:p>
                      <a:pPr algn="ctr" fontAlgn="b"/>
                      <a:endParaRPr lang="es-ES" sz="2000" b="0" i="0" u="none" strike="noStrike" dirty="0">
                        <a:solidFill>
                          <a:srgbClr val="000090"/>
                        </a:solidFill>
                        <a:effectLst/>
                        <a:latin typeface="Helvetica"/>
                      </a:endParaRPr>
                    </a:p>
                  </a:txBody>
                  <a:tcPr marL="12701" marR="12701" marT="12700"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85025" name="Rectángulo 16">
            <a:extLst>
              <a:ext uri="{FF2B5EF4-FFF2-40B4-BE49-F238E27FC236}">
                <a16:creationId xmlns:a16="http://schemas.microsoft.com/office/drawing/2014/main" id="{78645127-CE99-7E4C-81F7-2259B3660064}"/>
              </a:ext>
            </a:extLst>
          </p:cNvPr>
          <p:cNvSpPr>
            <a:spLocks noChangeArrowheads="1"/>
          </p:cNvSpPr>
          <p:nvPr/>
        </p:nvSpPr>
        <p:spPr bwMode="auto">
          <a:xfrm>
            <a:off x="6248400" y="4213225"/>
            <a:ext cx="3744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2000">
                <a:solidFill>
                  <a:srgbClr val="000090"/>
                </a:solidFill>
                <a:cs typeface="Arial" panose="020B0604020202020204" pitchFamily="34" charset="0"/>
              </a:rPr>
              <a:t>Límite de acción : LA</a:t>
            </a:r>
          </a:p>
          <a:p>
            <a:pPr algn="ctr"/>
            <a:r>
              <a:rPr lang="es-ES" altLang="es-CO" sz="2000">
                <a:solidFill>
                  <a:srgbClr val="000090"/>
                </a:solidFill>
                <a:ea typeface="Lucida Grande" panose="020B0600040502020204" pitchFamily="34" charset="0"/>
                <a:cs typeface="Arial" panose="020B0604020202020204" pitchFamily="34" charset="0"/>
              </a:rPr>
              <a:t>(50 % del límite de exposición) </a:t>
            </a:r>
            <a:endParaRPr lang="es-ES" altLang="es-CO" sz="2000">
              <a:solidFill>
                <a:srgbClr val="000090"/>
              </a:solidFill>
              <a:cs typeface="Arial" panose="020B0604020202020204" pitchFamily="34" charset="0"/>
            </a:endParaRPr>
          </a:p>
        </p:txBody>
      </p:sp>
      <p:graphicFrame>
        <p:nvGraphicFramePr>
          <p:cNvPr id="3" name="Diagrama 2">
            <a:extLst>
              <a:ext uri="{FF2B5EF4-FFF2-40B4-BE49-F238E27FC236}">
                <a16:creationId xmlns:a16="http://schemas.microsoft.com/office/drawing/2014/main" id="{5695C383-B92F-C04A-B127-7BCCA3E13591}"/>
              </a:ext>
            </a:extLst>
          </p:cNvPr>
          <p:cNvGraphicFramePr/>
          <p:nvPr>
            <p:extLst>
              <p:ext uri="{D42A27DB-BD31-4B8C-83A1-F6EECF244321}">
                <p14:modId xmlns:p14="http://schemas.microsoft.com/office/powerpoint/2010/main" val="2908796783"/>
              </p:ext>
            </p:extLst>
          </p:nvPr>
        </p:nvGraphicFramePr>
        <p:xfrm>
          <a:off x="5945188" y="5367338"/>
          <a:ext cx="4848225" cy="10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46060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6B263-9875-3F45-8F2A-714FD748043C}"/>
              </a:ext>
            </a:extLst>
          </p:cNvPr>
          <p:cNvSpPr>
            <a:spLocks noGrp="1"/>
          </p:cNvSpPr>
          <p:nvPr>
            <p:ph type="title"/>
          </p:nvPr>
        </p:nvSpPr>
        <p:spPr>
          <a:xfrm>
            <a:off x="1823762" y="354495"/>
            <a:ext cx="9288186" cy="891209"/>
          </a:xfrm>
        </p:spPr>
        <p:txBody>
          <a:bodyPr>
            <a:normAutofit/>
          </a:bodyPr>
          <a:lstStyle/>
          <a:p>
            <a:r>
              <a:rPr lang="es-CO" sz="2800" b="1" dirty="0">
                <a:effectLst/>
                <a:latin typeface="Roboto" panose="02000000000000000000" pitchFamily="2" charset="0"/>
                <a:ea typeface="Times New Roman" panose="02020603050405020304" pitchFamily="18" charset="0"/>
                <a:cs typeface="Times New Roman" panose="02020603050405020304" pitchFamily="18" charset="0"/>
              </a:rPr>
              <a:t>Información básica requerida para realizar las </a:t>
            </a:r>
            <a:r>
              <a:rPr lang="es-CO" sz="2800" b="1" dirty="0">
                <a:latin typeface="Roboto" panose="02000000000000000000" pitchFamily="2" charset="0"/>
                <a:ea typeface="Times New Roman" panose="02020603050405020304" pitchFamily="18" charset="0"/>
                <a:cs typeface="Times New Roman" panose="02020603050405020304" pitchFamily="18" charset="0"/>
              </a:rPr>
              <a:t>EMO</a:t>
            </a:r>
            <a:r>
              <a:rPr lang="es-CO" sz="2800" b="1" dirty="0">
                <a:effectLst/>
                <a:latin typeface="Roboto" panose="02000000000000000000" pitchFamily="2" charset="0"/>
                <a:ea typeface="Times New Roman" panose="02020603050405020304" pitchFamily="18" charset="0"/>
                <a:cs typeface="Times New Roman" panose="02020603050405020304" pitchFamily="18" charset="0"/>
              </a:rPr>
              <a:t> (Artículo 16)</a:t>
            </a:r>
            <a:endParaRPr lang="es-CO" sz="2800" dirty="0"/>
          </a:p>
        </p:txBody>
      </p:sp>
      <p:graphicFrame>
        <p:nvGraphicFramePr>
          <p:cNvPr id="5" name="Marcador de contenido 4">
            <a:extLst>
              <a:ext uri="{FF2B5EF4-FFF2-40B4-BE49-F238E27FC236}">
                <a16:creationId xmlns:a16="http://schemas.microsoft.com/office/drawing/2014/main" id="{17321F8D-5CA4-844F-82E9-A9E4E8B994CF}"/>
              </a:ext>
            </a:extLst>
          </p:cNvPr>
          <p:cNvGraphicFramePr>
            <a:graphicFrameLocks noGrp="1"/>
          </p:cNvGraphicFramePr>
          <p:nvPr>
            <p:ph idx="1"/>
            <p:extLst>
              <p:ext uri="{D42A27DB-BD31-4B8C-83A1-F6EECF244321}">
                <p14:modId xmlns:p14="http://schemas.microsoft.com/office/powerpoint/2010/main" val="1016293608"/>
              </p:ext>
            </p:extLst>
          </p:nvPr>
        </p:nvGraphicFramePr>
        <p:xfrm>
          <a:off x="4850296" y="1311965"/>
          <a:ext cx="7176052" cy="5436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13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Ética Médica en la Práctica Diaria: Dilemas y Soluciones - Smart-Medic">
            <a:extLst>
              <a:ext uri="{FF2B5EF4-FFF2-40B4-BE49-F238E27FC236}">
                <a16:creationId xmlns:a16="http://schemas.microsoft.com/office/drawing/2014/main" id="{233DE185-41F4-144F-B250-7DC8ABDAE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38" r="15037" b="-2"/>
          <a:stretch>
            <a:fillRect/>
          </a:stretch>
        </p:blipFill>
        <p:spPr bwMode="auto">
          <a:xfrm>
            <a:off x="7643321" y="1631092"/>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Marcador de contenido 3">
            <a:extLst>
              <a:ext uri="{FF2B5EF4-FFF2-40B4-BE49-F238E27FC236}">
                <a16:creationId xmlns:a16="http://schemas.microsoft.com/office/drawing/2014/main" id="{D425D3BB-60B6-DF4E-AA39-6342C4587BCD}"/>
              </a:ext>
            </a:extLst>
          </p:cNvPr>
          <p:cNvGraphicFramePr>
            <a:graphicFrameLocks noGrp="1"/>
          </p:cNvGraphicFramePr>
          <p:nvPr>
            <p:ph idx="1"/>
            <p:extLst>
              <p:ext uri="{D42A27DB-BD31-4B8C-83A1-F6EECF244321}">
                <p14:modId xmlns:p14="http://schemas.microsoft.com/office/powerpoint/2010/main" val="1462986191"/>
              </p:ext>
            </p:extLst>
          </p:nvPr>
        </p:nvGraphicFramePr>
        <p:xfrm>
          <a:off x="218661" y="705404"/>
          <a:ext cx="7354956" cy="502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36231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B6420-BEEA-9C4F-B29E-4ECCDF8712F0}"/>
              </a:ext>
            </a:extLst>
          </p:cNvPr>
          <p:cNvSpPr>
            <a:spLocks noGrp="1"/>
          </p:cNvSpPr>
          <p:nvPr>
            <p:ph type="title"/>
          </p:nvPr>
        </p:nvSpPr>
        <p:spPr>
          <a:xfrm>
            <a:off x="2454967" y="163689"/>
            <a:ext cx="8653946" cy="875058"/>
          </a:xfrm>
        </p:spPr>
        <p:txBody>
          <a:bodyPr>
            <a:normAutofit/>
          </a:bodyPr>
          <a:lstStyle/>
          <a:p>
            <a:r>
              <a:rPr lang="es-CO" dirty="0">
                <a:effectLst/>
                <a:latin typeface="Helvetica" pitchFamily="2" charset="0"/>
              </a:rPr>
              <a:t>Definiciones (Artículo 3)</a:t>
            </a:r>
            <a:endParaRPr lang="es-CO" dirty="0"/>
          </a:p>
        </p:txBody>
      </p:sp>
      <p:graphicFrame>
        <p:nvGraphicFramePr>
          <p:cNvPr id="4" name="Diagrama 3">
            <a:extLst>
              <a:ext uri="{FF2B5EF4-FFF2-40B4-BE49-F238E27FC236}">
                <a16:creationId xmlns:a16="http://schemas.microsoft.com/office/drawing/2014/main" id="{28F464A4-17E5-164A-AE83-6A18D715BAEE}"/>
              </a:ext>
            </a:extLst>
          </p:cNvPr>
          <p:cNvGraphicFramePr/>
          <p:nvPr>
            <p:extLst>
              <p:ext uri="{D42A27DB-BD31-4B8C-83A1-F6EECF244321}">
                <p14:modId xmlns:p14="http://schemas.microsoft.com/office/powerpoint/2010/main" val="946657891"/>
              </p:ext>
            </p:extLst>
          </p:nvPr>
        </p:nvGraphicFramePr>
        <p:xfrm>
          <a:off x="857956" y="1471405"/>
          <a:ext cx="10780888" cy="5222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96642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B6420-BEEA-9C4F-B29E-4ECCDF8712F0}"/>
              </a:ext>
            </a:extLst>
          </p:cNvPr>
          <p:cNvSpPr>
            <a:spLocks noGrp="1"/>
          </p:cNvSpPr>
          <p:nvPr>
            <p:ph type="title"/>
          </p:nvPr>
        </p:nvSpPr>
        <p:spPr>
          <a:xfrm>
            <a:off x="6096000" y="649111"/>
            <a:ext cx="5185281" cy="1174214"/>
          </a:xfrm>
        </p:spPr>
        <p:txBody>
          <a:bodyPr>
            <a:noAutofit/>
          </a:bodyPr>
          <a:lstStyle/>
          <a:p>
            <a:r>
              <a:rPr lang="es-CO" sz="4000" dirty="0">
                <a:solidFill>
                  <a:schemeClr val="accent4">
                    <a:lumMod val="75000"/>
                  </a:schemeClr>
                </a:solidFill>
                <a:effectLst/>
                <a:latin typeface="Calibri" panose="020F0502020204030204" pitchFamily="34" charset="0"/>
                <a:cs typeface="Calibri" panose="020F0502020204030204" pitchFamily="34" charset="0"/>
              </a:rPr>
              <a:t>Definiciones (Artículo 3)</a:t>
            </a:r>
            <a:br>
              <a:rPr lang="es-CO" sz="4000" dirty="0">
                <a:solidFill>
                  <a:schemeClr val="accent4">
                    <a:lumMod val="75000"/>
                  </a:schemeClr>
                </a:solidFill>
                <a:effectLst/>
                <a:latin typeface="Calibri" panose="020F0502020204030204" pitchFamily="34" charset="0"/>
                <a:cs typeface="Calibri" panose="020F0502020204030204" pitchFamily="34" charset="0"/>
              </a:rPr>
            </a:br>
            <a:r>
              <a:rPr lang="es-CO" sz="4000" dirty="0">
                <a:solidFill>
                  <a:schemeClr val="accent4">
                    <a:lumMod val="75000"/>
                  </a:schemeClr>
                </a:solidFill>
                <a:latin typeface="Calibri" panose="020F0502020204030204" pitchFamily="34" charset="0"/>
                <a:cs typeface="Calibri" panose="020F0502020204030204" pitchFamily="34" charset="0"/>
              </a:rPr>
              <a:t>m) Perfil del Cargo</a:t>
            </a:r>
          </a:p>
        </p:txBody>
      </p:sp>
      <p:graphicFrame>
        <p:nvGraphicFramePr>
          <p:cNvPr id="4" name="Diagrama 3">
            <a:extLst>
              <a:ext uri="{FF2B5EF4-FFF2-40B4-BE49-F238E27FC236}">
                <a16:creationId xmlns:a16="http://schemas.microsoft.com/office/drawing/2014/main" id="{297F277A-B085-0D4B-93AF-EC2C81026D78}"/>
              </a:ext>
            </a:extLst>
          </p:cNvPr>
          <p:cNvGraphicFramePr/>
          <p:nvPr/>
        </p:nvGraphicFramePr>
        <p:xfrm>
          <a:off x="-1151466" y="931334"/>
          <a:ext cx="13049955" cy="592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1732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90218A-1150-DA44-8D28-E7B55F5C6F37}"/>
              </a:ext>
            </a:extLst>
          </p:cNvPr>
          <p:cNvSpPr>
            <a:spLocks noGrp="1"/>
          </p:cNvSpPr>
          <p:nvPr>
            <p:ph type="ctrTitle"/>
          </p:nvPr>
        </p:nvSpPr>
        <p:spPr/>
        <p:txBody>
          <a:bodyPr/>
          <a:lstStyle/>
          <a:p>
            <a:r>
              <a:rPr lang="es-CO" sz="4800" dirty="0"/>
              <a:t>RESTRICCIONES Y RECOMENDACIONES</a:t>
            </a:r>
            <a:endParaRPr lang="es-CO" dirty="0"/>
          </a:p>
        </p:txBody>
      </p:sp>
      <p:sp>
        <p:nvSpPr>
          <p:cNvPr id="3" name="Subtítulo 2">
            <a:extLst>
              <a:ext uri="{FF2B5EF4-FFF2-40B4-BE49-F238E27FC236}">
                <a16:creationId xmlns:a16="http://schemas.microsoft.com/office/drawing/2014/main" id="{996A7DB3-8379-6149-BA0A-72E615F7BD76}"/>
              </a:ext>
            </a:extLst>
          </p:cNvPr>
          <p:cNvSpPr>
            <a:spLocks noGrp="1"/>
          </p:cNvSpPr>
          <p:nvPr>
            <p:ph type="subTitle" idx="1"/>
          </p:nvPr>
        </p:nvSpPr>
        <p:spPr/>
        <p:txBody>
          <a:bodyPr/>
          <a:lstStyle/>
          <a:p>
            <a:endParaRPr lang="es-CO"/>
          </a:p>
        </p:txBody>
      </p:sp>
    </p:spTree>
    <p:extLst>
      <p:ext uri="{BB962C8B-B14F-4D97-AF65-F5344CB8AC3E}">
        <p14:creationId xmlns:p14="http://schemas.microsoft.com/office/powerpoint/2010/main" val="3235177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95AF2B0-C02C-D940-94B6-40AFDC39E575}"/>
              </a:ext>
            </a:extLst>
          </p:cNvPr>
          <p:cNvSpPr>
            <a:spLocks noGrp="1"/>
          </p:cNvSpPr>
          <p:nvPr>
            <p:ph type="title"/>
          </p:nvPr>
        </p:nvSpPr>
        <p:spPr>
          <a:xfrm>
            <a:off x="6291930" y="6019801"/>
            <a:ext cx="5000180" cy="762000"/>
          </a:xfrm>
        </p:spPr>
        <p:txBody>
          <a:bodyPr>
            <a:normAutofit/>
          </a:bodyPr>
          <a:lstStyle/>
          <a:p>
            <a:r>
              <a:rPr lang="es-CO" sz="3200" dirty="0">
                <a:effectLst/>
                <a:latin typeface="Calibri" panose="020F0502020204030204" pitchFamily="34" charset="0"/>
                <a:cs typeface="Calibri" panose="020F0502020204030204" pitchFamily="34" charset="0"/>
              </a:rPr>
              <a:t>Definiciones (Artículo 3)</a:t>
            </a:r>
            <a:endParaRPr lang="es-CO" dirty="0"/>
          </a:p>
        </p:txBody>
      </p:sp>
      <p:graphicFrame>
        <p:nvGraphicFramePr>
          <p:cNvPr id="7" name="Marcador de contenido 6">
            <a:extLst>
              <a:ext uri="{FF2B5EF4-FFF2-40B4-BE49-F238E27FC236}">
                <a16:creationId xmlns:a16="http://schemas.microsoft.com/office/drawing/2014/main" id="{42B8B275-8254-9B45-9EC1-C50CCAA9146D}"/>
              </a:ext>
            </a:extLst>
          </p:cNvPr>
          <p:cNvGraphicFramePr>
            <a:graphicFrameLocks noGrp="1"/>
          </p:cNvGraphicFramePr>
          <p:nvPr>
            <p:ph idx="1"/>
            <p:extLst>
              <p:ext uri="{D42A27DB-BD31-4B8C-83A1-F6EECF244321}">
                <p14:modId xmlns:p14="http://schemas.microsoft.com/office/powerpoint/2010/main" val="2206643443"/>
              </p:ext>
            </p:extLst>
          </p:nvPr>
        </p:nvGraphicFramePr>
        <p:xfrm>
          <a:off x="376600" y="76199"/>
          <a:ext cx="11046941" cy="632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325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42B8B275-8254-9B45-9EC1-C50CCAA9146D}"/>
              </a:ext>
            </a:extLst>
          </p:cNvPr>
          <p:cNvGraphicFramePr>
            <a:graphicFrameLocks noGrp="1"/>
          </p:cNvGraphicFramePr>
          <p:nvPr>
            <p:ph idx="4294967295"/>
            <p:extLst>
              <p:ext uri="{D42A27DB-BD31-4B8C-83A1-F6EECF244321}">
                <p14:modId xmlns:p14="http://schemas.microsoft.com/office/powerpoint/2010/main" val="20314423"/>
              </p:ext>
            </p:extLst>
          </p:nvPr>
        </p:nvGraphicFramePr>
        <p:xfrm>
          <a:off x="900112" y="1219200"/>
          <a:ext cx="10579315" cy="5404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3">
            <a:extLst>
              <a:ext uri="{FF2B5EF4-FFF2-40B4-BE49-F238E27FC236}">
                <a16:creationId xmlns:a16="http://schemas.microsoft.com/office/drawing/2014/main" id="{B928414A-41ED-3A4A-9C67-589E164BDC6B}"/>
              </a:ext>
            </a:extLst>
          </p:cNvPr>
          <p:cNvSpPr txBox="1">
            <a:spLocks/>
          </p:cNvSpPr>
          <p:nvPr/>
        </p:nvSpPr>
        <p:spPr>
          <a:xfrm>
            <a:off x="1297459" y="86498"/>
            <a:ext cx="10466173" cy="76200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3200" dirty="0"/>
              <a:t>RESTRICCIONES Y RECOMENDACIONES </a:t>
            </a:r>
            <a:r>
              <a:rPr lang="es-CO" dirty="0">
                <a:solidFill>
                  <a:schemeClr val="accent4">
                    <a:lumMod val="75000"/>
                  </a:schemeClr>
                </a:solidFill>
                <a:latin typeface="Calibri" panose="020F0502020204030204" pitchFamily="34" charset="0"/>
                <a:cs typeface="Calibri" panose="020F0502020204030204" pitchFamily="34" charset="0"/>
              </a:rPr>
              <a:t>(Definiciones (Artículo 3))</a:t>
            </a:r>
            <a:r>
              <a:rPr lang="es-CO" sz="4800" dirty="0"/>
              <a:t> </a:t>
            </a:r>
            <a:endParaRPr lang="es-CO" sz="3200" dirty="0"/>
          </a:p>
        </p:txBody>
      </p:sp>
    </p:spTree>
    <p:extLst>
      <p:ext uri="{BB962C8B-B14F-4D97-AF65-F5344CB8AC3E}">
        <p14:creationId xmlns:p14="http://schemas.microsoft.com/office/powerpoint/2010/main" val="10397235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42B8B275-8254-9B45-9EC1-C50CCAA9146D}"/>
              </a:ext>
            </a:extLst>
          </p:cNvPr>
          <p:cNvGraphicFramePr>
            <a:graphicFrameLocks noGrp="1"/>
          </p:cNvGraphicFramePr>
          <p:nvPr>
            <p:ph idx="1"/>
            <p:extLst>
              <p:ext uri="{D42A27DB-BD31-4B8C-83A1-F6EECF244321}">
                <p14:modId xmlns:p14="http://schemas.microsoft.com/office/powerpoint/2010/main" val="4025131168"/>
              </p:ext>
            </p:extLst>
          </p:nvPr>
        </p:nvGraphicFramePr>
        <p:xfrm>
          <a:off x="-259644" y="1648178"/>
          <a:ext cx="12553244" cy="5000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3">
            <a:extLst>
              <a:ext uri="{FF2B5EF4-FFF2-40B4-BE49-F238E27FC236}">
                <a16:creationId xmlns:a16="http://schemas.microsoft.com/office/drawing/2014/main" id="{B928414A-41ED-3A4A-9C67-589E164BDC6B}"/>
              </a:ext>
            </a:extLst>
          </p:cNvPr>
          <p:cNvSpPr txBox="1">
            <a:spLocks/>
          </p:cNvSpPr>
          <p:nvPr/>
        </p:nvSpPr>
        <p:spPr>
          <a:xfrm>
            <a:off x="3941348" y="363075"/>
            <a:ext cx="6705599" cy="10611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dirty="0">
                <a:solidFill>
                  <a:schemeClr val="accent4">
                    <a:lumMod val="75000"/>
                  </a:schemeClr>
                </a:solidFill>
                <a:latin typeface="Calibri" panose="020F0502020204030204" pitchFamily="34" charset="0"/>
                <a:cs typeface="Calibri" panose="020F0502020204030204" pitchFamily="34" charset="0"/>
              </a:rPr>
              <a:t>Definiciones (Artículo 3)</a:t>
            </a:r>
          </a:p>
          <a:p>
            <a:r>
              <a:rPr lang="es-CO" dirty="0">
                <a:solidFill>
                  <a:schemeClr val="accent4">
                    <a:lumMod val="75000"/>
                  </a:schemeClr>
                </a:solidFill>
                <a:latin typeface="Calibri" panose="020F0502020204030204" pitchFamily="34" charset="0"/>
                <a:cs typeface="Calibri" panose="020F0502020204030204" pitchFamily="34" charset="0"/>
              </a:rPr>
              <a:t>o) Recomendaciones médico-laborales</a:t>
            </a:r>
            <a:endParaRPr lang="es-MX" dirty="0">
              <a:solidFill>
                <a:schemeClr val="accent4">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4847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F55AE-63CB-FC41-AE4E-610AC685E82B}"/>
              </a:ext>
            </a:extLst>
          </p:cNvPr>
          <p:cNvSpPr>
            <a:spLocks noGrp="1"/>
          </p:cNvSpPr>
          <p:nvPr>
            <p:ph type="title"/>
          </p:nvPr>
        </p:nvSpPr>
        <p:spPr/>
        <p:txBody>
          <a:bodyPr/>
          <a:lstStyle/>
          <a:p>
            <a:endParaRPr lang="es-CO"/>
          </a:p>
        </p:txBody>
      </p:sp>
      <p:sp>
        <p:nvSpPr>
          <p:cNvPr id="3" name="Marcador de texto 2">
            <a:extLst>
              <a:ext uri="{FF2B5EF4-FFF2-40B4-BE49-F238E27FC236}">
                <a16:creationId xmlns:a16="http://schemas.microsoft.com/office/drawing/2014/main" id="{33327AD6-E3BC-EC4E-BA64-119A708FCD37}"/>
              </a:ext>
            </a:extLst>
          </p:cNvPr>
          <p:cNvSpPr>
            <a:spLocks noGrp="1"/>
          </p:cNvSpPr>
          <p:nvPr>
            <p:ph type="body" idx="1"/>
          </p:nvPr>
        </p:nvSpPr>
        <p:spPr/>
        <p:txBody>
          <a:bodyPr/>
          <a:lstStyle/>
          <a:p>
            <a:endParaRPr lang="es-CO"/>
          </a:p>
        </p:txBody>
      </p:sp>
      <p:graphicFrame>
        <p:nvGraphicFramePr>
          <p:cNvPr id="7" name="Marcador de contenido 6">
            <a:extLst>
              <a:ext uri="{FF2B5EF4-FFF2-40B4-BE49-F238E27FC236}">
                <a16:creationId xmlns:a16="http://schemas.microsoft.com/office/drawing/2014/main" id="{42B8B275-8254-9B45-9EC1-C50CCAA9146D}"/>
              </a:ext>
            </a:extLst>
          </p:cNvPr>
          <p:cNvGraphicFramePr>
            <a:graphicFrameLocks noGrp="1"/>
          </p:cNvGraphicFramePr>
          <p:nvPr>
            <p:ph idx="4294967295"/>
            <p:extLst>
              <p:ext uri="{D42A27DB-BD31-4B8C-83A1-F6EECF244321}">
                <p14:modId xmlns:p14="http://schemas.microsoft.com/office/powerpoint/2010/main" val="1927383168"/>
              </p:ext>
            </p:extLst>
          </p:nvPr>
        </p:nvGraphicFramePr>
        <p:xfrm>
          <a:off x="0" y="1117600"/>
          <a:ext cx="12733338" cy="5632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3">
            <a:extLst>
              <a:ext uri="{FF2B5EF4-FFF2-40B4-BE49-F238E27FC236}">
                <a16:creationId xmlns:a16="http://schemas.microsoft.com/office/drawing/2014/main" id="{B928414A-41ED-3A4A-9C67-589E164BDC6B}"/>
              </a:ext>
            </a:extLst>
          </p:cNvPr>
          <p:cNvSpPr txBox="1">
            <a:spLocks/>
          </p:cNvSpPr>
          <p:nvPr/>
        </p:nvSpPr>
        <p:spPr>
          <a:xfrm>
            <a:off x="1668162" y="380925"/>
            <a:ext cx="9379249" cy="584276"/>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2800" b="1" dirty="0">
                <a:latin typeface="Calibri" panose="020F0502020204030204" pitchFamily="34" charset="0"/>
                <a:cs typeface="Calibri" panose="020F0502020204030204" pitchFamily="34" charset="0"/>
              </a:rPr>
              <a:t>Recomendaciones médicas y terapéuticas </a:t>
            </a:r>
            <a:r>
              <a:rPr lang="es-CO" sz="2800" dirty="0">
                <a:solidFill>
                  <a:schemeClr val="accent4">
                    <a:lumMod val="75000"/>
                  </a:schemeClr>
                </a:solidFill>
                <a:latin typeface="Calibri" panose="020F0502020204030204" pitchFamily="34" charset="0"/>
                <a:cs typeface="Calibri" panose="020F0502020204030204" pitchFamily="34" charset="0"/>
              </a:rPr>
              <a:t>(Definiciones (Artículo 3) P) </a:t>
            </a:r>
            <a:endParaRPr lang="es-MX" sz="2800" dirty="0">
              <a:solidFill>
                <a:schemeClr val="accent4">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6767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AA79935-9073-294F-A800-0269B1ADC6FE}"/>
              </a:ext>
            </a:extLst>
          </p:cNvPr>
          <p:cNvGraphicFramePr/>
          <p:nvPr>
            <p:extLst>
              <p:ext uri="{D42A27DB-BD31-4B8C-83A1-F6EECF244321}">
                <p14:modId xmlns:p14="http://schemas.microsoft.com/office/powerpoint/2010/main" val="1143146543"/>
              </p:ext>
            </p:extLst>
          </p:nvPr>
        </p:nvGraphicFramePr>
        <p:xfrm>
          <a:off x="1003852" y="327990"/>
          <a:ext cx="11062252" cy="6440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58985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4BAEDF5-0056-EC59-9A70-8EBDF8550100}"/>
              </a:ext>
            </a:extLst>
          </p:cNvPr>
          <p:cNvGraphicFramePr/>
          <p:nvPr>
            <p:extLst>
              <p:ext uri="{D42A27DB-BD31-4B8C-83A1-F6EECF244321}">
                <p14:modId xmlns:p14="http://schemas.microsoft.com/office/powerpoint/2010/main" val="3790636507"/>
              </p:ext>
            </p:extLst>
          </p:nvPr>
        </p:nvGraphicFramePr>
        <p:xfrm>
          <a:off x="814039" y="356840"/>
          <a:ext cx="10069551" cy="6501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REHABILITACION Y REINCORPORACION LABORAL👩‍🦼👩‍🦯-Resolución 3050 de 2022  - YouTube">
            <a:extLst>
              <a:ext uri="{FF2B5EF4-FFF2-40B4-BE49-F238E27FC236}">
                <a16:creationId xmlns:a16="http://schemas.microsoft.com/office/drawing/2014/main" id="{399215FC-AA1D-8E73-C5CF-4DD9B727F0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362200"/>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AEF87A4-B0AF-330C-D92E-35A996EC26C0}"/>
              </a:ext>
            </a:extLst>
          </p:cNvPr>
          <p:cNvSpPr txBox="1"/>
          <p:nvPr/>
        </p:nvSpPr>
        <p:spPr>
          <a:xfrm>
            <a:off x="7582830" y="6488668"/>
            <a:ext cx="2750305" cy="369332"/>
          </a:xfrm>
          <a:prstGeom prst="rect">
            <a:avLst/>
          </a:prstGeom>
          <a:noFill/>
        </p:spPr>
        <p:txBody>
          <a:bodyPr wrap="none" rtlCol="0">
            <a:spAutoFit/>
          </a:bodyPr>
          <a:lstStyle/>
          <a:p>
            <a:r>
              <a:rPr lang="es-CO" dirty="0"/>
              <a:t>RESOLUCIÓN 3050 DE 2022</a:t>
            </a:r>
          </a:p>
        </p:txBody>
      </p:sp>
      <p:sp>
        <p:nvSpPr>
          <p:cNvPr id="5" name="Título 1">
            <a:extLst>
              <a:ext uri="{FF2B5EF4-FFF2-40B4-BE49-F238E27FC236}">
                <a16:creationId xmlns:a16="http://schemas.microsoft.com/office/drawing/2014/main" id="{B493646E-8B33-EBBB-5242-8F893522142D}"/>
              </a:ext>
            </a:extLst>
          </p:cNvPr>
          <p:cNvSpPr txBox="1">
            <a:spLocks/>
          </p:cNvSpPr>
          <p:nvPr/>
        </p:nvSpPr>
        <p:spPr>
          <a:xfrm>
            <a:off x="1308410" y="-2572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b="1" dirty="0">
                <a:latin typeface="Roboto Slab"/>
              </a:rPr>
              <a:t>Artículo 2°. Ámbito de aplicación.</a:t>
            </a:r>
            <a:r>
              <a:rPr lang="es-CO" dirty="0">
                <a:latin typeface="Roboto Slab"/>
              </a:rPr>
              <a:t> </a:t>
            </a:r>
            <a:endParaRPr lang="es-CO" dirty="0"/>
          </a:p>
        </p:txBody>
      </p:sp>
    </p:spTree>
    <p:extLst>
      <p:ext uri="{BB962C8B-B14F-4D97-AF65-F5344CB8AC3E}">
        <p14:creationId xmlns:p14="http://schemas.microsoft.com/office/powerpoint/2010/main" val="507372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7D34F1-5030-F220-EAAE-0B092584357F}"/>
              </a:ext>
            </a:extLst>
          </p:cNvPr>
          <p:cNvSpPr>
            <a:spLocks noGrp="1"/>
          </p:cNvSpPr>
          <p:nvPr>
            <p:ph type="title" idx="4294967295"/>
          </p:nvPr>
        </p:nvSpPr>
        <p:spPr>
          <a:xfrm>
            <a:off x="981307" y="152400"/>
            <a:ext cx="11210693" cy="1325563"/>
          </a:xfrm>
        </p:spPr>
        <p:txBody>
          <a:bodyPr>
            <a:noAutofit/>
          </a:bodyPr>
          <a:lstStyle/>
          <a:p>
            <a:r>
              <a:rPr lang="es-CO" sz="3600" b="1" i="0" dirty="0">
                <a:solidFill>
                  <a:schemeClr val="accent1">
                    <a:lumMod val="75000"/>
                  </a:schemeClr>
                </a:solidFill>
                <a:effectLst/>
                <a:latin typeface="Roboto Slab"/>
              </a:rPr>
              <a:t>Características del Programa de Rehabilitación Integral.</a:t>
            </a:r>
            <a:r>
              <a:rPr lang="es-CO" sz="3600" dirty="0">
                <a:solidFill>
                  <a:schemeClr val="accent1">
                    <a:lumMod val="75000"/>
                  </a:schemeClr>
                </a:solidFill>
                <a:latin typeface="Roboto Slab"/>
              </a:rPr>
              <a:t>(</a:t>
            </a:r>
            <a:r>
              <a:rPr lang="es-CO" sz="3600" b="1" i="0" dirty="0">
                <a:solidFill>
                  <a:schemeClr val="accent1">
                    <a:lumMod val="75000"/>
                  </a:schemeClr>
                </a:solidFill>
                <a:effectLst/>
                <a:latin typeface="Roboto Slab"/>
              </a:rPr>
              <a:t>Artículo 3°)</a:t>
            </a:r>
            <a:endParaRPr lang="es-CO" sz="3600" dirty="0">
              <a:solidFill>
                <a:schemeClr val="accent1">
                  <a:lumMod val="75000"/>
                </a:schemeClr>
              </a:solidFill>
            </a:endParaRPr>
          </a:p>
        </p:txBody>
      </p:sp>
      <p:graphicFrame>
        <p:nvGraphicFramePr>
          <p:cNvPr id="5" name="Marcador de contenido 4">
            <a:extLst>
              <a:ext uri="{FF2B5EF4-FFF2-40B4-BE49-F238E27FC236}">
                <a16:creationId xmlns:a16="http://schemas.microsoft.com/office/drawing/2014/main" id="{CD06EFF5-6395-29B7-5718-C33B4BC97AFA}"/>
              </a:ext>
            </a:extLst>
          </p:cNvPr>
          <p:cNvGraphicFramePr>
            <a:graphicFrameLocks noGrp="1"/>
          </p:cNvGraphicFramePr>
          <p:nvPr>
            <p:ph idx="4294967295"/>
          </p:nvPr>
        </p:nvGraphicFramePr>
        <p:xfrm>
          <a:off x="486935" y="1690689"/>
          <a:ext cx="11210693" cy="2189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CEE06C4A-1A5B-194E-6650-8D291BAEFEEB}"/>
              </a:ext>
            </a:extLst>
          </p:cNvPr>
          <p:cNvSpPr txBox="1"/>
          <p:nvPr/>
        </p:nvSpPr>
        <p:spPr>
          <a:xfrm>
            <a:off x="7828157" y="6425735"/>
            <a:ext cx="2750305" cy="369332"/>
          </a:xfrm>
          <a:prstGeom prst="rect">
            <a:avLst/>
          </a:prstGeom>
          <a:noFill/>
        </p:spPr>
        <p:txBody>
          <a:bodyPr wrap="none" rtlCol="0">
            <a:spAutoFit/>
          </a:bodyPr>
          <a:lstStyle/>
          <a:p>
            <a:r>
              <a:rPr lang="es-CO" dirty="0"/>
              <a:t>RESOLUCIÓN 3050 DE 2022</a:t>
            </a:r>
          </a:p>
        </p:txBody>
      </p:sp>
      <p:graphicFrame>
        <p:nvGraphicFramePr>
          <p:cNvPr id="7" name="Diagrama 6">
            <a:extLst>
              <a:ext uri="{FF2B5EF4-FFF2-40B4-BE49-F238E27FC236}">
                <a16:creationId xmlns:a16="http://schemas.microsoft.com/office/drawing/2014/main" id="{79C6C273-84D9-84E4-36ED-C79494D91C8D}"/>
              </a:ext>
            </a:extLst>
          </p:cNvPr>
          <p:cNvGraphicFramePr/>
          <p:nvPr/>
        </p:nvGraphicFramePr>
        <p:xfrm>
          <a:off x="356839" y="3115169"/>
          <a:ext cx="11340789" cy="31393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075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2AE587E1-A45D-CD44-AA13-852287A3706B}"/>
              </a:ext>
            </a:extLst>
          </p:cNvPr>
          <p:cNvGraphicFramePr>
            <a:graphicFrameLocks noGrp="1"/>
          </p:cNvGraphicFramePr>
          <p:nvPr>
            <p:ph idx="1"/>
            <p:extLst>
              <p:ext uri="{D42A27DB-BD31-4B8C-83A1-F6EECF244321}">
                <p14:modId xmlns:p14="http://schemas.microsoft.com/office/powerpoint/2010/main" val="2266259454"/>
              </p:ext>
            </p:extLst>
          </p:nvPr>
        </p:nvGraphicFramePr>
        <p:xfrm>
          <a:off x="291548" y="327991"/>
          <a:ext cx="11595652" cy="6231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376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mpleados públicos provinciales cobran hasta 59,8% más que los del sector  privado - El Cronista">
            <a:extLst>
              <a:ext uri="{FF2B5EF4-FFF2-40B4-BE49-F238E27FC236}">
                <a16:creationId xmlns:a16="http://schemas.microsoft.com/office/drawing/2014/main" id="{5D9DA4B8-83D7-D399-4534-AB7E2E627082}"/>
              </a:ext>
            </a:extLst>
          </p:cNvPr>
          <p:cNvPicPr>
            <a:picLocks noChangeAspect="1" noChangeArrowheads="1"/>
          </p:cNvPicPr>
          <p:nvPr/>
        </p:nvPicPr>
        <p:blipFill>
          <a:blip r:embed="rId2">
            <a:alphaModFix amt="37000"/>
            <a:extLst>
              <a:ext uri="{28A0092B-C50C-407E-A947-70E740481C1C}">
                <a14:useLocalDpi xmlns:a14="http://schemas.microsoft.com/office/drawing/2010/main" val="0"/>
              </a:ext>
            </a:extLst>
          </a:blip>
          <a:srcRect/>
          <a:stretch>
            <a:fillRect/>
          </a:stretch>
        </p:blipFill>
        <p:spPr bwMode="auto">
          <a:xfrm>
            <a:off x="63500" y="38100"/>
            <a:ext cx="12065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3716609-9B3A-2093-77BA-6EF6C5693D61}"/>
              </a:ext>
            </a:extLst>
          </p:cNvPr>
          <p:cNvSpPr txBox="1"/>
          <p:nvPr/>
        </p:nvSpPr>
        <p:spPr>
          <a:xfrm>
            <a:off x="857250" y="262941"/>
            <a:ext cx="10701337" cy="584775"/>
          </a:xfrm>
          <a:prstGeom prst="rect">
            <a:avLst/>
          </a:prstGeom>
          <a:noFill/>
        </p:spPr>
        <p:txBody>
          <a:bodyPr wrap="square">
            <a:spAutoFit/>
          </a:bodyPr>
          <a:lstStyle/>
          <a:p>
            <a:r>
              <a:rPr lang="es-CO" sz="3200" b="1" dirty="0">
                <a:effectLst/>
                <a:latin typeface="Arial" panose="020B0604020202020204" pitchFamily="34" charset="0"/>
                <a:ea typeface="Times New Roman" panose="02020603050405020304" pitchFamily="18" charset="0"/>
              </a:rPr>
              <a:t>Responsabilidades de los empleadores y contratantes</a:t>
            </a:r>
            <a:r>
              <a:rPr lang="es-CO" sz="3200" dirty="0">
                <a:effectLst/>
              </a:rPr>
              <a:t> </a:t>
            </a:r>
            <a:endParaRPr lang="es-CO" sz="3200" dirty="0"/>
          </a:p>
        </p:txBody>
      </p:sp>
      <p:graphicFrame>
        <p:nvGraphicFramePr>
          <p:cNvPr id="2" name="Diagrama 1">
            <a:extLst>
              <a:ext uri="{FF2B5EF4-FFF2-40B4-BE49-F238E27FC236}">
                <a16:creationId xmlns:a16="http://schemas.microsoft.com/office/drawing/2014/main" id="{B2B9770A-C868-D464-B3CB-42B84AB8D9A0}"/>
              </a:ext>
            </a:extLst>
          </p:cNvPr>
          <p:cNvGraphicFramePr/>
          <p:nvPr>
            <p:extLst>
              <p:ext uri="{D42A27DB-BD31-4B8C-83A1-F6EECF244321}">
                <p14:modId xmlns:p14="http://schemas.microsoft.com/office/powerpoint/2010/main" val="3216748767"/>
              </p:ext>
            </p:extLst>
          </p:nvPr>
        </p:nvGraphicFramePr>
        <p:xfrm>
          <a:off x="-406671" y="617231"/>
          <a:ext cx="11965258" cy="5767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echa derecha 3">
            <a:extLst>
              <a:ext uri="{FF2B5EF4-FFF2-40B4-BE49-F238E27FC236}">
                <a16:creationId xmlns:a16="http://schemas.microsoft.com/office/drawing/2014/main" id="{94FF67EC-C33D-09D9-B9B9-F6495984FBBA}"/>
              </a:ext>
            </a:extLst>
          </p:cNvPr>
          <p:cNvSpPr/>
          <p:nvPr/>
        </p:nvSpPr>
        <p:spPr>
          <a:xfrm>
            <a:off x="1385121" y="1426847"/>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Flecha derecha 4">
            <a:extLst>
              <a:ext uri="{FF2B5EF4-FFF2-40B4-BE49-F238E27FC236}">
                <a16:creationId xmlns:a16="http://schemas.microsoft.com/office/drawing/2014/main" id="{4B5909B5-FD94-68B4-40F1-2831E4B62243}"/>
              </a:ext>
            </a:extLst>
          </p:cNvPr>
          <p:cNvSpPr/>
          <p:nvPr/>
        </p:nvSpPr>
        <p:spPr>
          <a:xfrm>
            <a:off x="1385121" y="2146897"/>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2621299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CuadroTexto 4">
            <a:extLst>
              <a:ext uri="{FF2B5EF4-FFF2-40B4-BE49-F238E27FC236}">
                <a16:creationId xmlns:a16="http://schemas.microsoft.com/office/drawing/2014/main" id="{C81AB60D-EECC-37F8-46AA-172E9A1C5F73}"/>
              </a:ext>
            </a:extLst>
          </p:cNvPr>
          <p:cNvSpPr txBox="1"/>
          <p:nvPr/>
        </p:nvSpPr>
        <p:spPr>
          <a:xfrm>
            <a:off x="1441174" y="40809"/>
            <a:ext cx="7851388" cy="461665"/>
          </a:xfrm>
          <a:prstGeom prst="rect">
            <a:avLst/>
          </a:prstGeom>
          <a:noFill/>
        </p:spPr>
        <p:txBody>
          <a:bodyPr wrap="square">
            <a:spAutoFit/>
          </a:bodyPr>
          <a:lstStyle/>
          <a:p>
            <a:r>
              <a:rPr lang="es-CO" sz="2400" b="1" dirty="0">
                <a:effectLst/>
                <a:latin typeface="Arial" panose="020B0604020202020204" pitchFamily="34" charset="0"/>
                <a:ea typeface="Times New Roman" panose="02020603050405020304" pitchFamily="18" charset="0"/>
              </a:rPr>
              <a:t>Responsabilidades de los trabajadores</a:t>
            </a:r>
            <a:r>
              <a:rPr lang="es-CO" sz="2400" dirty="0">
                <a:effectLst/>
              </a:rPr>
              <a:t> (</a:t>
            </a:r>
            <a:r>
              <a:rPr lang="es-CO" sz="2400" b="1" dirty="0">
                <a:latin typeface="Arial" panose="020B0604020202020204" pitchFamily="34" charset="0"/>
                <a:ea typeface="Times New Roman" panose="02020603050405020304" pitchFamily="18" charset="0"/>
              </a:rPr>
              <a:t>Artículo 7°) </a:t>
            </a:r>
            <a:endParaRPr lang="es-CO" sz="2400" dirty="0"/>
          </a:p>
        </p:txBody>
      </p:sp>
      <p:graphicFrame>
        <p:nvGraphicFramePr>
          <p:cNvPr id="7" name="Diagrama 6">
            <a:extLst>
              <a:ext uri="{FF2B5EF4-FFF2-40B4-BE49-F238E27FC236}">
                <a16:creationId xmlns:a16="http://schemas.microsoft.com/office/drawing/2014/main" id="{12120937-40A4-1561-43A3-039E2FD6BD1D}"/>
              </a:ext>
            </a:extLst>
          </p:cNvPr>
          <p:cNvGraphicFramePr/>
          <p:nvPr>
            <p:extLst>
              <p:ext uri="{D42A27DB-BD31-4B8C-83A1-F6EECF244321}">
                <p14:modId xmlns:p14="http://schemas.microsoft.com/office/powerpoint/2010/main" val="529027493"/>
              </p:ext>
            </p:extLst>
          </p:nvPr>
        </p:nvGraphicFramePr>
        <p:xfrm>
          <a:off x="437564" y="475932"/>
          <a:ext cx="11574966" cy="5954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FEB214BA-188B-A681-BF0A-D9D5E7266E0A}"/>
              </a:ext>
            </a:extLst>
          </p:cNvPr>
          <p:cNvSpPr txBox="1"/>
          <p:nvPr/>
        </p:nvSpPr>
        <p:spPr>
          <a:xfrm>
            <a:off x="526896" y="4588946"/>
            <a:ext cx="2863075" cy="923330"/>
          </a:xfrm>
          <a:prstGeom prst="rect">
            <a:avLst/>
          </a:prstGeom>
          <a:noFill/>
        </p:spPr>
        <p:txBody>
          <a:bodyPr wrap="square">
            <a:spAutoFit/>
          </a:bodyPr>
          <a:lstStyle/>
          <a:p>
            <a:pPr lvl="0"/>
            <a:r>
              <a:rPr lang="es-CO" sz="1800" dirty="0"/>
              <a:t>(fraude se considerará una falla grave, sanción art 17 de la Ley 776 /2002).</a:t>
            </a:r>
            <a:endParaRPr lang="es-MX" dirty="0"/>
          </a:p>
        </p:txBody>
      </p:sp>
      <p:sp>
        <p:nvSpPr>
          <p:cNvPr id="9" name="Flecha derecha 8">
            <a:extLst>
              <a:ext uri="{FF2B5EF4-FFF2-40B4-BE49-F238E27FC236}">
                <a16:creationId xmlns:a16="http://schemas.microsoft.com/office/drawing/2014/main" id="{0532222B-92A8-5D72-DF6C-F8A16C44C436}"/>
              </a:ext>
            </a:extLst>
          </p:cNvPr>
          <p:cNvSpPr/>
          <p:nvPr/>
        </p:nvSpPr>
        <p:spPr>
          <a:xfrm>
            <a:off x="3121366" y="3514864"/>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Flecha derecha 9">
            <a:extLst>
              <a:ext uri="{FF2B5EF4-FFF2-40B4-BE49-F238E27FC236}">
                <a16:creationId xmlns:a16="http://schemas.microsoft.com/office/drawing/2014/main" id="{37168C19-CE4B-8137-28E4-F0B289E590AD}"/>
              </a:ext>
            </a:extLst>
          </p:cNvPr>
          <p:cNvSpPr/>
          <p:nvPr/>
        </p:nvSpPr>
        <p:spPr>
          <a:xfrm>
            <a:off x="1808031" y="6220598"/>
            <a:ext cx="53721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097157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graphicFrame>
        <p:nvGraphicFramePr>
          <p:cNvPr id="5" name="Diagrama 4">
            <a:extLst>
              <a:ext uri="{FF2B5EF4-FFF2-40B4-BE49-F238E27FC236}">
                <a16:creationId xmlns:a16="http://schemas.microsoft.com/office/drawing/2014/main" id="{2E7DAF8E-167B-8648-B5A9-476A49D65709}"/>
              </a:ext>
            </a:extLst>
          </p:cNvPr>
          <p:cNvGraphicFramePr/>
          <p:nvPr>
            <p:extLst>
              <p:ext uri="{D42A27DB-BD31-4B8C-83A1-F6EECF244321}">
                <p14:modId xmlns:p14="http://schemas.microsoft.com/office/powerpoint/2010/main" val="3981385120"/>
              </p:ext>
            </p:extLst>
          </p:nvPr>
        </p:nvGraphicFramePr>
        <p:xfrm>
          <a:off x="415150" y="62933"/>
          <a:ext cx="11361699" cy="6237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EU-OSHA: cómo garantizar la reincorporación efectiva al trabajo">
            <a:extLst>
              <a:ext uri="{FF2B5EF4-FFF2-40B4-BE49-F238E27FC236}">
                <a16:creationId xmlns:a16="http://schemas.microsoft.com/office/drawing/2014/main" id="{19BF7AAE-470E-71C5-912B-EA2724342D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712" y="2687446"/>
            <a:ext cx="6470817" cy="380411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D4EFA15-1B54-473E-151D-69735646619C}"/>
              </a:ext>
            </a:extLst>
          </p:cNvPr>
          <p:cNvSpPr txBox="1"/>
          <p:nvPr/>
        </p:nvSpPr>
        <p:spPr>
          <a:xfrm>
            <a:off x="7828157" y="6425735"/>
            <a:ext cx="2750305" cy="369332"/>
          </a:xfrm>
          <a:prstGeom prst="rect">
            <a:avLst/>
          </a:prstGeom>
          <a:noFill/>
        </p:spPr>
        <p:txBody>
          <a:bodyPr wrap="none" rtlCol="0">
            <a:spAutoFit/>
          </a:bodyPr>
          <a:lstStyle/>
          <a:p>
            <a:r>
              <a:rPr lang="es-CO" dirty="0"/>
              <a:t>RESOLUCIÓN 3050 DE 2022</a:t>
            </a:r>
          </a:p>
        </p:txBody>
      </p:sp>
    </p:spTree>
    <p:extLst>
      <p:ext uri="{BB962C8B-B14F-4D97-AF65-F5344CB8AC3E}">
        <p14:creationId xmlns:p14="http://schemas.microsoft.com/office/powerpoint/2010/main" val="2636113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F26B8EF1-C37F-9D58-015C-1F800E46C4CF}"/>
              </a:ext>
            </a:extLst>
          </p:cNvPr>
          <p:cNvSpPr>
            <a:spLocks noGrp="1"/>
          </p:cNvSpPr>
          <p:nvPr>
            <p:ph type="title"/>
          </p:nvPr>
        </p:nvSpPr>
        <p:spPr>
          <a:xfrm>
            <a:off x="699977" y="3320164"/>
            <a:ext cx="10515600" cy="904875"/>
          </a:xfrm>
        </p:spPr>
        <p:txBody>
          <a:bodyPr>
            <a:normAutofit/>
          </a:bodyPr>
          <a:lstStyle/>
          <a:p>
            <a:r>
              <a:rPr lang="es-CO" b="1" dirty="0"/>
              <a:t>Etapa II A</a:t>
            </a:r>
          </a:p>
        </p:txBody>
      </p:sp>
      <p:graphicFrame>
        <p:nvGraphicFramePr>
          <p:cNvPr id="7" name="Diagrama 6">
            <a:extLst>
              <a:ext uri="{FF2B5EF4-FFF2-40B4-BE49-F238E27FC236}">
                <a16:creationId xmlns:a16="http://schemas.microsoft.com/office/drawing/2014/main" id="{22AFB5D9-822C-8281-100D-5EC997227153}"/>
              </a:ext>
            </a:extLst>
          </p:cNvPr>
          <p:cNvGraphicFramePr/>
          <p:nvPr>
            <p:extLst>
              <p:ext uri="{D42A27DB-BD31-4B8C-83A1-F6EECF244321}">
                <p14:modId xmlns:p14="http://schemas.microsoft.com/office/powerpoint/2010/main" val="4108070787"/>
              </p:ext>
            </p:extLst>
          </p:nvPr>
        </p:nvGraphicFramePr>
        <p:xfrm>
          <a:off x="838200" y="4424466"/>
          <a:ext cx="10515600" cy="2385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9415EA11-4039-ED06-8476-4B7A0FC4DC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5190" y="896679"/>
            <a:ext cx="7113182" cy="336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09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PACITACIONES DEL PERU: Especialización en Auditoría Médica, Control de  Gestión y Evaluación de los Servicios de Salud">
            <a:extLst>
              <a:ext uri="{FF2B5EF4-FFF2-40B4-BE49-F238E27FC236}">
                <a16:creationId xmlns:a16="http://schemas.microsoft.com/office/drawing/2014/main" id="{4472677B-7C14-6DE3-6B77-E76B144E5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875"/>
            <a:ext cx="12192000" cy="7036666"/>
          </a:xfrm>
          <a:prstGeom prst="rect">
            <a:avLst/>
          </a:prstGeom>
          <a:noFill/>
          <a:effectLst>
            <a:outerShdw blurRad="50800" dist="50800" dir="5400000" algn="ctr" rotWithShape="0">
              <a:srgbClr val="000000">
                <a:alpha val="257"/>
              </a:srgbClr>
            </a:outerShdw>
          </a:effectLst>
          <a:extLst>
            <a:ext uri="{909E8E84-426E-40DD-AFC4-6F175D3DCCD1}">
              <a14:hiddenFill xmlns:a14="http://schemas.microsoft.com/office/drawing/2010/main">
                <a:solidFill>
                  <a:srgbClr val="FFFFFF"/>
                </a:solidFill>
              </a14:hiddenFill>
            </a:ext>
          </a:extLst>
        </p:spPr>
      </p:pic>
      <p:graphicFrame>
        <p:nvGraphicFramePr>
          <p:cNvPr id="4" name="Marcador de contenido 3">
            <a:extLst>
              <a:ext uri="{FF2B5EF4-FFF2-40B4-BE49-F238E27FC236}">
                <a16:creationId xmlns:a16="http://schemas.microsoft.com/office/drawing/2014/main" id="{4EDB5216-139C-36F6-4FA0-0A46366F5B10}"/>
              </a:ext>
            </a:extLst>
          </p:cNvPr>
          <p:cNvGraphicFramePr>
            <a:graphicFrameLocks noGrp="1"/>
          </p:cNvGraphicFramePr>
          <p:nvPr>
            <p:ph idx="1"/>
            <p:extLst>
              <p:ext uri="{D42A27DB-BD31-4B8C-83A1-F6EECF244321}">
                <p14:modId xmlns:p14="http://schemas.microsoft.com/office/powerpoint/2010/main" val="2752138664"/>
              </p:ext>
            </p:extLst>
          </p:nvPr>
        </p:nvGraphicFramePr>
        <p:xfrm>
          <a:off x="885825" y="1028700"/>
          <a:ext cx="10372724" cy="4614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6525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pic>
        <p:nvPicPr>
          <p:cNvPr id="6" name="Imagen 5">
            <a:extLst>
              <a:ext uri="{FF2B5EF4-FFF2-40B4-BE49-F238E27FC236}">
                <a16:creationId xmlns:a16="http://schemas.microsoft.com/office/drawing/2014/main" id="{949C1A16-62EA-96EE-1CAB-AF97A9FA3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Marcador de contenido 3">
            <a:extLst>
              <a:ext uri="{FF2B5EF4-FFF2-40B4-BE49-F238E27FC236}">
                <a16:creationId xmlns:a16="http://schemas.microsoft.com/office/drawing/2014/main" id="{5FEECB71-2621-4CA6-1D43-77FEFBCD9BF5}"/>
              </a:ext>
            </a:extLst>
          </p:cNvPr>
          <p:cNvGraphicFramePr>
            <a:graphicFrameLocks noGrp="1"/>
          </p:cNvGraphicFramePr>
          <p:nvPr>
            <p:ph idx="1"/>
          </p:nvPr>
        </p:nvGraphicFramePr>
        <p:xfrm>
          <a:off x="-400050" y="360045"/>
          <a:ext cx="13144500" cy="645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B8889E8-E1BE-5305-C623-B8E7174D3A0B}"/>
              </a:ext>
            </a:extLst>
          </p:cNvPr>
          <p:cNvSpPr txBox="1"/>
          <p:nvPr/>
        </p:nvSpPr>
        <p:spPr>
          <a:xfrm>
            <a:off x="3880248" y="177017"/>
            <a:ext cx="6093618" cy="584775"/>
          </a:xfrm>
          <a:prstGeom prst="rect">
            <a:avLst/>
          </a:prstGeom>
          <a:noFill/>
        </p:spPr>
        <p:txBody>
          <a:bodyPr wrap="square">
            <a:spAutoFit/>
          </a:bodyPr>
          <a:lstStyle/>
          <a:p>
            <a:pPr lvl="0"/>
            <a:r>
              <a:rPr lang="es-CO" sz="3200" dirty="0"/>
              <a:t>Responsable</a:t>
            </a:r>
            <a:endParaRPr lang="es-MX" sz="3200" dirty="0"/>
          </a:p>
        </p:txBody>
      </p:sp>
    </p:spTree>
    <p:extLst>
      <p:ext uri="{BB962C8B-B14F-4D97-AF65-F5344CB8AC3E}">
        <p14:creationId xmlns:p14="http://schemas.microsoft.com/office/powerpoint/2010/main" val="24450041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5" name="Título 1">
            <a:extLst>
              <a:ext uri="{FF2B5EF4-FFF2-40B4-BE49-F238E27FC236}">
                <a16:creationId xmlns:a16="http://schemas.microsoft.com/office/drawing/2014/main" id="{BB347E8A-6CB1-E5DE-7A6E-0ABF76F50528}"/>
              </a:ext>
            </a:extLst>
          </p:cNvPr>
          <p:cNvSpPr>
            <a:spLocks noGrp="1"/>
          </p:cNvSpPr>
          <p:nvPr>
            <p:ph type="title"/>
          </p:nvPr>
        </p:nvSpPr>
        <p:spPr>
          <a:xfrm>
            <a:off x="844550" y="2591158"/>
            <a:ext cx="10515600" cy="2852737"/>
          </a:xfrm>
        </p:spPr>
        <p:txBody>
          <a:bodyPr>
            <a:normAutofit/>
          </a:bodyPr>
          <a:lstStyle/>
          <a:p>
            <a:r>
              <a:rPr lang="es-CO" sz="3200" b="1" dirty="0">
                <a:effectLst/>
                <a:latin typeface="Arial" panose="020B0604020202020204" pitchFamily="34" charset="0"/>
                <a:ea typeface="Times New Roman" panose="02020603050405020304" pitchFamily="18" charset="0"/>
              </a:rPr>
              <a:t>Etapa III D Reincorporación Laboral</a:t>
            </a:r>
            <a:endParaRPr lang="es-CO" sz="8800" dirty="0"/>
          </a:p>
        </p:txBody>
      </p:sp>
      <p:graphicFrame>
        <p:nvGraphicFramePr>
          <p:cNvPr id="7" name="Diagrama 6">
            <a:extLst>
              <a:ext uri="{FF2B5EF4-FFF2-40B4-BE49-F238E27FC236}">
                <a16:creationId xmlns:a16="http://schemas.microsoft.com/office/drawing/2014/main" id="{CD5F281A-4220-21A3-ADFD-A1BF49A76914}"/>
              </a:ext>
            </a:extLst>
          </p:cNvPr>
          <p:cNvGraphicFramePr/>
          <p:nvPr>
            <p:extLst>
              <p:ext uri="{D42A27DB-BD31-4B8C-83A1-F6EECF244321}">
                <p14:modId xmlns:p14="http://schemas.microsoft.com/office/powerpoint/2010/main" val="2200877236"/>
              </p:ext>
            </p:extLst>
          </p:nvPr>
        </p:nvGraphicFramePr>
        <p:xfrm>
          <a:off x="831850" y="4589463"/>
          <a:ext cx="10515600" cy="150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Etapas de trabajo de una célula: el trabajo real de una célula.">
            <a:extLst>
              <a:ext uri="{FF2B5EF4-FFF2-40B4-BE49-F238E27FC236}">
                <a16:creationId xmlns:a16="http://schemas.microsoft.com/office/drawing/2014/main" id="{28C32F8B-951F-3703-FE5B-64B7645013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5800" y="-101618"/>
            <a:ext cx="806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980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12329" y="3244334"/>
            <a:ext cx="3167342" cy="369332"/>
          </a:xfrm>
          <a:prstGeom prst="rect">
            <a:avLst/>
          </a:prstGeom>
        </p:spPr>
        <p:txBody>
          <a:bodyPr wrap="none">
            <a:spAutoFit/>
          </a:bodyPr>
          <a:lstStyle/>
          <a:p>
            <a:r>
              <a:rPr lang="es-CO" dirty="0">
                <a:solidFill>
                  <a:schemeClr val="bg1"/>
                </a:solidFill>
              </a:rPr>
              <a:t>CONTRATISTAS Y PROVEEDORES</a:t>
            </a:r>
            <a:endParaRPr lang="es-CO" dirty="0"/>
          </a:p>
        </p:txBody>
      </p:sp>
      <p:sp>
        <p:nvSpPr>
          <p:cNvPr id="3" name="Rectángulo 2"/>
          <p:cNvSpPr/>
          <p:nvPr/>
        </p:nvSpPr>
        <p:spPr>
          <a:xfrm>
            <a:off x="5737628" y="1160502"/>
            <a:ext cx="184731" cy="923330"/>
          </a:xfrm>
          <a:prstGeom prst="rect">
            <a:avLst/>
          </a:prstGeom>
          <a:noFill/>
        </p:spPr>
        <p:txBody>
          <a:bodyPr wrap="non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sp>
        <p:nvSpPr>
          <p:cNvPr id="4" name="Rectángulo 3"/>
          <p:cNvSpPr/>
          <p:nvPr/>
        </p:nvSpPr>
        <p:spPr>
          <a:xfrm>
            <a:off x="249382" y="2296477"/>
            <a:ext cx="11671068" cy="923330"/>
          </a:xfrm>
          <a:prstGeom prst="rect">
            <a:avLst/>
          </a:prstGeom>
          <a:noFill/>
        </p:spPr>
        <p:txBody>
          <a:bodyPr wrap="square" lIns="91440" tIns="45720" rIns="91440" bIns="45720">
            <a:spAutoFit/>
          </a:bodyPr>
          <a:lstStyle/>
          <a:p>
            <a:pPr algn="ctr"/>
            <a:endParaRPr lang="es-ES" sz="5400" b="0" cap="none" spc="0" dirty="0">
              <a:ln w="0"/>
              <a:effectLst>
                <a:outerShdw blurRad="38100" dist="19050" dir="2700000" algn="tl" rotWithShape="0">
                  <a:schemeClr val="dk1">
                    <a:alpha val="40000"/>
                  </a:schemeClr>
                </a:outerShdw>
              </a:effectLst>
            </a:endParaRPr>
          </a:p>
        </p:txBody>
      </p:sp>
      <p:pic>
        <p:nvPicPr>
          <p:cNvPr id="5" name="Picture 2" descr="Señal de salida habitual Clase B">
            <a:extLst>
              <a:ext uri="{FF2B5EF4-FFF2-40B4-BE49-F238E27FC236}">
                <a16:creationId xmlns:a16="http://schemas.microsoft.com/office/drawing/2014/main" id="{76E14656-2F6C-2C5B-110F-4E208252F5EB}"/>
              </a:ext>
            </a:extLst>
          </p:cNvPr>
          <p:cNvPicPr>
            <a:picLocks noChangeAspect="1" noChangeArrowheads="1"/>
          </p:cNvPicPr>
          <p:nvPr/>
        </p:nvPicPr>
        <p:blipFill>
          <a:blip r:embed="rId2">
            <a:alphaModFix amt="38000"/>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C864519B-7268-2A08-4954-DFD7472C7B22}"/>
              </a:ext>
            </a:extLst>
          </p:cNvPr>
          <p:cNvSpPr>
            <a:spLocks noGrp="1"/>
          </p:cNvSpPr>
          <p:nvPr>
            <p:ph type="title"/>
          </p:nvPr>
        </p:nvSpPr>
        <p:spPr>
          <a:xfrm>
            <a:off x="4042458" y="127599"/>
            <a:ext cx="10515600" cy="601627"/>
          </a:xfrm>
        </p:spPr>
        <p:txBody>
          <a:bodyPr>
            <a:normAutofit/>
          </a:bodyPr>
          <a:lstStyle/>
          <a:p>
            <a:r>
              <a:rPr lang="es-CO" sz="2800" b="1" dirty="0">
                <a:effectLst/>
                <a:latin typeface="Times New Roman" panose="02020603050405020304" pitchFamily="18" charset="0"/>
                <a:ea typeface="Times New Roman" panose="02020603050405020304" pitchFamily="18" charset="0"/>
              </a:rPr>
              <a:t>Salidas</a:t>
            </a:r>
            <a:endParaRPr lang="es-CO" sz="6000" b="1" dirty="0"/>
          </a:p>
        </p:txBody>
      </p:sp>
      <p:graphicFrame>
        <p:nvGraphicFramePr>
          <p:cNvPr id="8" name="Marcador de contenido 3">
            <a:extLst>
              <a:ext uri="{FF2B5EF4-FFF2-40B4-BE49-F238E27FC236}">
                <a16:creationId xmlns:a16="http://schemas.microsoft.com/office/drawing/2014/main" id="{4E4BD58E-2675-E19A-97A2-424DD904BAC4}"/>
              </a:ext>
            </a:extLst>
          </p:cNvPr>
          <p:cNvGraphicFramePr>
            <a:graphicFrameLocks noGrp="1"/>
          </p:cNvGraphicFramePr>
          <p:nvPr>
            <p:ph idx="1"/>
            <p:extLst>
              <p:ext uri="{D42A27DB-BD31-4B8C-83A1-F6EECF244321}">
                <p14:modId xmlns:p14="http://schemas.microsoft.com/office/powerpoint/2010/main" val="3919122866"/>
              </p:ext>
            </p:extLst>
          </p:nvPr>
        </p:nvGraphicFramePr>
        <p:xfrm>
          <a:off x="300942" y="899577"/>
          <a:ext cx="11586258" cy="5559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5014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7DF28D1-12E1-B644-89D9-DC5633E34137}"/>
              </a:ext>
            </a:extLst>
          </p:cNvPr>
          <p:cNvGraphicFramePr/>
          <p:nvPr>
            <p:extLst>
              <p:ext uri="{D42A27DB-BD31-4B8C-83A1-F6EECF244321}">
                <p14:modId xmlns:p14="http://schemas.microsoft.com/office/powerpoint/2010/main" val="694302244"/>
              </p:ext>
            </p:extLst>
          </p:nvPr>
        </p:nvGraphicFramePr>
        <p:xfrm>
          <a:off x="2264050" y="2454207"/>
          <a:ext cx="8791575" cy="238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01906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E4E997-8672-4FFD-B8EC-9932A8E471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3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1026" name="Picture 2" descr="Importante - Iconos gratis de comunicaciones">
            <a:extLst>
              <a:ext uri="{FF2B5EF4-FFF2-40B4-BE49-F238E27FC236}">
                <a16:creationId xmlns:a16="http://schemas.microsoft.com/office/drawing/2014/main" id="{5E97988F-6C88-DB45-A93D-B9C7AB1F6BF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67023" y="1093788"/>
            <a:ext cx="4558302" cy="4558302"/>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453E4DEE-E996-40F8-8635-0FF43D7348F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3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71"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3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2"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4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4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5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5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aphicFrame>
        <p:nvGraphicFramePr>
          <p:cNvPr id="4" name="Marcador de contenido 3">
            <a:extLst>
              <a:ext uri="{FF2B5EF4-FFF2-40B4-BE49-F238E27FC236}">
                <a16:creationId xmlns:a16="http://schemas.microsoft.com/office/drawing/2014/main" id="{EE794D36-1C88-9540-BF26-B242A335CCC3}"/>
              </a:ext>
            </a:extLst>
          </p:cNvPr>
          <p:cNvGraphicFramePr>
            <a:graphicFrameLocks noGrp="1"/>
          </p:cNvGraphicFramePr>
          <p:nvPr>
            <p:ph idx="1"/>
            <p:extLst>
              <p:ext uri="{D42A27DB-BD31-4B8C-83A1-F6EECF244321}">
                <p14:modId xmlns:p14="http://schemas.microsoft.com/office/powerpoint/2010/main" val="571203787"/>
              </p:ext>
            </p:extLst>
          </p:nvPr>
        </p:nvGraphicFramePr>
        <p:xfrm>
          <a:off x="917574" y="296563"/>
          <a:ext cx="6535149" cy="63143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527596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{83AE0055-CD70-9448-B97D-7653C8CFE9B4}tf10001122_mac</Template>
  <TotalTime>4619</TotalTime>
  <Words>10730</Words>
  <Application>Microsoft Office PowerPoint</Application>
  <PresentationFormat>Panorámica</PresentationFormat>
  <Paragraphs>835</Paragraphs>
  <Slides>133</Slides>
  <Notes>1</Notes>
  <HiddenSlides>0</HiddenSlides>
  <MMClips>0</MMClips>
  <ScaleCrop>false</ScaleCrop>
  <HeadingPairs>
    <vt:vector size="6" baseType="variant">
      <vt:variant>
        <vt:lpstr>Fuentes usadas</vt:lpstr>
      </vt:variant>
      <vt:variant>
        <vt:i4>22</vt:i4>
      </vt:variant>
      <vt:variant>
        <vt:lpstr>Tema</vt:lpstr>
      </vt:variant>
      <vt:variant>
        <vt:i4>1</vt:i4>
      </vt:variant>
      <vt:variant>
        <vt:lpstr>Títulos de diapositiva</vt:lpstr>
      </vt:variant>
      <vt:variant>
        <vt:i4>133</vt:i4>
      </vt:variant>
    </vt:vector>
  </HeadingPairs>
  <TitlesOfParts>
    <vt:vector size="156" baseType="lpstr">
      <vt:lpstr>ＭＳ Ｐゴシック</vt:lpstr>
      <vt:lpstr>ＭＳ Ｐゴシック</vt:lpstr>
      <vt:lpstr>-apple-system</vt:lpstr>
      <vt:lpstr>Arial</vt:lpstr>
      <vt:lpstr>Arial Narrow</vt:lpstr>
      <vt:lpstr>Cairo</vt:lpstr>
      <vt:lpstr>Calibri</vt:lpstr>
      <vt:lpstr>Century Gothic</vt:lpstr>
      <vt:lpstr>Google Sans</vt:lpstr>
      <vt:lpstr>Helvetica</vt:lpstr>
      <vt:lpstr>Lato</vt:lpstr>
      <vt:lpstr>Lucida Grande</vt:lpstr>
      <vt:lpstr>Open Sans</vt:lpstr>
      <vt:lpstr>Roboto</vt:lpstr>
      <vt:lpstr>Roboto Slab</vt:lpstr>
      <vt:lpstr>Tahoma</vt:lpstr>
      <vt:lpstr>Times New Roman</vt:lpstr>
      <vt:lpstr>Trebuchet MS</vt:lpstr>
      <vt:lpstr>Tw Cen MT</vt:lpstr>
      <vt:lpstr>verdana</vt:lpstr>
      <vt:lpstr>Wingdings</vt:lpstr>
      <vt:lpstr>Work Sans</vt:lpstr>
      <vt:lpstr>Circuito</vt:lpstr>
      <vt:lpstr>Presentación de PowerPoint</vt:lpstr>
      <vt:lpstr>Presentación de PowerPoint</vt:lpstr>
      <vt:lpstr>Presentación de PowerPoint</vt:lpstr>
      <vt:lpstr>Normatividad aplicable</vt:lpstr>
      <vt:lpstr>Definiciones (Artículo 3)</vt:lpstr>
      <vt:lpstr>Acto médico en medicina laboral / trabajo</vt:lpstr>
      <vt:lpstr>Presentación de PowerPoint</vt:lpstr>
      <vt:lpstr>Presentación de PowerPoint</vt:lpstr>
      <vt:lpstr>Presentación de PowerPoint</vt:lpstr>
      <vt:lpstr>”Lex artis ad hoc" </vt:lpstr>
      <vt:lpstr>Tipos de Evaluaciones Médicas Ocupacionales EMO</vt:lpstr>
      <vt:lpstr>Artículo 8. Tipos de Evaluaciones médicas ocupacionales (Resolución 1843)</vt:lpstr>
      <vt:lpstr>Presentación de PowerPoint</vt:lpstr>
      <vt:lpstr>Artículo 8. Tipos de Evaluaciones médicas ocupacionales.</vt:lpstr>
      <vt:lpstr>AUTONOMÍA MÉDICA</vt:lpstr>
      <vt:lpstr>Presentación de PowerPoint</vt:lpstr>
      <vt:lpstr>Presentación de PowerPoint</vt:lpstr>
      <vt:lpstr>Presentación de PowerPoint</vt:lpstr>
      <vt:lpstr>Presentación de PowerPoint</vt:lpstr>
      <vt:lpstr>Presentación de PowerPoint</vt:lpstr>
      <vt:lpstr>Presentación de PowerPoint</vt:lpstr>
      <vt:lpstr>ARTÍCULO 2.2.4.2.2.18. Exámenes médicos ocupacionales. </vt:lpstr>
      <vt:lpstr>Artículo 10. Evaluaciones Médicas periódicas</vt:lpstr>
      <vt:lpstr>Artículo 10. Evaluaciones Médicas periódicas</vt:lpstr>
      <vt:lpstr>Artículo 10. Evaluaciones Médicas periódicas</vt:lpstr>
      <vt:lpstr>Artículo 10. Evaluaciones Médicas periódicas</vt:lpstr>
      <vt:lpstr>Evaluaciones médicas ocupacionales de egreso (Artículo 11) </vt:lpstr>
      <vt:lpstr>Evaluaciones médicas ocupacionales de egreso (Artículo 11Parágrafo 1) </vt:lpstr>
      <vt:lpstr>Evaluaciones médicas ocupacionales de egreso (Artículo 11Parágrafo 2) </vt:lpstr>
      <vt:lpstr>Presentación de PowerPoint</vt:lpstr>
      <vt:lpstr>Evaluación médica por retorno laboral (Artículo 12). </vt:lpstr>
      <vt:lpstr>Artículo 13. Evaluación médica post – incapacidad.</vt:lpstr>
      <vt:lpstr>Artículo 14. Evaluación médica ocupacional de seguimiento o de control.</vt:lpstr>
      <vt:lpstr>Presentación de PowerPoint</vt:lpstr>
      <vt:lpstr>Presentación de PowerPoint</vt:lpstr>
      <vt:lpstr>Artículo 3.4.4.3. Evaluación del candidato.</vt:lpstr>
      <vt:lpstr>Artículo 3.4.4.4. Pruebas</vt:lpstr>
      <vt:lpstr>Resolución 217 de 2014 del Ministerio de Transporte, denominado: “Rangos de Evaluación de las Aptitudes Físicas, Mentales y de Coordinación Motriz requeridos para obtener por primera vez, recategorizar y/o refrendar la licencia de conducción”,</vt:lpstr>
      <vt:lpstr>Capacidad auditiva</vt:lpstr>
      <vt:lpstr>Presentación de PowerPoint</vt:lpstr>
      <vt:lpstr>Presentación de PowerPoint</vt:lpstr>
      <vt:lpstr>Presentación de PowerPoint</vt:lpstr>
      <vt:lpstr>Presentación de PowerPoint</vt:lpstr>
      <vt:lpstr>Presentación de PowerPoint</vt:lpstr>
      <vt:lpstr>CML de aptitud psicofísica para el porte y tenencia de armas de fuego</vt:lpstr>
      <vt:lpstr>https://www.protegerips.com/certificado-medico-de-aptitud-para-porte-y-tenencia-de-armas/#:~:text=El%20examen%20f%C3%ADsico%20debe%20estar%20dirigido%20a%20determinar:&amp;text=Los%20diagn%C3%B3sticos%20correspondientes%20a%20las,Porte%20de%20Armas%20de%20Fuego.</vt:lpstr>
      <vt:lpstr>Presentación de PowerPoint</vt:lpstr>
      <vt:lpstr>Presentación de PowerPoint</vt:lpstr>
      <vt:lpstr>Presentación de PowerPoint</vt:lpstr>
      <vt:lpstr>Presentación de PowerPoint</vt:lpstr>
      <vt:lpstr>Resumen de artículos clave de la resolución 5018 de 2019</vt:lpstr>
      <vt:lpstr>Presentación de PowerPoint</vt:lpstr>
      <vt:lpstr>Presentación de PowerPoint</vt:lpstr>
      <vt:lpstr>Definiciones (Artículo 3)</vt:lpstr>
      <vt:lpstr>Periodicidad de las evaluaciones médicas ocupacionales (Artículo 15).</vt:lpstr>
      <vt:lpstr>Información básica requerida para realizar las EMO (Artículo 16)</vt:lpstr>
      <vt:lpstr>Información básica requerida para realizar las EMO (Artículo 16)</vt:lpstr>
      <vt:lpstr>Definiciones (Artículo 3)</vt:lpstr>
      <vt:lpstr>BIOLOGICAL EXPOSURE INDEX, INDICADORES BIOLÓGICO DE EXPOSICIÓN</vt:lpstr>
      <vt:lpstr>Presentación de PowerPoint</vt:lpstr>
      <vt:lpstr>Presentación de PowerPoint</vt:lpstr>
      <vt:lpstr>Biomarcadores </vt:lpstr>
      <vt:lpstr>Presentación de PowerPoint</vt:lpstr>
      <vt:lpstr>Examenes Paraclínicos</vt:lpstr>
      <vt:lpstr>Antineoplastic agents </vt:lpstr>
      <vt:lpstr>Presentación de PowerPoint</vt:lpstr>
      <vt:lpstr>SOPORTAR DE DONDE SE TOMAN LOS BEI</vt:lpstr>
      <vt:lpstr>Toxicocinética del Plomo</vt:lpstr>
      <vt:lpstr>Estudio del factor de riesgo: Se define la labor, tipo de estudio, método, resultado que incluye el valor, el parámetro de comparación o TLV y la interpretación causal o no. </vt:lpstr>
      <vt:lpstr>Análisis de causalidad</vt:lpstr>
      <vt:lpstr>TIPOS DE EVALUACION DEL PELIGRO</vt:lpstr>
      <vt:lpstr>Antecedentes</vt:lpstr>
      <vt:lpstr>Límites Permisibles</vt:lpstr>
      <vt:lpstr>Tipos de tlv</vt:lpstr>
      <vt:lpstr>Presentación de PowerPoint</vt:lpstr>
      <vt:lpstr>Presentación de PowerPoint</vt:lpstr>
      <vt:lpstr>Presentación de PowerPoint</vt:lpstr>
      <vt:lpstr>TLV Análisis</vt:lpstr>
      <vt:lpstr>Información básica requerida para realizar las EMO (Artículo 16)</vt:lpstr>
      <vt:lpstr>Definiciones (Artículo 3)</vt:lpstr>
      <vt:lpstr>Definiciones (Artículo 3) m) Perfil del Cargo</vt:lpstr>
      <vt:lpstr>RESTRICCIONES Y RECOMENDACIONES</vt:lpstr>
      <vt:lpstr>Definiciones (Artículo 3)</vt:lpstr>
      <vt:lpstr>Presentación de PowerPoint</vt:lpstr>
      <vt:lpstr>Presentación de PowerPoint</vt:lpstr>
      <vt:lpstr>Presentación de PowerPoint</vt:lpstr>
      <vt:lpstr>Presentación de PowerPoint</vt:lpstr>
      <vt:lpstr>Presentación de PowerPoint</vt:lpstr>
      <vt:lpstr>Características del Programa de Rehabilitación Integral.(Artículo 3°)</vt:lpstr>
      <vt:lpstr>Presentación de PowerPoint</vt:lpstr>
      <vt:lpstr>Presentación de PowerPoint</vt:lpstr>
      <vt:lpstr>Presentación de PowerPoint</vt:lpstr>
      <vt:lpstr>Etapa II A</vt:lpstr>
      <vt:lpstr>Presentación de PowerPoint</vt:lpstr>
      <vt:lpstr>Presentación de PowerPoint</vt:lpstr>
      <vt:lpstr>Etapa III D Reincorporación Laboral</vt:lpstr>
      <vt:lpstr>Salidas</vt:lpstr>
      <vt:lpstr>Presentación de PowerPoint</vt:lpstr>
      <vt:lpstr>Presentación de PowerPoint</vt:lpstr>
      <vt:lpstr>Financiamiento para la rehabilitación en salud. (Artículo 18). </vt:lpstr>
      <vt:lpstr>Definiciones (Artículo 3)</vt:lpstr>
      <vt:lpstr>Responsabilidades de los trabajadores (Artículo 7)</vt:lpstr>
      <vt:lpstr>Artículo 17. Personal responsable de realizar las evaluaciones médicas ocupacionales.</vt:lpstr>
      <vt:lpstr>Artículo 18. Valoraciones complementarias a las evaluaciones médicas ocupacionales.</vt:lpstr>
      <vt:lpstr>Contenido del concepto médico ocupacional. cmo(Artículo 19)</vt:lpstr>
      <vt:lpstr>Contenido del concepto médico ocupacional. CMO (Artículo 19)</vt:lpstr>
      <vt:lpstr>CAPÍTULO III PRUEBAS ESPECÍFICAS</vt:lpstr>
      <vt:lpstr>CAPÍTULO III PRUEBAS ESPECÍFICAS</vt:lpstr>
      <vt:lpstr>CAPÍTULO III PRUEBAS ESPECÍFICAS</vt:lpstr>
      <vt:lpstr>CAPÍTULO III PRUEBAS ESPECÍFICAS</vt:lpstr>
      <vt:lpstr>CAPÍTULO III PRUEBAS ESPECÍFICAS</vt:lpstr>
      <vt:lpstr>CAPÍTULO III PRUEBAS ESPECÍFICAS. Artículo 24. </vt:lpstr>
      <vt:lpstr>CAPÍTULO III PRUEBAS ESPECÍFICAS. Artículo 24. </vt:lpstr>
      <vt:lpstr>CAPÍTULO III PRUEBAS ESPECÍFICAS</vt:lpstr>
      <vt:lpstr>CAPÍTULO III PRUEBAS ESPECÍFICAS</vt:lpstr>
      <vt:lpstr>Presentación de PowerPoint</vt:lpstr>
      <vt:lpstr>Presentación de PowerPoint</vt:lpstr>
      <vt:lpstr>Inspección vigilancia y control. (Artículo 32)</vt:lpstr>
      <vt:lpstr>Vigencia y Derogatorias (Artículo 36)</vt:lpstr>
      <vt:lpstr>Futuro en sst</vt:lpstr>
      <vt:lpstr>Exo-esquletos (levantamiento de poso (mas de 90 kg) </vt:lpstr>
      <vt:lpstr>Tipos de variables que se pueden seguir con estos textiles </vt:lpstr>
      <vt:lpstr>Tipos de variables que se pueden seguir con estos textiles </vt:lpstr>
      <vt:lpstr>Tipos de variables que se pueden seguir con estos textiles </vt:lpstr>
      <vt:lpstr>Uso en Medicina del Trabajo y en sistemas de gestión de SST</vt:lpstr>
      <vt:lpstr>Presentación de PowerPoint</vt:lpstr>
      <vt:lpstr>Presentación de PowerPoint</vt:lpstr>
      <vt:lpstr>Presentación de PowerPoint</vt:lpstr>
      <vt:lpstr>Presentación de PowerPoint</vt:lpstr>
      <vt:lpstr>Presentación de PowerPoint</vt:lpstr>
      <vt:lpstr>Cambiará la acción del medico sst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Cristian Alonso Ramirez</dc:creator>
  <cp:lastModifiedBy>Henry Sierra</cp:lastModifiedBy>
  <cp:revision>11</cp:revision>
  <dcterms:created xsi:type="dcterms:W3CDTF">2025-08-10T22:55:44Z</dcterms:created>
  <dcterms:modified xsi:type="dcterms:W3CDTF">2025-10-03T16:21:27Z</dcterms:modified>
</cp:coreProperties>
</file>