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2.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notesSlides/notesSlide9.xml" ContentType="application/vnd.openxmlformats-officedocument.presentationml.notesSlide+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notesSlides/notesSlide10.xml" ContentType="application/vnd.openxmlformats-officedocument.presentationml.notesSlide+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notesSlides/notesSlide11.xml" ContentType="application/vnd.openxmlformats-officedocument.presentationml.notesSlide+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16" r:id="rId1"/>
  </p:sldMasterIdLst>
  <p:notesMasterIdLst>
    <p:notesMasterId r:id="rId204"/>
  </p:notesMasterIdLst>
  <p:handoutMasterIdLst>
    <p:handoutMasterId r:id="rId205"/>
  </p:handoutMasterIdLst>
  <p:sldIdLst>
    <p:sldId id="562" r:id="rId2"/>
    <p:sldId id="1531" r:id="rId3"/>
    <p:sldId id="1455" r:id="rId4"/>
    <p:sldId id="481" r:id="rId5"/>
    <p:sldId id="564" r:id="rId6"/>
    <p:sldId id="1456" r:id="rId7"/>
    <p:sldId id="565" r:id="rId8"/>
    <p:sldId id="350" r:id="rId9"/>
    <p:sldId id="1210" r:id="rId10"/>
    <p:sldId id="371" r:id="rId11"/>
    <p:sldId id="258" r:id="rId12"/>
    <p:sldId id="257" r:id="rId13"/>
    <p:sldId id="259" r:id="rId14"/>
    <p:sldId id="260" r:id="rId15"/>
    <p:sldId id="372" r:id="rId16"/>
    <p:sldId id="373" r:id="rId17"/>
    <p:sldId id="1457" r:id="rId18"/>
    <p:sldId id="1458" r:id="rId19"/>
    <p:sldId id="1459" r:id="rId20"/>
    <p:sldId id="1460" r:id="rId21"/>
    <p:sldId id="1461" r:id="rId22"/>
    <p:sldId id="1412" r:id="rId23"/>
    <p:sldId id="1462" r:id="rId24"/>
    <p:sldId id="1463" r:id="rId25"/>
    <p:sldId id="1464" r:id="rId26"/>
    <p:sldId id="1465" r:id="rId27"/>
    <p:sldId id="1466" r:id="rId28"/>
    <p:sldId id="1467" r:id="rId29"/>
    <p:sldId id="1468" r:id="rId30"/>
    <p:sldId id="1469" r:id="rId31"/>
    <p:sldId id="1470" r:id="rId32"/>
    <p:sldId id="1471" r:id="rId33"/>
    <p:sldId id="1472" r:id="rId34"/>
    <p:sldId id="1473" r:id="rId35"/>
    <p:sldId id="1474" r:id="rId36"/>
    <p:sldId id="1475" r:id="rId37"/>
    <p:sldId id="1476" r:id="rId38"/>
    <p:sldId id="1477" r:id="rId39"/>
    <p:sldId id="1478" r:id="rId40"/>
    <p:sldId id="1479" r:id="rId41"/>
    <p:sldId id="804" r:id="rId42"/>
    <p:sldId id="1420" r:id="rId43"/>
    <p:sldId id="1481" r:id="rId44"/>
    <p:sldId id="1480" r:id="rId45"/>
    <p:sldId id="1482" r:id="rId46"/>
    <p:sldId id="1483" r:id="rId47"/>
    <p:sldId id="1484" r:id="rId48"/>
    <p:sldId id="445" r:id="rId49"/>
    <p:sldId id="446" r:id="rId50"/>
    <p:sldId id="1485" r:id="rId51"/>
    <p:sldId id="1486" r:id="rId52"/>
    <p:sldId id="1487" r:id="rId53"/>
    <p:sldId id="1488" r:id="rId54"/>
    <p:sldId id="1489" r:id="rId55"/>
    <p:sldId id="1490" r:id="rId56"/>
    <p:sldId id="1491" r:id="rId57"/>
    <p:sldId id="1492" r:id="rId58"/>
    <p:sldId id="1493" r:id="rId59"/>
    <p:sldId id="1494" r:id="rId60"/>
    <p:sldId id="1495" r:id="rId61"/>
    <p:sldId id="1496" r:id="rId62"/>
    <p:sldId id="1502" r:id="rId63"/>
    <p:sldId id="1503" r:id="rId64"/>
    <p:sldId id="1504" r:id="rId65"/>
    <p:sldId id="1506" r:id="rId66"/>
    <p:sldId id="1505" r:id="rId67"/>
    <p:sldId id="1507" r:id="rId68"/>
    <p:sldId id="1508" r:id="rId69"/>
    <p:sldId id="1501" r:id="rId70"/>
    <p:sldId id="1500" r:id="rId71"/>
    <p:sldId id="1499" r:id="rId72"/>
    <p:sldId id="1498" r:id="rId73"/>
    <p:sldId id="1497" r:id="rId74"/>
    <p:sldId id="1509" r:id="rId75"/>
    <p:sldId id="1510" r:id="rId76"/>
    <p:sldId id="1511" r:id="rId77"/>
    <p:sldId id="280" r:id="rId78"/>
    <p:sldId id="1513" r:id="rId79"/>
    <p:sldId id="1515" r:id="rId80"/>
    <p:sldId id="1516" r:id="rId81"/>
    <p:sldId id="938" r:id="rId82"/>
    <p:sldId id="1518" r:id="rId83"/>
    <p:sldId id="1519" r:id="rId84"/>
    <p:sldId id="1520" r:id="rId85"/>
    <p:sldId id="1211" r:id="rId86"/>
    <p:sldId id="294" r:id="rId87"/>
    <p:sldId id="287" r:id="rId88"/>
    <p:sldId id="286" r:id="rId89"/>
    <p:sldId id="293" r:id="rId90"/>
    <p:sldId id="300" r:id="rId91"/>
    <p:sldId id="301" r:id="rId92"/>
    <p:sldId id="302" r:id="rId93"/>
    <p:sldId id="1212" r:id="rId94"/>
    <p:sldId id="289" r:id="rId95"/>
    <p:sldId id="1450" r:id="rId96"/>
    <p:sldId id="262" r:id="rId97"/>
    <p:sldId id="1214" r:id="rId98"/>
    <p:sldId id="1216" r:id="rId99"/>
    <p:sldId id="265" r:id="rId100"/>
    <p:sldId id="268" r:id="rId101"/>
    <p:sldId id="271" r:id="rId102"/>
    <p:sldId id="272" r:id="rId103"/>
    <p:sldId id="274" r:id="rId104"/>
    <p:sldId id="1451" r:id="rId105"/>
    <p:sldId id="299" r:id="rId106"/>
    <p:sldId id="276" r:id="rId107"/>
    <p:sldId id="285" r:id="rId108"/>
    <p:sldId id="1217" r:id="rId109"/>
    <p:sldId id="295" r:id="rId110"/>
    <p:sldId id="1206" r:id="rId111"/>
    <p:sldId id="1207" r:id="rId112"/>
    <p:sldId id="296" r:id="rId113"/>
    <p:sldId id="333" r:id="rId114"/>
    <p:sldId id="1433" r:id="rId115"/>
    <p:sldId id="563" r:id="rId116"/>
    <p:sldId id="1434" r:id="rId117"/>
    <p:sldId id="1435" r:id="rId118"/>
    <p:sldId id="1447" r:id="rId119"/>
    <p:sldId id="1436" r:id="rId120"/>
    <p:sldId id="1437" r:id="rId121"/>
    <p:sldId id="1446" r:id="rId122"/>
    <p:sldId id="1438" r:id="rId123"/>
    <p:sldId id="1439" r:id="rId124"/>
    <p:sldId id="1440" r:id="rId125"/>
    <p:sldId id="1442" r:id="rId126"/>
    <p:sldId id="1441" r:id="rId127"/>
    <p:sldId id="1443" r:id="rId128"/>
    <p:sldId id="1444" r:id="rId129"/>
    <p:sldId id="1448" r:id="rId130"/>
    <p:sldId id="566" r:id="rId131"/>
    <p:sldId id="1445" r:id="rId132"/>
    <p:sldId id="1125" r:id="rId133"/>
    <p:sldId id="567" r:id="rId134"/>
    <p:sldId id="1362" r:id="rId135"/>
    <p:sldId id="1157" r:id="rId136"/>
    <p:sldId id="1514" r:id="rId137"/>
    <p:sldId id="1008" r:id="rId138"/>
    <p:sldId id="1512" r:id="rId139"/>
    <p:sldId id="1517" r:id="rId140"/>
    <p:sldId id="1521" r:id="rId141"/>
    <p:sldId id="1090" r:id="rId142"/>
    <p:sldId id="1041" r:id="rId143"/>
    <p:sldId id="1013" r:id="rId144"/>
    <p:sldId id="1011" r:id="rId145"/>
    <p:sldId id="1015" r:id="rId146"/>
    <p:sldId id="303" r:id="rId147"/>
    <p:sldId id="801" r:id="rId148"/>
    <p:sldId id="1522" r:id="rId149"/>
    <p:sldId id="1523" r:id="rId150"/>
    <p:sldId id="1524" r:id="rId151"/>
    <p:sldId id="1525" r:id="rId152"/>
    <p:sldId id="1102" r:id="rId153"/>
    <p:sldId id="1055" r:id="rId154"/>
    <p:sldId id="309" r:id="rId155"/>
    <p:sldId id="1209" r:id="rId156"/>
    <p:sldId id="1166" r:id="rId157"/>
    <p:sldId id="1176" r:id="rId158"/>
    <p:sldId id="1177" r:id="rId159"/>
    <p:sldId id="353" r:id="rId160"/>
    <p:sldId id="1080" r:id="rId161"/>
    <p:sldId id="1526" r:id="rId162"/>
    <p:sldId id="1527" r:id="rId163"/>
    <p:sldId id="1528" r:id="rId164"/>
    <p:sldId id="1529" r:id="rId165"/>
    <p:sldId id="1530" r:id="rId166"/>
    <p:sldId id="1076" r:id="rId167"/>
    <p:sldId id="1118" r:id="rId168"/>
    <p:sldId id="1116" r:id="rId169"/>
    <p:sldId id="1121" r:id="rId170"/>
    <p:sldId id="1220" r:id="rId171"/>
    <p:sldId id="1449" r:id="rId172"/>
    <p:sldId id="1349" r:id="rId173"/>
    <p:sldId id="1350" r:id="rId174"/>
    <p:sldId id="1351" r:id="rId175"/>
    <p:sldId id="1352" r:id="rId176"/>
    <p:sldId id="568" r:id="rId177"/>
    <p:sldId id="569" r:id="rId178"/>
    <p:sldId id="546" r:id="rId179"/>
    <p:sldId id="288" r:id="rId180"/>
    <p:sldId id="1353" r:id="rId181"/>
    <p:sldId id="1354" r:id="rId182"/>
    <p:sldId id="1355" r:id="rId183"/>
    <p:sldId id="483" r:id="rId184"/>
    <p:sldId id="485" r:id="rId185"/>
    <p:sldId id="488" r:id="rId186"/>
    <p:sldId id="614" r:id="rId187"/>
    <p:sldId id="615" r:id="rId188"/>
    <p:sldId id="675" r:id="rId189"/>
    <p:sldId id="264" r:id="rId190"/>
    <p:sldId id="266" r:id="rId191"/>
    <p:sldId id="1356" r:id="rId192"/>
    <p:sldId id="1357" r:id="rId193"/>
    <p:sldId id="282" r:id="rId194"/>
    <p:sldId id="279" r:id="rId195"/>
    <p:sldId id="1359" r:id="rId196"/>
    <p:sldId id="1360" r:id="rId197"/>
    <p:sldId id="1361" r:id="rId198"/>
    <p:sldId id="1427" r:id="rId199"/>
    <p:sldId id="1428" r:id="rId200"/>
    <p:sldId id="1429" r:id="rId201"/>
    <p:sldId id="278" r:id="rId202"/>
    <p:sldId id="1452" r:id="rId203"/>
  </p:sldIdLst>
  <p:sldSz cx="12192000" cy="6858000"/>
  <p:notesSz cx="6858000" cy="9144000"/>
  <p:defaultTextStyle>
    <a:defPPr>
      <a:defRPr lang="es-ES_tradnl"/>
    </a:defPPr>
    <a:lvl1pPr algn="l" rtl="0" fontAlgn="base">
      <a:lnSpc>
        <a:spcPct val="150000"/>
      </a:lnSpc>
      <a:spcBef>
        <a:spcPct val="20000"/>
      </a:spcBef>
      <a:spcAft>
        <a:spcPct val="0"/>
      </a:spcAft>
      <a:buClr>
        <a:schemeClr val="tx1"/>
      </a:buClr>
      <a:buSzPct val="75000"/>
      <a:buFont typeface="Monotype Sorts" charset="0"/>
      <a:buChar char="l"/>
      <a:defRPr sz="2800" kern="1200">
        <a:solidFill>
          <a:schemeClr val="tx1"/>
        </a:solidFill>
        <a:latin typeface="Arial" charset="0"/>
        <a:ea typeface="ＭＳ Ｐゴシック" charset="0"/>
        <a:cs typeface="+mn-cs"/>
      </a:defRPr>
    </a:lvl1pPr>
    <a:lvl2pPr marL="457200" algn="l" rtl="0" fontAlgn="base">
      <a:lnSpc>
        <a:spcPct val="150000"/>
      </a:lnSpc>
      <a:spcBef>
        <a:spcPct val="20000"/>
      </a:spcBef>
      <a:spcAft>
        <a:spcPct val="0"/>
      </a:spcAft>
      <a:buClr>
        <a:schemeClr val="tx1"/>
      </a:buClr>
      <a:buSzPct val="75000"/>
      <a:buFont typeface="Monotype Sorts" charset="0"/>
      <a:buChar char="l"/>
      <a:defRPr sz="2800" kern="1200">
        <a:solidFill>
          <a:schemeClr val="tx1"/>
        </a:solidFill>
        <a:latin typeface="Arial" charset="0"/>
        <a:ea typeface="ＭＳ Ｐゴシック" charset="0"/>
        <a:cs typeface="+mn-cs"/>
      </a:defRPr>
    </a:lvl2pPr>
    <a:lvl3pPr marL="914400" algn="l" rtl="0" fontAlgn="base">
      <a:lnSpc>
        <a:spcPct val="150000"/>
      </a:lnSpc>
      <a:spcBef>
        <a:spcPct val="20000"/>
      </a:spcBef>
      <a:spcAft>
        <a:spcPct val="0"/>
      </a:spcAft>
      <a:buClr>
        <a:schemeClr val="tx1"/>
      </a:buClr>
      <a:buSzPct val="75000"/>
      <a:buFont typeface="Monotype Sorts" charset="0"/>
      <a:buChar char="l"/>
      <a:defRPr sz="2800" kern="1200">
        <a:solidFill>
          <a:schemeClr val="tx1"/>
        </a:solidFill>
        <a:latin typeface="Arial" charset="0"/>
        <a:ea typeface="ＭＳ Ｐゴシック" charset="0"/>
        <a:cs typeface="+mn-cs"/>
      </a:defRPr>
    </a:lvl3pPr>
    <a:lvl4pPr marL="1371600" algn="l" rtl="0" fontAlgn="base">
      <a:lnSpc>
        <a:spcPct val="150000"/>
      </a:lnSpc>
      <a:spcBef>
        <a:spcPct val="20000"/>
      </a:spcBef>
      <a:spcAft>
        <a:spcPct val="0"/>
      </a:spcAft>
      <a:buClr>
        <a:schemeClr val="tx1"/>
      </a:buClr>
      <a:buSzPct val="75000"/>
      <a:buFont typeface="Monotype Sorts" charset="0"/>
      <a:buChar char="l"/>
      <a:defRPr sz="2800" kern="1200">
        <a:solidFill>
          <a:schemeClr val="tx1"/>
        </a:solidFill>
        <a:latin typeface="Arial" charset="0"/>
        <a:ea typeface="ＭＳ Ｐゴシック" charset="0"/>
        <a:cs typeface="+mn-cs"/>
      </a:defRPr>
    </a:lvl4pPr>
    <a:lvl5pPr marL="1828800" algn="l" rtl="0" fontAlgn="base">
      <a:lnSpc>
        <a:spcPct val="150000"/>
      </a:lnSpc>
      <a:spcBef>
        <a:spcPct val="20000"/>
      </a:spcBef>
      <a:spcAft>
        <a:spcPct val="0"/>
      </a:spcAft>
      <a:buClr>
        <a:schemeClr val="tx1"/>
      </a:buClr>
      <a:buSzPct val="75000"/>
      <a:buFont typeface="Monotype Sorts" charset="0"/>
      <a:buChar char="l"/>
      <a:defRPr sz="2800" kern="1200">
        <a:solidFill>
          <a:schemeClr val="tx1"/>
        </a:solidFill>
        <a:latin typeface="Arial" charset="0"/>
        <a:ea typeface="ＭＳ Ｐゴシック" charset="0"/>
        <a:cs typeface="+mn-cs"/>
      </a:defRPr>
    </a:lvl5pPr>
    <a:lvl6pPr marL="2286000" algn="l" defTabSz="457200" rtl="0" eaLnBrk="1" latinLnBrk="0" hangingPunct="1">
      <a:defRPr sz="2800" kern="1200">
        <a:solidFill>
          <a:schemeClr val="tx1"/>
        </a:solidFill>
        <a:latin typeface="Arial" charset="0"/>
        <a:ea typeface="ＭＳ Ｐゴシック" charset="0"/>
        <a:cs typeface="+mn-cs"/>
      </a:defRPr>
    </a:lvl6pPr>
    <a:lvl7pPr marL="2743200" algn="l" defTabSz="457200" rtl="0" eaLnBrk="1" latinLnBrk="0" hangingPunct="1">
      <a:defRPr sz="2800" kern="1200">
        <a:solidFill>
          <a:schemeClr val="tx1"/>
        </a:solidFill>
        <a:latin typeface="Arial" charset="0"/>
        <a:ea typeface="ＭＳ Ｐゴシック" charset="0"/>
        <a:cs typeface="+mn-cs"/>
      </a:defRPr>
    </a:lvl7pPr>
    <a:lvl8pPr marL="3200400" algn="l" defTabSz="457200" rtl="0" eaLnBrk="1" latinLnBrk="0" hangingPunct="1">
      <a:defRPr sz="2800" kern="1200">
        <a:solidFill>
          <a:schemeClr val="tx1"/>
        </a:solidFill>
        <a:latin typeface="Arial" charset="0"/>
        <a:ea typeface="ＭＳ Ｐゴシック" charset="0"/>
        <a:cs typeface="+mn-cs"/>
      </a:defRPr>
    </a:lvl8pPr>
    <a:lvl9pPr marL="3657600" algn="l" defTabSz="457200" rtl="0" eaLnBrk="1" latinLnBrk="0" hangingPunct="1">
      <a:defRPr sz="2800" kern="1200">
        <a:solidFill>
          <a:schemeClr val="tx1"/>
        </a:solidFill>
        <a:latin typeface="Arial" charset="0"/>
        <a:ea typeface="ＭＳ Ｐゴシック" charset="0"/>
        <a:cs typeface="+mn-cs"/>
      </a:defRPr>
    </a:lvl9pPr>
  </p:defaultTextStyle>
  <p:extLst>
    <p:ext uri="{521415D9-36F7-43E2-AB2F-B90AF26B5E84}">
      <p14:sectionLst xmlns:p14="http://schemas.microsoft.com/office/powerpoint/2010/main">
        <p14:section name="Sección sin título" id="{5B29EEAD-33A3-184D-B084-D728180214F6}">
          <p14:sldIdLst>
            <p14:sldId id="562"/>
            <p14:sldId id="1531"/>
            <p14:sldId id="1455"/>
            <p14:sldId id="481"/>
            <p14:sldId id="564"/>
            <p14:sldId id="1456"/>
            <p14:sldId id="565"/>
            <p14:sldId id="350"/>
            <p14:sldId id="1210"/>
            <p14:sldId id="371"/>
            <p14:sldId id="258"/>
            <p14:sldId id="257"/>
            <p14:sldId id="259"/>
            <p14:sldId id="260"/>
            <p14:sldId id="372"/>
            <p14:sldId id="373"/>
            <p14:sldId id="1457"/>
            <p14:sldId id="1458"/>
            <p14:sldId id="1459"/>
            <p14:sldId id="1460"/>
            <p14:sldId id="1461"/>
            <p14:sldId id="1412"/>
            <p14:sldId id="1462"/>
            <p14:sldId id="1463"/>
            <p14:sldId id="1464"/>
            <p14:sldId id="1465"/>
            <p14:sldId id="1466"/>
            <p14:sldId id="1467"/>
            <p14:sldId id="1468"/>
            <p14:sldId id="1469"/>
            <p14:sldId id="1470"/>
            <p14:sldId id="1471"/>
            <p14:sldId id="1472"/>
            <p14:sldId id="1473"/>
            <p14:sldId id="1474"/>
            <p14:sldId id="1475"/>
            <p14:sldId id="1476"/>
            <p14:sldId id="1477"/>
            <p14:sldId id="1478"/>
            <p14:sldId id="1479"/>
            <p14:sldId id="804"/>
            <p14:sldId id="1420"/>
            <p14:sldId id="1481"/>
            <p14:sldId id="1480"/>
            <p14:sldId id="1482"/>
            <p14:sldId id="1483"/>
            <p14:sldId id="1484"/>
            <p14:sldId id="445"/>
            <p14:sldId id="446"/>
            <p14:sldId id="1485"/>
            <p14:sldId id="1486"/>
            <p14:sldId id="1487"/>
            <p14:sldId id="1488"/>
            <p14:sldId id="1489"/>
            <p14:sldId id="1490"/>
            <p14:sldId id="1491"/>
            <p14:sldId id="1492"/>
            <p14:sldId id="1493"/>
            <p14:sldId id="1494"/>
            <p14:sldId id="1495"/>
            <p14:sldId id="1496"/>
            <p14:sldId id="1502"/>
            <p14:sldId id="1503"/>
            <p14:sldId id="1504"/>
            <p14:sldId id="1506"/>
            <p14:sldId id="1505"/>
            <p14:sldId id="1507"/>
            <p14:sldId id="1508"/>
            <p14:sldId id="1501"/>
            <p14:sldId id="1500"/>
            <p14:sldId id="1499"/>
            <p14:sldId id="1498"/>
            <p14:sldId id="1497"/>
            <p14:sldId id="1509"/>
            <p14:sldId id="1510"/>
            <p14:sldId id="1511"/>
            <p14:sldId id="280"/>
            <p14:sldId id="1513"/>
            <p14:sldId id="1515"/>
            <p14:sldId id="1516"/>
            <p14:sldId id="938"/>
            <p14:sldId id="1518"/>
            <p14:sldId id="1519"/>
            <p14:sldId id="1520"/>
            <p14:sldId id="1211"/>
            <p14:sldId id="294"/>
            <p14:sldId id="287"/>
            <p14:sldId id="286"/>
            <p14:sldId id="293"/>
            <p14:sldId id="300"/>
            <p14:sldId id="301"/>
            <p14:sldId id="302"/>
            <p14:sldId id="1212"/>
            <p14:sldId id="289"/>
            <p14:sldId id="1450"/>
            <p14:sldId id="262"/>
            <p14:sldId id="1214"/>
            <p14:sldId id="1216"/>
            <p14:sldId id="265"/>
            <p14:sldId id="268"/>
            <p14:sldId id="271"/>
            <p14:sldId id="272"/>
            <p14:sldId id="274"/>
            <p14:sldId id="1451"/>
            <p14:sldId id="299"/>
            <p14:sldId id="276"/>
            <p14:sldId id="285"/>
            <p14:sldId id="1217"/>
            <p14:sldId id="295"/>
            <p14:sldId id="1206"/>
            <p14:sldId id="1207"/>
            <p14:sldId id="296"/>
            <p14:sldId id="333"/>
            <p14:sldId id="1433"/>
            <p14:sldId id="563"/>
            <p14:sldId id="1434"/>
            <p14:sldId id="1435"/>
            <p14:sldId id="1447"/>
            <p14:sldId id="1436"/>
            <p14:sldId id="1437"/>
            <p14:sldId id="1446"/>
            <p14:sldId id="1438"/>
            <p14:sldId id="1439"/>
            <p14:sldId id="1440"/>
            <p14:sldId id="1442"/>
            <p14:sldId id="1441"/>
            <p14:sldId id="1443"/>
            <p14:sldId id="1444"/>
            <p14:sldId id="1448"/>
            <p14:sldId id="566"/>
            <p14:sldId id="1445"/>
            <p14:sldId id="1125"/>
            <p14:sldId id="567"/>
            <p14:sldId id="1362"/>
            <p14:sldId id="1157"/>
            <p14:sldId id="1514"/>
            <p14:sldId id="1008"/>
            <p14:sldId id="1512"/>
            <p14:sldId id="1517"/>
            <p14:sldId id="1521"/>
            <p14:sldId id="1090"/>
            <p14:sldId id="1041"/>
            <p14:sldId id="1013"/>
            <p14:sldId id="1011"/>
            <p14:sldId id="1015"/>
            <p14:sldId id="303"/>
            <p14:sldId id="801"/>
            <p14:sldId id="1522"/>
            <p14:sldId id="1523"/>
            <p14:sldId id="1524"/>
            <p14:sldId id="1525"/>
            <p14:sldId id="1102"/>
            <p14:sldId id="1055"/>
            <p14:sldId id="309"/>
            <p14:sldId id="1209"/>
            <p14:sldId id="1166"/>
            <p14:sldId id="1176"/>
            <p14:sldId id="1177"/>
            <p14:sldId id="353"/>
            <p14:sldId id="1080"/>
            <p14:sldId id="1526"/>
            <p14:sldId id="1527"/>
            <p14:sldId id="1528"/>
            <p14:sldId id="1529"/>
            <p14:sldId id="1530"/>
            <p14:sldId id="1076"/>
            <p14:sldId id="1118"/>
            <p14:sldId id="1116"/>
            <p14:sldId id="1121"/>
            <p14:sldId id="1220"/>
            <p14:sldId id="1449"/>
            <p14:sldId id="1349"/>
            <p14:sldId id="1350"/>
            <p14:sldId id="1351"/>
            <p14:sldId id="1352"/>
            <p14:sldId id="568"/>
            <p14:sldId id="569"/>
            <p14:sldId id="546"/>
            <p14:sldId id="288"/>
            <p14:sldId id="1353"/>
            <p14:sldId id="1354"/>
            <p14:sldId id="1355"/>
            <p14:sldId id="483"/>
            <p14:sldId id="485"/>
            <p14:sldId id="488"/>
            <p14:sldId id="614"/>
            <p14:sldId id="615"/>
            <p14:sldId id="675"/>
            <p14:sldId id="264"/>
            <p14:sldId id="266"/>
            <p14:sldId id="1356"/>
            <p14:sldId id="1357"/>
            <p14:sldId id="282"/>
            <p14:sldId id="279"/>
            <p14:sldId id="1359"/>
            <p14:sldId id="1360"/>
            <p14:sldId id="1361"/>
            <p14:sldId id="1427"/>
            <p14:sldId id="1428"/>
            <p14:sldId id="1429"/>
            <p14:sldId id="278"/>
            <p14:sldId id="1452"/>
          </p14:sldIdLst>
        </p14:section>
      </p14:sectionLst>
    </p:ext>
    <p:ext uri="{EFAFB233-063F-42B5-8137-9DF3F51BA10A}">
      <p15:sldGuideLst xmlns:p15="http://schemas.microsoft.com/office/powerpoint/2012/main">
        <p15:guide id="1" orient="horz" pos="1661" userDrawn="1">
          <p15:clr>
            <a:srgbClr val="A4A3A4"/>
          </p15:clr>
        </p15:guide>
        <p15:guide id="2" pos="5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a:srgbClr val="999999"/>
    <a:srgbClr val="99CCFF"/>
    <a:srgbClr val="800000"/>
    <a:srgbClr val="0000CC"/>
    <a:srgbClr val="FFFFCC"/>
    <a:srgbClr val="FE0802"/>
    <a:srgbClr val="09FDF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0" autoAdjust="0"/>
    <p:restoredTop sz="94494" autoAdjust="0"/>
  </p:normalViewPr>
  <p:slideViewPr>
    <p:cSldViewPr showGuides="1">
      <p:cViewPr>
        <p:scale>
          <a:sx n="90" d="100"/>
          <a:sy n="90" d="100"/>
        </p:scale>
        <p:origin x="1640" y="616"/>
      </p:cViewPr>
      <p:guideLst>
        <p:guide orient="horz" pos="1661"/>
        <p:guide pos="55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handoutMaster" Target="handoutMasters/handout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ableStyles" Target="tableStyles.xml"/><Relationship Id="rId190" Type="http://schemas.openxmlformats.org/officeDocument/2006/relationships/slide" Target="slides/slide189.xml"/><Relationship Id="rId204"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diagrams/_rels/data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image" Target="../media/image27.tiff"/><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s>
</file>

<file path=ppt/diagrams/_rels/data5.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image" Target="../media/image35.tiff"/></Relationships>
</file>

<file path=ppt/diagrams/_rels/data6.xml.rels><?xml version="1.0" encoding="UTF-8" standalone="yes"?>
<Relationships xmlns="http://schemas.openxmlformats.org/package/2006/relationships"><Relationship Id="rId1" Type="http://schemas.openxmlformats.org/officeDocument/2006/relationships/image" Target="../media/image36.tiff"/></Relationships>
</file>

<file path=ppt/diagrams/_rels/data7.xml.rels><?xml version="1.0" encoding="UTF-8" standalone="yes"?>
<Relationships xmlns="http://schemas.openxmlformats.org/package/2006/relationships"><Relationship Id="rId1" Type="http://schemas.openxmlformats.org/officeDocument/2006/relationships/hyperlink" Target="https://actualidadsanitaria.com/vida-saludable/como-seguir-obteniendo-vitamina-d-durante-el-confinamiento/" TargetMode="External"/></Relationships>
</file>

<file path=ppt/diagrams/_rels/data19.xml.rels><?xml version="1.0" encoding="UTF-8" standalone="yes"?>
<Relationships xmlns="http://schemas.openxmlformats.org/package/2006/relationships"><Relationship Id="rId1" Type="http://schemas.openxmlformats.org/officeDocument/2006/relationships/image" Target="../media/image88.tiff"/></Relationships>
</file>

<file path=ppt/diagrams/_rels/data22.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image" Target="../media/image92.tiff"/></Relationships>
</file>

<file path=ppt/diagrams/_rels/data23.xml.rels><?xml version="1.0" encoding="UTF-8" standalone="yes"?>
<Relationships xmlns="http://schemas.openxmlformats.org/package/2006/relationships"><Relationship Id="rId1" Type="http://schemas.openxmlformats.org/officeDocument/2006/relationships/image" Target="../media/image94.tiff"/></Relationships>
</file>

<file path=ppt/diagrams/_rels/data25.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hyperlink" Target="https://espanol.cdc.gov/coronavirus/2019-ncov/prevent-getting-sick/prevention.html" TargetMode="External"/></Relationships>
</file>

<file path=ppt/diagrams/_rels/data27.xml.rels><?xml version="1.0" encoding="UTF-8" standalone="yes"?>
<Relationships xmlns="http://schemas.openxmlformats.org/package/2006/relationships"><Relationship Id="rId3" Type="http://schemas.openxmlformats.org/officeDocument/2006/relationships/image" Target="../media/image105.tiff"/><Relationship Id="rId2" Type="http://schemas.openxmlformats.org/officeDocument/2006/relationships/hyperlink" Target="https://espanol.cdc.gov/coronavirus/2019-ncov/vaccines/effectiveness.html" TargetMode="External"/><Relationship Id="rId1" Type="http://schemas.openxmlformats.org/officeDocument/2006/relationships/hyperlink" Target="https://espanol.cdc.gov/coronavirus/2019-ncov/vaccines/safety/safety-of-vaccines.html" TargetMode="External"/></Relationships>
</file>

<file path=ppt/diagrams/_rels/data28.xml.rels><?xml version="1.0" encoding="UTF-8" standalone="yes"?>
<Relationships xmlns="http://schemas.openxmlformats.org/package/2006/relationships"><Relationship Id="rId1" Type="http://schemas.openxmlformats.org/officeDocument/2006/relationships/image" Target="../media/image107.png"/></Relationships>
</file>

<file path=ppt/diagrams/_rels/data37.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image" Target="../media/image127.tiff"/><Relationship Id="rId1" Type="http://schemas.openxmlformats.org/officeDocument/2006/relationships/image" Target="../media/image126.tiff"/><Relationship Id="rId4" Type="http://schemas.openxmlformats.org/officeDocument/2006/relationships/image" Target="../media/image129.tiff"/></Relationships>
</file>

<file path=ppt/diagrams/_rels/data38.xml.rels><?xml version="1.0" encoding="UTF-8" standalone="yes"?>
<Relationships xmlns="http://schemas.openxmlformats.org/package/2006/relationships"><Relationship Id="rId3" Type="http://schemas.openxmlformats.org/officeDocument/2006/relationships/image" Target="../media/image129.tiff"/><Relationship Id="rId2" Type="http://schemas.openxmlformats.org/officeDocument/2006/relationships/image" Target="../media/image127.tiff"/><Relationship Id="rId1" Type="http://schemas.openxmlformats.org/officeDocument/2006/relationships/image" Target="../media/image126.tiff"/></Relationships>
</file>

<file path=ppt/diagrams/_rels/data39.xml.rels><?xml version="1.0" encoding="UTF-8" standalone="yes"?>
<Relationships xmlns="http://schemas.openxmlformats.org/package/2006/relationships"><Relationship Id="rId3" Type="http://schemas.openxmlformats.org/officeDocument/2006/relationships/image" Target="../media/image133.tiff"/><Relationship Id="rId2" Type="http://schemas.openxmlformats.org/officeDocument/2006/relationships/image" Target="../media/image132.tiff"/><Relationship Id="rId1" Type="http://schemas.openxmlformats.org/officeDocument/2006/relationships/image" Target="../media/image131.emf"/><Relationship Id="rId4" Type="http://schemas.openxmlformats.org/officeDocument/2006/relationships/image" Target="../media/image134.tiff"/></Relationships>
</file>

<file path=ppt/diagrams/_rels/data41.xml.rels><?xml version="1.0" encoding="UTF-8" standalone="yes"?>
<Relationships xmlns="http://schemas.openxmlformats.org/package/2006/relationships"><Relationship Id="rId3" Type="http://schemas.openxmlformats.org/officeDocument/2006/relationships/image" Target="../media/image137.tiff"/><Relationship Id="rId2" Type="http://schemas.openxmlformats.org/officeDocument/2006/relationships/image" Target="../media/image136.tiff"/><Relationship Id="rId1" Type="http://schemas.openxmlformats.org/officeDocument/2006/relationships/image" Target="../media/image135.tiff"/><Relationship Id="rId6" Type="http://schemas.openxmlformats.org/officeDocument/2006/relationships/image" Target="../media/image140.tiff"/><Relationship Id="rId5" Type="http://schemas.openxmlformats.org/officeDocument/2006/relationships/image" Target="../media/image139.tiff"/><Relationship Id="rId4" Type="http://schemas.openxmlformats.org/officeDocument/2006/relationships/image" Target="../media/image138.tiff"/></Relationships>
</file>

<file path=ppt/diagrams/_rels/data42.xml.rels><?xml version="1.0" encoding="UTF-8" standalone="yes"?>
<Relationships xmlns="http://schemas.openxmlformats.org/package/2006/relationships"><Relationship Id="rId1" Type="http://schemas.openxmlformats.org/officeDocument/2006/relationships/image" Target="../media/image143.tiff"/></Relationships>
</file>

<file path=ppt/diagrams/_rels/data4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jpeg"/><Relationship Id="rId1" Type="http://schemas.openxmlformats.org/officeDocument/2006/relationships/image" Target="../media/image148.png"/><Relationship Id="rId4" Type="http://schemas.openxmlformats.org/officeDocument/2006/relationships/image" Target="../media/image151.png"/></Relationships>
</file>

<file path=ppt/diagrams/_rels/data50.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image" Target="../media/image148.png"/></Relationships>
</file>

<file path=ppt/diagrams/_rels/data5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49.jpeg"/><Relationship Id="rId1" Type="http://schemas.openxmlformats.org/officeDocument/2006/relationships/image" Target="../media/image148.png"/></Relationships>
</file>

<file path=ppt/diagrams/_rels/data55.xml.rels><?xml version="1.0" encoding="UTF-8" standalone="yes"?>
<Relationships xmlns="http://schemas.openxmlformats.org/package/2006/relationships"><Relationship Id="rId3" Type="http://schemas.openxmlformats.org/officeDocument/2006/relationships/hyperlink" Target="https://www.ncbi.nlm.nih.gov/pubmed/?term=Salamanca-Fern%26%23x000e1%3Bndez%20E%5BAuthor%5D&amp;cauthor=true&amp;cauthor_uid=32586628" TargetMode="External"/><Relationship Id="rId7" Type="http://schemas.openxmlformats.org/officeDocument/2006/relationships/hyperlink" Target="https://www.ncbi.nlm.nih.gov/pubmed/?term=S%26%23x000e1%3Bnchez%20MJ%5BAuthor%5D&amp;cauthor=true&amp;cauthor_uid=32586628" TargetMode="External"/><Relationship Id="rId2" Type="http://schemas.openxmlformats.org/officeDocument/2006/relationships/hyperlink" Target="https://www.ncbi.nlm.nih.gov/pubmed/?term=Petrova%20D%5BAuthor%5D&amp;cauthor=true&amp;cauthor_uid=32586628" TargetMode="External"/><Relationship Id="rId1" Type="http://schemas.openxmlformats.org/officeDocument/2006/relationships/hyperlink" Target="https://espanol.cdc.gov/coronavirus/2019-ncov/need-extra-precautions/people-with-medical-conditions.html?CDC_AA_refVal=https%3A%2F%2Fwww.cdc.gov%2Fcoronavirus%2F2019-ncov%2Fneed-extra-precautions%2Fgroups-at-higher-risk.html" TargetMode="External"/><Relationship Id="rId6" Type="http://schemas.openxmlformats.org/officeDocument/2006/relationships/hyperlink" Target="https://www.ncbi.nlm.nih.gov/pubmed/?term=Jim%26%23x000e9%3Bnez%20Mole%26%23x000f3%3Bn%20JJ%5BAuthor%5D&amp;cauthor=true&amp;cauthor_uid=32586628" TargetMode="External"/><Relationship Id="rId5" Type="http://schemas.openxmlformats.org/officeDocument/2006/relationships/hyperlink" Target="https://www.ncbi.nlm.nih.gov/pubmed/?term=Navarro%20P%26%23x000e9%3Brez%20P%5BAuthor%5D&amp;cauthor=true&amp;cauthor_uid=32586628" TargetMode="External"/><Relationship Id="rId4" Type="http://schemas.openxmlformats.org/officeDocument/2006/relationships/hyperlink" Target="https://www.ncbi.nlm.nih.gov/pubmed/?term=Rodr%26%23x000ed%3Bguez%20Barranco%20M%5BAuthor%5D&amp;cauthor=true&amp;cauthor_uid=32586628" TargetMode="External"/></Relationships>
</file>

<file path=ppt/diagrams/_rels/data57.xml.rels><?xml version="1.0" encoding="UTF-8" standalone="yes"?>
<Relationships xmlns="http://schemas.openxmlformats.org/package/2006/relationships"><Relationship Id="rId3" Type="http://schemas.openxmlformats.org/officeDocument/2006/relationships/image" Target="../media/image181.tiff"/><Relationship Id="rId2" Type="http://schemas.openxmlformats.org/officeDocument/2006/relationships/image" Target="../media/image180.tiff"/><Relationship Id="rId1" Type="http://schemas.openxmlformats.org/officeDocument/2006/relationships/image" Target="../media/image179.tiff"/><Relationship Id="rId4" Type="http://schemas.openxmlformats.org/officeDocument/2006/relationships/image" Target="../media/image182.tiff"/></Relationships>
</file>

<file path=ppt/diagrams/_rels/data58.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tiff"/><Relationship Id="rId1" Type="http://schemas.openxmlformats.org/officeDocument/2006/relationships/image" Target="../media/image188.tiff"/><Relationship Id="rId4" Type="http://schemas.openxmlformats.org/officeDocument/2006/relationships/image" Target="../media/image191.tiff"/></Relationships>
</file>

<file path=ppt/diagrams/_rels/data61.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tiff"/><Relationship Id="rId1" Type="http://schemas.openxmlformats.org/officeDocument/2006/relationships/image" Target="../media/image188.tiff"/><Relationship Id="rId4" Type="http://schemas.openxmlformats.org/officeDocument/2006/relationships/image" Target="../media/image191.tiff"/></Relationships>
</file>

<file path=ppt/diagrams/_rels/data66.xml.rels><?xml version="1.0" encoding="UTF-8" standalone="yes"?>
<Relationships xmlns="http://schemas.openxmlformats.org/package/2006/relationships"><Relationship Id="rId3" Type="http://schemas.openxmlformats.org/officeDocument/2006/relationships/image" Target="../media/image194.tiff"/><Relationship Id="rId2" Type="http://schemas.openxmlformats.org/officeDocument/2006/relationships/image" Target="../media/image193.tiff"/><Relationship Id="rId1" Type="http://schemas.openxmlformats.org/officeDocument/2006/relationships/image" Target="../media/image192.tiff"/><Relationship Id="rId4" Type="http://schemas.openxmlformats.org/officeDocument/2006/relationships/image" Target="../media/image195.tiff"/></Relationships>
</file>

<file path=ppt/diagrams/_rels/data67.xml.rels><?xml version="1.0" encoding="UTF-8" standalone="yes"?>
<Relationships xmlns="http://schemas.openxmlformats.org/package/2006/relationships"><Relationship Id="rId1" Type="http://schemas.openxmlformats.org/officeDocument/2006/relationships/image" Target="../media/image196.jpeg"/></Relationships>
</file>

<file path=ppt/diagrams/_rels/data68.xml.rels><?xml version="1.0" encoding="UTF-8" standalone="yes"?>
<Relationships xmlns="http://schemas.openxmlformats.org/package/2006/relationships"><Relationship Id="rId1" Type="http://schemas.openxmlformats.org/officeDocument/2006/relationships/image" Target="../media/image198.jpeg"/></Relationships>
</file>

<file path=ppt/diagrams/_rels/data77.xml.rels><?xml version="1.0" encoding="UTF-8" standalone="yes"?>
<Relationships xmlns="http://schemas.openxmlformats.org/package/2006/relationships"><Relationship Id="rId1" Type="http://schemas.openxmlformats.org/officeDocument/2006/relationships/image" Target="../media/image204.png"/></Relationships>
</file>

<file path=ppt/diagrams/_rels/data78.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image" Target="../media/image226.jpg"/></Relationships>
</file>

<file path=ppt/diagrams/_rels/data85.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image" Target="../media/image226.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image" Target="../media/image27.tiff"/><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s>
</file>

<file path=ppt/diagrams/_rels/drawing5.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image" Target="../media/image35.tiff"/></Relationships>
</file>

<file path=ppt/diagrams/_rels/drawing6.xml.rels><?xml version="1.0" encoding="UTF-8" standalone="yes"?>
<Relationships xmlns="http://schemas.openxmlformats.org/package/2006/relationships"><Relationship Id="rId1" Type="http://schemas.openxmlformats.org/officeDocument/2006/relationships/image" Target="../media/image36.tiff"/></Relationships>
</file>

<file path=ppt/diagrams/_rels/drawing7.xml.rels><?xml version="1.0" encoding="UTF-8" standalone="yes"?>
<Relationships xmlns="http://schemas.openxmlformats.org/package/2006/relationships"><Relationship Id="rId1" Type="http://schemas.openxmlformats.org/officeDocument/2006/relationships/hyperlink" Target="https://actualidadsanitaria.com/vida-saludable/como-seguir-obteniendo-vitamina-d-durante-el-confinamiento/" TargetMode="External"/></Relationships>
</file>

<file path=ppt/diagrams/_rels/drawing19.xml.rels><?xml version="1.0" encoding="UTF-8" standalone="yes"?>
<Relationships xmlns="http://schemas.openxmlformats.org/package/2006/relationships"><Relationship Id="rId1" Type="http://schemas.openxmlformats.org/officeDocument/2006/relationships/image" Target="../media/image88.tiff"/></Relationships>
</file>

<file path=ppt/diagrams/_rels/drawing22.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image" Target="../media/image92.tiff"/></Relationships>
</file>

<file path=ppt/diagrams/_rels/drawing23.xml.rels><?xml version="1.0" encoding="UTF-8" standalone="yes"?>
<Relationships xmlns="http://schemas.openxmlformats.org/package/2006/relationships"><Relationship Id="rId1" Type="http://schemas.openxmlformats.org/officeDocument/2006/relationships/image" Target="../media/image94.tiff"/></Relationships>
</file>

<file path=ppt/diagrams/_rels/drawing25.xml.rels><?xml version="1.0" encoding="UTF-8" standalone="yes"?>
<Relationships xmlns="http://schemas.openxmlformats.org/package/2006/relationships"><Relationship Id="rId2" Type="http://schemas.openxmlformats.org/officeDocument/2006/relationships/hyperlink" Target="https://espanol.cdc.gov/coronavirus/2019-ncov/prevent-getting-sick/prevention.html" TargetMode="External"/><Relationship Id="rId1" Type="http://schemas.openxmlformats.org/officeDocument/2006/relationships/image" Target="../media/image98.tiff"/></Relationships>
</file>

<file path=ppt/diagrams/_rels/drawing27.xml.rels><?xml version="1.0" encoding="UTF-8" standalone="yes"?>
<Relationships xmlns="http://schemas.openxmlformats.org/package/2006/relationships"><Relationship Id="rId3" Type="http://schemas.openxmlformats.org/officeDocument/2006/relationships/hyperlink" Target="https://espanol.cdc.gov/coronavirus/2019-ncov/vaccines/effectiveness.html" TargetMode="External"/><Relationship Id="rId2" Type="http://schemas.openxmlformats.org/officeDocument/2006/relationships/hyperlink" Target="https://espanol.cdc.gov/coronavirus/2019-ncov/vaccines/safety/safety-of-vaccines.html" TargetMode="External"/><Relationship Id="rId1" Type="http://schemas.openxmlformats.org/officeDocument/2006/relationships/image" Target="../media/image105.tiff"/></Relationships>
</file>

<file path=ppt/diagrams/_rels/drawing28.xml.rels><?xml version="1.0" encoding="UTF-8" standalone="yes"?>
<Relationships xmlns="http://schemas.openxmlformats.org/package/2006/relationships"><Relationship Id="rId1" Type="http://schemas.openxmlformats.org/officeDocument/2006/relationships/image" Target="../media/image107.png"/></Relationships>
</file>

<file path=ppt/diagrams/_rels/drawing37.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image" Target="../media/image127.tiff"/><Relationship Id="rId1" Type="http://schemas.openxmlformats.org/officeDocument/2006/relationships/image" Target="../media/image126.tiff"/><Relationship Id="rId4" Type="http://schemas.openxmlformats.org/officeDocument/2006/relationships/image" Target="../media/image129.tiff"/></Relationships>
</file>

<file path=ppt/diagrams/_rels/drawing38.xml.rels><?xml version="1.0" encoding="UTF-8" standalone="yes"?>
<Relationships xmlns="http://schemas.openxmlformats.org/package/2006/relationships"><Relationship Id="rId3" Type="http://schemas.openxmlformats.org/officeDocument/2006/relationships/image" Target="../media/image129.tiff"/><Relationship Id="rId2" Type="http://schemas.openxmlformats.org/officeDocument/2006/relationships/image" Target="../media/image127.tiff"/><Relationship Id="rId1" Type="http://schemas.openxmlformats.org/officeDocument/2006/relationships/image" Target="../media/image126.tiff"/></Relationships>
</file>

<file path=ppt/diagrams/_rels/drawing39.xml.rels><?xml version="1.0" encoding="UTF-8" standalone="yes"?>
<Relationships xmlns="http://schemas.openxmlformats.org/package/2006/relationships"><Relationship Id="rId3" Type="http://schemas.openxmlformats.org/officeDocument/2006/relationships/image" Target="../media/image133.tiff"/><Relationship Id="rId2" Type="http://schemas.openxmlformats.org/officeDocument/2006/relationships/image" Target="../media/image132.tiff"/><Relationship Id="rId1" Type="http://schemas.openxmlformats.org/officeDocument/2006/relationships/image" Target="../media/image131.emf"/><Relationship Id="rId4" Type="http://schemas.openxmlformats.org/officeDocument/2006/relationships/image" Target="../media/image134.tiff"/></Relationships>
</file>

<file path=ppt/diagrams/_rels/drawing41.xml.rels><?xml version="1.0" encoding="UTF-8" standalone="yes"?>
<Relationships xmlns="http://schemas.openxmlformats.org/package/2006/relationships"><Relationship Id="rId3" Type="http://schemas.openxmlformats.org/officeDocument/2006/relationships/image" Target="../media/image137.tiff"/><Relationship Id="rId2" Type="http://schemas.openxmlformats.org/officeDocument/2006/relationships/image" Target="../media/image136.tiff"/><Relationship Id="rId1" Type="http://schemas.openxmlformats.org/officeDocument/2006/relationships/image" Target="../media/image135.tiff"/><Relationship Id="rId6" Type="http://schemas.openxmlformats.org/officeDocument/2006/relationships/image" Target="../media/image140.tiff"/><Relationship Id="rId5" Type="http://schemas.openxmlformats.org/officeDocument/2006/relationships/image" Target="../media/image139.tiff"/><Relationship Id="rId4" Type="http://schemas.openxmlformats.org/officeDocument/2006/relationships/image" Target="../media/image138.tiff"/></Relationships>
</file>

<file path=ppt/diagrams/_rels/drawing42.xml.rels><?xml version="1.0" encoding="UTF-8" standalone="yes"?>
<Relationships xmlns="http://schemas.openxmlformats.org/package/2006/relationships"><Relationship Id="rId1" Type="http://schemas.openxmlformats.org/officeDocument/2006/relationships/image" Target="../media/image143.tiff"/></Relationships>
</file>

<file path=ppt/diagrams/_rels/drawing4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jpeg"/><Relationship Id="rId1" Type="http://schemas.openxmlformats.org/officeDocument/2006/relationships/image" Target="../media/image148.png"/><Relationship Id="rId4" Type="http://schemas.openxmlformats.org/officeDocument/2006/relationships/image" Target="../media/image151.png"/></Relationships>
</file>

<file path=ppt/diagrams/_rels/drawing50.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image" Target="../media/image148.png"/></Relationships>
</file>

<file path=ppt/diagrams/_rels/drawing5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49.jpeg"/><Relationship Id="rId1" Type="http://schemas.openxmlformats.org/officeDocument/2006/relationships/image" Target="../media/image148.png"/></Relationships>
</file>

<file path=ppt/diagrams/_rels/drawing55.xml.rels><?xml version="1.0" encoding="UTF-8" standalone="yes"?>
<Relationships xmlns="http://schemas.openxmlformats.org/package/2006/relationships"><Relationship Id="rId3" Type="http://schemas.openxmlformats.org/officeDocument/2006/relationships/hyperlink" Target="https://www.ncbi.nlm.nih.gov/pubmed/?term=Salamanca-Fern%26%23x000e1%3Bndez%20E%5BAuthor%5D&amp;cauthor=true&amp;cauthor_uid=32586628" TargetMode="External"/><Relationship Id="rId7" Type="http://schemas.openxmlformats.org/officeDocument/2006/relationships/hyperlink" Target="https://www.ncbi.nlm.nih.gov/pubmed/?term=S%26%23x000e1%3Bnchez%20MJ%5BAuthor%5D&amp;cauthor=true&amp;cauthor_uid=32586628" TargetMode="External"/><Relationship Id="rId2" Type="http://schemas.openxmlformats.org/officeDocument/2006/relationships/hyperlink" Target="https://www.ncbi.nlm.nih.gov/pubmed/?term=Petrova%20D%5BAuthor%5D&amp;cauthor=true&amp;cauthor_uid=32586628" TargetMode="External"/><Relationship Id="rId1" Type="http://schemas.openxmlformats.org/officeDocument/2006/relationships/hyperlink" Target="https://espanol.cdc.gov/coronavirus/2019-ncov/need-extra-precautions/people-with-medical-conditions.html?CDC_AA_refVal=https%3A%2F%2Fwww.cdc.gov%2Fcoronavirus%2F2019-ncov%2Fneed-extra-precautions%2Fgroups-at-higher-risk.html" TargetMode="External"/><Relationship Id="rId6" Type="http://schemas.openxmlformats.org/officeDocument/2006/relationships/hyperlink" Target="https://www.ncbi.nlm.nih.gov/pubmed/?term=Jim%26%23x000e9%3Bnez%20Mole%26%23x000f3%3Bn%20JJ%5BAuthor%5D&amp;cauthor=true&amp;cauthor_uid=32586628" TargetMode="External"/><Relationship Id="rId5" Type="http://schemas.openxmlformats.org/officeDocument/2006/relationships/hyperlink" Target="https://www.ncbi.nlm.nih.gov/pubmed/?term=Navarro%20P%26%23x000e9%3Brez%20P%5BAuthor%5D&amp;cauthor=true&amp;cauthor_uid=32586628" TargetMode="External"/><Relationship Id="rId4" Type="http://schemas.openxmlformats.org/officeDocument/2006/relationships/hyperlink" Target="https://www.ncbi.nlm.nih.gov/pubmed/?term=Rodr%26%23x000ed%3Bguez%20Barranco%20M%5BAuthor%5D&amp;cauthor=true&amp;cauthor_uid=32586628" TargetMode="External"/></Relationships>
</file>

<file path=ppt/diagrams/_rels/drawing57.xml.rels><?xml version="1.0" encoding="UTF-8" standalone="yes"?>
<Relationships xmlns="http://schemas.openxmlformats.org/package/2006/relationships"><Relationship Id="rId3" Type="http://schemas.openxmlformats.org/officeDocument/2006/relationships/image" Target="../media/image181.tiff"/><Relationship Id="rId2" Type="http://schemas.openxmlformats.org/officeDocument/2006/relationships/image" Target="../media/image180.tiff"/><Relationship Id="rId1" Type="http://schemas.openxmlformats.org/officeDocument/2006/relationships/image" Target="../media/image179.tiff"/><Relationship Id="rId4" Type="http://schemas.openxmlformats.org/officeDocument/2006/relationships/image" Target="../media/image182.tiff"/></Relationships>
</file>

<file path=ppt/diagrams/_rels/drawing58.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tiff"/><Relationship Id="rId1" Type="http://schemas.openxmlformats.org/officeDocument/2006/relationships/image" Target="../media/image188.tiff"/><Relationship Id="rId4" Type="http://schemas.openxmlformats.org/officeDocument/2006/relationships/image" Target="../media/image191.tiff"/></Relationships>
</file>

<file path=ppt/diagrams/_rels/drawing61.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tiff"/><Relationship Id="rId1" Type="http://schemas.openxmlformats.org/officeDocument/2006/relationships/image" Target="../media/image188.tiff"/><Relationship Id="rId4" Type="http://schemas.openxmlformats.org/officeDocument/2006/relationships/image" Target="../media/image191.tiff"/></Relationships>
</file>

<file path=ppt/diagrams/_rels/drawing66.xml.rels><?xml version="1.0" encoding="UTF-8" standalone="yes"?>
<Relationships xmlns="http://schemas.openxmlformats.org/package/2006/relationships"><Relationship Id="rId3" Type="http://schemas.openxmlformats.org/officeDocument/2006/relationships/image" Target="../media/image194.tiff"/><Relationship Id="rId2" Type="http://schemas.openxmlformats.org/officeDocument/2006/relationships/image" Target="../media/image193.tiff"/><Relationship Id="rId1" Type="http://schemas.openxmlformats.org/officeDocument/2006/relationships/image" Target="../media/image192.tiff"/><Relationship Id="rId4" Type="http://schemas.openxmlformats.org/officeDocument/2006/relationships/image" Target="../media/image195.tiff"/></Relationships>
</file>

<file path=ppt/diagrams/_rels/drawing67.xml.rels><?xml version="1.0" encoding="UTF-8" standalone="yes"?>
<Relationships xmlns="http://schemas.openxmlformats.org/package/2006/relationships"><Relationship Id="rId1" Type="http://schemas.openxmlformats.org/officeDocument/2006/relationships/image" Target="../media/image196.jpeg"/></Relationships>
</file>

<file path=ppt/diagrams/_rels/drawing68.xml.rels><?xml version="1.0" encoding="UTF-8" standalone="yes"?>
<Relationships xmlns="http://schemas.openxmlformats.org/package/2006/relationships"><Relationship Id="rId1" Type="http://schemas.openxmlformats.org/officeDocument/2006/relationships/image" Target="../media/image198.jpeg"/></Relationships>
</file>

<file path=ppt/diagrams/_rels/drawing77.xml.rels><?xml version="1.0" encoding="UTF-8" standalone="yes"?>
<Relationships xmlns="http://schemas.openxmlformats.org/package/2006/relationships"><Relationship Id="rId1" Type="http://schemas.openxmlformats.org/officeDocument/2006/relationships/image" Target="../media/image204.png"/></Relationships>
</file>

<file path=ppt/diagrams/_rels/drawing78.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image" Target="../media/image226.jpg"/></Relationships>
</file>

<file path=ppt/diagrams/_rels/drawing85.xml.rels><?xml version="1.0" encoding="UTF-8" standalone="yes"?>
<Relationships xmlns="http://schemas.openxmlformats.org/package/2006/relationships"><Relationship Id="rId2" Type="http://schemas.openxmlformats.org/officeDocument/2006/relationships/image" Target="../media/image227.jpg"/><Relationship Id="rId1" Type="http://schemas.openxmlformats.org/officeDocument/2006/relationships/image" Target="../media/image22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145503-0856-444B-86B1-6DECE0BAFD8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C601F18-6D4F-0E46-8D8A-E59718082A38}">
      <dgm:prSet/>
      <dgm:spPr/>
      <dgm:t>
        <a:bodyPr/>
        <a:lstStyle/>
        <a:p>
          <a:r>
            <a:rPr lang="es-CO" dirty="0"/>
            <a:t>1</a:t>
          </a:r>
          <a:r>
            <a:rPr lang="es-CO" baseline="30000" dirty="0"/>
            <a:t>ra</a:t>
          </a:r>
          <a:endParaRPr lang="es-CO" dirty="0"/>
        </a:p>
      </dgm:t>
    </dgm:pt>
    <dgm:pt modelId="{2024BF32-565B-6B45-B312-DBC291003AEC}" type="parTrans" cxnId="{65DEFF83-FA29-4B4F-AC48-DDAAF5865EC1}">
      <dgm:prSet/>
      <dgm:spPr/>
      <dgm:t>
        <a:bodyPr/>
        <a:lstStyle/>
        <a:p>
          <a:endParaRPr lang="es-ES"/>
        </a:p>
      </dgm:t>
    </dgm:pt>
    <dgm:pt modelId="{BD61536A-49E2-B94E-8522-3D0B144513FD}" type="sibTrans" cxnId="{65DEFF83-FA29-4B4F-AC48-DDAAF5865EC1}">
      <dgm:prSet/>
      <dgm:spPr/>
      <dgm:t>
        <a:bodyPr/>
        <a:lstStyle/>
        <a:p>
          <a:endParaRPr lang="es-ES"/>
        </a:p>
      </dgm:t>
    </dgm:pt>
    <dgm:pt modelId="{C57E015D-19C1-AC41-833B-63BA3B5A36B2}">
      <dgm:prSet/>
      <dgm:spPr/>
      <dgm:t>
        <a:bodyPr/>
        <a:lstStyle/>
        <a:p>
          <a:r>
            <a:rPr lang="es-CO" dirty="0"/>
            <a:t>2</a:t>
          </a:r>
          <a:r>
            <a:rPr lang="es-CO" baseline="30000" dirty="0"/>
            <a:t>da</a:t>
          </a:r>
          <a:endParaRPr lang="es-CO" dirty="0"/>
        </a:p>
      </dgm:t>
    </dgm:pt>
    <dgm:pt modelId="{AD12FDFF-1B7B-F043-AB61-2B9886E2773F}" type="parTrans" cxnId="{0306E085-165D-D14D-B6A8-FF01810D933F}">
      <dgm:prSet/>
      <dgm:spPr/>
      <dgm:t>
        <a:bodyPr/>
        <a:lstStyle/>
        <a:p>
          <a:endParaRPr lang="es-ES"/>
        </a:p>
      </dgm:t>
    </dgm:pt>
    <dgm:pt modelId="{95BF3681-EB64-F54A-A90E-C6823FC06F47}" type="sibTrans" cxnId="{0306E085-165D-D14D-B6A8-FF01810D933F}">
      <dgm:prSet/>
      <dgm:spPr/>
      <dgm:t>
        <a:bodyPr/>
        <a:lstStyle/>
        <a:p>
          <a:endParaRPr lang="es-ES"/>
        </a:p>
      </dgm:t>
    </dgm:pt>
    <dgm:pt modelId="{D692E875-5800-8647-93F0-DB6E766FA405}">
      <dgm:prSet/>
      <dgm:spPr/>
      <dgm:t>
        <a:bodyPr/>
        <a:lstStyle/>
        <a:p>
          <a:r>
            <a:rPr lang="es-CO" dirty="0"/>
            <a:t>"aplanar la curva". </a:t>
          </a:r>
        </a:p>
      </dgm:t>
    </dgm:pt>
    <dgm:pt modelId="{1DE95384-4C09-AC42-8262-FC342D152651}" type="parTrans" cxnId="{5650FD8D-5B43-EB40-B354-975E63835F00}">
      <dgm:prSet/>
      <dgm:spPr/>
      <dgm:t>
        <a:bodyPr/>
        <a:lstStyle/>
        <a:p>
          <a:endParaRPr lang="es-ES"/>
        </a:p>
      </dgm:t>
    </dgm:pt>
    <dgm:pt modelId="{46A62F88-02CA-FA47-9C28-C1EE2BDCDF48}" type="sibTrans" cxnId="{5650FD8D-5B43-EB40-B354-975E63835F00}">
      <dgm:prSet/>
      <dgm:spPr/>
      <dgm:t>
        <a:bodyPr/>
        <a:lstStyle/>
        <a:p>
          <a:endParaRPr lang="es-ES"/>
        </a:p>
      </dgm:t>
    </dgm:pt>
    <dgm:pt modelId="{A1BBF8A1-71FB-B042-9502-867B37D7D94C}">
      <dgm:prSet/>
      <dgm:spPr/>
      <dgm:t>
        <a:bodyPr/>
        <a:lstStyle/>
        <a:p>
          <a:r>
            <a:rPr lang="es-CO" dirty="0"/>
            <a:t>Enfermedades urgentes no-covid que no tratamos por causa de la cuarentena y el temor de la población al contagio. </a:t>
          </a:r>
        </a:p>
      </dgm:t>
    </dgm:pt>
    <dgm:pt modelId="{EAE6D86C-C78D-FC4A-9D0B-9EB829928442}" type="parTrans" cxnId="{2AE36E4F-7774-FD4A-88C3-413300F82E5A}">
      <dgm:prSet/>
      <dgm:spPr/>
      <dgm:t>
        <a:bodyPr/>
        <a:lstStyle/>
        <a:p>
          <a:endParaRPr lang="es-ES"/>
        </a:p>
      </dgm:t>
    </dgm:pt>
    <dgm:pt modelId="{846D632C-485B-6A4C-9F0E-676DC107627D}" type="sibTrans" cxnId="{2AE36E4F-7774-FD4A-88C3-413300F82E5A}">
      <dgm:prSet/>
      <dgm:spPr/>
      <dgm:t>
        <a:bodyPr/>
        <a:lstStyle/>
        <a:p>
          <a:endParaRPr lang="es-ES"/>
        </a:p>
      </dgm:t>
    </dgm:pt>
    <dgm:pt modelId="{8497A93B-6DEC-C046-AFD9-D6AFD36F2C3D}">
      <dgm:prSet/>
      <dgm:spPr/>
      <dgm:t>
        <a:bodyPr/>
        <a:lstStyle/>
        <a:p>
          <a:r>
            <a:rPr lang="es-CO" dirty="0"/>
            <a:t>3</a:t>
          </a:r>
          <a:r>
            <a:rPr lang="es-CO" baseline="30000" dirty="0"/>
            <a:t>ra</a:t>
          </a:r>
          <a:endParaRPr lang="es-CO" dirty="0"/>
        </a:p>
      </dgm:t>
    </dgm:pt>
    <dgm:pt modelId="{7F485B7C-F881-C542-8A0F-16E574367AEE}" type="parTrans" cxnId="{D88140D8-29E6-B943-9D6E-5E7E4E368E70}">
      <dgm:prSet/>
      <dgm:spPr/>
      <dgm:t>
        <a:bodyPr/>
        <a:lstStyle/>
        <a:p>
          <a:endParaRPr lang="es-ES"/>
        </a:p>
      </dgm:t>
    </dgm:pt>
    <dgm:pt modelId="{33B213D8-FAAA-E348-A68B-61DC0D4A799C}" type="sibTrans" cxnId="{D88140D8-29E6-B943-9D6E-5E7E4E368E70}">
      <dgm:prSet/>
      <dgm:spPr/>
      <dgm:t>
        <a:bodyPr/>
        <a:lstStyle/>
        <a:p>
          <a:endParaRPr lang="es-ES"/>
        </a:p>
      </dgm:t>
    </dgm:pt>
    <dgm:pt modelId="{C01EDDD0-27AE-F84B-A3D2-5E911DC67B8A}">
      <dgm:prSet/>
      <dgm:spPr/>
      <dgm:t>
        <a:bodyPr/>
        <a:lstStyle/>
        <a:p>
          <a:r>
            <a:rPr lang="es-CO" dirty="0"/>
            <a:t>Impacto de las enfermedades crónicas no tratadas.  </a:t>
          </a:r>
        </a:p>
      </dgm:t>
    </dgm:pt>
    <dgm:pt modelId="{BEEE3872-B56D-2F48-BAFA-4F1D7F0D59C2}" type="parTrans" cxnId="{87D9C419-875B-9847-AF84-C840328356B3}">
      <dgm:prSet/>
      <dgm:spPr/>
      <dgm:t>
        <a:bodyPr/>
        <a:lstStyle/>
        <a:p>
          <a:endParaRPr lang="es-ES"/>
        </a:p>
      </dgm:t>
    </dgm:pt>
    <dgm:pt modelId="{FA8FD1EA-58DF-8F49-93FE-0972347253B1}" type="sibTrans" cxnId="{87D9C419-875B-9847-AF84-C840328356B3}">
      <dgm:prSet/>
      <dgm:spPr/>
      <dgm:t>
        <a:bodyPr/>
        <a:lstStyle/>
        <a:p>
          <a:endParaRPr lang="es-ES"/>
        </a:p>
      </dgm:t>
    </dgm:pt>
    <dgm:pt modelId="{3793B613-D6F5-6341-B1E6-9BE097C5A833}">
      <dgm:prSet/>
      <dgm:spPr/>
      <dgm:t>
        <a:bodyPr/>
        <a:lstStyle/>
        <a:p>
          <a:r>
            <a:rPr lang="es-CO" dirty="0"/>
            <a:t>Impacto psicológico de la población masivamente afectada por la cuarentena, el desempleo, el duelo, la sobrecarga laboral y la incertidumbre. </a:t>
          </a:r>
        </a:p>
      </dgm:t>
    </dgm:pt>
    <dgm:pt modelId="{A44F456A-FAEE-E04A-A006-8CCBB6048653}" type="parTrans" cxnId="{FFC32B15-DEE9-2347-8114-0E2A9D932983}">
      <dgm:prSet/>
      <dgm:spPr/>
      <dgm:t>
        <a:bodyPr/>
        <a:lstStyle/>
        <a:p>
          <a:endParaRPr lang="es-ES"/>
        </a:p>
      </dgm:t>
    </dgm:pt>
    <dgm:pt modelId="{952BF4C9-43A7-C046-BB25-F9BF254E3793}" type="sibTrans" cxnId="{FFC32B15-DEE9-2347-8114-0E2A9D932983}">
      <dgm:prSet/>
      <dgm:spPr/>
      <dgm:t>
        <a:bodyPr/>
        <a:lstStyle/>
        <a:p>
          <a:endParaRPr lang="es-ES"/>
        </a:p>
      </dgm:t>
    </dgm:pt>
    <dgm:pt modelId="{20B6090C-445A-C645-AD5F-ED2A2195C33B}">
      <dgm:prSet/>
      <dgm:spPr/>
      <dgm:t>
        <a:bodyPr/>
        <a:lstStyle/>
        <a:p>
          <a:r>
            <a:rPr lang="es-CO" dirty="0"/>
            <a:t>4</a:t>
          </a:r>
          <a:r>
            <a:rPr lang="es-CO" baseline="30000" dirty="0"/>
            <a:t>ta</a:t>
          </a:r>
          <a:endParaRPr lang="es-CO" dirty="0"/>
        </a:p>
      </dgm:t>
    </dgm:pt>
    <dgm:pt modelId="{A2184035-56FB-A44A-941E-51E8276B36EF}" type="parTrans" cxnId="{1C8AA795-1BAC-F24F-BE6E-FB73890E49F9}">
      <dgm:prSet/>
      <dgm:spPr/>
      <dgm:t>
        <a:bodyPr/>
        <a:lstStyle/>
        <a:p>
          <a:endParaRPr lang="es-ES"/>
        </a:p>
      </dgm:t>
    </dgm:pt>
    <dgm:pt modelId="{7FB43A89-1CD7-6A47-95D6-417A8CDDE5AD}" type="sibTrans" cxnId="{1C8AA795-1BAC-F24F-BE6E-FB73890E49F9}">
      <dgm:prSet/>
      <dgm:spPr/>
      <dgm:t>
        <a:bodyPr/>
        <a:lstStyle/>
        <a:p>
          <a:endParaRPr lang="es-ES"/>
        </a:p>
      </dgm:t>
    </dgm:pt>
    <dgm:pt modelId="{A1765AE3-0ADA-C14C-8C44-B265D68A5223}" type="pres">
      <dgm:prSet presAssocID="{27145503-0856-444B-86B1-6DECE0BAFD81}" presName="linear" presStyleCnt="0">
        <dgm:presLayoutVars>
          <dgm:animLvl val="lvl"/>
          <dgm:resizeHandles val="exact"/>
        </dgm:presLayoutVars>
      </dgm:prSet>
      <dgm:spPr/>
    </dgm:pt>
    <dgm:pt modelId="{1E766803-08AB-8043-96DB-9360EF9CA2BC}" type="pres">
      <dgm:prSet presAssocID="{2C601F18-6D4F-0E46-8D8A-E59718082A38}" presName="parentText" presStyleLbl="node1" presStyleIdx="0" presStyleCnt="4">
        <dgm:presLayoutVars>
          <dgm:chMax val="0"/>
          <dgm:bulletEnabled val="1"/>
        </dgm:presLayoutVars>
      </dgm:prSet>
      <dgm:spPr/>
    </dgm:pt>
    <dgm:pt modelId="{0C5E36EB-6CCA-C541-AAB5-A25ED6E33D4B}" type="pres">
      <dgm:prSet presAssocID="{2C601F18-6D4F-0E46-8D8A-E59718082A38}" presName="childText" presStyleLbl="revTx" presStyleIdx="0" presStyleCnt="4">
        <dgm:presLayoutVars>
          <dgm:bulletEnabled val="1"/>
        </dgm:presLayoutVars>
      </dgm:prSet>
      <dgm:spPr/>
    </dgm:pt>
    <dgm:pt modelId="{C79913D9-56B3-574F-BBA4-C8AB4E1450A6}" type="pres">
      <dgm:prSet presAssocID="{C57E015D-19C1-AC41-833B-63BA3B5A36B2}" presName="parentText" presStyleLbl="node1" presStyleIdx="1" presStyleCnt="4">
        <dgm:presLayoutVars>
          <dgm:chMax val="0"/>
          <dgm:bulletEnabled val="1"/>
        </dgm:presLayoutVars>
      </dgm:prSet>
      <dgm:spPr/>
    </dgm:pt>
    <dgm:pt modelId="{FFC9CE5B-ED21-4B48-AC74-4A17CD6FADE2}" type="pres">
      <dgm:prSet presAssocID="{C57E015D-19C1-AC41-833B-63BA3B5A36B2}" presName="childText" presStyleLbl="revTx" presStyleIdx="1" presStyleCnt="4">
        <dgm:presLayoutVars>
          <dgm:bulletEnabled val="1"/>
        </dgm:presLayoutVars>
      </dgm:prSet>
      <dgm:spPr/>
    </dgm:pt>
    <dgm:pt modelId="{49DC38C2-B42D-2541-BBBA-059711613B9E}" type="pres">
      <dgm:prSet presAssocID="{8497A93B-6DEC-C046-AFD9-D6AFD36F2C3D}" presName="parentText" presStyleLbl="node1" presStyleIdx="2" presStyleCnt="4">
        <dgm:presLayoutVars>
          <dgm:chMax val="0"/>
          <dgm:bulletEnabled val="1"/>
        </dgm:presLayoutVars>
      </dgm:prSet>
      <dgm:spPr/>
    </dgm:pt>
    <dgm:pt modelId="{57AC3906-A7BE-EC4A-9CD7-F9621C69A730}" type="pres">
      <dgm:prSet presAssocID="{8497A93B-6DEC-C046-AFD9-D6AFD36F2C3D}" presName="childText" presStyleLbl="revTx" presStyleIdx="2" presStyleCnt="4">
        <dgm:presLayoutVars>
          <dgm:bulletEnabled val="1"/>
        </dgm:presLayoutVars>
      </dgm:prSet>
      <dgm:spPr/>
    </dgm:pt>
    <dgm:pt modelId="{4D1C6E40-EB0B-3747-BD96-B856930DC5E7}" type="pres">
      <dgm:prSet presAssocID="{20B6090C-445A-C645-AD5F-ED2A2195C33B}" presName="parentText" presStyleLbl="node1" presStyleIdx="3" presStyleCnt="4">
        <dgm:presLayoutVars>
          <dgm:chMax val="0"/>
          <dgm:bulletEnabled val="1"/>
        </dgm:presLayoutVars>
      </dgm:prSet>
      <dgm:spPr/>
    </dgm:pt>
    <dgm:pt modelId="{A17F402B-E93B-2042-8BAF-42D616998E01}" type="pres">
      <dgm:prSet presAssocID="{20B6090C-445A-C645-AD5F-ED2A2195C33B}" presName="childText" presStyleLbl="revTx" presStyleIdx="3" presStyleCnt="4">
        <dgm:presLayoutVars>
          <dgm:bulletEnabled val="1"/>
        </dgm:presLayoutVars>
      </dgm:prSet>
      <dgm:spPr/>
    </dgm:pt>
  </dgm:ptLst>
  <dgm:cxnLst>
    <dgm:cxn modelId="{B229310C-BF0E-9345-B330-B7C7FB8C5336}" type="presOf" srcId="{C57E015D-19C1-AC41-833B-63BA3B5A36B2}" destId="{C79913D9-56B3-574F-BBA4-C8AB4E1450A6}" srcOrd="0" destOrd="0" presId="urn:microsoft.com/office/officeart/2005/8/layout/vList2"/>
    <dgm:cxn modelId="{C8BF5714-518B-C349-A4B6-669EDB93F4E3}" type="presOf" srcId="{8497A93B-6DEC-C046-AFD9-D6AFD36F2C3D}" destId="{49DC38C2-B42D-2541-BBBA-059711613B9E}" srcOrd="0" destOrd="0" presId="urn:microsoft.com/office/officeart/2005/8/layout/vList2"/>
    <dgm:cxn modelId="{FFC32B15-DEE9-2347-8114-0E2A9D932983}" srcId="{20B6090C-445A-C645-AD5F-ED2A2195C33B}" destId="{3793B613-D6F5-6341-B1E6-9BE097C5A833}" srcOrd="0" destOrd="0" parTransId="{A44F456A-FAEE-E04A-A006-8CCBB6048653}" sibTransId="{952BF4C9-43A7-C046-BB25-F9BF254E3793}"/>
    <dgm:cxn modelId="{87D9C419-875B-9847-AF84-C840328356B3}" srcId="{8497A93B-6DEC-C046-AFD9-D6AFD36F2C3D}" destId="{C01EDDD0-27AE-F84B-A3D2-5E911DC67B8A}" srcOrd="0" destOrd="0" parTransId="{BEEE3872-B56D-2F48-BAFA-4F1D7F0D59C2}" sibTransId="{FA8FD1EA-58DF-8F49-93FE-0972347253B1}"/>
    <dgm:cxn modelId="{7C0BF425-1F2C-194B-9FC5-A1DF1B8092F8}" type="presOf" srcId="{2C601F18-6D4F-0E46-8D8A-E59718082A38}" destId="{1E766803-08AB-8043-96DB-9360EF9CA2BC}" srcOrd="0" destOrd="0" presId="urn:microsoft.com/office/officeart/2005/8/layout/vList2"/>
    <dgm:cxn modelId="{5961C53B-C113-B847-B8BE-18E93473ADEE}" type="presOf" srcId="{A1BBF8A1-71FB-B042-9502-867B37D7D94C}" destId="{FFC9CE5B-ED21-4B48-AC74-4A17CD6FADE2}" srcOrd="0" destOrd="0" presId="urn:microsoft.com/office/officeart/2005/8/layout/vList2"/>
    <dgm:cxn modelId="{2AE36E4F-7774-FD4A-88C3-413300F82E5A}" srcId="{C57E015D-19C1-AC41-833B-63BA3B5A36B2}" destId="{A1BBF8A1-71FB-B042-9502-867B37D7D94C}" srcOrd="0" destOrd="0" parTransId="{EAE6D86C-C78D-FC4A-9D0B-9EB829928442}" sibTransId="{846D632C-485B-6A4C-9F0E-676DC107627D}"/>
    <dgm:cxn modelId="{65DEFF83-FA29-4B4F-AC48-DDAAF5865EC1}" srcId="{27145503-0856-444B-86B1-6DECE0BAFD81}" destId="{2C601F18-6D4F-0E46-8D8A-E59718082A38}" srcOrd="0" destOrd="0" parTransId="{2024BF32-565B-6B45-B312-DBC291003AEC}" sibTransId="{BD61536A-49E2-B94E-8522-3D0B144513FD}"/>
    <dgm:cxn modelId="{0306E085-165D-D14D-B6A8-FF01810D933F}" srcId="{27145503-0856-444B-86B1-6DECE0BAFD81}" destId="{C57E015D-19C1-AC41-833B-63BA3B5A36B2}" srcOrd="1" destOrd="0" parTransId="{AD12FDFF-1B7B-F043-AB61-2B9886E2773F}" sibTransId="{95BF3681-EB64-F54A-A90E-C6823FC06F47}"/>
    <dgm:cxn modelId="{5650FD8D-5B43-EB40-B354-975E63835F00}" srcId="{2C601F18-6D4F-0E46-8D8A-E59718082A38}" destId="{D692E875-5800-8647-93F0-DB6E766FA405}" srcOrd="0" destOrd="0" parTransId="{1DE95384-4C09-AC42-8262-FC342D152651}" sibTransId="{46A62F88-02CA-FA47-9C28-C1EE2BDCDF48}"/>
    <dgm:cxn modelId="{1C8AA795-1BAC-F24F-BE6E-FB73890E49F9}" srcId="{27145503-0856-444B-86B1-6DECE0BAFD81}" destId="{20B6090C-445A-C645-AD5F-ED2A2195C33B}" srcOrd="3" destOrd="0" parTransId="{A2184035-56FB-A44A-941E-51E8276B36EF}" sibTransId="{7FB43A89-1CD7-6A47-95D6-417A8CDDE5AD}"/>
    <dgm:cxn modelId="{DD084798-119F-3F4D-9582-CBFFF7DEB8D8}" type="presOf" srcId="{20B6090C-445A-C645-AD5F-ED2A2195C33B}" destId="{4D1C6E40-EB0B-3747-BD96-B856930DC5E7}" srcOrd="0" destOrd="0" presId="urn:microsoft.com/office/officeart/2005/8/layout/vList2"/>
    <dgm:cxn modelId="{FCFEDCBD-AD4A-B242-AC1B-ECBFD94C4873}" type="presOf" srcId="{C01EDDD0-27AE-F84B-A3D2-5E911DC67B8A}" destId="{57AC3906-A7BE-EC4A-9CD7-F9621C69A730}" srcOrd="0" destOrd="0" presId="urn:microsoft.com/office/officeart/2005/8/layout/vList2"/>
    <dgm:cxn modelId="{0264CDCA-7366-5641-94D3-C77A015D196A}" type="presOf" srcId="{D692E875-5800-8647-93F0-DB6E766FA405}" destId="{0C5E36EB-6CCA-C541-AAB5-A25ED6E33D4B}" srcOrd="0" destOrd="0" presId="urn:microsoft.com/office/officeart/2005/8/layout/vList2"/>
    <dgm:cxn modelId="{0BA079CE-E605-AD47-886A-119EEA9FCEAA}" type="presOf" srcId="{3793B613-D6F5-6341-B1E6-9BE097C5A833}" destId="{A17F402B-E93B-2042-8BAF-42D616998E01}" srcOrd="0" destOrd="0" presId="urn:microsoft.com/office/officeart/2005/8/layout/vList2"/>
    <dgm:cxn modelId="{D88140D8-29E6-B943-9D6E-5E7E4E368E70}" srcId="{27145503-0856-444B-86B1-6DECE0BAFD81}" destId="{8497A93B-6DEC-C046-AFD9-D6AFD36F2C3D}" srcOrd="2" destOrd="0" parTransId="{7F485B7C-F881-C542-8A0F-16E574367AEE}" sibTransId="{33B213D8-FAAA-E348-A68B-61DC0D4A799C}"/>
    <dgm:cxn modelId="{CCA990E3-CDAD-CB48-98BD-AE23AC7E6137}" type="presOf" srcId="{27145503-0856-444B-86B1-6DECE0BAFD81}" destId="{A1765AE3-0ADA-C14C-8C44-B265D68A5223}" srcOrd="0" destOrd="0" presId="urn:microsoft.com/office/officeart/2005/8/layout/vList2"/>
    <dgm:cxn modelId="{8E00BB16-38B9-5D48-92DC-0DF0F3601B9D}" type="presParOf" srcId="{A1765AE3-0ADA-C14C-8C44-B265D68A5223}" destId="{1E766803-08AB-8043-96DB-9360EF9CA2BC}" srcOrd="0" destOrd="0" presId="urn:microsoft.com/office/officeart/2005/8/layout/vList2"/>
    <dgm:cxn modelId="{5E5246EF-0A68-6B4C-93E1-C62B1B68C831}" type="presParOf" srcId="{A1765AE3-0ADA-C14C-8C44-B265D68A5223}" destId="{0C5E36EB-6CCA-C541-AAB5-A25ED6E33D4B}" srcOrd="1" destOrd="0" presId="urn:microsoft.com/office/officeart/2005/8/layout/vList2"/>
    <dgm:cxn modelId="{255FC9D4-A472-2341-BDAB-E9E57C8F5714}" type="presParOf" srcId="{A1765AE3-0ADA-C14C-8C44-B265D68A5223}" destId="{C79913D9-56B3-574F-BBA4-C8AB4E1450A6}" srcOrd="2" destOrd="0" presId="urn:microsoft.com/office/officeart/2005/8/layout/vList2"/>
    <dgm:cxn modelId="{1F624601-B071-034D-9087-DA34E34871DE}" type="presParOf" srcId="{A1765AE3-0ADA-C14C-8C44-B265D68A5223}" destId="{FFC9CE5B-ED21-4B48-AC74-4A17CD6FADE2}" srcOrd="3" destOrd="0" presId="urn:microsoft.com/office/officeart/2005/8/layout/vList2"/>
    <dgm:cxn modelId="{9FC8D9B5-3699-0D4E-A62C-609D18625C27}" type="presParOf" srcId="{A1765AE3-0ADA-C14C-8C44-B265D68A5223}" destId="{49DC38C2-B42D-2541-BBBA-059711613B9E}" srcOrd="4" destOrd="0" presId="urn:microsoft.com/office/officeart/2005/8/layout/vList2"/>
    <dgm:cxn modelId="{7756E25D-C610-3547-AAFD-7F2F8D176AE8}" type="presParOf" srcId="{A1765AE3-0ADA-C14C-8C44-B265D68A5223}" destId="{57AC3906-A7BE-EC4A-9CD7-F9621C69A730}" srcOrd="5" destOrd="0" presId="urn:microsoft.com/office/officeart/2005/8/layout/vList2"/>
    <dgm:cxn modelId="{913746E0-B42B-1549-B41B-4AFDCC757B17}" type="presParOf" srcId="{A1765AE3-0ADA-C14C-8C44-B265D68A5223}" destId="{4D1C6E40-EB0B-3747-BD96-B856930DC5E7}" srcOrd="6" destOrd="0" presId="urn:microsoft.com/office/officeart/2005/8/layout/vList2"/>
    <dgm:cxn modelId="{1418C7A0-2BC0-6E44-A749-396BC0EC3ADF}" type="presParOf" srcId="{A1765AE3-0ADA-C14C-8C44-B265D68A5223}" destId="{A17F402B-E93B-2042-8BAF-42D616998E01}"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7C3FF0-8195-5040-A97D-A1ACE923F05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271BD53F-466E-DC46-8AC7-D43C07D1B2F6}">
      <dgm:prSet custT="1"/>
      <dgm:spPr/>
      <dgm:t>
        <a:bodyPr/>
        <a:lstStyle/>
        <a:p>
          <a:r>
            <a:rPr lang="es-CO" sz="2000"/>
            <a:t>Capacidad o posibilidad que tengan las personas para delimitar las jornadas de trabajo.</a:t>
          </a:r>
        </a:p>
      </dgm:t>
    </dgm:pt>
    <dgm:pt modelId="{2037DC09-9B68-CF4D-985F-3DA72257AF73}" type="parTrans" cxnId="{E8A769CD-B3F0-5545-A140-1CB616AC7B5D}">
      <dgm:prSet/>
      <dgm:spPr/>
      <dgm:t>
        <a:bodyPr/>
        <a:lstStyle/>
        <a:p>
          <a:endParaRPr lang="es-ES" sz="2000"/>
        </a:p>
      </dgm:t>
    </dgm:pt>
    <dgm:pt modelId="{4A076CA0-DD82-BF46-A710-0C075E6C0542}" type="sibTrans" cxnId="{E8A769CD-B3F0-5545-A140-1CB616AC7B5D}">
      <dgm:prSet/>
      <dgm:spPr/>
      <dgm:t>
        <a:bodyPr/>
        <a:lstStyle/>
        <a:p>
          <a:endParaRPr lang="es-ES" sz="2000"/>
        </a:p>
      </dgm:t>
    </dgm:pt>
    <dgm:pt modelId="{0F0566B8-4F38-734B-B1C7-5C851F7CDA43}">
      <dgm:prSet custT="1"/>
      <dgm:spPr/>
      <dgm:t>
        <a:bodyPr/>
        <a:lstStyle/>
        <a:p>
          <a:r>
            <a:rPr lang="es-CO" sz="2000" dirty="0"/>
            <a:t>Trabajo tanto entre semana como los fines de semana, </a:t>
          </a:r>
          <a:r>
            <a:rPr lang="es-CO" sz="2000" dirty="0">
              <a:solidFill>
                <a:srgbClr val="FF0000"/>
              </a:solidFill>
            </a:rPr>
            <a:t>en </a:t>
          </a:r>
          <a:r>
            <a:rPr lang="es-CO" sz="2000" b="1" dirty="0">
              <a:solidFill>
                <a:srgbClr val="FF0000"/>
              </a:solidFill>
            </a:rPr>
            <a:t>promedio 12 horas </a:t>
          </a:r>
          <a:r>
            <a:rPr lang="es-CO" sz="2000" dirty="0"/>
            <a:t>al día (Lenguita, 2005). </a:t>
          </a:r>
        </a:p>
      </dgm:t>
    </dgm:pt>
    <dgm:pt modelId="{05A23F53-9EDA-8D42-95E3-ECF45256AEB9}" type="parTrans" cxnId="{25DCAFDD-1352-AD46-A524-4E10C796AC0A}">
      <dgm:prSet/>
      <dgm:spPr/>
      <dgm:t>
        <a:bodyPr/>
        <a:lstStyle/>
        <a:p>
          <a:endParaRPr lang="es-ES" sz="2000"/>
        </a:p>
      </dgm:t>
    </dgm:pt>
    <dgm:pt modelId="{1C7B18C7-42E0-2C4B-A813-8C3E789DE453}" type="sibTrans" cxnId="{25DCAFDD-1352-AD46-A524-4E10C796AC0A}">
      <dgm:prSet/>
      <dgm:spPr/>
      <dgm:t>
        <a:bodyPr/>
        <a:lstStyle/>
        <a:p>
          <a:endParaRPr lang="es-ES" sz="2000"/>
        </a:p>
      </dgm:t>
    </dgm:pt>
    <dgm:pt modelId="{BEE35C61-5A87-E44C-B25C-E5B98EA99B35}">
      <dgm:prSet custT="1"/>
      <dgm:spPr/>
      <dgm:t>
        <a:bodyPr/>
        <a:lstStyle/>
        <a:p>
          <a:r>
            <a:rPr lang="es-CO" sz="2000" dirty="0"/>
            <a:t>Los teletrabajadores refieren </a:t>
          </a:r>
          <a:r>
            <a:rPr lang="es-CO" sz="2000" b="1" dirty="0">
              <a:solidFill>
                <a:srgbClr val="FF0000"/>
              </a:solidFill>
            </a:rPr>
            <a:t>sobrecarga de actividades durante el día y la noche</a:t>
          </a:r>
          <a:r>
            <a:rPr lang="es-CO" sz="2000" dirty="0"/>
            <a:t>, derivado de un mal uso de la autonomía en cuanto al manejo del tiempo. Gálvez y Pérez (2004).</a:t>
          </a:r>
        </a:p>
      </dgm:t>
    </dgm:pt>
    <dgm:pt modelId="{793F7C12-07EB-ED46-BF79-0E9AE7476A6A}" type="parTrans" cxnId="{4849ADBB-36EE-8448-9432-4DB9428D78AA}">
      <dgm:prSet/>
      <dgm:spPr/>
      <dgm:t>
        <a:bodyPr/>
        <a:lstStyle/>
        <a:p>
          <a:endParaRPr lang="es-ES" sz="2000"/>
        </a:p>
      </dgm:t>
    </dgm:pt>
    <dgm:pt modelId="{BC5BD05C-5127-BC40-882E-0F36752664E4}" type="sibTrans" cxnId="{4849ADBB-36EE-8448-9432-4DB9428D78AA}">
      <dgm:prSet/>
      <dgm:spPr/>
      <dgm:t>
        <a:bodyPr/>
        <a:lstStyle/>
        <a:p>
          <a:endParaRPr lang="es-ES" sz="2000"/>
        </a:p>
      </dgm:t>
    </dgm:pt>
    <dgm:pt modelId="{B38E5463-9715-DA4D-BC23-CC1DE7C14EA5}">
      <dgm:prSet custT="1"/>
      <dgm:spPr/>
      <dgm:t>
        <a:bodyPr/>
        <a:lstStyle/>
        <a:p>
          <a:r>
            <a:rPr lang="es-CO" sz="2000" dirty="0"/>
            <a:t>Personas que trabajan desde su hogares tienden a </a:t>
          </a:r>
          <a:r>
            <a:rPr lang="es-CO" sz="2000" b="1" dirty="0">
              <a:solidFill>
                <a:srgbClr val="FF0000"/>
              </a:solidFill>
            </a:rPr>
            <a:t>alargar sus jornadas de trabajo </a:t>
          </a:r>
          <a:r>
            <a:rPr lang="es-CO" sz="2000" dirty="0"/>
            <a:t>entre un </a:t>
          </a:r>
          <a:r>
            <a:rPr lang="es-CO" sz="2000" b="1" dirty="0">
              <a:solidFill>
                <a:srgbClr val="FF0000"/>
              </a:solidFill>
            </a:rPr>
            <a:t>10% y 20%. </a:t>
          </a:r>
          <a:r>
            <a:rPr lang="es-CO" sz="2000" dirty="0"/>
            <a:t>por un “sentimiento de culpa” -mejores condiciones y evitar tiempo de desplazamiento. Metger y Cleach (Gálvez y Pérez, 2008).</a:t>
          </a:r>
        </a:p>
      </dgm:t>
    </dgm:pt>
    <dgm:pt modelId="{3B59864E-52C9-7744-A94C-5B676F94C7BB}" type="parTrans" cxnId="{546B4A76-7768-FF44-85A6-0A7F1A3E51D7}">
      <dgm:prSet/>
      <dgm:spPr/>
      <dgm:t>
        <a:bodyPr/>
        <a:lstStyle/>
        <a:p>
          <a:endParaRPr lang="es-ES" sz="2000"/>
        </a:p>
      </dgm:t>
    </dgm:pt>
    <dgm:pt modelId="{37009B2D-3EFF-E34F-9552-6CBAB6B534F1}" type="sibTrans" cxnId="{546B4A76-7768-FF44-85A6-0A7F1A3E51D7}">
      <dgm:prSet/>
      <dgm:spPr/>
      <dgm:t>
        <a:bodyPr/>
        <a:lstStyle/>
        <a:p>
          <a:endParaRPr lang="es-ES" sz="2000"/>
        </a:p>
      </dgm:t>
    </dgm:pt>
    <dgm:pt modelId="{77E22413-DE9D-B84F-893B-AC4E9FE1263D}">
      <dgm:prSet custT="1"/>
      <dgm:spPr/>
      <dgm:t>
        <a:bodyPr/>
        <a:lstStyle/>
        <a:p>
          <a:r>
            <a:rPr lang="es-CO" sz="2000" b="1" dirty="0">
              <a:solidFill>
                <a:srgbClr val="FF0000"/>
              </a:solidFill>
            </a:rPr>
            <a:t>Aislamiento social</a:t>
          </a:r>
          <a:r>
            <a:rPr lang="es-CO" sz="2000" dirty="0"/>
            <a:t>, por la ausencia del contacto con otros compañeros de trabajo. Pérez, Martínez, Abella y Vela (2007)</a:t>
          </a:r>
        </a:p>
      </dgm:t>
    </dgm:pt>
    <dgm:pt modelId="{7589567A-0406-604A-80AC-8987B6ADBF9F}" type="parTrans" cxnId="{FE94E594-5BA7-4741-9712-9A34935AD851}">
      <dgm:prSet/>
      <dgm:spPr/>
      <dgm:t>
        <a:bodyPr/>
        <a:lstStyle/>
        <a:p>
          <a:endParaRPr lang="es-ES" sz="2000"/>
        </a:p>
      </dgm:t>
    </dgm:pt>
    <dgm:pt modelId="{C59FD319-EDA7-B546-ABB8-267E60399AF9}" type="sibTrans" cxnId="{FE94E594-5BA7-4741-9712-9A34935AD851}">
      <dgm:prSet/>
      <dgm:spPr/>
      <dgm:t>
        <a:bodyPr/>
        <a:lstStyle/>
        <a:p>
          <a:endParaRPr lang="es-ES" sz="2000"/>
        </a:p>
      </dgm:t>
    </dgm:pt>
    <dgm:pt modelId="{BD09B926-F21F-4D45-BAF2-005FC1CF5CD4}">
      <dgm:prSet custT="1"/>
      <dgm:spPr/>
      <dgm:t>
        <a:bodyPr/>
        <a:lstStyle/>
        <a:p>
          <a:r>
            <a:rPr lang="es-CO" sz="2000" dirty="0"/>
            <a:t>Percepción de </a:t>
          </a:r>
          <a:r>
            <a:rPr lang="es-CO" sz="2000" b="1" dirty="0">
              <a:solidFill>
                <a:srgbClr val="FF0000"/>
              </a:solidFill>
            </a:rPr>
            <a:t>“soledad” </a:t>
          </a:r>
          <a:r>
            <a:rPr lang="es-CO" sz="2000" dirty="0"/>
            <a:t>afectación depende del perfil de personalidad - características de personalidad y recursos emocionales adecuados, para aislamiento y poco contacto social (Alonso y Cifrel, 2002).</a:t>
          </a:r>
        </a:p>
      </dgm:t>
    </dgm:pt>
    <dgm:pt modelId="{D3324B33-18B5-4E4B-803C-9A8A146DFD09}" type="parTrans" cxnId="{9E2CD05B-A3D2-C04B-A97F-F288B525E1AC}">
      <dgm:prSet/>
      <dgm:spPr/>
      <dgm:t>
        <a:bodyPr/>
        <a:lstStyle/>
        <a:p>
          <a:endParaRPr lang="es-ES" sz="2000"/>
        </a:p>
      </dgm:t>
    </dgm:pt>
    <dgm:pt modelId="{5DB5D718-0976-A844-8A4F-6A1DF061B645}" type="sibTrans" cxnId="{9E2CD05B-A3D2-C04B-A97F-F288B525E1AC}">
      <dgm:prSet/>
      <dgm:spPr/>
      <dgm:t>
        <a:bodyPr/>
        <a:lstStyle/>
        <a:p>
          <a:endParaRPr lang="es-ES" sz="2000"/>
        </a:p>
      </dgm:t>
    </dgm:pt>
    <dgm:pt modelId="{61846B17-02AC-FD42-B9D6-8EC5BE3C2413}" type="pres">
      <dgm:prSet presAssocID="{BF7C3FF0-8195-5040-A97D-A1ACE923F057}" presName="linear" presStyleCnt="0">
        <dgm:presLayoutVars>
          <dgm:dir/>
          <dgm:resizeHandles val="exact"/>
        </dgm:presLayoutVars>
      </dgm:prSet>
      <dgm:spPr/>
    </dgm:pt>
    <dgm:pt modelId="{14FA3CFF-8245-4D43-9685-388EA8F4EA4B}" type="pres">
      <dgm:prSet presAssocID="{271BD53F-466E-DC46-8AC7-D43C07D1B2F6}" presName="comp" presStyleCnt="0"/>
      <dgm:spPr/>
    </dgm:pt>
    <dgm:pt modelId="{20DA458C-080D-F548-8626-FABFA2E59EFC}" type="pres">
      <dgm:prSet presAssocID="{271BD53F-466E-DC46-8AC7-D43C07D1B2F6}" presName="box" presStyleLbl="node1" presStyleIdx="0" presStyleCnt="6"/>
      <dgm:spPr/>
    </dgm:pt>
    <dgm:pt modelId="{1194489E-F60D-F145-B395-249E9887C738}" type="pres">
      <dgm:prSet presAssocID="{271BD53F-466E-DC46-8AC7-D43C07D1B2F6}" presName="img" presStyleLbl="fgImgPlace1" presStyleIdx="0" presStyleCnt="6"/>
      <dgm:spPr>
        <a:blipFill rotWithShape="1">
          <a:blip xmlns:r="http://schemas.openxmlformats.org/officeDocument/2006/relationships" r:embed="rId1"/>
          <a:srcRect/>
          <a:stretch>
            <a:fillRect t="-55000" b="-55000"/>
          </a:stretch>
        </a:blipFill>
      </dgm:spPr>
    </dgm:pt>
    <dgm:pt modelId="{4F62AC28-5F58-0445-815D-74576C161192}" type="pres">
      <dgm:prSet presAssocID="{271BD53F-466E-DC46-8AC7-D43C07D1B2F6}" presName="text" presStyleLbl="node1" presStyleIdx="0" presStyleCnt="6">
        <dgm:presLayoutVars>
          <dgm:bulletEnabled val="1"/>
        </dgm:presLayoutVars>
      </dgm:prSet>
      <dgm:spPr/>
    </dgm:pt>
    <dgm:pt modelId="{816DCC9B-6D8C-144E-BBA7-5E889C498D40}" type="pres">
      <dgm:prSet presAssocID="{4A076CA0-DD82-BF46-A710-0C075E6C0542}" presName="spacer" presStyleCnt="0"/>
      <dgm:spPr/>
    </dgm:pt>
    <dgm:pt modelId="{88127E04-820B-B04B-B9E0-4C0DEA13BD50}" type="pres">
      <dgm:prSet presAssocID="{0F0566B8-4F38-734B-B1C7-5C851F7CDA43}" presName="comp" presStyleCnt="0"/>
      <dgm:spPr/>
    </dgm:pt>
    <dgm:pt modelId="{86783C2A-8770-CA44-ABE1-7727BA74BDE7}" type="pres">
      <dgm:prSet presAssocID="{0F0566B8-4F38-734B-B1C7-5C851F7CDA43}" presName="box" presStyleLbl="node1" presStyleIdx="1" presStyleCnt="6"/>
      <dgm:spPr/>
    </dgm:pt>
    <dgm:pt modelId="{29826608-47D9-8B48-A4FC-51ECDD3F24E6}" type="pres">
      <dgm:prSet presAssocID="{0F0566B8-4F38-734B-B1C7-5C851F7CDA43}" presName="img" presStyleLbl="fgImgPlace1" presStyleIdx="1" presStyleCnt="6"/>
      <dgm:spPr>
        <a:blipFill rotWithShape="1">
          <a:blip xmlns:r="http://schemas.openxmlformats.org/officeDocument/2006/relationships" r:embed="rId2"/>
          <a:srcRect/>
          <a:stretch>
            <a:fillRect t="-44000" b="-44000"/>
          </a:stretch>
        </a:blipFill>
      </dgm:spPr>
    </dgm:pt>
    <dgm:pt modelId="{59C71EC6-9BCA-BF4E-AD76-2B07D516A163}" type="pres">
      <dgm:prSet presAssocID="{0F0566B8-4F38-734B-B1C7-5C851F7CDA43}" presName="text" presStyleLbl="node1" presStyleIdx="1" presStyleCnt="6">
        <dgm:presLayoutVars>
          <dgm:bulletEnabled val="1"/>
        </dgm:presLayoutVars>
      </dgm:prSet>
      <dgm:spPr/>
    </dgm:pt>
    <dgm:pt modelId="{FAD2CA28-7678-4F41-9366-2493BB2DDC24}" type="pres">
      <dgm:prSet presAssocID="{1C7B18C7-42E0-2C4B-A813-8C3E789DE453}" presName="spacer" presStyleCnt="0"/>
      <dgm:spPr/>
    </dgm:pt>
    <dgm:pt modelId="{C8A56664-2E67-3041-9573-39B6AAC89B85}" type="pres">
      <dgm:prSet presAssocID="{BEE35C61-5A87-E44C-B25C-E5B98EA99B35}" presName="comp" presStyleCnt="0"/>
      <dgm:spPr/>
    </dgm:pt>
    <dgm:pt modelId="{721B402E-66A6-F14B-86FD-FA91250D8596}" type="pres">
      <dgm:prSet presAssocID="{BEE35C61-5A87-E44C-B25C-E5B98EA99B35}" presName="box" presStyleLbl="node1" presStyleIdx="2" presStyleCnt="6"/>
      <dgm:spPr/>
    </dgm:pt>
    <dgm:pt modelId="{4F23D9E3-7917-E544-94E1-9FD7D60E3451}" type="pres">
      <dgm:prSet presAssocID="{BEE35C61-5A87-E44C-B25C-E5B98EA99B35}" presName="img" presStyleLbl="fgImgPlace1" presStyleIdx="2" presStyleCnt="6"/>
      <dgm:spPr>
        <a:blipFill rotWithShape="1">
          <a:blip xmlns:r="http://schemas.openxmlformats.org/officeDocument/2006/relationships" r:embed="rId3"/>
          <a:srcRect/>
          <a:stretch>
            <a:fillRect t="-61000" b="-61000"/>
          </a:stretch>
        </a:blipFill>
      </dgm:spPr>
    </dgm:pt>
    <dgm:pt modelId="{403C306C-87AA-CB45-92F1-A8C15631BABF}" type="pres">
      <dgm:prSet presAssocID="{BEE35C61-5A87-E44C-B25C-E5B98EA99B35}" presName="text" presStyleLbl="node1" presStyleIdx="2" presStyleCnt="6">
        <dgm:presLayoutVars>
          <dgm:bulletEnabled val="1"/>
        </dgm:presLayoutVars>
      </dgm:prSet>
      <dgm:spPr/>
    </dgm:pt>
    <dgm:pt modelId="{E00684F6-12DD-204F-A582-CEB281C461DF}" type="pres">
      <dgm:prSet presAssocID="{BC5BD05C-5127-BC40-882E-0F36752664E4}" presName="spacer" presStyleCnt="0"/>
      <dgm:spPr/>
    </dgm:pt>
    <dgm:pt modelId="{CEF95B17-7676-0A48-B6EA-F465736A4689}" type="pres">
      <dgm:prSet presAssocID="{B38E5463-9715-DA4D-BC23-CC1DE7C14EA5}" presName="comp" presStyleCnt="0"/>
      <dgm:spPr/>
    </dgm:pt>
    <dgm:pt modelId="{439BBA0E-2A2C-694A-B021-DD972156353A}" type="pres">
      <dgm:prSet presAssocID="{B38E5463-9715-DA4D-BC23-CC1DE7C14EA5}" presName="box" presStyleLbl="node1" presStyleIdx="3" presStyleCnt="6"/>
      <dgm:spPr/>
    </dgm:pt>
    <dgm:pt modelId="{90278C44-B3B3-5D49-A4F4-29E820C71C07}" type="pres">
      <dgm:prSet presAssocID="{B38E5463-9715-DA4D-BC23-CC1DE7C14EA5}" presName="img" presStyleLbl="fgImgPlace1" presStyleIdx="3" presStyleCnt="6"/>
      <dgm:spPr>
        <a:blipFill rotWithShape="1">
          <a:blip xmlns:r="http://schemas.openxmlformats.org/officeDocument/2006/relationships" r:embed="rId4"/>
          <a:srcRect/>
          <a:stretch>
            <a:fillRect t="-13000" b="-13000"/>
          </a:stretch>
        </a:blipFill>
      </dgm:spPr>
    </dgm:pt>
    <dgm:pt modelId="{6D06CFDB-0D7B-354B-8768-FA3B8073A53C}" type="pres">
      <dgm:prSet presAssocID="{B38E5463-9715-DA4D-BC23-CC1DE7C14EA5}" presName="text" presStyleLbl="node1" presStyleIdx="3" presStyleCnt="6">
        <dgm:presLayoutVars>
          <dgm:bulletEnabled val="1"/>
        </dgm:presLayoutVars>
      </dgm:prSet>
      <dgm:spPr/>
    </dgm:pt>
    <dgm:pt modelId="{77B08C57-E7C0-0A47-A63E-B30B0D20C979}" type="pres">
      <dgm:prSet presAssocID="{37009B2D-3EFF-E34F-9552-6CBAB6B534F1}" presName="spacer" presStyleCnt="0"/>
      <dgm:spPr/>
    </dgm:pt>
    <dgm:pt modelId="{8528D101-E194-2348-B1EF-A780675A7E5A}" type="pres">
      <dgm:prSet presAssocID="{77E22413-DE9D-B84F-893B-AC4E9FE1263D}" presName="comp" presStyleCnt="0"/>
      <dgm:spPr/>
    </dgm:pt>
    <dgm:pt modelId="{C3AC4609-F405-6E4F-A600-41039D532897}" type="pres">
      <dgm:prSet presAssocID="{77E22413-DE9D-B84F-893B-AC4E9FE1263D}" presName="box" presStyleLbl="node1" presStyleIdx="4" presStyleCnt="6"/>
      <dgm:spPr/>
    </dgm:pt>
    <dgm:pt modelId="{B0B69C46-01EF-0E46-ABD9-41DFF66B7889}" type="pres">
      <dgm:prSet presAssocID="{77E22413-DE9D-B84F-893B-AC4E9FE1263D}" presName="img" presStyleLbl="fgImgPlace1" presStyleIdx="4" presStyleCnt="6"/>
      <dgm:spPr>
        <a:blipFill rotWithShape="1">
          <a:blip xmlns:r="http://schemas.openxmlformats.org/officeDocument/2006/relationships" r:embed="rId5"/>
          <a:srcRect/>
          <a:stretch>
            <a:fillRect t="-44000" b="-44000"/>
          </a:stretch>
        </a:blipFill>
      </dgm:spPr>
    </dgm:pt>
    <dgm:pt modelId="{FEC88817-6A7E-3642-B637-91F1CA9A49F1}" type="pres">
      <dgm:prSet presAssocID="{77E22413-DE9D-B84F-893B-AC4E9FE1263D}" presName="text" presStyleLbl="node1" presStyleIdx="4" presStyleCnt="6">
        <dgm:presLayoutVars>
          <dgm:bulletEnabled val="1"/>
        </dgm:presLayoutVars>
      </dgm:prSet>
      <dgm:spPr/>
    </dgm:pt>
    <dgm:pt modelId="{4BD922DB-F6ED-CA42-963D-7C9107E433CB}" type="pres">
      <dgm:prSet presAssocID="{C59FD319-EDA7-B546-ABB8-267E60399AF9}" presName="spacer" presStyleCnt="0"/>
      <dgm:spPr/>
    </dgm:pt>
    <dgm:pt modelId="{A8F22538-C83D-5F42-A537-B9438EB8B6BE}" type="pres">
      <dgm:prSet presAssocID="{BD09B926-F21F-4D45-BAF2-005FC1CF5CD4}" presName="comp" presStyleCnt="0"/>
      <dgm:spPr/>
    </dgm:pt>
    <dgm:pt modelId="{7E6DEFC4-CD24-E745-9721-E65721191C7C}" type="pres">
      <dgm:prSet presAssocID="{BD09B926-F21F-4D45-BAF2-005FC1CF5CD4}" presName="box" presStyleLbl="node1" presStyleIdx="5" presStyleCnt="6"/>
      <dgm:spPr/>
    </dgm:pt>
    <dgm:pt modelId="{18ED424A-ED1D-F44A-9FE6-F96E0E94ECC4}" type="pres">
      <dgm:prSet presAssocID="{BD09B926-F21F-4D45-BAF2-005FC1CF5CD4}" presName="img" presStyleLbl="fgImgPlace1" presStyleIdx="5" presStyleCnt="6" custLinFactNeighborY="4233"/>
      <dgm:spPr>
        <a:blipFill rotWithShape="1">
          <a:blip xmlns:r="http://schemas.openxmlformats.org/officeDocument/2006/relationships" r:embed="rId6"/>
          <a:srcRect/>
          <a:stretch>
            <a:fillRect t="-44000" b="-44000"/>
          </a:stretch>
        </a:blipFill>
      </dgm:spPr>
    </dgm:pt>
    <dgm:pt modelId="{E084FF32-65B2-7B48-8E35-C6A3AB7BF0B7}" type="pres">
      <dgm:prSet presAssocID="{BD09B926-F21F-4D45-BAF2-005FC1CF5CD4}" presName="text" presStyleLbl="node1" presStyleIdx="5" presStyleCnt="6">
        <dgm:presLayoutVars>
          <dgm:bulletEnabled val="1"/>
        </dgm:presLayoutVars>
      </dgm:prSet>
      <dgm:spPr/>
    </dgm:pt>
  </dgm:ptLst>
  <dgm:cxnLst>
    <dgm:cxn modelId="{5D3A2302-8F26-AF47-999E-D98E07DCE1E2}" type="presOf" srcId="{271BD53F-466E-DC46-8AC7-D43C07D1B2F6}" destId="{4F62AC28-5F58-0445-815D-74576C161192}" srcOrd="1" destOrd="0" presId="urn:microsoft.com/office/officeart/2005/8/layout/vList4"/>
    <dgm:cxn modelId="{77720047-9577-584E-8E39-61A7968A571E}" type="presOf" srcId="{BD09B926-F21F-4D45-BAF2-005FC1CF5CD4}" destId="{E084FF32-65B2-7B48-8E35-C6A3AB7BF0B7}" srcOrd="1" destOrd="0" presId="urn:microsoft.com/office/officeart/2005/8/layout/vList4"/>
    <dgm:cxn modelId="{04DCCA49-4CA8-1A44-912A-1395322E4603}" type="presOf" srcId="{BEE35C61-5A87-E44C-B25C-E5B98EA99B35}" destId="{721B402E-66A6-F14B-86FD-FA91250D8596}" srcOrd="0" destOrd="0" presId="urn:microsoft.com/office/officeart/2005/8/layout/vList4"/>
    <dgm:cxn modelId="{2E431B4A-FE1A-5847-B6F6-FC5EE9BA87D5}" type="presOf" srcId="{271BD53F-466E-DC46-8AC7-D43C07D1B2F6}" destId="{20DA458C-080D-F548-8626-FABFA2E59EFC}" srcOrd="0" destOrd="0" presId="urn:microsoft.com/office/officeart/2005/8/layout/vList4"/>
    <dgm:cxn modelId="{6E829E50-5938-4347-8602-C9202F32EE88}" type="presOf" srcId="{BEE35C61-5A87-E44C-B25C-E5B98EA99B35}" destId="{403C306C-87AA-CB45-92F1-A8C15631BABF}" srcOrd="1" destOrd="0" presId="urn:microsoft.com/office/officeart/2005/8/layout/vList4"/>
    <dgm:cxn modelId="{9E2CD05B-A3D2-C04B-A97F-F288B525E1AC}" srcId="{BF7C3FF0-8195-5040-A97D-A1ACE923F057}" destId="{BD09B926-F21F-4D45-BAF2-005FC1CF5CD4}" srcOrd="5" destOrd="0" parTransId="{D3324B33-18B5-4E4B-803C-9A8A146DFD09}" sibTransId="{5DB5D718-0976-A844-8A4F-6A1DF061B645}"/>
    <dgm:cxn modelId="{C9EC5B68-7EE5-134C-AFAE-3C8C0D86537B}" type="presOf" srcId="{0F0566B8-4F38-734B-B1C7-5C851F7CDA43}" destId="{59C71EC6-9BCA-BF4E-AD76-2B07D516A163}" srcOrd="1" destOrd="0" presId="urn:microsoft.com/office/officeart/2005/8/layout/vList4"/>
    <dgm:cxn modelId="{6622B56C-76CB-904B-874E-C92C537067C5}" type="presOf" srcId="{B38E5463-9715-DA4D-BC23-CC1DE7C14EA5}" destId="{6D06CFDB-0D7B-354B-8768-FA3B8073A53C}" srcOrd="1" destOrd="0" presId="urn:microsoft.com/office/officeart/2005/8/layout/vList4"/>
    <dgm:cxn modelId="{546B4A76-7768-FF44-85A6-0A7F1A3E51D7}" srcId="{BF7C3FF0-8195-5040-A97D-A1ACE923F057}" destId="{B38E5463-9715-DA4D-BC23-CC1DE7C14EA5}" srcOrd="3" destOrd="0" parTransId="{3B59864E-52C9-7744-A94C-5B676F94C7BB}" sibTransId="{37009B2D-3EFF-E34F-9552-6CBAB6B534F1}"/>
    <dgm:cxn modelId="{D5E5B881-EEA4-1243-8CC3-23D1BD40A8D6}" type="presOf" srcId="{B38E5463-9715-DA4D-BC23-CC1DE7C14EA5}" destId="{439BBA0E-2A2C-694A-B021-DD972156353A}" srcOrd="0" destOrd="0" presId="urn:microsoft.com/office/officeart/2005/8/layout/vList4"/>
    <dgm:cxn modelId="{4429EE85-AAF4-154D-AAAE-BD1775129CD2}" type="presOf" srcId="{BD09B926-F21F-4D45-BAF2-005FC1CF5CD4}" destId="{7E6DEFC4-CD24-E745-9721-E65721191C7C}" srcOrd="0" destOrd="0" presId="urn:microsoft.com/office/officeart/2005/8/layout/vList4"/>
    <dgm:cxn modelId="{7B3FD388-47DE-BB41-B831-5AA01B2B18ED}" type="presOf" srcId="{77E22413-DE9D-B84F-893B-AC4E9FE1263D}" destId="{C3AC4609-F405-6E4F-A600-41039D532897}" srcOrd="0" destOrd="0" presId="urn:microsoft.com/office/officeart/2005/8/layout/vList4"/>
    <dgm:cxn modelId="{FE94E594-5BA7-4741-9712-9A34935AD851}" srcId="{BF7C3FF0-8195-5040-A97D-A1ACE923F057}" destId="{77E22413-DE9D-B84F-893B-AC4E9FE1263D}" srcOrd="4" destOrd="0" parTransId="{7589567A-0406-604A-80AC-8987B6ADBF9F}" sibTransId="{C59FD319-EDA7-B546-ABB8-267E60399AF9}"/>
    <dgm:cxn modelId="{4849ADBB-36EE-8448-9432-4DB9428D78AA}" srcId="{BF7C3FF0-8195-5040-A97D-A1ACE923F057}" destId="{BEE35C61-5A87-E44C-B25C-E5B98EA99B35}" srcOrd="2" destOrd="0" parTransId="{793F7C12-07EB-ED46-BF79-0E9AE7476A6A}" sibTransId="{BC5BD05C-5127-BC40-882E-0F36752664E4}"/>
    <dgm:cxn modelId="{75DA5AC0-B986-FD42-95A5-54EDC283D1B7}" type="presOf" srcId="{BF7C3FF0-8195-5040-A97D-A1ACE923F057}" destId="{61846B17-02AC-FD42-B9D6-8EC5BE3C2413}" srcOrd="0" destOrd="0" presId="urn:microsoft.com/office/officeart/2005/8/layout/vList4"/>
    <dgm:cxn modelId="{F8DE93CC-CB86-9D4B-A07E-E87087756202}" type="presOf" srcId="{0F0566B8-4F38-734B-B1C7-5C851F7CDA43}" destId="{86783C2A-8770-CA44-ABE1-7727BA74BDE7}" srcOrd="0" destOrd="0" presId="urn:microsoft.com/office/officeart/2005/8/layout/vList4"/>
    <dgm:cxn modelId="{E8A769CD-B3F0-5545-A140-1CB616AC7B5D}" srcId="{BF7C3FF0-8195-5040-A97D-A1ACE923F057}" destId="{271BD53F-466E-DC46-8AC7-D43C07D1B2F6}" srcOrd="0" destOrd="0" parTransId="{2037DC09-9B68-CF4D-985F-3DA72257AF73}" sibTransId="{4A076CA0-DD82-BF46-A710-0C075E6C0542}"/>
    <dgm:cxn modelId="{25DCAFDD-1352-AD46-A524-4E10C796AC0A}" srcId="{BF7C3FF0-8195-5040-A97D-A1ACE923F057}" destId="{0F0566B8-4F38-734B-B1C7-5C851F7CDA43}" srcOrd="1" destOrd="0" parTransId="{05A23F53-9EDA-8D42-95E3-ECF45256AEB9}" sibTransId="{1C7B18C7-42E0-2C4B-A813-8C3E789DE453}"/>
    <dgm:cxn modelId="{BE180FF1-563C-9D4A-B843-CFE1579A76F9}" type="presOf" srcId="{77E22413-DE9D-B84F-893B-AC4E9FE1263D}" destId="{FEC88817-6A7E-3642-B637-91F1CA9A49F1}" srcOrd="1" destOrd="0" presId="urn:microsoft.com/office/officeart/2005/8/layout/vList4"/>
    <dgm:cxn modelId="{5B4ADF98-A9F5-7440-8074-84AA185CA8B1}" type="presParOf" srcId="{61846B17-02AC-FD42-B9D6-8EC5BE3C2413}" destId="{14FA3CFF-8245-4D43-9685-388EA8F4EA4B}" srcOrd="0" destOrd="0" presId="urn:microsoft.com/office/officeart/2005/8/layout/vList4"/>
    <dgm:cxn modelId="{C71482D0-0312-8A4D-967B-7AE1EF3F776F}" type="presParOf" srcId="{14FA3CFF-8245-4D43-9685-388EA8F4EA4B}" destId="{20DA458C-080D-F548-8626-FABFA2E59EFC}" srcOrd="0" destOrd="0" presId="urn:microsoft.com/office/officeart/2005/8/layout/vList4"/>
    <dgm:cxn modelId="{36C6C048-7AAC-0248-BE6E-0E216BF7CBAB}" type="presParOf" srcId="{14FA3CFF-8245-4D43-9685-388EA8F4EA4B}" destId="{1194489E-F60D-F145-B395-249E9887C738}" srcOrd="1" destOrd="0" presId="urn:microsoft.com/office/officeart/2005/8/layout/vList4"/>
    <dgm:cxn modelId="{D3D9B86B-9F74-6942-BA4A-C558397C7526}" type="presParOf" srcId="{14FA3CFF-8245-4D43-9685-388EA8F4EA4B}" destId="{4F62AC28-5F58-0445-815D-74576C161192}" srcOrd="2" destOrd="0" presId="urn:microsoft.com/office/officeart/2005/8/layout/vList4"/>
    <dgm:cxn modelId="{B4EE7784-748B-3E40-A75D-BBDF00E3D5F5}" type="presParOf" srcId="{61846B17-02AC-FD42-B9D6-8EC5BE3C2413}" destId="{816DCC9B-6D8C-144E-BBA7-5E889C498D40}" srcOrd="1" destOrd="0" presId="urn:microsoft.com/office/officeart/2005/8/layout/vList4"/>
    <dgm:cxn modelId="{02070546-F3F9-6D49-9FB0-8CDB2421B811}" type="presParOf" srcId="{61846B17-02AC-FD42-B9D6-8EC5BE3C2413}" destId="{88127E04-820B-B04B-B9E0-4C0DEA13BD50}" srcOrd="2" destOrd="0" presId="urn:microsoft.com/office/officeart/2005/8/layout/vList4"/>
    <dgm:cxn modelId="{2E368CC3-EF25-644A-8BCC-50274C69BBA1}" type="presParOf" srcId="{88127E04-820B-B04B-B9E0-4C0DEA13BD50}" destId="{86783C2A-8770-CA44-ABE1-7727BA74BDE7}" srcOrd="0" destOrd="0" presId="urn:microsoft.com/office/officeart/2005/8/layout/vList4"/>
    <dgm:cxn modelId="{07BC8950-543B-0746-85AC-2DD1C66927F7}" type="presParOf" srcId="{88127E04-820B-B04B-B9E0-4C0DEA13BD50}" destId="{29826608-47D9-8B48-A4FC-51ECDD3F24E6}" srcOrd="1" destOrd="0" presId="urn:microsoft.com/office/officeart/2005/8/layout/vList4"/>
    <dgm:cxn modelId="{C18B1DBA-2693-C14E-8ADB-C462B83BE9CE}" type="presParOf" srcId="{88127E04-820B-B04B-B9E0-4C0DEA13BD50}" destId="{59C71EC6-9BCA-BF4E-AD76-2B07D516A163}" srcOrd="2" destOrd="0" presId="urn:microsoft.com/office/officeart/2005/8/layout/vList4"/>
    <dgm:cxn modelId="{A6C0022D-E493-0245-92B4-672AE1331BE0}" type="presParOf" srcId="{61846B17-02AC-FD42-B9D6-8EC5BE3C2413}" destId="{FAD2CA28-7678-4F41-9366-2493BB2DDC24}" srcOrd="3" destOrd="0" presId="urn:microsoft.com/office/officeart/2005/8/layout/vList4"/>
    <dgm:cxn modelId="{FD6FA785-C283-0E46-A574-1A414F877CAE}" type="presParOf" srcId="{61846B17-02AC-FD42-B9D6-8EC5BE3C2413}" destId="{C8A56664-2E67-3041-9573-39B6AAC89B85}" srcOrd="4" destOrd="0" presId="urn:microsoft.com/office/officeart/2005/8/layout/vList4"/>
    <dgm:cxn modelId="{5F21FC8F-38A5-F04C-8976-E5AE09A76A44}" type="presParOf" srcId="{C8A56664-2E67-3041-9573-39B6AAC89B85}" destId="{721B402E-66A6-F14B-86FD-FA91250D8596}" srcOrd="0" destOrd="0" presId="urn:microsoft.com/office/officeart/2005/8/layout/vList4"/>
    <dgm:cxn modelId="{14F219E1-AFD6-4C4E-BAFD-BF9A07E18E96}" type="presParOf" srcId="{C8A56664-2E67-3041-9573-39B6AAC89B85}" destId="{4F23D9E3-7917-E544-94E1-9FD7D60E3451}" srcOrd="1" destOrd="0" presId="urn:microsoft.com/office/officeart/2005/8/layout/vList4"/>
    <dgm:cxn modelId="{9797C376-BCB6-1945-AECA-1A8CA7B20AAD}" type="presParOf" srcId="{C8A56664-2E67-3041-9573-39B6AAC89B85}" destId="{403C306C-87AA-CB45-92F1-A8C15631BABF}" srcOrd="2" destOrd="0" presId="urn:microsoft.com/office/officeart/2005/8/layout/vList4"/>
    <dgm:cxn modelId="{889E3BF7-A3F3-CB41-9A55-62F396DF5D0F}" type="presParOf" srcId="{61846B17-02AC-FD42-B9D6-8EC5BE3C2413}" destId="{E00684F6-12DD-204F-A582-CEB281C461DF}" srcOrd="5" destOrd="0" presId="urn:microsoft.com/office/officeart/2005/8/layout/vList4"/>
    <dgm:cxn modelId="{0DF86FA9-1FDD-FD4D-ABE1-C94A884BE491}" type="presParOf" srcId="{61846B17-02AC-FD42-B9D6-8EC5BE3C2413}" destId="{CEF95B17-7676-0A48-B6EA-F465736A4689}" srcOrd="6" destOrd="0" presId="urn:microsoft.com/office/officeart/2005/8/layout/vList4"/>
    <dgm:cxn modelId="{880ACB68-0244-954C-BB90-81F779E78B92}" type="presParOf" srcId="{CEF95B17-7676-0A48-B6EA-F465736A4689}" destId="{439BBA0E-2A2C-694A-B021-DD972156353A}" srcOrd="0" destOrd="0" presId="urn:microsoft.com/office/officeart/2005/8/layout/vList4"/>
    <dgm:cxn modelId="{2954CCAF-C596-D345-B36D-A8D63CDAD611}" type="presParOf" srcId="{CEF95B17-7676-0A48-B6EA-F465736A4689}" destId="{90278C44-B3B3-5D49-A4F4-29E820C71C07}" srcOrd="1" destOrd="0" presId="urn:microsoft.com/office/officeart/2005/8/layout/vList4"/>
    <dgm:cxn modelId="{6B221FB4-98BB-E24B-BB5C-4768E1CB427E}" type="presParOf" srcId="{CEF95B17-7676-0A48-B6EA-F465736A4689}" destId="{6D06CFDB-0D7B-354B-8768-FA3B8073A53C}" srcOrd="2" destOrd="0" presId="urn:microsoft.com/office/officeart/2005/8/layout/vList4"/>
    <dgm:cxn modelId="{7619F37D-67FF-FB4C-B045-ADA74620379B}" type="presParOf" srcId="{61846B17-02AC-FD42-B9D6-8EC5BE3C2413}" destId="{77B08C57-E7C0-0A47-A63E-B30B0D20C979}" srcOrd="7" destOrd="0" presId="urn:microsoft.com/office/officeart/2005/8/layout/vList4"/>
    <dgm:cxn modelId="{217B3079-B169-A945-AF11-580F1C1C1EF7}" type="presParOf" srcId="{61846B17-02AC-FD42-B9D6-8EC5BE3C2413}" destId="{8528D101-E194-2348-B1EF-A780675A7E5A}" srcOrd="8" destOrd="0" presId="urn:microsoft.com/office/officeart/2005/8/layout/vList4"/>
    <dgm:cxn modelId="{5709B845-813E-AD48-B6FB-B34270BC5931}" type="presParOf" srcId="{8528D101-E194-2348-B1EF-A780675A7E5A}" destId="{C3AC4609-F405-6E4F-A600-41039D532897}" srcOrd="0" destOrd="0" presId="urn:microsoft.com/office/officeart/2005/8/layout/vList4"/>
    <dgm:cxn modelId="{21BBC978-0C3A-3A4D-B734-9F9DC6A3B598}" type="presParOf" srcId="{8528D101-E194-2348-B1EF-A780675A7E5A}" destId="{B0B69C46-01EF-0E46-ABD9-41DFF66B7889}" srcOrd="1" destOrd="0" presId="urn:microsoft.com/office/officeart/2005/8/layout/vList4"/>
    <dgm:cxn modelId="{63DDA58D-0173-6948-BBD6-D9B05B306CFF}" type="presParOf" srcId="{8528D101-E194-2348-B1EF-A780675A7E5A}" destId="{FEC88817-6A7E-3642-B637-91F1CA9A49F1}" srcOrd="2" destOrd="0" presId="urn:microsoft.com/office/officeart/2005/8/layout/vList4"/>
    <dgm:cxn modelId="{C846E815-C116-BC4A-B3F1-7491B41B7F44}" type="presParOf" srcId="{61846B17-02AC-FD42-B9D6-8EC5BE3C2413}" destId="{4BD922DB-F6ED-CA42-963D-7C9107E433CB}" srcOrd="9" destOrd="0" presId="urn:microsoft.com/office/officeart/2005/8/layout/vList4"/>
    <dgm:cxn modelId="{343AFF4E-EF4B-C74E-9DAF-5825BC7E5225}" type="presParOf" srcId="{61846B17-02AC-FD42-B9D6-8EC5BE3C2413}" destId="{A8F22538-C83D-5F42-A537-B9438EB8B6BE}" srcOrd="10" destOrd="0" presId="urn:microsoft.com/office/officeart/2005/8/layout/vList4"/>
    <dgm:cxn modelId="{DCBE5E9D-B013-5C40-ACD9-2C7758C3052F}" type="presParOf" srcId="{A8F22538-C83D-5F42-A537-B9438EB8B6BE}" destId="{7E6DEFC4-CD24-E745-9721-E65721191C7C}" srcOrd="0" destOrd="0" presId="urn:microsoft.com/office/officeart/2005/8/layout/vList4"/>
    <dgm:cxn modelId="{E482F756-0F3E-2248-8F81-6B526BD2493B}" type="presParOf" srcId="{A8F22538-C83D-5F42-A537-B9438EB8B6BE}" destId="{18ED424A-ED1D-F44A-9FE6-F96E0E94ECC4}" srcOrd="1" destOrd="0" presId="urn:microsoft.com/office/officeart/2005/8/layout/vList4"/>
    <dgm:cxn modelId="{CE1185F8-C0F9-D94D-B99A-67D1EEF635E0}" type="presParOf" srcId="{A8F22538-C83D-5F42-A537-B9438EB8B6BE}" destId="{E084FF32-65B2-7B48-8E35-C6A3AB7BF0B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C6ED4E-E4F8-804D-8F19-FFDE0B33322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s-ES"/>
        </a:p>
      </dgm:t>
    </dgm:pt>
    <dgm:pt modelId="{515F0566-A5E1-6F4F-8121-04902B492692}">
      <dgm:prSet/>
      <dgm:spPr/>
      <dgm:t>
        <a:bodyPr/>
        <a:lstStyle/>
        <a:p>
          <a:r>
            <a:rPr lang="es-CO" dirty="0"/>
            <a:t>Dificultad para determinar los factores de riesgo a los cuales están expuestos en su hogar Alonso y Cifre (2002): </a:t>
          </a:r>
        </a:p>
      </dgm:t>
    </dgm:pt>
    <dgm:pt modelId="{D14D93EA-E7AE-BB48-8B89-3D009F7BA0A0}" type="parTrans" cxnId="{412B54AA-8CDF-9D46-A10E-98B95CC57E1B}">
      <dgm:prSet/>
      <dgm:spPr/>
      <dgm:t>
        <a:bodyPr/>
        <a:lstStyle/>
        <a:p>
          <a:endParaRPr lang="es-ES"/>
        </a:p>
      </dgm:t>
    </dgm:pt>
    <dgm:pt modelId="{D0E4297B-C992-1248-8C1B-09086D36AF89}" type="sibTrans" cxnId="{412B54AA-8CDF-9D46-A10E-98B95CC57E1B}">
      <dgm:prSet/>
      <dgm:spPr/>
      <dgm:t>
        <a:bodyPr/>
        <a:lstStyle/>
        <a:p>
          <a:endParaRPr lang="es-ES"/>
        </a:p>
      </dgm:t>
    </dgm:pt>
    <dgm:pt modelId="{0E2B70C1-DC43-DC49-9F27-2C301339D777}">
      <dgm:prSet/>
      <dgm:spPr/>
      <dgm:t>
        <a:bodyPr/>
        <a:lstStyle/>
        <a:p>
          <a:r>
            <a:rPr lang="es-CO"/>
            <a:t>FR tipo ergonómico (Biomecanico) </a:t>
          </a:r>
        </a:p>
      </dgm:t>
    </dgm:pt>
    <dgm:pt modelId="{2CFFD686-357F-5640-BA81-9BA714C5C72E}" type="parTrans" cxnId="{2A19DDAB-2568-DB4E-B87F-98A4BCBE5458}">
      <dgm:prSet/>
      <dgm:spPr/>
      <dgm:t>
        <a:bodyPr/>
        <a:lstStyle/>
        <a:p>
          <a:endParaRPr lang="es-ES"/>
        </a:p>
      </dgm:t>
    </dgm:pt>
    <dgm:pt modelId="{50D517BD-F1C0-3D4D-9E01-E06B1EC7F2EF}" type="sibTrans" cxnId="{2A19DDAB-2568-DB4E-B87F-98A4BCBE5458}">
      <dgm:prSet/>
      <dgm:spPr/>
      <dgm:t>
        <a:bodyPr/>
        <a:lstStyle/>
        <a:p>
          <a:endParaRPr lang="es-ES"/>
        </a:p>
      </dgm:t>
    </dgm:pt>
    <dgm:pt modelId="{217669D6-3221-DA4F-935F-CF37FCA3694B}">
      <dgm:prSet/>
      <dgm:spPr/>
      <dgm:t>
        <a:bodyPr/>
        <a:lstStyle/>
        <a:p>
          <a:r>
            <a:rPr lang="es-CO"/>
            <a:t>Desórdenes en los horarios de trabajo, </a:t>
          </a:r>
        </a:p>
      </dgm:t>
    </dgm:pt>
    <dgm:pt modelId="{84BDFA92-3A45-3B4D-9908-2A7AE3FEE07E}" type="parTrans" cxnId="{37BDAED0-ABFD-F041-9E0E-1881A4C86769}">
      <dgm:prSet/>
      <dgm:spPr/>
      <dgm:t>
        <a:bodyPr/>
        <a:lstStyle/>
        <a:p>
          <a:endParaRPr lang="es-ES"/>
        </a:p>
      </dgm:t>
    </dgm:pt>
    <dgm:pt modelId="{5C0A83F9-D28B-5645-B878-4D7F46C4B5F6}" type="sibTrans" cxnId="{37BDAED0-ABFD-F041-9E0E-1881A4C86769}">
      <dgm:prSet/>
      <dgm:spPr/>
      <dgm:t>
        <a:bodyPr/>
        <a:lstStyle/>
        <a:p>
          <a:endParaRPr lang="es-ES"/>
        </a:p>
      </dgm:t>
    </dgm:pt>
    <dgm:pt modelId="{259C6062-6A52-764A-9A51-A09FD718931F}">
      <dgm:prSet/>
      <dgm:spPr/>
      <dgm:t>
        <a:bodyPr/>
        <a:lstStyle/>
        <a:p>
          <a:r>
            <a:rPr lang="es-CO"/>
            <a:t>Alteraciones del sueño. </a:t>
          </a:r>
        </a:p>
      </dgm:t>
    </dgm:pt>
    <dgm:pt modelId="{9F51C212-0D31-3D4E-9151-673BF19B475D}" type="parTrans" cxnId="{FCF0355C-1085-6F42-9267-282B33E62AC0}">
      <dgm:prSet/>
      <dgm:spPr/>
      <dgm:t>
        <a:bodyPr/>
        <a:lstStyle/>
        <a:p>
          <a:endParaRPr lang="es-ES"/>
        </a:p>
      </dgm:t>
    </dgm:pt>
    <dgm:pt modelId="{EB72F28C-638B-5745-A30F-BA1475F87BAB}" type="sibTrans" cxnId="{FCF0355C-1085-6F42-9267-282B33E62AC0}">
      <dgm:prSet/>
      <dgm:spPr/>
      <dgm:t>
        <a:bodyPr/>
        <a:lstStyle/>
        <a:p>
          <a:endParaRPr lang="es-ES"/>
        </a:p>
      </dgm:t>
    </dgm:pt>
    <dgm:pt modelId="{3A43F38B-5652-7849-A5E4-1F379B61BE34}">
      <dgm:prSet/>
      <dgm:spPr/>
      <dgm:t>
        <a:bodyPr/>
        <a:lstStyle/>
        <a:p>
          <a:r>
            <a:rPr lang="es-CO"/>
            <a:t>Malos hábitos en la ingesta de alimentos.</a:t>
          </a:r>
        </a:p>
      </dgm:t>
    </dgm:pt>
    <dgm:pt modelId="{067487A6-4A04-1041-9EBC-CBEC65A3F279}" type="parTrans" cxnId="{6AC6023A-2DDB-5346-810C-7C4C8B5DB025}">
      <dgm:prSet/>
      <dgm:spPr/>
      <dgm:t>
        <a:bodyPr/>
        <a:lstStyle/>
        <a:p>
          <a:endParaRPr lang="es-ES"/>
        </a:p>
      </dgm:t>
    </dgm:pt>
    <dgm:pt modelId="{ED701694-FB3B-D24B-BEEA-2A27A901A443}" type="sibTrans" cxnId="{6AC6023A-2DDB-5346-810C-7C4C8B5DB025}">
      <dgm:prSet/>
      <dgm:spPr/>
      <dgm:t>
        <a:bodyPr/>
        <a:lstStyle/>
        <a:p>
          <a:endParaRPr lang="es-ES"/>
        </a:p>
      </dgm:t>
    </dgm:pt>
    <dgm:pt modelId="{6E134889-9499-8346-BD83-5DD4A21B88EF}">
      <dgm:prSet/>
      <dgm:spPr/>
      <dgm:t>
        <a:bodyPr/>
        <a:lstStyle/>
        <a:p>
          <a:r>
            <a:rPr lang="es-CO"/>
            <a:t>Sedentarismo, entre otros.</a:t>
          </a:r>
        </a:p>
      </dgm:t>
    </dgm:pt>
    <dgm:pt modelId="{22C63827-CBD4-A943-92B2-AD87752CACC5}" type="parTrans" cxnId="{42870905-9ACB-3348-BD7F-35E9BF87F657}">
      <dgm:prSet/>
      <dgm:spPr/>
      <dgm:t>
        <a:bodyPr/>
        <a:lstStyle/>
        <a:p>
          <a:endParaRPr lang="es-ES"/>
        </a:p>
      </dgm:t>
    </dgm:pt>
    <dgm:pt modelId="{AF8C4933-388A-7440-BCF0-655AF3E7C36F}" type="sibTrans" cxnId="{42870905-9ACB-3348-BD7F-35E9BF87F657}">
      <dgm:prSet/>
      <dgm:spPr/>
      <dgm:t>
        <a:bodyPr/>
        <a:lstStyle/>
        <a:p>
          <a:endParaRPr lang="es-ES"/>
        </a:p>
      </dgm:t>
    </dgm:pt>
    <dgm:pt modelId="{3A0A43F1-D921-3B41-B5FD-B707115C6E17}">
      <dgm:prSet/>
      <dgm:spPr/>
      <dgm:t>
        <a:bodyPr/>
        <a:lstStyle/>
        <a:p>
          <a:r>
            <a:rPr lang="es-CO"/>
            <a:t>Depresión relacionada con aumento de la presencialidad en el hogar, involucrada en sus actividades laborales que familiares, aumento la tensión y conflictos familiares. Balance de los roles familia-trabajo disminuyen el bienestar físico y psicológico. Beatty (1999); Frone et al. (1992), Barros (2008)</a:t>
          </a:r>
        </a:p>
      </dgm:t>
    </dgm:pt>
    <dgm:pt modelId="{39DC59FF-67C4-4842-9123-851645CD9E10}" type="parTrans" cxnId="{2F98FA7E-A83C-9E49-867D-3D200E5FFCC0}">
      <dgm:prSet/>
      <dgm:spPr/>
      <dgm:t>
        <a:bodyPr/>
        <a:lstStyle/>
        <a:p>
          <a:endParaRPr lang="es-ES"/>
        </a:p>
      </dgm:t>
    </dgm:pt>
    <dgm:pt modelId="{FDA771A3-58CE-174B-8626-8507BB643980}" type="sibTrans" cxnId="{2F98FA7E-A83C-9E49-867D-3D200E5FFCC0}">
      <dgm:prSet/>
      <dgm:spPr/>
      <dgm:t>
        <a:bodyPr/>
        <a:lstStyle/>
        <a:p>
          <a:endParaRPr lang="es-ES"/>
        </a:p>
      </dgm:t>
    </dgm:pt>
    <dgm:pt modelId="{75EC9079-1ECF-C541-AE77-999E0628CEEF}" type="pres">
      <dgm:prSet presAssocID="{23C6ED4E-E4F8-804D-8F19-FFDE0B33322E}" presName="linear" presStyleCnt="0">
        <dgm:presLayoutVars>
          <dgm:animLvl val="lvl"/>
          <dgm:resizeHandles val="exact"/>
        </dgm:presLayoutVars>
      </dgm:prSet>
      <dgm:spPr/>
    </dgm:pt>
    <dgm:pt modelId="{E85E5106-4715-2745-968D-F652E1728A3F}" type="pres">
      <dgm:prSet presAssocID="{515F0566-A5E1-6F4F-8121-04902B492692}" presName="parentText" presStyleLbl="node1" presStyleIdx="0" presStyleCnt="2">
        <dgm:presLayoutVars>
          <dgm:chMax val="0"/>
          <dgm:bulletEnabled val="1"/>
        </dgm:presLayoutVars>
      </dgm:prSet>
      <dgm:spPr/>
    </dgm:pt>
    <dgm:pt modelId="{C0A446CF-5F6B-AB4E-8637-81553C3E9ACF}" type="pres">
      <dgm:prSet presAssocID="{515F0566-A5E1-6F4F-8121-04902B492692}" presName="childText" presStyleLbl="revTx" presStyleIdx="0" presStyleCnt="1">
        <dgm:presLayoutVars>
          <dgm:bulletEnabled val="1"/>
        </dgm:presLayoutVars>
      </dgm:prSet>
      <dgm:spPr/>
    </dgm:pt>
    <dgm:pt modelId="{F88EEB66-FE41-F748-8A5D-27533D294AAF}" type="pres">
      <dgm:prSet presAssocID="{3A0A43F1-D921-3B41-B5FD-B707115C6E17}" presName="parentText" presStyleLbl="node1" presStyleIdx="1" presStyleCnt="2">
        <dgm:presLayoutVars>
          <dgm:chMax val="0"/>
          <dgm:bulletEnabled val="1"/>
        </dgm:presLayoutVars>
      </dgm:prSet>
      <dgm:spPr/>
    </dgm:pt>
  </dgm:ptLst>
  <dgm:cxnLst>
    <dgm:cxn modelId="{42870905-9ACB-3348-BD7F-35E9BF87F657}" srcId="{515F0566-A5E1-6F4F-8121-04902B492692}" destId="{6E134889-9499-8346-BD83-5DD4A21B88EF}" srcOrd="4" destOrd="0" parTransId="{22C63827-CBD4-A943-92B2-AD87752CACC5}" sibTransId="{AF8C4933-388A-7440-BCF0-655AF3E7C36F}"/>
    <dgm:cxn modelId="{C51C7123-B427-6044-8AD7-8687971DA734}" type="presOf" srcId="{259C6062-6A52-764A-9A51-A09FD718931F}" destId="{C0A446CF-5F6B-AB4E-8637-81553C3E9ACF}" srcOrd="0" destOrd="2" presId="urn:microsoft.com/office/officeart/2005/8/layout/vList2"/>
    <dgm:cxn modelId="{6C544E28-3D7B-1347-8C5C-00C030B075C4}" type="presOf" srcId="{3A0A43F1-D921-3B41-B5FD-B707115C6E17}" destId="{F88EEB66-FE41-F748-8A5D-27533D294AAF}" srcOrd="0" destOrd="0" presId="urn:microsoft.com/office/officeart/2005/8/layout/vList2"/>
    <dgm:cxn modelId="{FFA3D629-5AD8-8644-B803-A457BE7B5B15}" type="presOf" srcId="{6E134889-9499-8346-BD83-5DD4A21B88EF}" destId="{C0A446CF-5F6B-AB4E-8637-81553C3E9ACF}" srcOrd="0" destOrd="4" presId="urn:microsoft.com/office/officeart/2005/8/layout/vList2"/>
    <dgm:cxn modelId="{6AC6023A-2DDB-5346-810C-7C4C8B5DB025}" srcId="{515F0566-A5E1-6F4F-8121-04902B492692}" destId="{3A43F38B-5652-7849-A5E4-1F379B61BE34}" srcOrd="3" destOrd="0" parTransId="{067487A6-4A04-1041-9EBC-CBEC65A3F279}" sibTransId="{ED701694-FB3B-D24B-BEEA-2A27A901A443}"/>
    <dgm:cxn modelId="{DFE17D3E-E718-5C42-8BB2-E784E6D2198C}" type="presOf" srcId="{23C6ED4E-E4F8-804D-8F19-FFDE0B33322E}" destId="{75EC9079-1ECF-C541-AE77-999E0628CEEF}" srcOrd="0" destOrd="0" presId="urn:microsoft.com/office/officeart/2005/8/layout/vList2"/>
    <dgm:cxn modelId="{7CE34B42-9D3B-C94F-82FB-596E2FAB4866}" type="presOf" srcId="{3A43F38B-5652-7849-A5E4-1F379B61BE34}" destId="{C0A446CF-5F6B-AB4E-8637-81553C3E9ACF}" srcOrd="0" destOrd="3" presId="urn:microsoft.com/office/officeart/2005/8/layout/vList2"/>
    <dgm:cxn modelId="{FCF0355C-1085-6F42-9267-282B33E62AC0}" srcId="{515F0566-A5E1-6F4F-8121-04902B492692}" destId="{259C6062-6A52-764A-9A51-A09FD718931F}" srcOrd="2" destOrd="0" parTransId="{9F51C212-0D31-3D4E-9151-673BF19B475D}" sibTransId="{EB72F28C-638B-5745-A30F-BA1475F87BAB}"/>
    <dgm:cxn modelId="{21529574-2CF4-6942-9008-6AA9FD986653}" type="presOf" srcId="{515F0566-A5E1-6F4F-8121-04902B492692}" destId="{E85E5106-4715-2745-968D-F652E1728A3F}" srcOrd="0" destOrd="0" presId="urn:microsoft.com/office/officeart/2005/8/layout/vList2"/>
    <dgm:cxn modelId="{2F98FA7E-A83C-9E49-867D-3D200E5FFCC0}" srcId="{23C6ED4E-E4F8-804D-8F19-FFDE0B33322E}" destId="{3A0A43F1-D921-3B41-B5FD-B707115C6E17}" srcOrd="1" destOrd="0" parTransId="{39DC59FF-67C4-4842-9123-851645CD9E10}" sibTransId="{FDA771A3-58CE-174B-8626-8507BB643980}"/>
    <dgm:cxn modelId="{DAA95482-FEEA-2342-9F24-2D2341590E56}" type="presOf" srcId="{0E2B70C1-DC43-DC49-9F27-2C301339D777}" destId="{C0A446CF-5F6B-AB4E-8637-81553C3E9ACF}" srcOrd="0" destOrd="0" presId="urn:microsoft.com/office/officeart/2005/8/layout/vList2"/>
    <dgm:cxn modelId="{412B54AA-8CDF-9D46-A10E-98B95CC57E1B}" srcId="{23C6ED4E-E4F8-804D-8F19-FFDE0B33322E}" destId="{515F0566-A5E1-6F4F-8121-04902B492692}" srcOrd="0" destOrd="0" parTransId="{D14D93EA-E7AE-BB48-8B89-3D009F7BA0A0}" sibTransId="{D0E4297B-C992-1248-8C1B-09086D36AF89}"/>
    <dgm:cxn modelId="{2A19DDAB-2568-DB4E-B87F-98A4BCBE5458}" srcId="{515F0566-A5E1-6F4F-8121-04902B492692}" destId="{0E2B70C1-DC43-DC49-9F27-2C301339D777}" srcOrd="0" destOrd="0" parTransId="{2CFFD686-357F-5640-BA81-9BA714C5C72E}" sibTransId="{50D517BD-F1C0-3D4D-9E01-E06B1EC7F2EF}"/>
    <dgm:cxn modelId="{37BDAED0-ABFD-F041-9E0E-1881A4C86769}" srcId="{515F0566-A5E1-6F4F-8121-04902B492692}" destId="{217669D6-3221-DA4F-935F-CF37FCA3694B}" srcOrd="1" destOrd="0" parTransId="{84BDFA92-3A45-3B4D-9908-2A7AE3FEE07E}" sibTransId="{5C0A83F9-D28B-5645-B878-4D7F46C4B5F6}"/>
    <dgm:cxn modelId="{C5431EE0-6377-6F42-8E50-50631DEBC8C9}" type="presOf" srcId="{217669D6-3221-DA4F-935F-CF37FCA3694B}" destId="{C0A446CF-5F6B-AB4E-8637-81553C3E9ACF}" srcOrd="0" destOrd="1" presId="urn:microsoft.com/office/officeart/2005/8/layout/vList2"/>
    <dgm:cxn modelId="{D8FC08D2-350F-D04C-A5B2-0B6E66738F9E}" type="presParOf" srcId="{75EC9079-1ECF-C541-AE77-999E0628CEEF}" destId="{E85E5106-4715-2745-968D-F652E1728A3F}" srcOrd="0" destOrd="0" presId="urn:microsoft.com/office/officeart/2005/8/layout/vList2"/>
    <dgm:cxn modelId="{A5019AA6-8A94-4542-85DC-94011BDBA8EE}" type="presParOf" srcId="{75EC9079-1ECF-C541-AE77-999E0628CEEF}" destId="{C0A446CF-5F6B-AB4E-8637-81553C3E9ACF}" srcOrd="1" destOrd="0" presId="urn:microsoft.com/office/officeart/2005/8/layout/vList2"/>
    <dgm:cxn modelId="{2515F467-56C7-C649-90E6-D31B04854285}" type="presParOf" srcId="{75EC9079-1ECF-C541-AE77-999E0628CEEF}" destId="{F88EEB66-FE41-F748-8A5D-27533D294AA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D5587D-7AAA-D749-BAE6-CFDB0C443E6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s-ES"/>
        </a:p>
      </dgm:t>
    </dgm:pt>
    <dgm:pt modelId="{A8635724-CF61-4146-883F-EFE182E28A24}">
      <dgm:prSet/>
      <dgm:spPr/>
      <dgm:t>
        <a:bodyPr/>
        <a:lstStyle/>
        <a:p>
          <a:r>
            <a:rPr lang="es-CO" dirty="0"/>
            <a:t>El 14.7% reportaba tener teletrabajadores que hacían uso de las TIC como medio laboral; y de ellos, el 80,7% trabajaba desde el hogar. </a:t>
          </a:r>
        </a:p>
      </dgm:t>
    </dgm:pt>
    <dgm:pt modelId="{1C6C50FC-6AA5-D541-8AAF-628A9D5B2EAE}" type="parTrans" cxnId="{3A4C2977-21E3-CF44-833D-16F14407448C}">
      <dgm:prSet/>
      <dgm:spPr/>
      <dgm:t>
        <a:bodyPr/>
        <a:lstStyle/>
        <a:p>
          <a:endParaRPr lang="es-ES"/>
        </a:p>
      </dgm:t>
    </dgm:pt>
    <dgm:pt modelId="{54955E6F-4051-AA4C-8C06-5D0255C7F1A4}" type="sibTrans" cxnId="{3A4C2977-21E3-CF44-833D-16F14407448C}">
      <dgm:prSet/>
      <dgm:spPr/>
      <dgm:t>
        <a:bodyPr/>
        <a:lstStyle/>
        <a:p>
          <a:endParaRPr lang="es-ES"/>
        </a:p>
      </dgm:t>
    </dgm:pt>
    <dgm:pt modelId="{C7363AC4-9BF2-B147-8A0C-635AE8F03C17}">
      <dgm:prSet/>
      <dgm:spPr/>
      <dgm:t>
        <a:bodyPr/>
        <a:lstStyle/>
        <a:p>
          <a:r>
            <a:rPr lang="es-CO"/>
            <a:t>Efectos de las jornadas laborales: </a:t>
          </a:r>
        </a:p>
      </dgm:t>
    </dgm:pt>
    <dgm:pt modelId="{673AB5CD-47F6-9048-B77A-0301D3D49A1E}" type="parTrans" cxnId="{A4A2BECF-0F24-0848-AB23-EDC4C8FDBA3E}">
      <dgm:prSet/>
      <dgm:spPr/>
      <dgm:t>
        <a:bodyPr/>
        <a:lstStyle/>
        <a:p>
          <a:endParaRPr lang="es-ES"/>
        </a:p>
      </dgm:t>
    </dgm:pt>
    <dgm:pt modelId="{EFBABA39-34F3-8A4E-8683-05EBC3F31571}" type="sibTrans" cxnId="{A4A2BECF-0F24-0848-AB23-EDC4C8FDBA3E}">
      <dgm:prSet/>
      <dgm:spPr/>
      <dgm:t>
        <a:bodyPr/>
        <a:lstStyle/>
        <a:p>
          <a:endParaRPr lang="es-ES"/>
        </a:p>
      </dgm:t>
    </dgm:pt>
    <dgm:pt modelId="{22302C63-3DB1-C14B-AE20-E3BBBB06F754}">
      <dgm:prSet/>
      <dgm:spPr/>
      <dgm:t>
        <a:bodyPr/>
        <a:lstStyle/>
        <a:p>
          <a:r>
            <a:rPr lang="es-CO"/>
            <a:t>Cefaleas 49,4% </a:t>
          </a:r>
        </a:p>
      </dgm:t>
    </dgm:pt>
    <dgm:pt modelId="{4771F7D3-06C3-6347-9FD5-EA3F480B922D}" type="parTrans" cxnId="{4EE647D3-066E-A84E-A382-FFAF26634BF0}">
      <dgm:prSet/>
      <dgm:spPr/>
      <dgm:t>
        <a:bodyPr/>
        <a:lstStyle/>
        <a:p>
          <a:endParaRPr lang="es-ES"/>
        </a:p>
      </dgm:t>
    </dgm:pt>
    <dgm:pt modelId="{5F58B840-4521-A044-8CB9-11D93926F127}" type="sibTrans" cxnId="{4EE647D3-066E-A84E-A382-FFAF26634BF0}">
      <dgm:prSet/>
      <dgm:spPr/>
      <dgm:t>
        <a:bodyPr/>
        <a:lstStyle/>
        <a:p>
          <a:endParaRPr lang="es-ES"/>
        </a:p>
      </dgm:t>
    </dgm:pt>
    <dgm:pt modelId="{08DF056A-49D5-4545-BB22-572CE0628302}">
      <dgm:prSet/>
      <dgm:spPr/>
      <dgm:t>
        <a:bodyPr/>
        <a:lstStyle/>
        <a:p>
          <a:r>
            <a:rPr lang="es-CO"/>
            <a:t>Problemas de visión 34.6%, </a:t>
          </a:r>
        </a:p>
      </dgm:t>
    </dgm:pt>
    <dgm:pt modelId="{1475C076-93D8-3C44-8A5F-966E32AF6A37}" type="parTrans" cxnId="{CAAC4386-EDAC-C24B-9B32-C68F59CD319C}">
      <dgm:prSet/>
      <dgm:spPr/>
      <dgm:t>
        <a:bodyPr/>
        <a:lstStyle/>
        <a:p>
          <a:endParaRPr lang="es-ES"/>
        </a:p>
      </dgm:t>
    </dgm:pt>
    <dgm:pt modelId="{E47FB454-08F6-3B43-8C22-2B8A46EC1269}" type="sibTrans" cxnId="{CAAC4386-EDAC-C24B-9B32-C68F59CD319C}">
      <dgm:prSet/>
      <dgm:spPr/>
      <dgm:t>
        <a:bodyPr/>
        <a:lstStyle/>
        <a:p>
          <a:endParaRPr lang="es-ES"/>
        </a:p>
      </dgm:t>
    </dgm:pt>
    <dgm:pt modelId="{A16FF43B-1DDF-194F-BDE3-E8A9B4BB0065}">
      <dgm:prSet/>
      <dgm:spPr/>
      <dgm:t>
        <a:bodyPr/>
        <a:lstStyle/>
        <a:p>
          <a:r>
            <a:rPr lang="es-CO"/>
            <a:t>Problemas estomacales 18,6%</a:t>
          </a:r>
        </a:p>
      </dgm:t>
    </dgm:pt>
    <dgm:pt modelId="{D8E4E3ED-2C07-A548-8DEC-F24DAB1C4431}" type="parTrans" cxnId="{C311B816-5446-4141-9BC6-9A52A0C3E5B8}">
      <dgm:prSet/>
      <dgm:spPr/>
      <dgm:t>
        <a:bodyPr/>
        <a:lstStyle/>
        <a:p>
          <a:endParaRPr lang="es-ES"/>
        </a:p>
      </dgm:t>
    </dgm:pt>
    <dgm:pt modelId="{E9DCD1CF-9713-544F-A1F8-CC9D2D0BE569}" type="sibTrans" cxnId="{C311B816-5446-4141-9BC6-9A52A0C3E5B8}">
      <dgm:prSet/>
      <dgm:spPr/>
      <dgm:t>
        <a:bodyPr/>
        <a:lstStyle/>
        <a:p>
          <a:endParaRPr lang="es-ES"/>
        </a:p>
      </dgm:t>
    </dgm:pt>
    <dgm:pt modelId="{5DF2E0A0-6D2A-8341-B71D-55D7E2B6EF4F}">
      <dgm:prSet/>
      <dgm:spPr/>
      <dgm:t>
        <a:bodyPr/>
        <a:lstStyle/>
        <a:p>
          <a:r>
            <a:rPr lang="es-CO"/>
            <a:t>Cansancio general 54.9%</a:t>
          </a:r>
        </a:p>
      </dgm:t>
    </dgm:pt>
    <dgm:pt modelId="{77D41FD8-CD43-6C4E-ADA6-9A3169AF656E}" type="parTrans" cxnId="{433BF482-4E55-954D-B86F-8706D79824F3}">
      <dgm:prSet/>
      <dgm:spPr/>
      <dgm:t>
        <a:bodyPr/>
        <a:lstStyle/>
        <a:p>
          <a:endParaRPr lang="es-ES"/>
        </a:p>
      </dgm:t>
    </dgm:pt>
    <dgm:pt modelId="{7C793487-421C-9543-98F3-B2B390DB824C}" type="sibTrans" cxnId="{433BF482-4E55-954D-B86F-8706D79824F3}">
      <dgm:prSet/>
      <dgm:spPr/>
      <dgm:t>
        <a:bodyPr/>
        <a:lstStyle/>
        <a:p>
          <a:endParaRPr lang="es-ES"/>
        </a:p>
      </dgm:t>
    </dgm:pt>
    <dgm:pt modelId="{881486C1-DAE7-F847-AEDE-ABFD0FCAF5F9}">
      <dgm:prSet/>
      <dgm:spPr/>
      <dgm:t>
        <a:bodyPr/>
        <a:lstStyle/>
        <a:p>
          <a:r>
            <a:rPr lang="es-CO"/>
            <a:t>Dolor muscular 56,1%, </a:t>
          </a:r>
        </a:p>
      </dgm:t>
    </dgm:pt>
    <dgm:pt modelId="{72620658-9DAA-1342-8A2C-C613FAE668AA}" type="parTrans" cxnId="{7EFBE62D-077E-144A-BDAC-C0A73AABC684}">
      <dgm:prSet/>
      <dgm:spPr/>
      <dgm:t>
        <a:bodyPr/>
        <a:lstStyle/>
        <a:p>
          <a:endParaRPr lang="es-ES"/>
        </a:p>
      </dgm:t>
    </dgm:pt>
    <dgm:pt modelId="{4EE036EE-C2A2-4D4E-B8F5-75386247E946}" type="sibTrans" cxnId="{7EFBE62D-077E-144A-BDAC-C0A73AABC684}">
      <dgm:prSet/>
      <dgm:spPr/>
      <dgm:t>
        <a:bodyPr/>
        <a:lstStyle/>
        <a:p>
          <a:endParaRPr lang="es-ES"/>
        </a:p>
      </dgm:t>
    </dgm:pt>
    <dgm:pt modelId="{3069ECC2-3E83-0C4D-8A2D-F6B5482B558A}">
      <dgm:prSet/>
      <dgm:spPr/>
      <dgm:t>
        <a:bodyPr/>
        <a:lstStyle/>
        <a:p>
          <a:r>
            <a:rPr lang="es-CO"/>
            <a:t>Insomnio en 32,9%, </a:t>
          </a:r>
        </a:p>
      </dgm:t>
    </dgm:pt>
    <dgm:pt modelId="{92646991-D2DC-1148-B8C3-6A5ED990F01A}" type="parTrans" cxnId="{6425EE4B-CCA1-414F-9403-422D9361EBBD}">
      <dgm:prSet/>
      <dgm:spPr/>
      <dgm:t>
        <a:bodyPr/>
        <a:lstStyle/>
        <a:p>
          <a:endParaRPr lang="es-ES"/>
        </a:p>
      </dgm:t>
    </dgm:pt>
    <dgm:pt modelId="{147B4ADD-0233-064C-A97F-23658517A03D}" type="sibTrans" cxnId="{6425EE4B-CCA1-414F-9403-422D9361EBBD}">
      <dgm:prSet/>
      <dgm:spPr/>
      <dgm:t>
        <a:bodyPr/>
        <a:lstStyle/>
        <a:p>
          <a:endParaRPr lang="es-ES"/>
        </a:p>
      </dgm:t>
    </dgm:pt>
    <dgm:pt modelId="{2193967A-BD92-304A-9BB0-4E498E59471D}">
      <dgm:prSet/>
      <dgm:spPr/>
      <dgm:t>
        <a:bodyPr/>
        <a:lstStyle/>
        <a:p>
          <a:r>
            <a:rPr lang="es-CO"/>
            <a:t>Altos niveles de irritabilidad en el 34,6%.</a:t>
          </a:r>
        </a:p>
      </dgm:t>
    </dgm:pt>
    <dgm:pt modelId="{3038667F-D557-C04E-A368-1022C2F5FE69}" type="parTrans" cxnId="{3E506537-0628-204B-B255-1E477E8D1A5B}">
      <dgm:prSet/>
      <dgm:spPr/>
      <dgm:t>
        <a:bodyPr/>
        <a:lstStyle/>
        <a:p>
          <a:endParaRPr lang="es-ES"/>
        </a:p>
      </dgm:t>
    </dgm:pt>
    <dgm:pt modelId="{F1538CB4-DE26-F141-9F6B-61FFD421D423}" type="sibTrans" cxnId="{3E506537-0628-204B-B255-1E477E8D1A5B}">
      <dgm:prSet/>
      <dgm:spPr/>
      <dgm:t>
        <a:bodyPr/>
        <a:lstStyle/>
        <a:p>
          <a:endParaRPr lang="es-ES"/>
        </a:p>
      </dgm:t>
    </dgm:pt>
    <dgm:pt modelId="{F0372BC8-E74C-FA40-8BE2-5613548B0F5C}" type="pres">
      <dgm:prSet presAssocID="{92D5587D-7AAA-D749-BAE6-CFDB0C443E61}" presName="linear" presStyleCnt="0">
        <dgm:presLayoutVars>
          <dgm:animLvl val="lvl"/>
          <dgm:resizeHandles val="exact"/>
        </dgm:presLayoutVars>
      </dgm:prSet>
      <dgm:spPr/>
    </dgm:pt>
    <dgm:pt modelId="{056536E4-FC00-F44A-975A-F068936BCAEE}" type="pres">
      <dgm:prSet presAssocID="{A8635724-CF61-4146-883F-EFE182E28A24}" presName="parentText" presStyleLbl="node1" presStyleIdx="0" presStyleCnt="2">
        <dgm:presLayoutVars>
          <dgm:chMax val="0"/>
          <dgm:bulletEnabled val="1"/>
        </dgm:presLayoutVars>
      </dgm:prSet>
      <dgm:spPr/>
    </dgm:pt>
    <dgm:pt modelId="{B4095CEF-6048-3943-963A-A45C0097D9FC}" type="pres">
      <dgm:prSet presAssocID="{54955E6F-4051-AA4C-8C06-5D0255C7F1A4}" presName="spacer" presStyleCnt="0"/>
      <dgm:spPr/>
    </dgm:pt>
    <dgm:pt modelId="{232FF8CB-880C-534C-A7AA-F9EC984DC58E}" type="pres">
      <dgm:prSet presAssocID="{C7363AC4-9BF2-B147-8A0C-635AE8F03C17}" presName="parentText" presStyleLbl="node1" presStyleIdx="1" presStyleCnt="2">
        <dgm:presLayoutVars>
          <dgm:chMax val="0"/>
          <dgm:bulletEnabled val="1"/>
        </dgm:presLayoutVars>
      </dgm:prSet>
      <dgm:spPr/>
    </dgm:pt>
    <dgm:pt modelId="{739EEB60-C429-724B-812C-830208CF0C04}" type="pres">
      <dgm:prSet presAssocID="{C7363AC4-9BF2-B147-8A0C-635AE8F03C17}" presName="childText" presStyleLbl="revTx" presStyleIdx="0" presStyleCnt="1">
        <dgm:presLayoutVars>
          <dgm:bulletEnabled val="1"/>
        </dgm:presLayoutVars>
      </dgm:prSet>
      <dgm:spPr/>
    </dgm:pt>
  </dgm:ptLst>
  <dgm:cxnLst>
    <dgm:cxn modelId="{888F2512-EA26-3D4F-8833-E15BB138E153}" type="presOf" srcId="{5DF2E0A0-6D2A-8341-B71D-55D7E2B6EF4F}" destId="{739EEB60-C429-724B-812C-830208CF0C04}" srcOrd="0" destOrd="3" presId="urn:microsoft.com/office/officeart/2005/8/layout/vList2"/>
    <dgm:cxn modelId="{C311B816-5446-4141-9BC6-9A52A0C3E5B8}" srcId="{C7363AC4-9BF2-B147-8A0C-635AE8F03C17}" destId="{A16FF43B-1DDF-194F-BDE3-E8A9B4BB0065}" srcOrd="2" destOrd="0" parTransId="{D8E4E3ED-2C07-A548-8DEC-F24DAB1C4431}" sibTransId="{E9DCD1CF-9713-544F-A1F8-CC9D2D0BE569}"/>
    <dgm:cxn modelId="{7EFBE62D-077E-144A-BDAC-C0A73AABC684}" srcId="{C7363AC4-9BF2-B147-8A0C-635AE8F03C17}" destId="{881486C1-DAE7-F847-AEDE-ABFD0FCAF5F9}" srcOrd="4" destOrd="0" parTransId="{72620658-9DAA-1342-8A2C-C613FAE668AA}" sibTransId="{4EE036EE-C2A2-4D4E-B8F5-75386247E946}"/>
    <dgm:cxn modelId="{3E506537-0628-204B-B255-1E477E8D1A5B}" srcId="{C7363AC4-9BF2-B147-8A0C-635AE8F03C17}" destId="{2193967A-BD92-304A-9BB0-4E498E59471D}" srcOrd="6" destOrd="0" parTransId="{3038667F-D557-C04E-A368-1022C2F5FE69}" sibTransId="{F1538CB4-DE26-F141-9F6B-61FFD421D423}"/>
    <dgm:cxn modelId="{E66AFC3C-ED48-CE44-8190-65DA66183137}" type="presOf" srcId="{3069ECC2-3E83-0C4D-8A2D-F6B5482B558A}" destId="{739EEB60-C429-724B-812C-830208CF0C04}" srcOrd="0" destOrd="5" presId="urn:microsoft.com/office/officeart/2005/8/layout/vList2"/>
    <dgm:cxn modelId="{2FF65448-E40F-6C48-A66B-51D041EC1D11}" type="presOf" srcId="{C7363AC4-9BF2-B147-8A0C-635AE8F03C17}" destId="{232FF8CB-880C-534C-A7AA-F9EC984DC58E}" srcOrd="0" destOrd="0" presId="urn:microsoft.com/office/officeart/2005/8/layout/vList2"/>
    <dgm:cxn modelId="{6425EE4B-CCA1-414F-9403-422D9361EBBD}" srcId="{C7363AC4-9BF2-B147-8A0C-635AE8F03C17}" destId="{3069ECC2-3E83-0C4D-8A2D-F6B5482B558A}" srcOrd="5" destOrd="0" parTransId="{92646991-D2DC-1148-B8C3-6A5ED990F01A}" sibTransId="{147B4ADD-0233-064C-A97F-23658517A03D}"/>
    <dgm:cxn modelId="{D7418E55-1406-6047-8D15-F5D772BFD330}" type="presOf" srcId="{A16FF43B-1DDF-194F-BDE3-E8A9B4BB0065}" destId="{739EEB60-C429-724B-812C-830208CF0C04}" srcOrd="0" destOrd="2" presId="urn:microsoft.com/office/officeart/2005/8/layout/vList2"/>
    <dgm:cxn modelId="{31A96264-5177-4D4B-BE65-6689E69313FB}" type="presOf" srcId="{2193967A-BD92-304A-9BB0-4E498E59471D}" destId="{739EEB60-C429-724B-812C-830208CF0C04}" srcOrd="0" destOrd="6" presId="urn:microsoft.com/office/officeart/2005/8/layout/vList2"/>
    <dgm:cxn modelId="{23075168-90AF-0446-9AC5-EE6A9B2793E9}" type="presOf" srcId="{08DF056A-49D5-4545-BB22-572CE0628302}" destId="{739EEB60-C429-724B-812C-830208CF0C04}" srcOrd="0" destOrd="1" presId="urn:microsoft.com/office/officeart/2005/8/layout/vList2"/>
    <dgm:cxn modelId="{D1764F6D-E3E7-4B4E-88EB-10B21D9D42DE}" type="presOf" srcId="{A8635724-CF61-4146-883F-EFE182E28A24}" destId="{056536E4-FC00-F44A-975A-F068936BCAEE}" srcOrd="0" destOrd="0" presId="urn:microsoft.com/office/officeart/2005/8/layout/vList2"/>
    <dgm:cxn modelId="{3A4C2977-21E3-CF44-833D-16F14407448C}" srcId="{92D5587D-7AAA-D749-BAE6-CFDB0C443E61}" destId="{A8635724-CF61-4146-883F-EFE182E28A24}" srcOrd="0" destOrd="0" parTransId="{1C6C50FC-6AA5-D541-8AAF-628A9D5B2EAE}" sibTransId="{54955E6F-4051-AA4C-8C06-5D0255C7F1A4}"/>
    <dgm:cxn modelId="{433BF482-4E55-954D-B86F-8706D79824F3}" srcId="{C7363AC4-9BF2-B147-8A0C-635AE8F03C17}" destId="{5DF2E0A0-6D2A-8341-B71D-55D7E2B6EF4F}" srcOrd="3" destOrd="0" parTransId="{77D41FD8-CD43-6C4E-ADA6-9A3169AF656E}" sibTransId="{7C793487-421C-9543-98F3-B2B390DB824C}"/>
    <dgm:cxn modelId="{CAAC4386-EDAC-C24B-9B32-C68F59CD319C}" srcId="{C7363AC4-9BF2-B147-8A0C-635AE8F03C17}" destId="{08DF056A-49D5-4545-BB22-572CE0628302}" srcOrd="1" destOrd="0" parTransId="{1475C076-93D8-3C44-8A5F-966E32AF6A37}" sibTransId="{E47FB454-08F6-3B43-8C22-2B8A46EC1269}"/>
    <dgm:cxn modelId="{BB96909F-0C41-0B46-A7C7-BF6E19FB7E76}" type="presOf" srcId="{22302C63-3DB1-C14B-AE20-E3BBBB06F754}" destId="{739EEB60-C429-724B-812C-830208CF0C04}" srcOrd="0" destOrd="0" presId="urn:microsoft.com/office/officeart/2005/8/layout/vList2"/>
    <dgm:cxn modelId="{391662BA-1006-8E45-92DB-C1C87F922A8D}" type="presOf" srcId="{881486C1-DAE7-F847-AEDE-ABFD0FCAF5F9}" destId="{739EEB60-C429-724B-812C-830208CF0C04}" srcOrd="0" destOrd="4" presId="urn:microsoft.com/office/officeart/2005/8/layout/vList2"/>
    <dgm:cxn modelId="{0A1CC1C7-E421-CE4F-B931-CA7374D2EFB6}" type="presOf" srcId="{92D5587D-7AAA-D749-BAE6-CFDB0C443E61}" destId="{F0372BC8-E74C-FA40-8BE2-5613548B0F5C}" srcOrd="0" destOrd="0" presId="urn:microsoft.com/office/officeart/2005/8/layout/vList2"/>
    <dgm:cxn modelId="{A4A2BECF-0F24-0848-AB23-EDC4C8FDBA3E}" srcId="{92D5587D-7AAA-D749-BAE6-CFDB0C443E61}" destId="{C7363AC4-9BF2-B147-8A0C-635AE8F03C17}" srcOrd="1" destOrd="0" parTransId="{673AB5CD-47F6-9048-B77A-0301D3D49A1E}" sibTransId="{EFBABA39-34F3-8A4E-8683-05EBC3F31571}"/>
    <dgm:cxn modelId="{4EE647D3-066E-A84E-A382-FFAF26634BF0}" srcId="{C7363AC4-9BF2-B147-8A0C-635AE8F03C17}" destId="{22302C63-3DB1-C14B-AE20-E3BBBB06F754}" srcOrd="0" destOrd="0" parTransId="{4771F7D3-06C3-6347-9FD5-EA3F480B922D}" sibTransId="{5F58B840-4521-A044-8CB9-11D93926F127}"/>
    <dgm:cxn modelId="{A09328D5-9223-1745-AA71-2EE034BDCD62}" type="presParOf" srcId="{F0372BC8-E74C-FA40-8BE2-5613548B0F5C}" destId="{056536E4-FC00-F44A-975A-F068936BCAEE}" srcOrd="0" destOrd="0" presId="urn:microsoft.com/office/officeart/2005/8/layout/vList2"/>
    <dgm:cxn modelId="{7D06A30C-4ABF-0D45-85EF-2314C27E4CC8}" type="presParOf" srcId="{F0372BC8-E74C-FA40-8BE2-5613548B0F5C}" destId="{B4095CEF-6048-3943-963A-A45C0097D9FC}" srcOrd="1" destOrd="0" presId="urn:microsoft.com/office/officeart/2005/8/layout/vList2"/>
    <dgm:cxn modelId="{5805CBC6-38E9-EA44-9DA9-39ED51270DDE}" type="presParOf" srcId="{F0372BC8-E74C-FA40-8BE2-5613548B0F5C}" destId="{232FF8CB-880C-534C-A7AA-F9EC984DC58E}" srcOrd="2" destOrd="0" presId="urn:microsoft.com/office/officeart/2005/8/layout/vList2"/>
    <dgm:cxn modelId="{9C985B95-D008-C043-9B7D-2E8C235AD668}" type="presParOf" srcId="{F0372BC8-E74C-FA40-8BE2-5613548B0F5C}" destId="{739EEB60-C429-724B-812C-830208CF0C0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6416C4-F817-0749-8469-F145B804B8F3}" type="doc">
      <dgm:prSet loTypeId="urn:microsoft.com/office/officeart/2005/8/layout/vList4" loCatId="list" qsTypeId="urn:microsoft.com/office/officeart/2005/8/quickstyle/simple1" qsCatId="simple" csTypeId="urn:microsoft.com/office/officeart/2005/8/colors/colorful5" csCatId="colorful" phldr="1"/>
      <dgm:spPr/>
      <dgm:t>
        <a:bodyPr/>
        <a:lstStyle/>
        <a:p>
          <a:endParaRPr lang="es-ES"/>
        </a:p>
      </dgm:t>
    </dgm:pt>
    <dgm:pt modelId="{29784CB0-850B-A649-A3C8-231C987D94FA}">
      <dgm:prSet/>
      <dgm:spPr/>
      <dgm:t>
        <a:bodyPr/>
        <a:lstStyle/>
        <a:p>
          <a:r>
            <a:rPr lang="es-CO">
              <a:solidFill>
                <a:schemeClr val="tx1"/>
              </a:solidFill>
            </a:rPr>
            <a:t>Revisión sistematica / 17 artículos que corresponden a 19 estudios (12 estudios de cohorte prospectivos y 7 transversales).</a:t>
          </a:r>
        </a:p>
      </dgm:t>
    </dgm:pt>
    <dgm:pt modelId="{58750ED0-7594-BB47-B690-0E68F34231F9}" type="parTrans" cxnId="{4BAEFC74-1CAD-ED4F-B62A-DDE668451C8A}">
      <dgm:prSet/>
      <dgm:spPr/>
      <dgm:t>
        <a:bodyPr/>
        <a:lstStyle/>
        <a:p>
          <a:endParaRPr lang="es-ES">
            <a:solidFill>
              <a:schemeClr val="tx1"/>
            </a:solidFill>
          </a:endParaRPr>
        </a:p>
      </dgm:t>
    </dgm:pt>
    <dgm:pt modelId="{5D87DF84-6EA5-E742-B0DC-540A70B2B7B2}" type="sibTrans" cxnId="{4BAEFC74-1CAD-ED4F-B62A-DDE668451C8A}">
      <dgm:prSet/>
      <dgm:spPr/>
      <dgm:t>
        <a:bodyPr/>
        <a:lstStyle/>
        <a:p>
          <a:endParaRPr lang="es-ES">
            <a:solidFill>
              <a:schemeClr val="tx1"/>
            </a:solidFill>
          </a:endParaRPr>
        </a:p>
      </dgm:t>
    </dgm:pt>
    <dgm:pt modelId="{A834C37E-5D58-4B48-B489-9D80719662D8}">
      <dgm:prSet/>
      <dgm:spPr/>
      <dgm:t>
        <a:bodyPr/>
        <a:lstStyle/>
        <a:p>
          <a:r>
            <a:rPr lang="es-CO" b="1">
              <a:solidFill>
                <a:schemeClr val="tx1"/>
              </a:solidFill>
            </a:rPr>
            <a:t>Conclusión:</a:t>
          </a:r>
          <a:r>
            <a:rPr lang="es-CO">
              <a:solidFill>
                <a:schemeClr val="tx1"/>
              </a:solidFill>
            </a:rPr>
            <a:t> Trabajar durante largas horas se asocia con un estado depresivo, ansiedad, trastornos del sueño, y enfermedad coronaria. Sin embargo, se necesitan más estudios que tengan en cuenta las variaciones en la definición de largas jornadas de trabajo y el trabajo por turnos.</a:t>
          </a:r>
        </a:p>
      </dgm:t>
    </dgm:pt>
    <dgm:pt modelId="{6582C987-0CAA-DB4B-8D31-8CF8464F7707}" type="parTrans" cxnId="{99426ACC-D15D-3946-A596-C9D95019BA11}">
      <dgm:prSet/>
      <dgm:spPr/>
      <dgm:t>
        <a:bodyPr/>
        <a:lstStyle/>
        <a:p>
          <a:endParaRPr lang="es-ES">
            <a:solidFill>
              <a:schemeClr val="tx1"/>
            </a:solidFill>
          </a:endParaRPr>
        </a:p>
      </dgm:t>
    </dgm:pt>
    <dgm:pt modelId="{8A1AAC30-CA24-2A41-84B1-F6026C824047}" type="sibTrans" cxnId="{99426ACC-D15D-3946-A596-C9D95019BA11}">
      <dgm:prSet/>
      <dgm:spPr/>
      <dgm:t>
        <a:bodyPr/>
        <a:lstStyle/>
        <a:p>
          <a:endParaRPr lang="es-ES">
            <a:solidFill>
              <a:schemeClr val="tx1"/>
            </a:solidFill>
          </a:endParaRPr>
        </a:p>
      </dgm:t>
    </dgm:pt>
    <dgm:pt modelId="{1F08FA24-D3D4-6447-B7A1-26677F6EF184}">
      <dgm:prSet/>
      <dgm:spPr/>
      <dgm:t>
        <a:bodyPr/>
        <a:lstStyle/>
        <a:p>
          <a:r>
            <a:rPr lang="es-CO" b="1">
              <a:solidFill>
                <a:schemeClr val="tx1"/>
              </a:solidFill>
            </a:rPr>
            <a:t>Bannai A, Tamakoshi A. The association between long working hours and health: A systematic review of epidemiological evidence Scand JWork Environ. 2014; 40(1): 5-18. doi:10.5271/sjweh.3388.</a:t>
          </a:r>
          <a:endParaRPr lang="es-CO">
            <a:solidFill>
              <a:schemeClr val="tx1"/>
            </a:solidFill>
          </a:endParaRPr>
        </a:p>
      </dgm:t>
    </dgm:pt>
    <dgm:pt modelId="{8B050200-5161-114C-9E4F-E881F8C060FD}" type="parTrans" cxnId="{97BECB72-C560-5C4C-BE4D-CBEF992CB463}">
      <dgm:prSet/>
      <dgm:spPr/>
      <dgm:t>
        <a:bodyPr/>
        <a:lstStyle/>
        <a:p>
          <a:endParaRPr lang="es-ES">
            <a:solidFill>
              <a:schemeClr val="tx1"/>
            </a:solidFill>
          </a:endParaRPr>
        </a:p>
      </dgm:t>
    </dgm:pt>
    <dgm:pt modelId="{8ED21470-FA51-7E4A-B8CA-C5F605E70832}" type="sibTrans" cxnId="{97BECB72-C560-5C4C-BE4D-CBEF992CB463}">
      <dgm:prSet/>
      <dgm:spPr/>
      <dgm:t>
        <a:bodyPr/>
        <a:lstStyle/>
        <a:p>
          <a:endParaRPr lang="es-ES">
            <a:solidFill>
              <a:schemeClr val="tx1"/>
            </a:solidFill>
          </a:endParaRPr>
        </a:p>
      </dgm:t>
    </dgm:pt>
    <dgm:pt modelId="{FF75FA5F-9ECC-4545-9596-10191095F041}" type="pres">
      <dgm:prSet presAssocID="{136416C4-F817-0749-8469-F145B804B8F3}" presName="linear" presStyleCnt="0">
        <dgm:presLayoutVars>
          <dgm:dir/>
          <dgm:resizeHandles val="exact"/>
        </dgm:presLayoutVars>
      </dgm:prSet>
      <dgm:spPr/>
    </dgm:pt>
    <dgm:pt modelId="{12AA07F1-BDAF-C441-9382-4CFE611ED693}" type="pres">
      <dgm:prSet presAssocID="{29784CB0-850B-A649-A3C8-231C987D94FA}" presName="comp" presStyleCnt="0"/>
      <dgm:spPr/>
    </dgm:pt>
    <dgm:pt modelId="{3FC0820C-F42F-CC40-BDB6-D9CEF4627D8B}" type="pres">
      <dgm:prSet presAssocID="{29784CB0-850B-A649-A3C8-231C987D94FA}" presName="box" presStyleLbl="node1" presStyleIdx="0" presStyleCnt="3"/>
      <dgm:spPr/>
    </dgm:pt>
    <dgm:pt modelId="{A26B1428-9D6B-D44E-8646-6A0CA8346122}" type="pres">
      <dgm:prSet presAssocID="{29784CB0-850B-A649-A3C8-231C987D94FA}" presName="img" presStyleLbl="fgImgPlace1" presStyleIdx="0" presStyleCnt="3"/>
      <dgm:spPr>
        <a:blipFill rotWithShape="1">
          <a:blip xmlns:r="http://schemas.openxmlformats.org/officeDocument/2006/relationships" r:embed="rId1"/>
          <a:srcRect/>
          <a:stretch>
            <a:fillRect t="-16000" b="-16000"/>
          </a:stretch>
        </a:blipFill>
      </dgm:spPr>
    </dgm:pt>
    <dgm:pt modelId="{8A683248-6F17-644D-A824-9E9AC2A91C18}" type="pres">
      <dgm:prSet presAssocID="{29784CB0-850B-A649-A3C8-231C987D94FA}" presName="text" presStyleLbl="node1" presStyleIdx="0" presStyleCnt="3">
        <dgm:presLayoutVars>
          <dgm:bulletEnabled val="1"/>
        </dgm:presLayoutVars>
      </dgm:prSet>
      <dgm:spPr/>
    </dgm:pt>
    <dgm:pt modelId="{0B1CBD71-2D87-704F-A4E6-8FA345229D2B}" type="pres">
      <dgm:prSet presAssocID="{5D87DF84-6EA5-E742-B0DC-540A70B2B7B2}" presName="spacer" presStyleCnt="0"/>
      <dgm:spPr/>
    </dgm:pt>
    <dgm:pt modelId="{4C1A42E8-59D2-1A40-B118-9EAF8AA8570C}" type="pres">
      <dgm:prSet presAssocID="{A834C37E-5D58-4B48-B489-9D80719662D8}" presName="comp" presStyleCnt="0"/>
      <dgm:spPr/>
    </dgm:pt>
    <dgm:pt modelId="{2ACA3925-2774-474A-86E3-6A9B3A188C32}" type="pres">
      <dgm:prSet presAssocID="{A834C37E-5D58-4B48-B489-9D80719662D8}" presName="box" presStyleLbl="node1" presStyleIdx="1" presStyleCnt="3"/>
      <dgm:spPr/>
    </dgm:pt>
    <dgm:pt modelId="{2D17497C-7B18-394E-8FC7-8F3055CDF170}" type="pres">
      <dgm:prSet presAssocID="{A834C37E-5D58-4B48-B489-9D80719662D8}" presName="img" presStyleLbl="fgImgPlace1" presStyleIdx="1" presStyleCnt="3"/>
      <dgm:spPr>
        <a:blipFill rotWithShape="1">
          <a:blip xmlns:r="http://schemas.openxmlformats.org/officeDocument/2006/relationships" r:embed="rId2"/>
          <a:srcRect/>
          <a:stretch>
            <a:fillRect l="-7000" r="-7000"/>
          </a:stretch>
        </a:blipFill>
      </dgm:spPr>
    </dgm:pt>
    <dgm:pt modelId="{578CEA94-1D4C-3C41-980B-58D22EE7E6E1}" type="pres">
      <dgm:prSet presAssocID="{A834C37E-5D58-4B48-B489-9D80719662D8}" presName="text" presStyleLbl="node1" presStyleIdx="1" presStyleCnt="3">
        <dgm:presLayoutVars>
          <dgm:bulletEnabled val="1"/>
        </dgm:presLayoutVars>
      </dgm:prSet>
      <dgm:spPr/>
    </dgm:pt>
    <dgm:pt modelId="{F3469E61-1210-F44A-93CF-E6C7299A1BE1}" type="pres">
      <dgm:prSet presAssocID="{8A1AAC30-CA24-2A41-84B1-F6026C824047}" presName="spacer" presStyleCnt="0"/>
      <dgm:spPr/>
    </dgm:pt>
    <dgm:pt modelId="{18C6D0C4-4DE0-2C48-A7F4-96E568430A85}" type="pres">
      <dgm:prSet presAssocID="{1F08FA24-D3D4-6447-B7A1-26677F6EF184}" presName="comp" presStyleCnt="0"/>
      <dgm:spPr/>
    </dgm:pt>
    <dgm:pt modelId="{DF5F0487-CADE-194D-B25A-F12B9E6495E2}" type="pres">
      <dgm:prSet presAssocID="{1F08FA24-D3D4-6447-B7A1-26677F6EF184}" presName="box" presStyleLbl="node1" presStyleIdx="2" presStyleCnt="3"/>
      <dgm:spPr/>
    </dgm:pt>
    <dgm:pt modelId="{7BE23BB6-DCF2-804C-A90F-289370941A49}" type="pres">
      <dgm:prSet presAssocID="{1F08FA24-D3D4-6447-B7A1-26677F6EF184}" presName="img" presStyleLbl="fgImgPlace1" presStyleIdx="2" presStyleCnt="3"/>
      <dgm:spPr>
        <a:blipFill rotWithShape="1">
          <a:blip xmlns:r="http://schemas.openxmlformats.org/officeDocument/2006/relationships" r:embed="rId3"/>
          <a:srcRect/>
          <a:stretch>
            <a:fillRect t="-16000" b="-16000"/>
          </a:stretch>
        </a:blipFill>
      </dgm:spPr>
    </dgm:pt>
    <dgm:pt modelId="{68E09872-2A45-E64E-B32C-CE1090D013A2}" type="pres">
      <dgm:prSet presAssocID="{1F08FA24-D3D4-6447-B7A1-26677F6EF184}" presName="text" presStyleLbl="node1" presStyleIdx="2" presStyleCnt="3">
        <dgm:presLayoutVars>
          <dgm:bulletEnabled val="1"/>
        </dgm:presLayoutVars>
      </dgm:prSet>
      <dgm:spPr/>
    </dgm:pt>
  </dgm:ptLst>
  <dgm:cxnLst>
    <dgm:cxn modelId="{72C5374A-EE1A-9A4F-A779-F42414E8ADBC}" type="presOf" srcId="{A834C37E-5D58-4B48-B489-9D80719662D8}" destId="{2ACA3925-2774-474A-86E3-6A9B3A188C32}" srcOrd="0" destOrd="0" presId="urn:microsoft.com/office/officeart/2005/8/layout/vList4"/>
    <dgm:cxn modelId="{D51B325E-D4FE-6F4C-BBE2-C9AA4CC3D339}" type="presOf" srcId="{136416C4-F817-0749-8469-F145B804B8F3}" destId="{FF75FA5F-9ECC-4545-9596-10191095F041}" srcOrd="0" destOrd="0" presId="urn:microsoft.com/office/officeart/2005/8/layout/vList4"/>
    <dgm:cxn modelId="{97BECB72-C560-5C4C-BE4D-CBEF992CB463}" srcId="{136416C4-F817-0749-8469-F145B804B8F3}" destId="{1F08FA24-D3D4-6447-B7A1-26677F6EF184}" srcOrd="2" destOrd="0" parTransId="{8B050200-5161-114C-9E4F-E881F8C060FD}" sibTransId="{8ED21470-FA51-7E4A-B8CA-C5F605E70832}"/>
    <dgm:cxn modelId="{4BAEFC74-1CAD-ED4F-B62A-DDE668451C8A}" srcId="{136416C4-F817-0749-8469-F145B804B8F3}" destId="{29784CB0-850B-A649-A3C8-231C987D94FA}" srcOrd="0" destOrd="0" parTransId="{58750ED0-7594-BB47-B690-0E68F34231F9}" sibTransId="{5D87DF84-6EA5-E742-B0DC-540A70B2B7B2}"/>
    <dgm:cxn modelId="{1FA0A086-BEA3-F14D-9BA4-F19E8F5AB25B}" type="presOf" srcId="{1F08FA24-D3D4-6447-B7A1-26677F6EF184}" destId="{68E09872-2A45-E64E-B32C-CE1090D013A2}" srcOrd="1" destOrd="0" presId="urn:microsoft.com/office/officeart/2005/8/layout/vList4"/>
    <dgm:cxn modelId="{82814EA3-48EC-CC47-8C3F-D503A214C0E6}" type="presOf" srcId="{A834C37E-5D58-4B48-B489-9D80719662D8}" destId="{578CEA94-1D4C-3C41-980B-58D22EE7E6E1}" srcOrd="1" destOrd="0" presId="urn:microsoft.com/office/officeart/2005/8/layout/vList4"/>
    <dgm:cxn modelId="{99426ACC-D15D-3946-A596-C9D95019BA11}" srcId="{136416C4-F817-0749-8469-F145B804B8F3}" destId="{A834C37E-5D58-4B48-B489-9D80719662D8}" srcOrd="1" destOrd="0" parTransId="{6582C987-0CAA-DB4B-8D31-8CF8464F7707}" sibTransId="{8A1AAC30-CA24-2A41-84B1-F6026C824047}"/>
    <dgm:cxn modelId="{C5E806D3-F5D8-FF4B-8EB8-063314C52C38}" type="presOf" srcId="{1F08FA24-D3D4-6447-B7A1-26677F6EF184}" destId="{DF5F0487-CADE-194D-B25A-F12B9E6495E2}" srcOrd="0" destOrd="0" presId="urn:microsoft.com/office/officeart/2005/8/layout/vList4"/>
    <dgm:cxn modelId="{6CAE09E9-C065-0743-A92B-BE825777617F}" type="presOf" srcId="{29784CB0-850B-A649-A3C8-231C987D94FA}" destId="{3FC0820C-F42F-CC40-BDB6-D9CEF4627D8B}" srcOrd="0" destOrd="0" presId="urn:microsoft.com/office/officeart/2005/8/layout/vList4"/>
    <dgm:cxn modelId="{A42734F5-EE2D-5446-B991-F1D7055810D4}" type="presOf" srcId="{29784CB0-850B-A649-A3C8-231C987D94FA}" destId="{8A683248-6F17-644D-A824-9E9AC2A91C18}" srcOrd="1" destOrd="0" presId="urn:microsoft.com/office/officeart/2005/8/layout/vList4"/>
    <dgm:cxn modelId="{728052F9-FBEB-1B4B-9D74-70DB0E6AE1A8}" type="presParOf" srcId="{FF75FA5F-9ECC-4545-9596-10191095F041}" destId="{12AA07F1-BDAF-C441-9382-4CFE611ED693}" srcOrd="0" destOrd="0" presId="urn:microsoft.com/office/officeart/2005/8/layout/vList4"/>
    <dgm:cxn modelId="{92925057-98F8-C14C-A0DC-F3AE342FDA44}" type="presParOf" srcId="{12AA07F1-BDAF-C441-9382-4CFE611ED693}" destId="{3FC0820C-F42F-CC40-BDB6-D9CEF4627D8B}" srcOrd="0" destOrd="0" presId="urn:microsoft.com/office/officeart/2005/8/layout/vList4"/>
    <dgm:cxn modelId="{68A37539-3299-A143-8FD0-9B46B45EF95E}" type="presParOf" srcId="{12AA07F1-BDAF-C441-9382-4CFE611ED693}" destId="{A26B1428-9D6B-D44E-8646-6A0CA8346122}" srcOrd="1" destOrd="0" presId="urn:microsoft.com/office/officeart/2005/8/layout/vList4"/>
    <dgm:cxn modelId="{47777B77-1A8C-0346-9EB2-4E89DD8065B0}" type="presParOf" srcId="{12AA07F1-BDAF-C441-9382-4CFE611ED693}" destId="{8A683248-6F17-644D-A824-9E9AC2A91C18}" srcOrd="2" destOrd="0" presId="urn:microsoft.com/office/officeart/2005/8/layout/vList4"/>
    <dgm:cxn modelId="{3EC0B8B8-7C89-BD41-977B-C58EB185935B}" type="presParOf" srcId="{FF75FA5F-9ECC-4545-9596-10191095F041}" destId="{0B1CBD71-2D87-704F-A4E6-8FA345229D2B}" srcOrd="1" destOrd="0" presId="urn:microsoft.com/office/officeart/2005/8/layout/vList4"/>
    <dgm:cxn modelId="{3ACFD85A-7365-B44E-A83D-B6E126E719D2}" type="presParOf" srcId="{FF75FA5F-9ECC-4545-9596-10191095F041}" destId="{4C1A42E8-59D2-1A40-B118-9EAF8AA8570C}" srcOrd="2" destOrd="0" presId="urn:microsoft.com/office/officeart/2005/8/layout/vList4"/>
    <dgm:cxn modelId="{19C30871-30C7-BC4B-A97F-2627B22E2AAD}" type="presParOf" srcId="{4C1A42E8-59D2-1A40-B118-9EAF8AA8570C}" destId="{2ACA3925-2774-474A-86E3-6A9B3A188C32}" srcOrd="0" destOrd="0" presId="urn:microsoft.com/office/officeart/2005/8/layout/vList4"/>
    <dgm:cxn modelId="{B6FCDCB5-4CDA-354C-97E6-54E1C8657EDA}" type="presParOf" srcId="{4C1A42E8-59D2-1A40-B118-9EAF8AA8570C}" destId="{2D17497C-7B18-394E-8FC7-8F3055CDF170}" srcOrd="1" destOrd="0" presId="urn:microsoft.com/office/officeart/2005/8/layout/vList4"/>
    <dgm:cxn modelId="{EEE62821-0444-3247-95CF-7A2CA3C35950}" type="presParOf" srcId="{4C1A42E8-59D2-1A40-B118-9EAF8AA8570C}" destId="{578CEA94-1D4C-3C41-980B-58D22EE7E6E1}" srcOrd="2" destOrd="0" presId="urn:microsoft.com/office/officeart/2005/8/layout/vList4"/>
    <dgm:cxn modelId="{77EF2234-143B-E240-9146-A4F952F104F7}" type="presParOf" srcId="{FF75FA5F-9ECC-4545-9596-10191095F041}" destId="{F3469E61-1210-F44A-93CF-E6C7299A1BE1}" srcOrd="3" destOrd="0" presId="urn:microsoft.com/office/officeart/2005/8/layout/vList4"/>
    <dgm:cxn modelId="{3DB6C6A0-5E2F-8648-B607-CCF1E4B5076A}" type="presParOf" srcId="{FF75FA5F-9ECC-4545-9596-10191095F041}" destId="{18C6D0C4-4DE0-2C48-A7F4-96E568430A85}" srcOrd="4" destOrd="0" presId="urn:microsoft.com/office/officeart/2005/8/layout/vList4"/>
    <dgm:cxn modelId="{BFEE10A0-049A-D743-8418-79AD6A88D07F}" type="presParOf" srcId="{18C6D0C4-4DE0-2C48-A7F4-96E568430A85}" destId="{DF5F0487-CADE-194D-B25A-F12B9E6495E2}" srcOrd="0" destOrd="0" presId="urn:microsoft.com/office/officeart/2005/8/layout/vList4"/>
    <dgm:cxn modelId="{AE0564EA-8A25-2449-A4CA-6A5E45792AED}" type="presParOf" srcId="{18C6D0C4-4DE0-2C48-A7F4-96E568430A85}" destId="{7BE23BB6-DCF2-804C-A90F-289370941A49}" srcOrd="1" destOrd="0" presId="urn:microsoft.com/office/officeart/2005/8/layout/vList4"/>
    <dgm:cxn modelId="{85E3E617-D29F-A248-9F95-53D1E6011866}" type="presParOf" srcId="{18C6D0C4-4DE0-2C48-A7F4-96E568430A85}" destId="{68E09872-2A45-E64E-B32C-CE1090D013A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5AF934-7B95-444E-8109-5571996A370E}" type="doc">
      <dgm:prSet loTypeId="urn:microsoft.com/office/officeart/2005/8/layout/vList4" loCatId="list" qsTypeId="urn:microsoft.com/office/officeart/2005/8/quickstyle/simple1" qsCatId="simple" csTypeId="urn:microsoft.com/office/officeart/2005/8/colors/colorful5" csCatId="colorful" phldr="1"/>
      <dgm:spPr/>
      <dgm:t>
        <a:bodyPr/>
        <a:lstStyle/>
        <a:p>
          <a:endParaRPr lang="es-ES"/>
        </a:p>
      </dgm:t>
    </dgm:pt>
    <dgm:pt modelId="{4CB581E5-3622-5047-B783-A0B8A9FE7A66}">
      <dgm:prSet custT="1"/>
      <dgm:spPr/>
      <dgm:t>
        <a:bodyPr/>
        <a:lstStyle/>
        <a:p>
          <a:r>
            <a:rPr lang="es-ES" sz="2400" b="1" dirty="0">
              <a:solidFill>
                <a:schemeClr val="tx1"/>
              </a:solidFill>
            </a:rPr>
            <a:t>Conclusión</a:t>
          </a:r>
          <a:endParaRPr lang="es-CO" sz="2400" dirty="0">
            <a:solidFill>
              <a:schemeClr val="tx1"/>
            </a:solidFill>
          </a:endParaRPr>
        </a:p>
      </dgm:t>
    </dgm:pt>
    <dgm:pt modelId="{AC640E27-E166-A340-935B-D08C861418D2}" type="parTrans" cxnId="{7CAACFF9-3A19-4F4C-9893-AC32927C36C3}">
      <dgm:prSet/>
      <dgm:spPr/>
      <dgm:t>
        <a:bodyPr/>
        <a:lstStyle/>
        <a:p>
          <a:endParaRPr lang="es-ES" sz="3200">
            <a:solidFill>
              <a:schemeClr val="tx1"/>
            </a:solidFill>
          </a:endParaRPr>
        </a:p>
      </dgm:t>
    </dgm:pt>
    <dgm:pt modelId="{E0D8B0D7-CEFB-AD41-A865-0CE508C17031}" type="sibTrans" cxnId="{7CAACFF9-3A19-4F4C-9893-AC32927C36C3}">
      <dgm:prSet/>
      <dgm:spPr/>
      <dgm:t>
        <a:bodyPr/>
        <a:lstStyle/>
        <a:p>
          <a:endParaRPr lang="es-ES" sz="3200">
            <a:solidFill>
              <a:schemeClr val="tx1"/>
            </a:solidFill>
          </a:endParaRPr>
        </a:p>
      </dgm:t>
    </dgm:pt>
    <dgm:pt modelId="{D46A2DEB-6878-A34E-9789-7F1C4CEA9237}">
      <dgm:prSet custT="1"/>
      <dgm:spPr/>
      <dgm:t>
        <a:bodyPr/>
        <a:lstStyle/>
        <a:p>
          <a:r>
            <a:rPr lang="es-ES" sz="2400" dirty="0">
              <a:solidFill>
                <a:schemeClr val="tx1"/>
              </a:solidFill>
            </a:rPr>
            <a:t>Sugieren que es probable que el teletrabajo más bueno que malo para las personas. </a:t>
          </a:r>
          <a:endParaRPr lang="es-CO" sz="2400" dirty="0">
            <a:solidFill>
              <a:schemeClr val="tx1"/>
            </a:solidFill>
          </a:endParaRPr>
        </a:p>
      </dgm:t>
    </dgm:pt>
    <dgm:pt modelId="{FA409F7C-55AD-DA43-9BD6-153E4B59327D}" type="parTrans" cxnId="{90D39332-F77D-BD44-8692-23A85C607223}">
      <dgm:prSet/>
      <dgm:spPr/>
      <dgm:t>
        <a:bodyPr/>
        <a:lstStyle/>
        <a:p>
          <a:endParaRPr lang="es-ES" sz="3200">
            <a:solidFill>
              <a:schemeClr val="tx1"/>
            </a:solidFill>
          </a:endParaRPr>
        </a:p>
      </dgm:t>
    </dgm:pt>
    <dgm:pt modelId="{FA1C545C-02CF-AC43-913E-7CF4E28C4214}" type="sibTrans" cxnId="{90D39332-F77D-BD44-8692-23A85C607223}">
      <dgm:prSet/>
      <dgm:spPr/>
      <dgm:t>
        <a:bodyPr/>
        <a:lstStyle/>
        <a:p>
          <a:endParaRPr lang="es-ES" sz="3200">
            <a:solidFill>
              <a:schemeClr val="tx1"/>
            </a:solidFill>
          </a:endParaRPr>
        </a:p>
      </dgm:t>
    </dgm:pt>
    <dgm:pt modelId="{42660080-C0EA-7540-BBD2-5F8FACA522CE}">
      <dgm:prSet custT="1"/>
      <dgm:spPr/>
      <dgm:t>
        <a:bodyPr/>
        <a:lstStyle/>
        <a:p>
          <a:r>
            <a:rPr lang="es-ES" sz="2400" dirty="0">
              <a:solidFill>
                <a:schemeClr val="tx1"/>
              </a:solidFill>
            </a:rPr>
            <a:t>Efectos pequeños pero favorables sobre la autonomía percibida, trabajo– conflicto familiar, satisfacción laboral, rendimiento, intención de rotación y estrés. </a:t>
          </a:r>
          <a:endParaRPr lang="es-CO" sz="2400" dirty="0">
            <a:solidFill>
              <a:schemeClr val="tx1"/>
            </a:solidFill>
          </a:endParaRPr>
        </a:p>
      </dgm:t>
    </dgm:pt>
    <dgm:pt modelId="{C7058FFF-A74A-4549-B433-5814BF73C7D5}" type="parTrans" cxnId="{172AFF97-1595-844E-8890-2F45842970B2}">
      <dgm:prSet/>
      <dgm:spPr/>
      <dgm:t>
        <a:bodyPr/>
        <a:lstStyle/>
        <a:p>
          <a:endParaRPr lang="es-ES" sz="3200">
            <a:solidFill>
              <a:schemeClr val="tx1"/>
            </a:solidFill>
          </a:endParaRPr>
        </a:p>
      </dgm:t>
    </dgm:pt>
    <dgm:pt modelId="{9D6B8AC8-4287-6A48-AE47-6D0198C3AAD4}" type="sibTrans" cxnId="{172AFF97-1595-844E-8890-2F45842970B2}">
      <dgm:prSet/>
      <dgm:spPr/>
      <dgm:t>
        <a:bodyPr/>
        <a:lstStyle/>
        <a:p>
          <a:endParaRPr lang="es-ES" sz="3200">
            <a:solidFill>
              <a:schemeClr val="tx1"/>
            </a:solidFill>
          </a:endParaRPr>
        </a:p>
      </dgm:t>
    </dgm:pt>
    <dgm:pt modelId="{B8A26D9F-C590-1847-9CE8-05F1479453DA}">
      <dgm:prSet custT="1"/>
      <dgm:spPr/>
      <dgm:t>
        <a:bodyPr/>
        <a:lstStyle/>
        <a:p>
          <a:r>
            <a:rPr lang="es-ES" sz="2400" dirty="0">
              <a:solidFill>
                <a:schemeClr val="tx1"/>
              </a:solidFill>
            </a:rPr>
            <a:t>Teletrabajo tampoco tiene daños directos efectos sobre la calidad de las relaciones laborales o percibidas perspectivas de carrera. </a:t>
          </a:r>
          <a:endParaRPr lang="es-CO" sz="2400" dirty="0">
            <a:solidFill>
              <a:schemeClr val="tx1"/>
            </a:solidFill>
          </a:endParaRPr>
        </a:p>
      </dgm:t>
    </dgm:pt>
    <dgm:pt modelId="{E8B1D93C-7117-4048-B746-B6B28F8649AF}" type="parTrans" cxnId="{5409AE61-1DC8-5A4A-BBFB-200C1171C52A}">
      <dgm:prSet/>
      <dgm:spPr/>
      <dgm:t>
        <a:bodyPr/>
        <a:lstStyle/>
        <a:p>
          <a:endParaRPr lang="es-ES" sz="3200">
            <a:solidFill>
              <a:schemeClr val="tx1"/>
            </a:solidFill>
          </a:endParaRPr>
        </a:p>
      </dgm:t>
    </dgm:pt>
    <dgm:pt modelId="{FC109D19-449D-DC4D-9BD7-D24BBD6E7A2E}" type="sibTrans" cxnId="{5409AE61-1DC8-5A4A-BBFB-200C1171C52A}">
      <dgm:prSet/>
      <dgm:spPr/>
      <dgm:t>
        <a:bodyPr/>
        <a:lstStyle/>
        <a:p>
          <a:endParaRPr lang="es-ES" sz="3200">
            <a:solidFill>
              <a:schemeClr val="tx1"/>
            </a:solidFill>
          </a:endParaRPr>
        </a:p>
      </dgm:t>
    </dgm:pt>
    <dgm:pt modelId="{E21CC326-90B8-FC49-B895-F5CA57F1EB87}">
      <dgm:prSet custT="1"/>
      <dgm:spPr/>
      <dgm:t>
        <a:bodyPr/>
        <a:lstStyle/>
        <a:p>
          <a:r>
            <a:rPr lang="es-ES" sz="2400" dirty="0">
              <a:solidFill>
                <a:schemeClr val="tx1"/>
              </a:solidFill>
            </a:rPr>
            <a:t>Sin embargo no se han explorado todas las consecuencias posibles.</a:t>
          </a:r>
          <a:endParaRPr lang="es-CO" sz="2400" dirty="0">
            <a:solidFill>
              <a:schemeClr val="tx1"/>
            </a:solidFill>
          </a:endParaRPr>
        </a:p>
      </dgm:t>
    </dgm:pt>
    <dgm:pt modelId="{0575B0DB-E004-6D4B-9080-46A5670B2175}" type="parTrans" cxnId="{B3AFFC85-7A65-2948-BC45-4B014A3EE6C0}">
      <dgm:prSet/>
      <dgm:spPr/>
      <dgm:t>
        <a:bodyPr/>
        <a:lstStyle/>
        <a:p>
          <a:endParaRPr lang="es-ES" sz="3200">
            <a:solidFill>
              <a:schemeClr val="tx1"/>
            </a:solidFill>
          </a:endParaRPr>
        </a:p>
      </dgm:t>
    </dgm:pt>
    <dgm:pt modelId="{231B637B-38E6-CE43-8A19-1644EC3CE290}" type="sibTrans" cxnId="{B3AFFC85-7A65-2948-BC45-4B014A3EE6C0}">
      <dgm:prSet/>
      <dgm:spPr/>
      <dgm:t>
        <a:bodyPr/>
        <a:lstStyle/>
        <a:p>
          <a:endParaRPr lang="es-ES" sz="3200">
            <a:solidFill>
              <a:schemeClr val="tx1"/>
            </a:solidFill>
          </a:endParaRPr>
        </a:p>
      </dgm:t>
    </dgm:pt>
    <dgm:pt modelId="{95EC640B-15E8-8A4C-B532-7013C2BF3C57}">
      <dgm:prSet custT="1"/>
      <dgm:spPr/>
      <dgm:t>
        <a:bodyPr/>
        <a:lstStyle/>
        <a:p>
          <a:r>
            <a:rPr lang="es-ES" sz="2400" dirty="0">
              <a:solidFill>
                <a:schemeClr val="tx1"/>
              </a:solidFill>
            </a:rPr>
            <a:t>La evidencia y la teoría revisadas aquí sugieren que pueden ser manejadas efectivamente a través de políticas informadas de recursos humanos.</a:t>
          </a:r>
          <a:endParaRPr lang="es-CO" sz="2400" dirty="0">
            <a:solidFill>
              <a:schemeClr val="tx1"/>
            </a:solidFill>
          </a:endParaRPr>
        </a:p>
      </dgm:t>
    </dgm:pt>
    <dgm:pt modelId="{B9BCEA0E-75F2-924D-943B-FBCA4B16EC9E}" type="parTrans" cxnId="{E4E743CE-4000-2744-83C8-3A022DB8A2BB}">
      <dgm:prSet/>
      <dgm:spPr/>
      <dgm:t>
        <a:bodyPr/>
        <a:lstStyle/>
        <a:p>
          <a:endParaRPr lang="es-ES" sz="3200">
            <a:solidFill>
              <a:schemeClr val="tx1"/>
            </a:solidFill>
          </a:endParaRPr>
        </a:p>
      </dgm:t>
    </dgm:pt>
    <dgm:pt modelId="{56FB0179-4E08-8F47-B307-2835DF84F727}" type="sibTrans" cxnId="{E4E743CE-4000-2744-83C8-3A022DB8A2BB}">
      <dgm:prSet/>
      <dgm:spPr/>
      <dgm:t>
        <a:bodyPr/>
        <a:lstStyle/>
        <a:p>
          <a:endParaRPr lang="es-ES" sz="3200">
            <a:solidFill>
              <a:schemeClr val="tx1"/>
            </a:solidFill>
          </a:endParaRPr>
        </a:p>
      </dgm:t>
    </dgm:pt>
    <dgm:pt modelId="{26D17F14-95F0-8044-B321-F8A326EEF8B6}" type="pres">
      <dgm:prSet presAssocID="{405AF934-7B95-444E-8109-5571996A370E}" presName="linear" presStyleCnt="0">
        <dgm:presLayoutVars>
          <dgm:dir/>
          <dgm:resizeHandles val="exact"/>
        </dgm:presLayoutVars>
      </dgm:prSet>
      <dgm:spPr/>
    </dgm:pt>
    <dgm:pt modelId="{5FBA4784-1E4F-3648-880A-EB4AB39FC3D7}" type="pres">
      <dgm:prSet presAssocID="{4CB581E5-3622-5047-B783-A0B8A9FE7A66}" presName="comp" presStyleCnt="0"/>
      <dgm:spPr/>
    </dgm:pt>
    <dgm:pt modelId="{7664DED5-2F7B-A943-831C-AF0407EA0842}" type="pres">
      <dgm:prSet presAssocID="{4CB581E5-3622-5047-B783-A0B8A9FE7A66}" presName="box" presStyleLbl="node1" presStyleIdx="0" presStyleCnt="1" custScaleY="100000"/>
      <dgm:spPr/>
    </dgm:pt>
    <dgm:pt modelId="{B7497B69-54CB-1543-A701-C4090BD1FD2C}" type="pres">
      <dgm:prSet presAssocID="{4CB581E5-3622-5047-B783-A0B8A9FE7A66}" presName="img" presStyleLbl="fgImgPlace1" presStyleIdx="0" presStyleCnt="1"/>
      <dgm:spPr>
        <a:blipFill rotWithShape="1">
          <a:blip xmlns:r="http://schemas.openxmlformats.org/officeDocument/2006/relationships" r:embed="rId1"/>
          <a:srcRect/>
          <a:stretch>
            <a:fillRect l="-119000" r="-119000"/>
          </a:stretch>
        </a:blipFill>
      </dgm:spPr>
    </dgm:pt>
    <dgm:pt modelId="{AF5B5CB4-1D3B-5A40-8C1B-D7FE6C8DE60D}" type="pres">
      <dgm:prSet presAssocID="{4CB581E5-3622-5047-B783-A0B8A9FE7A66}" presName="text" presStyleLbl="node1" presStyleIdx="0" presStyleCnt="1">
        <dgm:presLayoutVars>
          <dgm:bulletEnabled val="1"/>
        </dgm:presLayoutVars>
      </dgm:prSet>
      <dgm:spPr/>
    </dgm:pt>
  </dgm:ptLst>
  <dgm:cxnLst>
    <dgm:cxn modelId="{352A822E-988A-4F46-9DEB-358E72C3E9A9}" type="presOf" srcId="{42660080-C0EA-7540-BBD2-5F8FACA522CE}" destId="{AF5B5CB4-1D3B-5A40-8C1B-D7FE6C8DE60D}" srcOrd="1" destOrd="2" presId="urn:microsoft.com/office/officeart/2005/8/layout/vList4"/>
    <dgm:cxn modelId="{80542930-DDCE-6349-8556-812D548F347F}" type="presOf" srcId="{B8A26D9F-C590-1847-9CE8-05F1479453DA}" destId="{AF5B5CB4-1D3B-5A40-8C1B-D7FE6C8DE60D}" srcOrd="1" destOrd="3" presId="urn:microsoft.com/office/officeart/2005/8/layout/vList4"/>
    <dgm:cxn modelId="{90D39332-F77D-BD44-8692-23A85C607223}" srcId="{4CB581E5-3622-5047-B783-A0B8A9FE7A66}" destId="{D46A2DEB-6878-A34E-9789-7F1C4CEA9237}" srcOrd="0" destOrd="0" parTransId="{FA409F7C-55AD-DA43-9BD6-153E4B59327D}" sibTransId="{FA1C545C-02CF-AC43-913E-7CF4E28C4214}"/>
    <dgm:cxn modelId="{AAA98C39-861F-A843-A677-6F05385254FB}" type="presOf" srcId="{4CB581E5-3622-5047-B783-A0B8A9FE7A66}" destId="{7664DED5-2F7B-A943-831C-AF0407EA0842}" srcOrd="0" destOrd="0" presId="urn:microsoft.com/office/officeart/2005/8/layout/vList4"/>
    <dgm:cxn modelId="{BC471F43-1719-1B48-9713-7A47F0490DDD}" type="presOf" srcId="{D46A2DEB-6878-A34E-9789-7F1C4CEA9237}" destId="{AF5B5CB4-1D3B-5A40-8C1B-D7FE6C8DE60D}" srcOrd="1" destOrd="1" presId="urn:microsoft.com/office/officeart/2005/8/layout/vList4"/>
    <dgm:cxn modelId="{827E2C48-231C-FA43-B18A-23807AA14463}" type="presOf" srcId="{E21CC326-90B8-FC49-B895-F5CA57F1EB87}" destId="{AF5B5CB4-1D3B-5A40-8C1B-D7FE6C8DE60D}" srcOrd="1" destOrd="4" presId="urn:microsoft.com/office/officeart/2005/8/layout/vList4"/>
    <dgm:cxn modelId="{08BEA04E-4045-D94A-BF4F-5A9252F94AAC}" type="presOf" srcId="{42660080-C0EA-7540-BBD2-5F8FACA522CE}" destId="{7664DED5-2F7B-A943-831C-AF0407EA0842}" srcOrd="0" destOrd="2" presId="urn:microsoft.com/office/officeart/2005/8/layout/vList4"/>
    <dgm:cxn modelId="{3BF62A4F-2C12-434B-93A2-67A2EAE7F202}" type="presOf" srcId="{405AF934-7B95-444E-8109-5571996A370E}" destId="{26D17F14-95F0-8044-B321-F8A326EEF8B6}" srcOrd="0" destOrd="0" presId="urn:microsoft.com/office/officeart/2005/8/layout/vList4"/>
    <dgm:cxn modelId="{CDE93E58-1799-5D4B-8A20-67375942F9EC}" type="presOf" srcId="{E21CC326-90B8-FC49-B895-F5CA57F1EB87}" destId="{7664DED5-2F7B-A943-831C-AF0407EA0842}" srcOrd="0" destOrd="4" presId="urn:microsoft.com/office/officeart/2005/8/layout/vList4"/>
    <dgm:cxn modelId="{0D29E558-5E2F-A44C-B922-8EECD78F394E}" type="presOf" srcId="{95EC640B-15E8-8A4C-B532-7013C2BF3C57}" destId="{AF5B5CB4-1D3B-5A40-8C1B-D7FE6C8DE60D}" srcOrd="1" destOrd="5" presId="urn:microsoft.com/office/officeart/2005/8/layout/vList4"/>
    <dgm:cxn modelId="{5409AE61-1DC8-5A4A-BBFB-200C1171C52A}" srcId="{4CB581E5-3622-5047-B783-A0B8A9FE7A66}" destId="{B8A26D9F-C590-1847-9CE8-05F1479453DA}" srcOrd="2" destOrd="0" parTransId="{E8B1D93C-7117-4048-B746-B6B28F8649AF}" sibTransId="{FC109D19-449D-DC4D-9BD7-D24BBD6E7A2E}"/>
    <dgm:cxn modelId="{7479B37A-B5A7-2C42-8980-9C6A1E7210E0}" type="presOf" srcId="{D46A2DEB-6878-A34E-9789-7F1C4CEA9237}" destId="{7664DED5-2F7B-A943-831C-AF0407EA0842}" srcOrd="0" destOrd="1" presId="urn:microsoft.com/office/officeart/2005/8/layout/vList4"/>
    <dgm:cxn modelId="{B3AFFC85-7A65-2948-BC45-4B014A3EE6C0}" srcId="{4CB581E5-3622-5047-B783-A0B8A9FE7A66}" destId="{E21CC326-90B8-FC49-B895-F5CA57F1EB87}" srcOrd="3" destOrd="0" parTransId="{0575B0DB-E004-6D4B-9080-46A5670B2175}" sibTransId="{231B637B-38E6-CE43-8A19-1644EC3CE290}"/>
    <dgm:cxn modelId="{172AFF97-1595-844E-8890-2F45842970B2}" srcId="{4CB581E5-3622-5047-B783-A0B8A9FE7A66}" destId="{42660080-C0EA-7540-BBD2-5F8FACA522CE}" srcOrd="1" destOrd="0" parTransId="{C7058FFF-A74A-4549-B433-5814BF73C7D5}" sibTransId="{9D6B8AC8-4287-6A48-AE47-6D0198C3AAD4}"/>
    <dgm:cxn modelId="{734248C5-EC08-D749-B850-ED86528C9B63}" type="presOf" srcId="{4CB581E5-3622-5047-B783-A0B8A9FE7A66}" destId="{AF5B5CB4-1D3B-5A40-8C1B-D7FE6C8DE60D}" srcOrd="1" destOrd="0" presId="urn:microsoft.com/office/officeart/2005/8/layout/vList4"/>
    <dgm:cxn modelId="{E4E743CE-4000-2744-83C8-3A022DB8A2BB}" srcId="{4CB581E5-3622-5047-B783-A0B8A9FE7A66}" destId="{95EC640B-15E8-8A4C-B532-7013C2BF3C57}" srcOrd="4" destOrd="0" parTransId="{B9BCEA0E-75F2-924D-943B-FBCA4B16EC9E}" sibTransId="{56FB0179-4E08-8F47-B307-2835DF84F727}"/>
    <dgm:cxn modelId="{8FA1D0D3-F10C-4F43-9FE4-26D17409ECFF}" type="presOf" srcId="{95EC640B-15E8-8A4C-B532-7013C2BF3C57}" destId="{7664DED5-2F7B-A943-831C-AF0407EA0842}" srcOrd="0" destOrd="5" presId="urn:microsoft.com/office/officeart/2005/8/layout/vList4"/>
    <dgm:cxn modelId="{D726C7D7-666D-C04E-AE4C-F2131B213082}" type="presOf" srcId="{B8A26D9F-C590-1847-9CE8-05F1479453DA}" destId="{7664DED5-2F7B-A943-831C-AF0407EA0842}" srcOrd="0" destOrd="3" presId="urn:microsoft.com/office/officeart/2005/8/layout/vList4"/>
    <dgm:cxn modelId="{7CAACFF9-3A19-4F4C-9893-AC32927C36C3}" srcId="{405AF934-7B95-444E-8109-5571996A370E}" destId="{4CB581E5-3622-5047-B783-A0B8A9FE7A66}" srcOrd="0" destOrd="0" parTransId="{AC640E27-E166-A340-935B-D08C861418D2}" sibTransId="{E0D8B0D7-CEFB-AD41-A865-0CE508C17031}"/>
    <dgm:cxn modelId="{545171DF-D3AF-B84B-8CA4-7A6A27FC51A6}" type="presParOf" srcId="{26D17F14-95F0-8044-B321-F8A326EEF8B6}" destId="{5FBA4784-1E4F-3648-880A-EB4AB39FC3D7}" srcOrd="0" destOrd="0" presId="urn:microsoft.com/office/officeart/2005/8/layout/vList4"/>
    <dgm:cxn modelId="{6468DC68-A4CF-5F4C-A9ED-6241AA415625}" type="presParOf" srcId="{5FBA4784-1E4F-3648-880A-EB4AB39FC3D7}" destId="{7664DED5-2F7B-A943-831C-AF0407EA0842}" srcOrd="0" destOrd="0" presId="urn:microsoft.com/office/officeart/2005/8/layout/vList4"/>
    <dgm:cxn modelId="{B6087A70-18C0-314A-A20C-DE93E65A4208}" type="presParOf" srcId="{5FBA4784-1E4F-3648-880A-EB4AB39FC3D7}" destId="{B7497B69-54CB-1543-A701-C4090BD1FD2C}" srcOrd="1" destOrd="0" presId="urn:microsoft.com/office/officeart/2005/8/layout/vList4"/>
    <dgm:cxn modelId="{0C48ED38-0AD2-754A-9885-EE21A9703DF0}" type="presParOf" srcId="{5FBA4784-1E4F-3648-880A-EB4AB39FC3D7}" destId="{AF5B5CB4-1D3B-5A40-8C1B-D7FE6C8DE60D}"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5D17EC-9B72-D041-91EE-51E6E6E7EEA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BBFD5BF1-DF1E-C34B-BAD5-B8129DE0456A}">
      <dgm:prSet/>
      <dgm:spPr/>
      <dgm:t>
        <a:bodyPr/>
        <a:lstStyle/>
        <a:p>
          <a:r>
            <a:rPr lang="es-CO" b="1"/>
            <a:t>Falta de vitamina D</a:t>
          </a:r>
          <a:endParaRPr lang="es-CO"/>
        </a:p>
      </dgm:t>
    </dgm:pt>
    <dgm:pt modelId="{A5C20F6C-92C5-4F4A-A620-12B9BE4A08A3}" type="parTrans" cxnId="{22DE3C36-D921-B245-9022-20D37D94071C}">
      <dgm:prSet/>
      <dgm:spPr/>
      <dgm:t>
        <a:bodyPr/>
        <a:lstStyle/>
        <a:p>
          <a:endParaRPr lang="es-ES"/>
        </a:p>
      </dgm:t>
    </dgm:pt>
    <dgm:pt modelId="{EBC89E9C-63EF-6642-B574-A9199E0B508E}" type="sibTrans" cxnId="{22DE3C36-D921-B245-9022-20D37D94071C}">
      <dgm:prSet/>
      <dgm:spPr/>
      <dgm:t>
        <a:bodyPr/>
        <a:lstStyle/>
        <a:p>
          <a:endParaRPr lang="es-ES"/>
        </a:p>
      </dgm:t>
    </dgm:pt>
    <dgm:pt modelId="{9FD0112B-DE4F-5B48-8C48-B5970B853B39}">
      <dgm:prSet/>
      <dgm:spPr/>
      <dgm:t>
        <a:bodyPr/>
        <a:lstStyle/>
        <a:p>
          <a:r>
            <a:rPr lang="es-CO">
              <a:hlinkClick xmlns:r="http://schemas.openxmlformats.org/officeDocument/2006/relationships" r:id="rId1"/>
            </a:rPr>
            <a:t>La vitamina D es esencial</a:t>
          </a:r>
          <a:r>
            <a:rPr lang="es-CO"/>
            <a:t>, tanto para la salud de nuestro sistema inmunológico como para nuestros huesos. Si ya de por sí, es una de las que más carencia tenemos, durante el</a:t>
          </a:r>
          <a:r>
            <a:rPr lang="es-CO" b="1"/>
            <a:t> confinamiento</a:t>
          </a:r>
          <a:r>
            <a:rPr lang="es-CO"/>
            <a:t>, este problema se ve multiplicado. </a:t>
          </a:r>
        </a:p>
      </dgm:t>
    </dgm:pt>
    <dgm:pt modelId="{E6A9FB7C-DA88-4B4A-8C79-BC573360377F}" type="parTrans" cxnId="{FAF4FFB0-884A-8E4A-850D-83DE21B590E4}">
      <dgm:prSet/>
      <dgm:spPr/>
      <dgm:t>
        <a:bodyPr/>
        <a:lstStyle/>
        <a:p>
          <a:endParaRPr lang="es-ES"/>
        </a:p>
      </dgm:t>
    </dgm:pt>
    <dgm:pt modelId="{89181EDE-78C0-824D-B131-DCCF98C18236}" type="sibTrans" cxnId="{FAF4FFB0-884A-8E4A-850D-83DE21B590E4}">
      <dgm:prSet/>
      <dgm:spPr/>
      <dgm:t>
        <a:bodyPr/>
        <a:lstStyle/>
        <a:p>
          <a:endParaRPr lang="es-ES"/>
        </a:p>
      </dgm:t>
    </dgm:pt>
    <dgm:pt modelId="{C1C78772-116F-6342-A762-E582F2FF8B5C}">
      <dgm:prSet/>
      <dgm:spPr/>
      <dgm:t>
        <a:bodyPr/>
        <a:lstStyle/>
        <a:p>
          <a:r>
            <a:rPr lang="es-CO" b="1"/>
            <a:t>Fatiga visual</a:t>
          </a:r>
          <a:endParaRPr lang="es-CO"/>
        </a:p>
      </dgm:t>
    </dgm:pt>
    <dgm:pt modelId="{CC39B059-5957-8849-B49B-69E0FADBBA6D}" type="parTrans" cxnId="{A9AD6F66-1572-4244-B779-57691DD829CA}">
      <dgm:prSet/>
      <dgm:spPr/>
      <dgm:t>
        <a:bodyPr/>
        <a:lstStyle/>
        <a:p>
          <a:endParaRPr lang="es-ES"/>
        </a:p>
      </dgm:t>
    </dgm:pt>
    <dgm:pt modelId="{82276EF1-D299-FD4E-9C0F-FE9BE54C21A3}" type="sibTrans" cxnId="{A9AD6F66-1572-4244-B779-57691DD829CA}">
      <dgm:prSet/>
      <dgm:spPr/>
      <dgm:t>
        <a:bodyPr/>
        <a:lstStyle/>
        <a:p>
          <a:endParaRPr lang="es-ES"/>
        </a:p>
      </dgm:t>
    </dgm:pt>
    <dgm:pt modelId="{62B19E49-D6E7-E14D-B39E-8190DB91DAA9}">
      <dgm:prSet/>
      <dgm:spPr/>
      <dgm:t>
        <a:bodyPr/>
        <a:lstStyle/>
        <a:p>
          <a:r>
            <a:rPr lang="es-CO"/>
            <a:t>Por pasar tantas horas frente al video terminal . Consecuencias  </a:t>
          </a:r>
          <a:r>
            <a:rPr lang="es-CO" b="1"/>
            <a:t>fatiga visual (astenopia)</a:t>
          </a:r>
          <a:r>
            <a:rPr lang="es-CO"/>
            <a:t>.</a:t>
          </a:r>
        </a:p>
      </dgm:t>
    </dgm:pt>
    <dgm:pt modelId="{B7EA72A3-FEA8-FE48-881A-8B9683424D5E}" type="parTrans" cxnId="{04209E35-2504-F347-BA75-FE537495053D}">
      <dgm:prSet/>
      <dgm:spPr/>
      <dgm:t>
        <a:bodyPr/>
        <a:lstStyle/>
        <a:p>
          <a:endParaRPr lang="es-ES"/>
        </a:p>
      </dgm:t>
    </dgm:pt>
    <dgm:pt modelId="{383DD693-48E5-B34E-8BA8-92CC1530B0A1}" type="sibTrans" cxnId="{04209E35-2504-F347-BA75-FE537495053D}">
      <dgm:prSet/>
      <dgm:spPr/>
      <dgm:t>
        <a:bodyPr/>
        <a:lstStyle/>
        <a:p>
          <a:endParaRPr lang="es-ES"/>
        </a:p>
      </dgm:t>
    </dgm:pt>
    <dgm:pt modelId="{5731C945-7EC7-F748-A031-76ADD6CBC323}">
      <dgm:prSet/>
      <dgm:spPr/>
      <dgm:t>
        <a:bodyPr/>
        <a:lstStyle/>
        <a:p>
          <a:r>
            <a:rPr lang="es-CO" b="1"/>
            <a:t>Problemas digestivos</a:t>
          </a:r>
          <a:endParaRPr lang="es-CO"/>
        </a:p>
      </dgm:t>
    </dgm:pt>
    <dgm:pt modelId="{4EA9A161-CE20-0A44-A629-931E3B7795C2}" type="parTrans" cxnId="{E4319A13-85F2-9844-9F5D-2251CE3B603E}">
      <dgm:prSet/>
      <dgm:spPr/>
      <dgm:t>
        <a:bodyPr/>
        <a:lstStyle/>
        <a:p>
          <a:endParaRPr lang="es-ES"/>
        </a:p>
      </dgm:t>
    </dgm:pt>
    <dgm:pt modelId="{B029E8EB-4314-CD4B-A5CA-4ABDA069892E}" type="sibTrans" cxnId="{E4319A13-85F2-9844-9F5D-2251CE3B603E}">
      <dgm:prSet/>
      <dgm:spPr/>
      <dgm:t>
        <a:bodyPr/>
        <a:lstStyle/>
        <a:p>
          <a:endParaRPr lang="es-ES"/>
        </a:p>
      </dgm:t>
    </dgm:pt>
    <dgm:pt modelId="{FEC64D3B-0C51-E846-BDAC-41685355727F}">
      <dgm:prSet/>
      <dgm:spPr/>
      <dgm:t>
        <a:bodyPr/>
        <a:lstStyle/>
        <a:p>
          <a:r>
            <a:rPr lang="es-CO"/>
            <a:t>La posición sedente, el </a:t>
          </a:r>
          <a:r>
            <a:rPr lang="es-CO" b="1"/>
            <a:t>sedentarismo, </a:t>
          </a:r>
          <a:r>
            <a:rPr lang="es-CO"/>
            <a:t>falta de ejercicio físico, provoca que nuestros órganos del cuerpo se compriman y, a su vez, disminuyan el flujo sanguíneo, lo que podría desembocar en una inflamación intestinal.</a:t>
          </a:r>
        </a:p>
      </dgm:t>
    </dgm:pt>
    <dgm:pt modelId="{0FA3C253-DBA7-F446-B25F-99B655F05E88}" type="parTrans" cxnId="{35BD8EBF-75BA-5A42-B3CD-71BC8B3D6808}">
      <dgm:prSet/>
      <dgm:spPr/>
      <dgm:t>
        <a:bodyPr/>
        <a:lstStyle/>
        <a:p>
          <a:endParaRPr lang="es-ES"/>
        </a:p>
      </dgm:t>
    </dgm:pt>
    <dgm:pt modelId="{9451DCFC-FBE5-4642-A7BF-F2955A6D49D0}" type="sibTrans" cxnId="{35BD8EBF-75BA-5A42-B3CD-71BC8B3D6808}">
      <dgm:prSet/>
      <dgm:spPr/>
      <dgm:t>
        <a:bodyPr/>
        <a:lstStyle/>
        <a:p>
          <a:endParaRPr lang="es-ES"/>
        </a:p>
      </dgm:t>
    </dgm:pt>
    <dgm:pt modelId="{468DBE01-F059-2341-94F1-98CB23BCE479}">
      <dgm:prSet/>
      <dgm:spPr/>
      <dgm:t>
        <a:bodyPr/>
        <a:lstStyle/>
        <a:p>
          <a:r>
            <a:rPr lang="es-CO"/>
            <a:t>Asimismo,</a:t>
          </a:r>
          <a:r>
            <a:rPr lang="es-CO" b="1"/>
            <a:t> la compresión del abdomen mientras permanecemos sentados ralentiza nuestra digestión</a:t>
          </a:r>
          <a:r>
            <a:rPr lang="es-CO"/>
            <a:t>, provocando hinchazón, gases, calambres y acidez estomacal.</a:t>
          </a:r>
        </a:p>
      </dgm:t>
    </dgm:pt>
    <dgm:pt modelId="{908B7411-BA0D-6446-B46F-CBF1919D01B2}" type="parTrans" cxnId="{EF1E356B-5F94-854A-B46B-67B0C0E7A9A3}">
      <dgm:prSet/>
      <dgm:spPr/>
      <dgm:t>
        <a:bodyPr/>
        <a:lstStyle/>
        <a:p>
          <a:endParaRPr lang="es-ES"/>
        </a:p>
      </dgm:t>
    </dgm:pt>
    <dgm:pt modelId="{6F201548-6B62-EE44-BAD4-E082B6BB400E}" type="sibTrans" cxnId="{EF1E356B-5F94-854A-B46B-67B0C0E7A9A3}">
      <dgm:prSet/>
      <dgm:spPr/>
      <dgm:t>
        <a:bodyPr/>
        <a:lstStyle/>
        <a:p>
          <a:endParaRPr lang="es-ES"/>
        </a:p>
      </dgm:t>
    </dgm:pt>
    <dgm:pt modelId="{BCA747F0-6705-FF4D-85DC-EE88FBAE66AF}" type="pres">
      <dgm:prSet presAssocID="{5C5D17EC-9B72-D041-91EE-51E6E6E7EEA0}" presName="linear" presStyleCnt="0">
        <dgm:presLayoutVars>
          <dgm:animLvl val="lvl"/>
          <dgm:resizeHandles val="exact"/>
        </dgm:presLayoutVars>
      </dgm:prSet>
      <dgm:spPr/>
    </dgm:pt>
    <dgm:pt modelId="{40290468-5D8B-DA41-AA51-08634CD9ED0D}" type="pres">
      <dgm:prSet presAssocID="{BBFD5BF1-DF1E-C34B-BAD5-B8129DE0456A}" presName="parentText" presStyleLbl="node1" presStyleIdx="0" presStyleCnt="3">
        <dgm:presLayoutVars>
          <dgm:chMax val="0"/>
          <dgm:bulletEnabled val="1"/>
        </dgm:presLayoutVars>
      </dgm:prSet>
      <dgm:spPr/>
    </dgm:pt>
    <dgm:pt modelId="{E9C34E16-5E32-7649-9955-A2563EA509DB}" type="pres">
      <dgm:prSet presAssocID="{BBFD5BF1-DF1E-C34B-BAD5-B8129DE0456A}" presName="childText" presStyleLbl="revTx" presStyleIdx="0" presStyleCnt="3">
        <dgm:presLayoutVars>
          <dgm:bulletEnabled val="1"/>
        </dgm:presLayoutVars>
      </dgm:prSet>
      <dgm:spPr/>
    </dgm:pt>
    <dgm:pt modelId="{1C24AF9A-6D99-B546-80C6-D2D08B3821B9}" type="pres">
      <dgm:prSet presAssocID="{C1C78772-116F-6342-A762-E582F2FF8B5C}" presName="parentText" presStyleLbl="node1" presStyleIdx="1" presStyleCnt="3">
        <dgm:presLayoutVars>
          <dgm:chMax val="0"/>
          <dgm:bulletEnabled val="1"/>
        </dgm:presLayoutVars>
      </dgm:prSet>
      <dgm:spPr/>
    </dgm:pt>
    <dgm:pt modelId="{D8F83686-4350-B746-B4E9-89857EF65FFF}" type="pres">
      <dgm:prSet presAssocID="{C1C78772-116F-6342-A762-E582F2FF8B5C}" presName="childText" presStyleLbl="revTx" presStyleIdx="1" presStyleCnt="3">
        <dgm:presLayoutVars>
          <dgm:bulletEnabled val="1"/>
        </dgm:presLayoutVars>
      </dgm:prSet>
      <dgm:spPr/>
    </dgm:pt>
    <dgm:pt modelId="{EC2CE540-6B07-5B4F-BD0E-C67C4844AE84}" type="pres">
      <dgm:prSet presAssocID="{5731C945-7EC7-F748-A031-76ADD6CBC323}" presName="parentText" presStyleLbl="node1" presStyleIdx="2" presStyleCnt="3">
        <dgm:presLayoutVars>
          <dgm:chMax val="0"/>
          <dgm:bulletEnabled val="1"/>
        </dgm:presLayoutVars>
      </dgm:prSet>
      <dgm:spPr/>
    </dgm:pt>
    <dgm:pt modelId="{C3417C16-B6E9-0F43-8A9F-50617DDFCA8C}" type="pres">
      <dgm:prSet presAssocID="{5731C945-7EC7-F748-A031-76ADD6CBC323}" presName="childText" presStyleLbl="revTx" presStyleIdx="2" presStyleCnt="3">
        <dgm:presLayoutVars>
          <dgm:bulletEnabled val="1"/>
        </dgm:presLayoutVars>
      </dgm:prSet>
      <dgm:spPr/>
    </dgm:pt>
  </dgm:ptLst>
  <dgm:cxnLst>
    <dgm:cxn modelId="{E3823011-321F-1D4A-A843-8073CBAEDA70}" type="presOf" srcId="{5C5D17EC-9B72-D041-91EE-51E6E6E7EEA0}" destId="{BCA747F0-6705-FF4D-85DC-EE88FBAE66AF}" srcOrd="0" destOrd="0" presId="urn:microsoft.com/office/officeart/2005/8/layout/vList2"/>
    <dgm:cxn modelId="{E4319A13-85F2-9844-9F5D-2251CE3B603E}" srcId="{5C5D17EC-9B72-D041-91EE-51E6E6E7EEA0}" destId="{5731C945-7EC7-F748-A031-76ADD6CBC323}" srcOrd="2" destOrd="0" parTransId="{4EA9A161-CE20-0A44-A629-931E3B7795C2}" sibTransId="{B029E8EB-4314-CD4B-A5CA-4ABDA069892E}"/>
    <dgm:cxn modelId="{E04E2233-6313-0147-BCCC-8128F350838D}" type="presOf" srcId="{C1C78772-116F-6342-A762-E582F2FF8B5C}" destId="{1C24AF9A-6D99-B546-80C6-D2D08B3821B9}" srcOrd="0" destOrd="0" presId="urn:microsoft.com/office/officeart/2005/8/layout/vList2"/>
    <dgm:cxn modelId="{04209E35-2504-F347-BA75-FE537495053D}" srcId="{C1C78772-116F-6342-A762-E582F2FF8B5C}" destId="{62B19E49-D6E7-E14D-B39E-8190DB91DAA9}" srcOrd="0" destOrd="0" parTransId="{B7EA72A3-FEA8-FE48-881A-8B9683424D5E}" sibTransId="{383DD693-48E5-B34E-8BA8-92CC1530B0A1}"/>
    <dgm:cxn modelId="{22DE3C36-D921-B245-9022-20D37D94071C}" srcId="{5C5D17EC-9B72-D041-91EE-51E6E6E7EEA0}" destId="{BBFD5BF1-DF1E-C34B-BAD5-B8129DE0456A}" srcOrd="0" destOrd="0" parTransId="{A5C20F6C-92C5-4F4A-A620-12B9BE4A08A3}" sibTransId="{EBC89E9C-63EF-6642-B574-A9199E0B508E}"/>
    <dgm:cxn modelId="{76EB913D-461B-2843-9D12-B42D43425B5A}" type="presOf" srcId="{5731C945-7EC7-F748-A031-76ADD6CBC323}" destId="{EC2CE540-6B07-5B4F-BD0E-C67C4844AE84}" srcOrd="0" destOrd="0" presId="urn:microsoft.com/office/officeart/2005/8/layout/vList2"/>
    <dgm:cxn modelId="{142DBD60-036D-8049-849A-4659AF25010B}" type="presOf" srcId="{62B19E49-D6E7-E14D-B39E-8190DB91DAA9}" destId="{D8F83686-4350-B746-B4E9-89857EF65FFF}" srcOrd="0" destOrd="0" presId="urn:microsoft.com/office/officeart/2005/8/layout/vList2"/>
    <dgm:cxn modelId="{A9AD6F66-1572-4244-B779-57691DD829CA}" srcId="{5C5D17EC-9B72-D041-91EE-51E6E6E7EEA0}" destId="{C1C78772-116F-6342-A762-E582F2FF8B5C}" srcOrd="1" destOrd="0" parTransId="{CC39B059-5957-8849-B49B-69E0FADBBA6D}" sibTransId="{82276EF1-D299-FD4E-9C0F-FE9BE54C21A3}"/>
    <dgm:cxn modelId="{EF1E356B-5F94-854A-B46B-67B0C0E7A9A3}" srcId="{5731C945-7EC7-F748-A031-76ADD6CBC323}" destId="{468DBE01-F059-2341-94F1-98CB23BCE479}" srcOrd="1" destOrd="0" parTransId="{908B7411-BA0D-6446-B46F-CBF1919D01B2}" sibTransId="{6F201548-6B62-EE44-BAD4-E082B6BB400E}"/>
    <dgm:cxn modelId="{88D60E70-7FE8-BD45-A25B-D2E30D8B9D66}" type="presOf" srcId="{468DBE01-F059-2341-94F1-98CB23BCE479}" destId="{C3417C16-B6E9-0F43-8A9F-50617DDFCA8C}" srcOrd="0" destOrd="1" presId="urn:microsoft.com/office/officeart/2005/8/layout/vList2"/>
    <dgm:cxn modelId="{D20D8B80-3EED-214E-9EC7-B19786481611}" type="presOf" srcId="{FEC64D3B-0C51-E846-BDAC-41685355727F}" destId="{C3417C16-B6E9-0F43-8A9F-50617DDFCA8C}" srcOrd="0" destOrd="0" presId="urn:microsoft.com/office/officeart/2005/8/layout/vList2"/>
    <dgm:cxn modelId="{FAF4FFB0-884A-8E4A-850D-83DE21B590E4}" srcId="{BBFD5BF1-DF1E-C34B-BAD5-B8129DE0456A}" destId="{9FD0112B-DE4F-5B48-8C48-B5970B853B39}" srcOrd="0" destOrd="0" parTransId="{E6A9FB7C-DA88-4B4A-8C79-BC573360377F}" sibTransId="{89181EDE-78C0-824D-B131-DCCF98C18236}"/>
    <dgm:cxn modelId="{35BD8EBF-75BA-5A42-B3CD-71BC8B3D6808}" srcId="{5731C945-7EC7-F748-A031-76ADD6CBC323}" destId="{FEC64D3B-0C51-E846-BDAC-41685355727F}" srcOrd="0" destOrd="0" parTransId="{0FA3C253-DBA7-F446-B25F-99B655F05E88}" sibTransId="{9451DCFC-FBE5-4642-A7BF-F2955A6D49D0}"/>
    <dgm:cxn modelId="{5872F4C7-2023-7A4A-AD1B-7D0A9B574EB6}" type="presOf" srcId="{BBFD5BF1-DF1E-C34B-BAD5-B8129DE0456A}" destId="{40290468-5D8B-DA41-AA51-08634CD9ED0D}" srcOrd="0" destOrd="0" presId="urn:microsoft.com/office/officeart/2005/8/layout/vList2"/>
    <dgm:cxn modelId="{435533F2-7865-E440-8FF1-1B0C31FCBE60}" type="presOf" srcId="{9FD0112B-DE4F-5B48-8C48-B5970B853B39}" destId="{E9C34E16-5E32-7649-9955-A2563EA509DB}" srcOrd="0" destOrd="0" presId="urn:microsoft.com/office/officeart/2005/8/layout/vList2"/>
    <dgm:cxn modelId="{C83D32C8-E579-DC4D-B18A-D99E919580B1}" type="presParOf" srcId="{BCA747F0-6705-FF4D-85DC-EE88FBAE66AF}" destId="{40290468-5D8B-DA41-AA51-08634CD9ED0D}" srcOrd="0" destOrd="0" presId="urn:microsoft.com/office/officeart/2005/8/layout/vList2"/>
    <dgm:cxn modelId="{4000510F-329E-D246-80FE-B845D15E355C}" type="presParOf" srcId="{BCA747F0-6705-FF4D-85DC-EE88FBAE66AF}" destId="{E9C34E16-5E32-7649-9955-A2563EA509DB}" srcOrd="1" destOrd="0" presId="urn:microsoft.com/office/officeart/2005/8/layout/vList2"/>
    <dgm:cxn modelId="{63D96A71-35D7-0C4C-9F50-6EA6C1FBBFCB}" type="presParOf" srcId="{BCA747F0-6705-FF4D-85DC-EE88FBAE66AF}" destId="{1C24AF9A-6D99-B546-80C6-D2D08B3821B9}" srcOrd="2" destOrd="0" presId="urn:microsoft.com/office/officeart/2005/8/layout/vList2"/>
    <dgm:cxn modelId="{03DF415F-A0A0-D844-9E93-00AFA9DA0035}" type="presParOf" srcId="{BCA747F0-6705-FF4D-85DC-EE88FBAE66AF}" destId="{D8F83686-4350-B746-B4E9-89857EF65FFF}" srcOrd="3" destOrd="0" presId="urn:microsoft.com/office/officeart/2005/8/layout/vList2"/>
    <dgm:cxn modelId="{2344F08D-5461-074C-8F33-04B1D7A1530D}" type="presParOf" srcId="{BCA747F0-6705-FF4D-85DC-EE88FBAE66AF}" destId="{EC2CE540-6B07-5B4F-BD0E-C67C4844AE84}" srcOrd="4" destOrd="0" presId="urn:microsoft.com/office/officeart/2005/8/layout/vList2"/>
    <dgm:cxn modelId="{A90CC4F8-F781-DE43-9928-1D45CE2ADAEC}" type="presParOf" srcId="{BCA747F0-6705-FF4D-85DC-EE88FBAE66AF}" destId="{C3417C16-B6E9-0F43-8A9F-50617DDFCA8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91EF6F-BA38-6845-B560-F1AE75A5AA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098A0F72-6983-0D48-A5DC-12945B423DDE}">
      <dgm:prSet/>
      <dgm:spPr/>
      <dgm:t>
        <a:bodyPr/>
        <a:lstStyle/>
        <a:p>
          <a:r>
            <a:rPr lang="es-CO" dirty="0"/>
            <a:t>Salud Mental de la Universidad CES encontraron, </a:t>
          </a:r>
        </a:p>
      </dgm:t>
    </dgm:pt>
    <dgm:pt modelId="{71DBCB80-B478-F042-BA76-056EA8251451}" type="parTrans" cxnId="{44040583-01AE-AD4C-A31F-AF5D5E220712}">
      <dgm:prSet/>
      <dgm:spPr/>
      <dgm:t>
        <a:bodyPr/>
        <a:lstStyle/>
        <a:p>
          <a:endParaRPr lang="es-ES"/>
        </a:p>
      </dgm:t>
    </dgm:pt>
    <dgm:pt modelId="{9F9EC2AE-7A8D-D24B-BE27-6B0E6644EE70}" type="sibTrans" cxnId="{44040583-01AE-AD4C-A31F-AF5D5E220712}">
      <dgm:prSet/>
      <dgm:spPr/>
      <dgm:t>
        <a:bodyPr/>
        <a:lstStyle/>
        <a:p>
          <a:endParaRPr lang="es-ES"/>
        </a:p>
      </dgm:t>
    </dgm:pt>
    <dgm:pt modelId="{FB6B70DA-F551-2544-8126-CED7B3C70CFC}">
      <dgm:prSet/>
      <dgm:spPr/>
      <dgm:t>
        <a:bodyPr/>
        <a:lstStyle/>
        <a:p>
          <a:r>
            <a:rPr lang="es-CO" dirty="0"/>
            <a:t>El 41,6%, además, dijo que el trabajo aumentó en la pandemia, 50% afirmó que la institución con la que trabaja no le ofrece apoyo psicológico para manejo de estrés y ansiedad, </a:t>
          </a:r>
        </a:p>
      </dgm:t>
    </dgm:pt>
    <dgm:pt modelId="{42C05FA4-CBB0-304C-8F7D-33771DFC0065}" type="parTrans" cxnId="{8EB5EFB1-A10C-BF44-8DBF-9C08B0AE59FD}">
      <dgm:prSet/>
      <dgm:spPr/>
      <dgm:t>
        <a:bodyPr/>
        <a:lstStyle/>
        <a:p>
          <a:endParaRPr lang="es-ES"/>
        </a:p>
      </dgm:t>
    </dgm:pt>
    <dgm:pt modelId="{922B2558-A24E-5845-A698-DF88709C347D}" type="sibTrans" cxnId="{8EB5EFB1-A10C-BF44-8DBF-9C08B0AE59FD}">
      <dgm:prSet/>
      <dgm:spPr/>
      <dgm:t>
        <a:bodyPr/>
        <a:lstStyle/>
        <a:p>
          <a:endParaRPr lang="es-ES"/>
        </a:p>
      </dgm:t>
    </dgm:pt>
    <dgm:pt modelId="{57C7908E-C588-924D-9E5A-E2311E1F865D}">
      <dgm:prSet/>
      <dgm:spPr/>
      <dgm:t>
        <a:bodyPr/>
        <a:lstStyle/>
        <a:p>
          <a:r>
            <a:rPr lang="es-CO" dirty="0"/>
            <a:t>Centro </a:t>
          </a:r>
          <a:r>
            <a:rPr lang="es-CO" dirty="0" err="1"/>
            <a:t>Rosarista</a:t>
          </a:r>
          <a:r>
            <a:rPr lang="es-CO" dirty="0"/>
            <a:t> de Salud Mental, que analizó 13 estudios, encontró:</a:t>
          </a:r>
        </a:p>
      </dgm:t>
    </dgm:pt>
    <dgm:pt modelId="{40F525C0-6996-224B-9378-2B6D5E1EBFC4}" type="parTrans" cxnId="{3BCD6E59-60A3-1049-90F7-CC7126607146}">
      <dgm:prSet/>
      <dgm:spPr/>
      <dgm:t>
        <a:bodyPr/>
        <a:lstStyle/>
        <a:p>
          <a:endParaRPr lang="es-ES"/>
        </a:p>
      </dgm:t>
    </dgm:pt>
    <dgm:pt modelId="{6C55BFD3-3C41-E448-A2CA-780AF49001F0}" type="sibTrans" cxnId="{3BCD6E59-60A3-1049-90F7-CC7126607146}">
      <dgm:prSet/>
      <dgm:spPr/>
      <dgm:t>
        <a:bodyPr/>
        <a:lstStyle/>
        <a:p>
          <a:endParaRPr lang="es-ES"/>
        </a:p>
      </dgm:t>
    </dgm:pt>
    <dgm:pt modelId="{095033DF-9815-844E-9D9E-87CB99FB452F}">
      <dgm:prSet/>
      <dgm:spPr/>
      <dgm:t>
        <a:bodyPr/>
        <a:lstStyle/>
        <a:p>
          <a:r>
            <a:rPr lang="es-CO" dirty="0"/>
            <a:t>Encuesta a más de 700 profesionales de la salud en el primer pico de la pandemia en Colombia, que el 39,4 por ciento de ellos tenía uno o más trastornos mentales (depresión, ansiedad, insomnio). Dos de cada cinco tenían comprometida seriamente su salud mental.</a:t>
          </a:r>
        </a:p>
      </dgm:t>
    </dgm:pt>
    <dgm:pt modelId="{04194847-AF7E-8F4E-A438-52E2404C613C}" type="parTrans" cxnId="{6AC0EB7D-75D5-AC4C-9FC1-65B4EF2B6A2E}">
      <dgm:prSet/>
      <dgm:spPr/>
      <dgm:t>
        <a:bodyPr/>
        <a:lstStyle/>
        <a:p>
          <a:endParaRPr lang="es-ES"/>
        </a:p>
      </dgm:t>
    </dgm:pt>
    <dgm:pt modelId="{C065B80C-F207-8440-93DE-50472F4213BB}" type="sibTrans" cxnId="{6AC0EB7D-75D5-AC4C-9FC1-65B4EF2B6A2E}">
      <dgm:prSet/>
      <dgm:spPr/>
      <dgm:t>
        <a:bodyPr/>
        <a:lstStyle/>
        <a:p>
          <a:endParaRPr lang="es-ES"/>
        </a:p>
      </dgm:t>
    </dgm:pt>
    <dgm:pt modelId="{4A9F40F5-9F00-0940-A282-05B0E52F9CA0}">
      <dgm:prSet/>
      <dgm:spPr/>
      <dgm:t>
        <a:bodyPr/>
        <a:lstStyle/>
        <a:p>
          <a:r>
            <a:rPr lang="es-CO" dirty="0"/>
            <a:t>El 38% se tuvo que aislar de su familia por su trabajo, </a:t>
          </a:r>
        </a:p>
      </dgm:t>
    </dgm:pt>
    <dgm:pt modelId="{6B8910DA-3EA0-FC4A-8EC7-DD13B9E9BC08}" type="parTrans" cxnId="{C74F06E1-9C57-9041-87B9-E44237F91EDE}">
      <dgm:prSet/>
      <dgm:spPr/>
      <dgm:t>
        <a:bodyPr/>
        <a:lstStyle/>
        <a:p>
          <a:endParaRPr lang="es-ES"/>
        </a:p>
      </dgm:t>
    </dgm:pt>
    <dgm:pt modelId="{FF125F69-414E-854C-BC7A-ED4052088D3D}" type="sibTrans" cxnId="{C74F06E1-9C57-9041-87B9-E44237F91EDE}">
      <dgm:prSet/>
      <dgm:spPr/>
      <dgm:t>
        <a:bodyPr/>
        <a:lstStyle/>
        <a:p>
          <a:endParaRPr lang="es-ES"/>
        </a:p>
      </dgm:t>
    </dgm:pt>
    <dgm:pt modelId="{33E3F6B1-3A68-7B4C-95F6-834249BA6974}">
      <dgm:prSet/>
      <dgm:spPr/>
      <dgm:t>
        <a:bodyPr/>
        <a:lstStyle/>
        <a:p>
          <a:r>
            <a:rPr lang="es-CO" dirty="0"/>
            <a:t>El 35,6 por ciento se sintió discriminado por su trabajo</a:t>
          </a:r>
        </a:p>
      </dgm:t>
    </dgm:pt>
    <dgm:pt modelId="{BE42A8E0-35C5-9446-ADE6-6AF554700649}" type="parTrans" cxnId="{3C6292A4-AABC-FB4B-8448-56ED4EBD9860}">
      <dgm:prSet/>
      <dgm:spPr/>
      <dgm:t>
        <a:bodyPr/>
        <a:lstStyle/>
        <a:p>
          <a:endParaRPr lang="es-ES"/>
        </a:p>
      </dgm:t>
    </dgm:pt>
    <dgm:pt modelId="{670D9F39-B415-DF43-A4BD-4C712575B50B}" type="sibTrans" cxnId="{3C6292A4-AABC-FB4B-8448-56ED4EBD9860}">
      <dgm:prSet/>
      <dgm:spPr/>
      <dgm:t>
        <a:bodyPr/>
        <a:lstStyle/>
        <a:p>
          <a:endParaRPr lang="es-ES"/>
        </a:p>
      </dgm:t>
    </dgm:pt>
    <dgm:pt modelId="{C43A8752-32E6-0148-8AD7-D3996AA194F6}">
      <dgm:prSet/>
      <dgm:spPr/>
      <dgm:t>
        <a:bodyPr/>
        <a:lstStyle/>
        <a:p>
          <a:r>
            <a:rPr lang="es-CO" dirty="0"/>
            <a:t>El 39,2 por ciento aseguró que la pandemia afectó mucho su salud mental.</a:t>
          </a:r>
        </a:p>
      </dgm:t>
    </dgm:pt>
    <dgm:pt modelId="{92C937F9-6453-2547-9BD8-1EF5692FBC7A}" type="parTrans" cxnId="{6214B739-2D2B-994D-BD35-949A800F18CE}">
      <dgm:prSet/>
      <dgm:spPr/>
      <dgm:t>
        <a:bodyPr/>
        <a:lstStyle/>
        <a:p>
          <a:endParaRPr lang="es-ES"/>
        </a:p>
      </dgm:t>
    </dgm:pt>
    <dgm:pt modelId="{30159FB0-1BC0-F646-81D7-00CD276390B2}" type="sibTrans" cxnId="{6214B739-2D2B-994D-BD35-949A800F18CE}">
      <dgm:prSet/>
      <dgm:spPr/>
      <dgm:t>
        <a:bodyPr/>
        <a:lstStyle/>
        <a:p>
          <a:endParaRPr lang="es-ES"/>
        </a:p>
      </dgm:t>
    </dgm:pt>
    <dgm:pt modelId="{80F77F81-1581-874E-91A1-E3F8765FBC91}">
      <dgm:prSet/>
      <dgm:spPr/>
      <dgm:t>
        <a:bodyPr/>
        <a:lstStyle/>
        <a:p>
          <a:r>
            <a:rPr lang="es-CO" dirty="0"/>
            <a:t>Ansiedad en las enfermeras colombianas que atendían la pandemia alcanzó una afectación del 25,8% y la depresión el 30,3%. </a:t>
          </a:r>
        </a:p>
      </dgm:t>
    </dgm:pt>
    <dgm:pt modelId="{CA6C0144-457E-8849-80E5-B444147B4BA7}" type="parTrans" cxnId="{FA43D4BD-9C67-F84F-ACDA-CD2B482EEBDD}">
      <dgm:prSet/>
      <dgm:spPr/>
      <dgm:t>
        <a:bodyPr/>
        <a:lstStyle/>
        <a:p>
          <a:endParaRPr lang="es-ES"/>
        </a:p>
      </dgm:t>
    </dgm:pt>
    <dgm:pt modelId="{C79FBEB6-B2B2-E84F-8CF7-098E82353CC3}" type="sibTrans" cxnId="{FA43D4BD-9C67-F84F-ACDA-CD2B482EEBDD}">
      <dgm:prSet/>
      <dgm:spPr/>
      <dgm:t>
        <a:bodyPr/>
        <a:lstStyle/>
        <a:p>
          <a:endParaRPr lang="es-ES"/>
        </a:p>
      </dgm:t>
    </dgm:pt>
    <dgm:pt modelId="{8ED9B50E-0211-E446-851D-5647DC3B4E39}">
      <dgm:prSet/>
      <dgm:spPr/>
      <dgm:t>
        <a:bodyPr/>
        <a:lstStyle/>
        <a:p>
          <a:r>
            <a:rPr lang="es-CO" dirty="0"/>
            <a:t>El 21,73% tenían síntomas de ansiedad y el 25,3 % de depresión.</a:t>
          </a:r>
        </a:p>
      </dgm:t>
    </dgm:pt>
    <dgm:pt modelId="{EF57AB77-D06F-B847-9248-1790FFC7B78B}" type="parTrans" cxnId="{45932393-B960-A64D-A276-8238BFEBD375}">
      <dgm:prSet/>
      <dgm:spPr/>
      <dgm:t>
        <a:bodyPr/>
        <a:lstStyle/>
        <a:p>
          <a:endParaRPr lang="es-ES"/>
        </a:p>
      </dgm:t>
    </dgm:pt>
    <dgm:pt modelId="{5E26BD7C-44BE-6B46-9397-8501D137FF9E}" type="sibTrans" cxnId="{45932393-B960-A64D-A276-8238BFEBD375}">
      <dgm:prSet/>
      <dgm:spPr/>
      <dgm:t>
        <a:bodyPr/>
        <a:lstStyle/>
        <a:p>
          <a:endParaRPr lang="es-ES"/>
        </a:p>
      </dgm:t>
    </dgm:pt>
    <dgm:pt modelId="{B072D01B-E730-C04A-BFA5-9252B6D8DA43}" type="pres">
      <dgm:prSet presAssocID="{B291EF6F-BA38-6845-B560-F1AE75A5AA5A}" presName="linear" presStyleCnt="0">
        <dgm:presLayoutVars>
          <dgm:animLvl val="lvl"/>
          <dgm:resizeHandles val="exact"/>
        </dgm:presLayoutVars>
      </dgm:prSet>
      <dgm:spPr/>
    </dgm:pt>
    <dgm:pt modelId="{60408FD5-74CD-354B-B541-9EB56E376AA0}" type="pres">
      <dgm:prSet presAssocID="{098A0F72-6983-0D48-A5DC-12945B423DDE}" presName="parentText" presStyleLbl="node1" presStyleIdx="0" presStyleCnt="2">
        <dgm:presLayoutVars>
          <dgm:chMax val="0"/>
          <dgm:bulletEnabled val="1"/>
        </dgm:presLayoutVars>
      </dgm:prSet>
      <dgm:spPr/>
    </dgm:pt>
    <dgm:pt modelId="{DD5FFE3C-C93E-4C44-81D5-50C6AB5D279C}" type="pres">
      <dgm:prSet presAssocID="{098A0F72-6983-0D48-A5DC-12945B423DDE}" presName="childText" presStyleLbl="revTx" presStyleIdx="0" presStyleCnt="2">
        <dgm:presLayoutVars>
          <dgm:bulletEnabled val="1"/>
        </dgm:presLayoutVars>
      </dgm:prSet>
      <dgm:spPr/>
    </dgm:pt>
    <dgm:pt modelId="{DF9DE3FE-EC7A-CA4A-A80D-3DED56A1DAF8}" type="pres">
      <dgm:prSet presAssocID="{57C7908E-C588-924D-9E5A-E2311E1F865D}" presName="parentText" presStyleLbl="node1" presStyleIdx="1" presStyleCnt="2">
        <dgm:presLayoutVars>
          <dgm:chMax val="0"/>
          <dgm:bulletEnabled val="1"/>
        </dgm:presLayoutVars>
      </dgm:prSet>
      <dgm:spPr/>
    </dgm:pt>
    <dgm:pt modelId="{4C3E2AE6-F9E0-2C48-BFE8-8319E7E71B90}" type="pres">
      <dgm:prSet presAssocID="{57C7908E-C588-924D-9E5A-E2311E1F865D}" presName="childText" presStyleLbl="revTx" presStyleIdx="1" presStyleCnt="2">
        <dgm:presLayoutVars>
          <dgm:bulletEnabled val="1"/>
        </dgm:presLayoutVars>
      </dgm:prSet>
      <dgm:spPr/>
    </dgm:pt>
  </dgm:ptLst>
  <dgm:cxnLst>
    <dgm:cxn modelId="{E02F000C-109B-1F46-999C-45E0B0EBA0AF}" type="presOf" srcId="{80F77F81-1581-874E-91A1-E3F8765FBC91}" destId="{4C3E2AE6-F9E0-2C48-BFE8-8319E7E71B90}" srcOrd="0" destOrd="0" presId="urn:microsoft.com/office/officeart/2005/8/layout/vList2"/>
    <dgm:cxn modelId="{B3FD8916-4F4C-3C4A-B3AA-08293FFD38E5}" type="presOf" srcId="{B291EF6F-BA38-6845-B560-F1AE75A5AA5A}" destId="{B072D01B-E730-C04A-BFA5-9252B6D8DA43}" srcOrd="0" destOrd="0" presId="urn:microsoft.com/office/officeart/2005/8/layout/vList2"/>
    <dgm:cxn modelId="{D2536719-F62C-0A40-9A68-E5F31B776C6B}" type="presOf" srcId="{57C7908E-C588-924D-9E5A-E2311E1F865D}" destId="{DF9DE3FE-EC7A-CA4A-A80D-3DED56A1DAF8}" srcOrd="0" destOrd="0" presId="urn:microsoft.com/office/officeart/2005/8/layout/vList2"/>
    <dgm:cxn modelId="{70501025-99F4-9C4B-A728-342348875986}" type="presOf" srcId="{33E3F6B1-3A68-7B4C-95F6-834249BA6974}" destId="{DD5FFE3C-C93E-4C44-81D5-50C6AB5D279C}" srcOrd="0" destOrd="3" presId="urn:microsoft.com/office/officeart/2005/8/layout/vList2"/>
    <dgm:cxn modelId="{6214B739-2D2B-994D-BD35-949A800F18CE}" srcId="{098A0F72-6983-0D48-A5DC-12945B423DDE}" destId="{C43A8752-32E6-0148-8AD7-D3996AA194F6}" srcOrd="4" destOrd="0" parTransId="{92C937F9-6453-2547-9BD8-1EF5692FBC7A}" sibTransId="{30159FB0-1BC0-F646-81D7-00CD276390B2}"/>
    <dgm:cxn modelId="{5C70B240-68D8-684F-A9AB-662ADD4B74F8}" type="presOf" srcId="{098A0F72-6983-0D48-A5DC-12945B423DDE}" destId="{60408FD5-74CD-354B-B541-9EB56E376AA0}" srcOrd="0" destOrd="0" presId="urn:microsoft.com/office/officeart/2005/8/layout/vList2"/>
    <dgm:cxn modelId="{794D3E42-F847-3D4F-A8AA-4F39382AF144}" type="presOf" srcId="{4A9F40F5-9F00-0940-A282-05B0E52F9CA0}" destId="{DD5FFE3C-C93E-4C44-81D5-50C6AB5D279C}" srcOrd="0" destOrd="2" presId="urn:microsoft.com/office/officeart/2005/8/layout/vList2"/>
    <dgm:cxn modelId="{BE9F4643-7A81-9E42-8962-16046E7549E3}" type="presOf" srcId="{FB6B70DA-F551-2544-8126-CED7B3C70CFC}" destId="{DD5FFE3C-C93E-4C44-81D5-50C6AB5D279C}" srcOrd="0" destOrd="1" presId="urn:microsoft.com/office/officeart/2005/8/layout/vList2"/>
    <dgm:cxn modelId="{6E435C47-102F-6642-970D-DF7ED1E549CE}" type="presOf" srcId="{095033DF-9815-844E-9D9E-87CB99FB452F}" destId="{DD5FFE3C-C93E-4C44-81D5-50C6AB5D279C}" srcOrd="0" destOrd="0" presId="urn:microsoft.com/office/officeart/2005/8/layout/vList2"/>
    <dgm:cxn modelId="{3BCD6E59-60A3-1049-90F7-CC7126607146}" srcId="{B291EF6F-BA38-6845-B560-F1AE75A5AA5A}" destId="{57C7908E-C588-924D-9E5A-E2311E1F865D}" srcOrd="1" destOrd="0" parTransId="{40F525C0-6996-224B-9378-2B6D5E1EBFC4}" sibTransId="{6C55BFD3-3C41-E448-A2CA-780AF49001F0}"/>
    <dgm:cxn modelId="{6AC0EB7D-75D5-AC4C-9FC1-65B4EF2B6A2E}" srcId="{098A0F72-6983-0D48-A5DC-12945B423DDE}" destId="{095033DF-9815-844E-9D9E-87CB99FB452F}" srcOrd="0" destOrd="0" parTransId="{04194847-AF7E-8F4E-A438-52E2404C613C}" sibTransId="{C065B80C-F207-8440-93DE-50472F4213BB}"/>
    <dgm:cxn modelId="{44040583-01AE-AD4C-A31F-AF5D5E220712}" srcId="{B291EF6F-BA38-6845-B560-F1AE75A5AA5A}" destId="{098A0F72-6983-0D48-A5DC-12945B423DDE}" srcOrd="0" destOrd="0" parTransId="{71DBCB80-B478-F042-BA76-056EA8251451}" sibTransId="{9F9EC2AE-7A8D-D24B-BE27-6B0E6644EE70}"/>
    <dgm:cxn modelId="{45932393-B960-A64D-A276-8238BFEBD375}" srcId="{57C7908E-C588-924D-9E5A-E2311E1F865D}" destId="{8ED9B50E-0211-E446-851D-5647DC3B4E39}" srcOrd="1" destOrd="0" parTransId="{EF57AB77-D06F-B847-9248-1790FFC7B78B}" sibTransId="{5E26BD7C-44BE-6B46-9397-8501D137FF9E}"/>
    <dgm:cxn modelId="{262080A3-C89B-004F-B789-82BF6450D41D}" type="presOf" srcId="{8ED9B50E-0211-E446-851D-5647DC3B4E39}" destId="{4C3E2AE6-F9E0-2C48-BFE8-8319E7E71B90}" srcOrd="0" destOrd="1" presId="urn:microsoft.com/office/officeart/2005/8/layout/vList2"/>
    <dgm:cxn modelId="{3C6292A4-AABC-FB4B-8448-56ED4EBD9860}" srcId="{098A0F72-6983-0D48-A5DC-12945B423DDE}" destId="{33E3F6B1-3A68-7B4C-95F6-834249BA6974}" srcOrd="3" destOrd="0" parTransId="{BE42A8E0-35C5-9446-ADE6-6AF554700649}" sibTransId="{670D9F39-B415-DF43-A4BD-4C712575B50B}"/>
    <dgm:cxn modelId="{8EB5EFB1-A10C-BF44-8DBF-9C08B0AE59FD}" srcId="{098A0F72-6983-0D48-A5DC-12945B423DDE}" destId="{FB6B70DA-F551-2544-8126-CED7B3C70CFC}" srcOrd="1" destOrd="0" parTransId="{42C05FA4-CBB0-304C-8F7D-33771DFC0065}" sibTransId="{922B2558-A24E-5845-A698-DF88709C347D}"/>
    <dgm:cxn modelId="{FA43D4BD-9C67-F84F-ACDA-CD2B482EEBDD}" srcId="{57C7908E-C588-924D-9E5A-E2311E1F865D}" destId="{80F77F81-1581-874E-91A1-E3F8765FBC91}" srcOrd="0" destOrd="0" parTransId="{CA6C0144-457E-8849-80E5-B444147B4BA7}" sibTransId="{C79FBEB6-B2B2-E84F-8CF7-098E82353CC3}"/>
    <dgm:cxn modelId="{C74F06E1-9C57-9041-87B9-E44237F91EDE}" srcId="{098A0F72-6983-0D48-A5DC-12945B423DDE}" destId="{4A9F40F5-9F00-0940-A282-05B0E52F9CA0}" srcOrd="2" destOrd="0" parTransId="{6B8910DA-3EA0-FC4A-8EC7-DD13B9E9BC08}" sibTransId="{FF125F69-414E-854C-BC7A-ED4052088D3D}"/>
    <dgm:cxn modelId="{5E47EEEF-E3BA-9746-ACAF-A45A404E8E5C}" type="presOf" srcId="{C43A8752-32E6-0148-8AD7-D3996AA194F6}" destId="{DD5FFE3C-C93E-4C44-81D5-50C6AB5D279C}" srcOrd="0" destOrd="4" presId="urn:microsoft.com/office/officeart/2005/8/layout/vList2"/>
    <dgm:cxn modelId="{66FEC847-21D4-C646-9F16-92327BC16ADD}" type="presParOf" srcId="{B072D01B-E730-C04A-BFA5-9252B6D8DA43}" destId="{60408FD5-74CD-354B-B541-9EB56E376AA0}" srcOrd="0" destOrd="0" presId="urn:microsoft.com/office/officeart/2005/8/layout/vList2"/>
    <dgm:cxn modelId="{761341BC-F4C4-5846-9009-0000C2169541}" type="presParOf" srcId="{B072D01B-E730-C04A-BFA5-9252B6D8DA43}" destId="{DD5FFE3C-C93E-4C44-81D5-50C6AB5D279C}" srcOrd="1" destOrd="0" presId="urn:microsoft.com/office/officeart/2005/8/layout/vList2"/>
    <dgm:cxn modelId="{7F62BD32-1FF1-C246-BEF3-E4A9C6324178}" type="presParOf" srcId="{B072D01B-E730-C04A-BFA5-9252B6D8DA43}" destId="{DF9DE3FE-EC7A-CA4A-A80D-3DED56A1DAF8}" srcOrd="2" destOrd="0" presId="urn:microsoft.com/office/officeart/2005/8/layout/vList2"/>
    <dgm:cxn modelId="{2CD0521E-773F-F94B-A190-7F5D48B9C645}" type="presParOf" srcId="{B072D01B-E730-C04A-BFA5-9252B6D8DA43}" destId="{4C3E2AE6-F9E0-2C48-BFE8-8319E7E71B9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2C010FF-4E69-DD41-BCE2-7F540781077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0DC77E4-4CD7-1543-97B6-920A17F01D35}">
      <dgm:prSet/>
      <dgm:spPr/>
      <dgm:t>
        <a:bodyPr/>
        <a:lstStyle/>
        <a:p>
          <a:r>
            <a:rPr lang="es-CO" dirty="0"/>
            <a:t>En estudio publicado en ‘</a:t>
          </a:r>
          <a:r>
            <a:rPr lang="es-CO" dirty="0" err="1"/>
            <a:t>Brain</a:t>
          </a:r>
          <a:r>
            <a:rPr lang="es-CO" dirty="0"/>
            <a:t>, </a:t>
          </a:r>
          <a:r>
            <a:rPr lang="es-CO" dirty="0" err="1"/>
            <a:t>Behavior</a:t>
          </a:r>
          <a:r>
            <a:rPr lang="es-CO" dirty="0"/>
            <a:t>, and </a:t>
          </a:r>
          <a:r>
            <a:rPr lang="es-CO" dirty="0" err="1"/>
            <a:t>Immunity</a:t>
          </a:r>
          <a:r>
            <a:rPr lang="es-CO" dirty="0"/>
            <a:t>’, una revista científica, cualificó los FR que para la enfermedad mental tenía atender pacientes en las UCI o en las áreas definidas para los pacientes de covid-19 y se determinó que en todos los trabajadores de la salud dicha condición se relacionaba con el </a:t>
          </a:r>
        </a:p>
      </dgm:t>
    </dgm:pt>
    <dgm:pt modelId="{82500558-613C-2042-B96B-F0FE63409FCD}" type="parTrans" cxnId="{5EDBA4E4-E313-4A4A-B5C3-0B1738421FAF}">
      <dgm:prSet/>
      <dgm:spPr/>
      <dgm:t>
        <a:bodyPr/>
        <a:lstStyle/>
        <a:p>
          <a:endParaRPr lang="es-ES"/>
        </a:p>
      </dgm:t>
    </dgm:pt>
    <dgm:pt modelId="{ACAECC01-3C89-9946-BF8F-040365397FD9}" type="sibTrans" cxnId="{5EDBA4E4-E313-4A4A-B5C3-0B1738421FAF}">
      <dgm:prSet/>
      <dgm:spPr/>
      <dgm:t>
        <a:bodyPr/>
        <a:lstStyle/>
        <a:p>
          <a:endParaRPr lang="es-ES"/>
        </a:p>
      </dgm:t>
    </dgm:pt>
    <dgm:pt modelId="{913AF4FF-09A0-364F-BB24-57F56D693115}">
      <dgm:prSet/>
      <dgm:spPr/>
      <dgm:t>
        <a:bodyPr/>
        <a:lstStyle/>
        <a:p>
          <a:r>
            <a:rPr lang="es-CO" dirty="0"/>
            <a:t>53 por ciento de los casos de ansiedad, </a:t>
          </a:r>
        </a:p>
      </dgm:t>
    </dgm:pt>
    <dgm:pt modelId="{D730127B-6564-D64D-A1DF-014B59F9591B}" type="parTrans" cxnId="{544E584B-2A1D-6244-8A92-1EA118AD5D80}">
      <dgm:prSet/>
      <dgm:spPr/>
      <dgm:t>
        <a:bodyPr/>
        <a:lstStyle/>
        <a:p>
          <a:endParaRPr lang="es-ES"/>
        </a:p>
      </dgm:t>
    </dgm:pt>
    <dgm:pt modelId="{2484E023-FC30-3943-9B02-84425877AF6E}" type="sibTrans" cxnId="{544E584B-2A1D-6244-8A92-1EA118AD5D80}">
      <dgm:prSet/>
      <dgm:spPr/>
      <dgm:t>
        <a:bodyPr/>
        <a:lstStyle/>
        <a:p>
          <a:endParaRPr lang="es-ES"/>
        </a:p>
      </dgm:t>
    </dgm:pt>
    <dgm:pt modelId="{2B67A8DD-B9BD-4C4D-ABB4-0F9B7B8E9919}">
      <dgm:prSet/>
      <dgm:spPr/>
      <dgm:t>
        <a:bodyPr/>
        <a:lstStyle/>
        <a:p>
          <a:r>
            <a:rPr lang="es-CO" dirty="0"/>
            <a:t>el 13,7 por ciento de la depresión y</a:t>
          </a:r>
        </a:p>
      </dgm:t>
    </dgm:pt>
    <dgm:pt modelId="{D12BA33D-0671-584E-A26B-B6E3CE73A81C}" type="parTrans" cxnId="{22CA7892-ED75-F840-9B2D-6050F479A99F}">
      <dgm:prSet/>
      <dgm:spPr/>
      <dgm:t>
        <a:bodyPr/>
        <a:lstStyle/>
        <a:p>
          <a:endParaRPr lang="es-ES"/>
        </a:p>
      </dgm:t>
    </dgm:pt>
    <dgm:pt modelId="{778BDF4D-7CC6-9842-AA6F-8755816BE40A}" type="sibTrans" cxnId="{22CA7892-ED75-F840-9B2D-6050F479A99F}">
      <dgm:prSet/>
      <dgm:spPr/>
      <dgm:t>
        <a:bodyPr/>
        <a:lstStyle/>
        <a:p>
          <a:endParaRPr lang="es-ES"/>
        </a:p>
      </dgm:t>
    </dgm:pt>
    <dgm:pt modelId="{39DE7EA8-FD04-7A40-9EC4-49FC7BBF9394}">
      <dgm:prSet/>
      <dgm:spPr/>
      <dgm:t>
        <a:bodyPr/>
        <a:lstStyle/>
        <a:p>
          <a:r>
            <a:rPr lang="es-CO" dirty="0"/>
            <a:t>el 29,2 por ciento de los trastornos por estrés postraumático.</a:t>
          </a:r>
        </a:p>
      </dgm:t>
    </dgm:pt>
    <dgm:pt modelId="{17E4C78A-B159-C64C-A543-D4B37D181452}" type="parTrans" cxnId="{B1F799C7-C086-7B4D-B73E-FC8C91D6EE82}">
      <dgm:prSet/>
      <dgm:spPr/>
      <dgm:t>
        <a:bodyPr/>
        <a:lstStyle/>
        <a:p>
          <a:endParaRPr lang="es-ES"/>
        </a:p>
      </dgm:t>
    </dgm:pt>
    <dgm:pt modelId="{9949965C-64E3-A94D-829C-F71B11A6B1A3}" type="sibTrans" cxnId="{B1F799C7-C086-7B4D-B73E-FC8C91D6EE82}">
      <dgm:prSet/>
      <dgm:spPr/>
      <dgm:t>
        <a:bodyPr/>
        <a:lstStyle/>
        <a:p>
          <a:endParaRPr lang="es-ES"/>
        </a:p>
      </dgm:t>
    </dgm:pt>
    <dgm:pt modelId="{A83FEBEA-2031-6345-9F4C-5B184227A4E6}" type="pres">
      <dgm:prSet presAssocID="{B2C010FF-4E69-DD41-BCE2-7F5407810774}" presName="linear" presStyleCnt="0">
        <dgm:presLayoutVars>
          <dgm:animLvl val="lvl"/>
          <dgm:resizeHandles val="exact"/>
        </dgm:presLayoutVars>
      </dgm:prSet>
      <dgm:spPr/>
    </dgm:pt>
    <dgm:pt modelId="{D29D8F44-B2D7-664B-9A95-B6CCB40FCBB1}" type="pres">
      <dgm:prSet presAssocID="{60DC77E4-4CD7-1543-97B6-920A17F01D35}" presName="parentText" presStyleLbl="node1" presStyleIdx="0" presStyleCnt="1">
        <dgm:presLayoutVars>
          <dgm:chMax val="0"/>
          <dgm:bulletEnabled val="1"/>
        </dgm:presLayoutVars>
      </dgm:prSet>
      <dgm:spPr/>
    </dgm:pt>
    <dgm:pt modelId="{926C19D5-1C22-4F47-ABB7-7462C1C6A1CC}" type="pres">
      <dgm:prSet presAssocID="{60DC77E4-4CD7-1543-97B6-920A17F01D35}" presName="childText" presStyleLbl="revTx" presStyleIdx="0" presStyleCnt="1">
        <dgm:presLayoutVars>
          <dgm:bulletEnabled val="1"/>
        </dgm:presLayoutVars>
      </dgm:prSet>
      <dgm:spPr/>
    </dgm:pt>
  </dgm:ptLst>
  <dgm:cxnLst>
    <dgm:cxn modelId="{9CE05D1E-FFFE-9D4C-827E-E119FBB61E9A}" type="presOf" srcId="{B2C010FF-4E69-DD41-BCE2-7F5407810774}" destId="{A83FEBEA-2031-6345-9F4C-5B184227A4E6}" srcOrd="0" destOrd="0" presId="urn:microsoft.com/office/officeart/2005/8/layout/vList2"/>
    <dgm:cxn modelId="{544E584B-2A1D-6244-8A92-1EA118AD5D80}" srcId="{60DC77E4-4CD7-1543-97B6-920A17F01D35}" destId="{913AF4FF-09A0-364F-BB24-57F56D693115}" srcOrd="0" destOrd="0" parTransId="{D730127B-6564-D64D-A1DF-014B59F9591B}" sibTransId="{2484E023-FC30-3943-9B02-84425877AF6E}"/>
    <dgm:cxn modelId="{BDA78386-D1DD-534F-B191-FEAEA758479A}" type="presOf" srcId="{39DE7EA8-FD04-7A40-9EC4-49FC7BBF9394}" destId="{926C19D5-1C22-4F47-ABB7-7462C1C6A1CC}" srcOrd="0" destOrd="2" presId="urn:microsoft.com/office/officeart/2005/8/layout/vList2"/>
    <dgm:cxn modelId="{4A10D08E-F3D1-1743-9C24-DC8DE33C385A}" type="presOf" srcId="{60DC77E4-4CD7-1543-97B6-920A17F01D35}" destId="{D29D8F44-B2D7-664B-9A95-B6CCB40FCBB1}" srcOrd="0" destOrd="0" presId="urn:microsoft.com/office/officeart/2005/8/layout/vList2"/>
    <dgm:cxn modelId="{22CA7892-ED75-F840-9B2D-6050F479A99F}" srcId="{60DC77E4-4CD7-1543-97B6-920A17F01D35}" destId="{2B67A8DD-B9BD-4C4D-ABB4-0F9B7B8E9919}" srcOrd="1" destOrd="0" parTransId="{D12BA33D-0671-584E-A26B-B6E3CE73A81C}" sibTransId="{778BDF4D-7CC6-9842-AA6F-8755816BE40A}"/>
    <dgm:cxn modelId="{23A70E9A-84D4-494F-9340-20F6F80B6FFB}" type="presOf" srcId="{2B67A8DD-B9BD-4C4D-ABB4-0F9B7B8E9919}" destId="{926C19D5-1C22-4F47-ABB7-7462C1C6A1CC}" srcOrd="0" destOrd="1" presId="urn:microsoft.com/office/officeart/2005/8/layout/vList2"/>
    <dgm:cxn modelId="{D32799B7-991C-754A-B825-78D3AA4DE61C}" type="presOf" srcId="{913AF4FF-09A0-364F-BB24-57F56D693115}" destId="{926C19D5-1C22-4F47-ABB7-7462C1C6A1CC}" srcOrd="0" destOrd="0" presId="urn:microsoft.com/office/officeart/2005/8/layout/vList2"/>
    <dgm:cxn modelId="{B1F799C7-C086-7B4D-B73E-FC8C91D6EE82}" srcId="{60DC77E4-4CD7-1543-97B6-920A17F01D35}" destId="{39DE7EA8-FD04-7A40-9EC4-49FC7BBF9394}" srcOrd="2" destOrd="0" parTransId="{17E4C78A-B159-C64C-A543-D4B37D181452}" sibTransId="{9949965C-64E3-A94D-829C-F71B11A6B1A3}"/>
    <dgm:cxn modelId="{5EDBA4E4-E313-4A4A-B5C3-0B1738421FAF}" srcId="{B2C010FF-4E69-DD41-BCE2-7F5407810774}" destId="{60DC77E4-4CD7-1543-97B6-920A17F01D35}" srcOrd="0" destOrd="0" parTransId="{82500558-613C-2042-B96B-F0FE63409FCD}" sibTransId="{ACAECC01-3C89-9946-BF8F-040365397FD9}"/>
    <dgm:cxn modelId="{C32A2580-9F3F-6049-997C-62AD622769A4}" type="presParOf" srcId="{A83FEBEA-2031-6345-9F4C-5B184227A4E6}" destId="{D29D8F44-B2D7-664B-9A95-B6CCB40FCBB1}" srcOrd="0" destOrd="0" presId="urn:microsoft.com/office/officeart/2005/8/layout/vList2"/>
    <dgm:cxn modelId="{A8533ECF-E23C-2C44-86B9-D316CE353886}" type="presParOf" srcId="{A83FEBEA-2031-6345-9F4C-5B184227A4E6}" destId="{926C19D5-1C22-4F47-ABB7-7462C1C6A1C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F657FF-E90C-4679-A2F3-133C90305C3A}" type="doc">
      <dgm:prSet loTypeId="urn:microsoft.com/office/officeart/2005/8/layout/arrow1" loCatId="process" qsTypeId="urn:microsoft.com/office/officeart/2005/8/quickstyle/simple1" qsCatId="simple" csTypeId="urn:microsoft.com/office/officeart/2005/8/colors/colorful3" csCatId="colorful" phldr="1"/>
      <dgm:spPr/>
      <dgm:t>
        <a:bodyPr/>
        <a:lstStyle/>
        <a:p>
          <a:endParaRPr lang="es-CO"/>
        </a:p>
      </dgm:t>
    </dgm:pt>
    <dgm:pt modelId="{E397C8DF-A6B1-478B-A56B-941574288CF1}">
      <dgm:prSet phldrT="[Texto]"/>
      <dgm:spPr/>
      <dgm:t>
        <a:bodyPr/>
        <a:lstStyle/>
        <a:p>
          <a:r>
            <a:rPr lang="es-CO" b="1" dirty="0" err="1">
              <a:solidFill>
                <a:schemeClr val="tx1"/>
              </a:solidFill>
            </a:rPr>
            <a:t>Distrés</a:t>
          </a:r>
          <a:r>
            <a:rPr lang="es-CO" b="1" dirty="0">
              <a:solidFill>
                <a:schemeClr val="tx1"/>
              </a:solidFill>
            </a:rPr>
            <a:t>: </a:t>
          </a:r>
          <a:r>
            <a:rPr lang="es-CO" dirty="0">
              <a:solidFill>
                <a:schemeClr val="tx1"/>
              </a:solidFill>
            </a:rPr>
            <a:t>es aquel en el que las demandas fisiológicas para nuestro organismo son muy grandes o prolongadas, pudiendo superar la capacidad de resistencia y adaptación del organismo</a:t>
          </a:r>
        </a:p>
      </dgm:t>
    </dgm:pt>
    <dgm:pt modelId="{F4E23122-CFC1-4902-8EC5-125B927930A6}" type="parTrans" cxnId="{8C6F26DF-7EAB-4840-A017-3A440E44EDF1}">
      <dgm:prSet/>
      <dgm:spPr/>
      <dgm:t>
        <a:bodyPr/>
        <a:lstStyle/>
        <a:p>
          <a:endParaRPr lang="es-CO"/>
        </a:p>
      </dgm:t>
    </dgm:pt>
    <dgm:pt modelId="{6F456275-F669-4E68-BAC3-061BF8F5DD34}" type="sibTrans" cxnId="{8C6F26DF-7EAB-4840-A017-3A440E44EDF1}">
      <dgm:prSet/>
      <dgm:spPr/>
      <dgm:t>
        <a:bodyPr/>
        <a:lstStyle/>
        <a:p>
          <a:endParaRPr lang="es-CO"/>
        </a:p>
      </dgm:t>
    </dgm:pt>
    <dgm:pt modelId="{89D36B11-83B8-41F8-B7D5-EFEAC549F61F}">
      <dgm:prSet phldrT="[Texto]"/>
      <dgm:spPr/>
      <dgm:t>
        <a:bodyPr/>
        <a:lstStyle/>
        <a:p>
          <a:r>
            <a:rPr lang="es-CO" b="1" dirty="0" err="1"/>
            <a:t>Eustrés</a:t>
          </a:r>
          <a:r>
            <a:rPr lang="es-CO" b="1" dirty="0"/>
            <a:t>: </a:t>
          </a:r>
          <a:r>
            <a:rPr lang="es-CO" dirty="0"/>
            <a:t>que es cuando la respuesta fisiológica es acorde al agente estresante y no desproporcionada, sin desbordar en ningún momento la resistencia del organismo </a:t>
          </a:r>
        </a:p>
      </dgm:t>
    </dgm:pt>
    <dgm:pt modelId="{E435B031-A51B-40D9-A553-94FF07017445}" type="parTrans" cxnId="{75669175-E208-42D8-AC56-6FD1D04960D0}">
      <dgm:prSet/>
      <dgm:spPr/>
      <dgm:t>
        <a:bodyPr/>
        <a:lstStyle/>
        <a:p>
          <a:endParaRPr lang="es-CO"/>
        </a:p>
      </dgm:t>
    </dgm:pt>
    <dgm:pt modelId="{6BB30F35-3709-4010-952D-D313B32DC7E9}" type="sibTrans" cxnId="{75669175-E208-42D8-AC56-6FD1D04960D0}">
      <dgm:prSet/>
      <dgm:spPr/>
      <dgm:t>
        <a:bodyPr/>
        <a:lstStyle/>
        <a:p>
          <a:endParaRPr lang="es-CO"/>
        </a:p>
      </dgm:t>
    </dgm:pt>
    <dgm:pt modelId="{90DDE19E-B314-41F0-9C6F-AE3FCD803256}" type="pres">
      <dgm:prSet presAssocID="{92F657FF-E90C-4679-A2F3-133C90305C3A}" presName="cycle" presStyleCnt="0">
        <dgm:presLayoutVars>
          <dgm:dir/>
          <dgm:resizeHandles val="exact"/>
        </dgm:presLayoutVars>
      </dgm:prSet>
      <dgm:spPr/>
    </dgm:pt>
    <dgm:pt modelId="{823E0A6B-4686-4C31-B047-83E1055EFAC2}" type="pres">
      <dgm:prSet presAssocID="{E397C8DF-A6B1-478B-A56B-941574288CF1}" presName="arrow" presStyleLbl="node1" presStyleIdx="0" presStyleCnt="2">
        <dgm:presLayoutVars>
          <dgm:bulletEnabled val="1"/>
        </dgm:presLayoutVars>
      </dgm:prSet>
      <dgm:spPr/>
    </dgm:pt>
    <dgm:pt modelId="{B53AA563-C337-4703-ABCE-6EFAFF23316E}" type="pres">
      <dgm:prSet presAssocID="{89D36B11-83B8-41F8-B7D5-EFEAC549F61F}" presName="arrow" presStyleLbl="node1" presStyleIdx="1" presStyleCnt="2">
        <dgm:presLayoutVars>
          <dgm:bulletEnabled val="1"/>
        </dgm:presLayoutVars>
      </dgm:prSet>
      <dgm:spPr/>
    </dgm:pt>
  </dgm:ptLst>
  <dgm:cxnLst>
    <dgm:cxn modelId="{C1BEA720-6369-41D5-891D-FC3A4F491826}" type="presOf" srcId="{E397C8DF-A6B1-478B-A56B-941574288CF1}" destId="{823E0A6B-4686-4C31-B047-83E1055EFAC2}" srcOrd="0" destOrd="0" presId="urn:microsoft.com/office/officeart/2005/8/layout/arrow1"/>
    <dgm:cxn modelId="{2D3EFB37-62AB-48EF-ADCF-77F0FE35AE33}" type="presOf" srcId="{92F657FF-E90C-4679-A2F3-133C90305C3A}" destId="{90DDE19E-B314-41F0-9C6F-AE3FCD803256}" srcOrd="0" destOrd="0" presId="urn:microsoft.com/office/officeart/2005/8/layout/arrow1"/>
    <dgm:cxn modelId="{75669175-E208-42D8-AC56-6FD1D04960D0}" srcId="{92F657FF-E90C-4679-A2F3-133C90305C3A}" destId="{89D36B11-83B8-41F8-B7D5-EFEAC549F61F}" srcOrd="1" destOrd="0" parTransId="{E435B031-A51B-40D9-A553-94FF07017445}" sibTransId="{6BB30F35-3709-4010-952D-D313B32DC7E9}"/>
    <dgm:cxn modelId="{04E4CCD5-E33D-4C58-8C6A-7A13A875E191}" type="presOf" srcId="{89D36B11-83B8-41F8-B7D5-EFEAC549F61F}" destId="{B53AA563-C337-4703-ABCE-6EFAFF23316E}" srcOrd="0" destOrd="0" presId="urn:microsoft.com/office/officeart/2005/8/layout/arrow1"/>
    <dgm:cxn modelId="{8C6F26DF-7EAB-4840-A017-3A440E44EDF1}" srcId="{92F657FF-E90C-4679-A2F3-133C90305C3A}" destId="{E397C8DF-A6B1-478B-A56B-941574288CF1}" srcOrd="0" destOrd="0" parTransId="{F4E23122-CFC1-4902-8EC5-125B927930A6}" sibTransId="{6F456275-F669-4E68-BAC3-061BF8F5DD34}"/>
    <dgm:cxn modelId="{69362999-68A6-42FC-B12B-09AC537C92EA}" type="presParOf" srcId="{90DDE19E-B314-41F0-9C6F-AE3FCD803256}" destId="{823E0A6B-4686-4C31-B047-83E1055EFAC2}" srcOrd="0" destOrd="0" presId="urn:microsoft.com/office/officeart/2005/8/layout/arrow1"/>
    <dgm:cxn modelId="{406599A0-C2D3-457C-B809-934D77A02433}" type="presParOf" srcId="{90DDE19E-B314-41F0-9C6F-AE3FCD803256}" destId="{B53AA563-C337-4703-ABCE-6EFAFF23316E}"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79C13A5-EF72-423C-B2DD-F8C9DA364C1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s-CO"/>
        </a:p>
      </dgm:t>
    </dgm:pt>
    <dgm:pt modelId="{F719065C-00F7-4AEA-A81F-739833083699}">
      <dgm:prSet phldrT="[Texto]"/>
      <dgm:spPr>
        <a:solidFill>
          <a:schemeClr val="accent2">
            <a:lumMod val="40000"/>
            <a:lumOff val="60000"/>
          </a:schemeClr>
        </a:solidFill>
      </dgm:spPr>
      <dgm:t>
        <a:bodyPr/>
        <a:lstStyle/>
        <a:p>
          <a:r>
            <a:rPr lang="es-CO" dirty="0">
              <a:solidFill>
                <a:schemeClr val="tx1"/>
              </a:solidFill>
            </a:rPr>
            <a:t>Interrelación dinámica, mediante percepciones y experiencias</a:t>
          </a:r>
        </a:p>
      </dgm:t>
    </dgm:pt>
    <dgm:pt modelId="{4835E48C-954B-431E-A2AF-8BBE8AD3E0DE}" type="parTrans" cxnId="{2B1B358C-05EA-4962-A3EF-938411D82BFA}">
      <dgm:prSet/>
      <dgm:spPr/>
      <dgm:t>
        <a:bodyPr/>
        <a:lstStyle/>
        <a:p>
          <a:endParaRPr lang="es-CO"/>
        </a:p>
      </dgm:t>
    </dgm:pt>
    <dgm:pt modelId="{212A7B36-E965-4FC2-A78A-92CCA40B8729}" type="sibTrans" cxnId="{2B1B358C-05EA-4962-A3EF-938411D82BFA}">
      <dgm:prSet/>
      <dgm:spPr/>
      <dgm:t>
        <a:bodyPr/>
        <a:lstStyle/>
        <a:p>
          <a:endParaRPr lang="es-CO"/>
        </a:p>
      </dgm:t>
    </dgm:pt>
    <dgm:pt modelId="{D317EDD8-2105-4DD6-8625-5C66EAD9D372}">
      <dgm:prSet phldrT="[Texto]" custT="1"/>
      <dgm:spPr>
        <a:solidFill>
          <a:schemeClr val="accent4">
            <a:lumMod val="75000"/>
          </a:schemeClr>
        </a:solidFill>
      </dgm:spPr>
      <dgm:t>
        <a:bodyPr/>
        <a:lstStyle/>
        <a:p>
          <a:r>
            <a:rPr lang="es-CO" sz="1600" dirty="0"/>
            <a:t>Aspectos </a:t>
          </a:r>
          <a:r>
            <a:rPr lang="es-CO" sz="1600" dirty="0" err="1"/>
            <a:t>Intralaborales</a:t>
          </a:r>
          <a:endParaRPr lang="es-CO" sz="1600" dirty="0"/>
        </a:p>
      </dgm:t>
    </dgm:pt>
    <dgm:pt modelId="{6FB80534-7CDE-4A4E-980F-4A1714D542FA}" type="parTrans" cxnId="{F009F93D-24EC-4BE7-8026-A3D9C2389ACD}">
      <dgm:prSet/>
      <dgm:spPr/>
      <dgm:t>
        <a:bodyPr/>
        <a:lstStyle/>
        <a:p>
          <a:endParaRPr lang="es-CO"/>
        </a:p>
      </dgm:t>
    </dgm:pt>
    <dgm:pt modelId="{D9986A18-4DF8-416B-BF74-E1B600CB513B}" type="sibTrans" cxnId="{F009F93D-24EC-4BE7-8026-A3D9C2389ACD}">
      <dgm:prSet/>
      <dgm:spPr/>
      <dgm:t>
        <a:bodyPr/>
        <a:lstStyle/>
        <a:p>
          <a:endParaRPr lang="es-CO"/>
        </a:p>
      </dgm:t>
    </dgm:pt>
    <dgm:pt modelId="{D4110A9D-5B5C-472B-AC5E-F0A2989D2234}">
      <dgm:prSet phldrT="[Texto]" custT="1"/>
      <dgm:spPr>
        <a:solidFill>
          <a:schemeClr val="accent6">
            <a:lumMod val="60000"/>
            <a:lumOff val="40000"/>
          </a:schemeClr>
        </a:solidFill>
      </dgm:spPr>
      <dgm:t>
        <a:bodyPr/>
        <a:lstStyle/>
        <a:p>
          <a:r>
            <a:rPr lang="es-CO" sz="1600" dirty="0">
              <a:solidFill>
                <a:schemeClr val="tx1"/>
              </a:solidFill>
            </a:rPr>
            <a:t>Aspectos </a:t>
          </a:r>
          <a:r>
            <a:rPr lang="es-CO" sz="1600" dirty="0" err="1">
              <a:solidFill>
                <a:schemeClr val="tx1"/>
              </a:solidFill>
            </a:rPr>
            <a:t>Extralaborales</a:t>
          </a:r>
          <a:r>
            <a:rPr lang="es-CO" sz="1600" dirty="0">
              <a:solidFill>
                <a:schemeClr val="tx1"/>
              </a:solidFill>
            </a:rPr>
            <a:t> ( externos a la organización)</a:t>
          </a:r>
        </a:p>
      </dgm:t>
    </dgm:pt>
    <dgm:pt modelId="{02426D34-9697-4B87-833A-9A0A4CE2AD57}" type="parTrans" cxnId="{03400951-F06E-49F4-B147-47D817A05624}">
      <dgm:prSet/>
      <dgm:spPr/>
      <dgm:t>
        <a:bodyPr/>
        <a:lstStyle/>
        <a:p>
          <a:endParaRPr lang="es-CO"/>
        </a:p>
      </dgm:t>
    </dgm:pt>
    <dgm:pt modelId="{B3CF8357-1A42-49FB-A0F7-2353F0AB2D62}" type="sibTrans" cxnId="{03400951-F06E-49F4-B147-47D817A05624}">
      <dgm:prSet/>
      <dgm:spPr/>
      <dgm:t>
        <a:bodyPr/>
        <a:lstStyle/>
        <a:p>
          <a:endParaRPr lang="es-CO"/>
        </a:p>
      </dgm:t>
    </dgm:pt>
    <dgm:pt modelId="{23AA15BA-F016-4E3C-AF11-44EAF7123380}">
      <dgm:prSet phldrT="[Texto]" custT="1"/>
      <dgm:spPr/>
      <dgm:t>
        <a:bodyPr/>
        <a:lstStyle/>
        <a:p>
          <a:r>
            <a:rPr lang="es-CO" sz="1600" dirty="0"/>
            <a:t>Condiciones individuales (características intrínsecas del trabajador)</a:t>
          </a:r>
        </a:p>
      </dgm:t>
    </dgm:pt>
    <dgm:pt modelId="{FDB69270-41BA-4D7E-853B-FA26A07402CC}" type="parTrans" cxnId="{A29C4B82-B852-43D4-904D-73C81B0A7BA2}">
      <dgm:prSet/>
      <dgm:spPr/>
      <dgm:t>
        <a:bodyPr/>
        <a:lstStyle/>
        <a:p>
          <a:endParaRPr lang="es-CO"/>
        </a:p>
      </dgm:t>
    </dgm:pt>
    <dgm:pt modelId="{1CD443FC-10BF-4EE1-A34F-9A6AE0579317}" type="sibTrans" cxnId="{A29C4B82-B852-43D4-904D-73C81B0A7BA2}">
      <dgm:prSet/>
      <dgm:spPr/>
      <dgm:t>
        <a:bodyPr/>
        <a:lstStyle/>
        <a:p>
          <a:endParaRPr lang="es-CO"/>
        </a:p>
      </dgm:t>
    </dgm:pt>
    <dgm:pt modelId="{FCFC37D8-C4E7-48ED-B663-6221FBEEF2F4}" type="pres">
      <dgm:prSet presAssocID="{079C13A5-EF72-423C-B2DD-F8C9DA364C11}" presName="Name0" presStyleCnt="0">
        <dgm:presLayoutVars>
          <dgm:chMax val="1"/>
          <dgm:chPref val="1"/>
          <dgm:dir/>
          <dgm:animOne val="branch"/>
          <dgm:animLvl val="lvl"/>
        </dgm:presLayoutVars>
      </dgm:prSet>
      <dgm:spPr/>
    </dgm:pt>
    <dgm:pt modelId="{D33AC6AB-1707-4D0E-8FB6-028FCE250733}" type="pres">
      <dgm:prSet presAssocID="{F719065C-00F7-4AEA-A81F-739833083699}" presName="singleCycle" presStyleCnt="0"/>
      <dgm:spPr/>
    </dgm:pt>
    <dgm:pt modelId="{13490285-2C72-4C0A-988D-F0D2CE02056F}" type="pres">
      <dgm:prSet presAssocID="{F719065C-00F7-4AEA-A81F-739833083699}" presName="singleCenter" presStyleLbl="node1" presStyleIdx="0" presStyleCnt="4" custLinFactNeighborX="264" custLinFactNeighborY="-7585">
        <dgm:presLayoutVars>
          <dgm:chMax val="7"/>
          <dgm:chPref val="7"/>
        </dgm:presLayoutVars>
      </dgm:prSet>
      <dgm:spPr/>
    </dgm:pt>
    <dgm:pt modelId="{44ED83B4-289A-4416-BFB0-0F3C9C143AFB}" type="pres">
      <dgm:prSet presAssocID="{6FB80534-7CDE-4A4E-980F-4A1714D542FA}" presName="Name56" presStyleLbl="parChTrans1D2" presStyleIdx="0" presStyleCnt="3"/>
      <dgm:spPr/>
    </dgm:pt>
    <dgm:pt modelId="{FDC969F6-2BAD-433C-9CF6-C478138CE97C}" type="pres">
      <dgm:prSet presAssocID="{D317EDD8-2105-4DD6-8625-5C66EAD9D372}" presName="text0" presStyleLbl="node1" presStyleIdx="1" presStyleCnt="4" custScaleX="231701" custScaleY="148433">
        <dgm:presLayoutVars>
          <dgm:bulletEnabled val="1"/>
        </dgm:presLayoutVars>
      </dgm:prSet>
      <dgm:spPr/>
    </dgm:pt>
    <dgm:pt modelId="{DB65B8EA-597C-4157-BCB3-773E5556D8E7}" type="pres">
      <dgm:prSet presAssocID="{02426D34-9697-4B87-833A-9A0A4CE2AD57}" presName="Name56" presStyleLbl="parChTrans1D2" presStyleIdx="1" presStyleCnt="3"/>
      <dgm:spPr/>
    </dgm:pt>
    <dgm:pt modelId="{8D056567-02A0-4263-AE64-E7F8FCF66B8D}" type="pres">
      <dgm:prSet presAssocID="{D4110A9D-5B5C-472B-AC5E-F0A2989D2234}" presName="text0" presStyleLbl="node1" presStyleIdx="2" presStyleCnt="4" custScaleX="231701" custScaleY="148433">
        <dgm:presLayoutVars>
          <dgm:bulletEnabled val="1"/>
        </dgm:presLayoutVars>
      </dgm:prSet>
      <dgm:spPr/>
    </dgm:pt>
    <dgm:pt modelId="{9F1609EE-C2D9-449E-BFA3-1F9CED96F9A7}" type="pres">
      <dgm:prSet presAssocID="{FDB69270-41BA-4D7E-853B-FA26A07402CC}" presName="Name56" presStyleLbl="parChTrans1D2" presStyleIdx="2" presStyleCnt="3"/>
      <dgm:spPr/>
    </dgm:pt>
    <dgm:pt modelId="{2D1FA5EA-1640-4E2C-B26A-D227CEA4C30C}" type="pres">
      <dgm:prSet presAssocID="{23AA15BA-F016-4E3C-AF11-44EAF7123380}" presName="text0" presStyleLbl="node1" presStyleIdx="3" presStyleCnt="4" custScaleX="231701" custScaleY="148433">
        <dgm:presLayoutVars>
          <dgm:bulletEnabled val="1"/>
        </dgm:presLayoutVars>
      </dgm:prSet>
      <dgm:spPr/>
    </dgm:pt>
  </dgm:ptLst>
  <dgm:cxnLst>
    <dgm:cxn modelId="{6C7C0112-941A-44F8-8485-750F71558B54}" type="presOf" srcId="{079C13A5-EF72-423C-B2DD-F8C9DA364C11}" destId="{FCFC37D8-C4E7-48ED-B663-6221FBEEF2F4}" srcOrd="0" destOrd="0" presId="urn:microsoft.com/office/officeart/2008/layout/RadialCluster"/>
    <dgm:cxn modelId="{33E94316-7231-4497-B3D5-3EE661653096}" type="presOf" srcId="{02426D34-9697-4B87-833A-9A0A4CE2AD57}" destId="{DB65B8EA-597C-4157-BCB3-773E5556D8E7}" srcOrd="0" destOrd="0" presId="urn:microsoft.com/office/officeart/2008/layout/RadialCluster"/>
    <dgm:cxn modelId="{C68EED19-0EB3-468D-946B-B69F8980D713}" type="presOf" srcId="{D4110A9D-5B5C-472B-AC5E-F0A2989D2234}" destId="{8D056567-02A0-4263-AE64-E7F8FCF66B8D}" srcOrd="0" destOrd="0" presId="urn:microsoft.com/office/officeart/2008/layout/RadialCluster"/>
    <dgm:cxn modelId="{F009F93D-24EC-4BE7-8026-A3D9C2389ACD}" srcId="{F719065C-00F7-4AEA-A81F-739833083699}" destId="{D317EDD8-2105-4DD6-8625-5C66EAD9D372}" srcOrd="0" destOrd="0" parTransId="{6FB80534-7CDE-4A4E-980F-4A1714D542FA}" sibTransId="{D9986A18-4DF8-416B-BF74-E1B600CB513B}"/>
    <dgm:cxn modelId="{03400951-F06E-49F4-B147-47D817A05624}" srcId="{F719065C-00F7-4AEA-A81F-739833083699}" destId="{D4110A9D-5B5C-472B-AC5E-F0A2989D2234}" srcOrd="1" destOrd="0" parTransId="{02426D34-9697-4B87-833A-9A0A4CE2AD57}" sibTransId="{B3CF8357-1A42-49FB-A0F7-2353F0AB2D62}"/>
    <dgm:cxn modelId="{B01C4B59-A802-4CAF-8B8E-98F6B45EE8C2}" type="presOf" srcId="{D317EDD8-2105-4DD6-8625-5C66EAD9D372}" destId="{FDC969F6-2BAD-433C-9CF6-C478138CE97C}" srcOrd="0" destOrd="0" presId="urn:microsoft.com/office/officeart/2008/layout/RadialCluster"/>
    <dgm:cxn modelId="{A29C4B82-B852-43D4-904D-73C81B0A7BA2}" srcId="{F719065C-00F7-4AEA-A81F-739833083699}" destId="{23AA15BA-F016-4E3C-AF11-44EAF7123380}" srcOrd="2" destOrd="0" parTransId="{FDB69270-41BA-4D7E-853B-FA26A07402CC}" sibTransId="{1CD443FC-10BF-4EE1-A34F-9A6AE0579317}"/>
    <dgm:cxn modelId="{2B1B358C-05EA-4962-A3EF-938411D82BFA}" srcId="{079C13A5-EF72-423C-B2DD-F8C9DA364C11}" destId="{F719065C-00F7-4AEA-A81F-739833083699}" srcOrd="0" destOrd="0" parTransId="{4835E48C-954B-431E-A2AF-8BBE8AD3E0DE}" sibTransId="{212A7B36-E965-4FC2-A78A-92CCA40B8729}"/>
    <dgm:cxn modelId="{371CDD9A-4C6F-4510-975C-20237C27DD3B}" type="presOf" srcId="{FDB69270-41BA-4D7E-853B-FA26A07402CC}" destId="{9F1609EE-C2D9-449E-BFA3-1F9CED96F9A7}" srcOrd="0" destOrd="0" presId="urn:microsoft.com/office/officeart/2008/layout/RadialCluster"/>
    <dgm:cxn modelId="{0841BEF1-D598-45FF-A642-08A67692ED3D}" type="presOf" srcId="{6FB80534-7CDE-4A4E-980F-4A1714D542FA}" destId="{44ED83B4-289A-4416-BFB0-0F3C9C143AFB}" srcOrd="0" destOrd="0" presId="urn:microsoft.com/office/officeart/2008/layout/RadialCluster"/>
    <dgm:cxn modelId="{014438F2-8767-4DB6-8861-504703C8C06D}" type="presOf" srcId="{F719065C-00F7-4AEA-A81F-739833083699}" destId="{13490285-2C72-4C0A-988D-F0D2CE02056F}" srcOrd="0" destOrd="0" presId="urn:microsoft.com/office/officeart/2008/layout/RadialCluster"/>
    <dgm:cxn modelId="{5C34A7FA-0640-4959-B29C-1D4E917D0FAB}" type="presOf" srcId="{23AA15BA-F016-4E3C-AF11-44EAF7123380}" destId="{2D1FA5EA-1640-4E2C-B26A-D227CEA4C30C}" srcOrd="0" destOrd="0" presId="urn:microsoft.com/office/officeart/2008/layout/RadialCluster"/>
    <dgm:cxn modelId="{D7791A9B-995B-495F-B9A9-FB1470A55D7F}" type="presParOf" srcId="{FCFC37D8-C4E7-48ED-B663-6221FBEEF2F4}" destId="{D33AC6AB-1707-4D0E-8FB6-028FCE250733}" srcOrd="0" destOrd="0" presId="urn:microsoft.com/office/officeart/2008/layout/RadialCluster"/>
    <dgm:cxn modelId="{D2262BDF-F9F3-49AE-889E-204B837E5993}" type="presParOf" srcId="{D33AC6AB-1707-4D0E-8FB6-028FCE250733}" destId="{13490285-2C72-4C0A-988D-F0D2CE02056F}" srcOrd="0" destOrd="0" presId="urn:microsoft.com/office/officeart/2008/layout/RadialCluster"/>
    <dgm:cxn modelId="{12D4EEE5-08DF-4A03-AE1A-15B38431E3FA}" type="presParOf" srcId="{D33AC6AB-1707-4D0E-8FB6-028FCE250733}" destId="{44ED83B4-289A-4416-BFB0-0F3C9C143AFB}" srcOrd="1" destOrd="0" presId="urn:microsoft.com/office/officeart/2008/layout/RadialCluster"/>
    <dgm:cxn modelId="{D0526770-B7D6-40FA-80F8-81F48A3FB287}" type="presParOf" srcId="{D33AC6AB-1707-4D0E-8FB6-028FCE250733}" destId="{FDC969F6-2BAD-433C-9CF6-C478138CE97C}" srcOrd="2" destOrd="0" presId="urn:microsoft.com/office/officeart/2008/layout/RadialCluster"/>
    <dgm:cxn modelId="{9FA55D40-3219-4576-B9E4-A5B84FD9D12B}" type="presParOf" srcId="{D33AC6AB-1707-4D0E-8FB6-028FCE250733}" destId="{DB65B8EA-597C-4157-BCB3-773E5556D8E7}" srcOrd="3" destOrd="0" presId="urn:microsoft.com/office/officeart/2008/layout/RadialCluster"/>
    <dgm:cxn modelId="{0740EC7D-B4E8-440D-BD50-5D383D8CAA9F}" type="presParOf" srcId="{D33AC6AB-1707-4D0E-8FB6-028FCE250733}" destId="{8D056567-02A0-4263-AE64-E7F8FCF66B8D}" srcOrd="4" destOrd="0" presId="urn:microsoft.com/office/officeart/2008/layout/RadialCluster"/>
    <dgm:cxn modelId="{7DDC3397-C311-406B-BF2B-A33EF17DFED8}" type="presParOf" srcId="{D33AC6AB-1707-4D0E-8FB6-028FCE250733}" destId="{9F1609EE-C2D9-449E-BFA3-1F9CED96F9A7}" srcOrd="5" destOrd="0" presId="urn:microsoft.com/office/officeart/2008/layout/RadialCluster"/>
    <dgm:cxn modelId="{00C6636D-BDB0-4AFE-9839-FAE4CF385943}" type="presParOf" srcId="{D33AC6AB-1707-4D0E-8FB6-028FCE250733}" destId="{2D1FA5EA-1640-4E2C-B26A-D227CEA4C30C}"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FF9F214-DC9F-4448-94AD-4714C6721772}" type="doc">
      <dgm:prSet loTypeId="urn:microsoft.com/office/officeart/2005/8/layout/lProcess3" loCatId="" qsTypeId="urn:microsoft.com/office/officeart/2005/8/quickstyle/simple1" qsCatId="simple" csTypeId="urn:microsoft.com/office/officeart/2005/8/colors/colorful4" csCatId="colorful" phldr="1"/>
      <dgm:spPr/>
      <dgm:t>
        <a:bodyPr/>
        <a:lstStyle/>
        <a:p>
          <a:endParaRPr lang="es-ES"/>
        </a:p>
      </dgm:t>
    </dgm:pt>
    <dgm:pt modelId="{BE4EFBB8-CA64-9348-91C4-65D0F3A93FC1}">
      <dgm:prSet phldrT="[Texto]" custT="1"/>
      <dgm:spPr/>
      <dgm:t>
        <a:bodyPr/>
        <a:lstStyle/>
        <a:p>
          <a:r>
            <a:rPr lang="es-ES" sz="2000" b="0" i="0" u="none" dirty="0"/>
            <a:t>MUY ALTO: </a:t>
          </a:r>
          <a:endParaRPr lang="es-CO" sz="2000" b="0" i="0" u="none" dirty="0"/>
        </a:p>
      </dgm:t>
    </dgm:pt>
    <dgm:pt modelId="{5D4F3E62-285E-2C4C-994C-590FA816BBAE}" type="parTrans" cxnId="{15B573AC-DEF9-2842-A20F-01AD05D3972E}">
      <dgm:prSet/>
      <dgm:spPr/>
      <dgm:t>
        <a:bodyPr/>
        <a:lstStyle/>
        <a:p>
          <a:endParaRPr lang="es-ES" sz="2000"/>
        </a:p>
      </dgm:t>
    </dgm:pt>
    <dgm:pt modelId="{074325B0-59AB-DF44-8FF1-1800F32D6DA3}" type="sibTrans" cxnId="{15B573AC-DEF9-2842-A20F-01AD05D3972E}">
      <dgm:prSet/>
      <dgm:spPr/>
      <dgm:t>
        <a:bodyPr/>
        <a:lstStyle/>
        <a:p>
          <a:endParaRPr lang="es-ES" sz="2000"/>
        </a:p>
      </dgm:t>
    </dgm:pt>
    <dgm:pt modelId="{27FF812A-9F39-ED4F-911F-F46BCA5C7197}">
      <dgm:prSet phldrT="[Texto]" custT="1"/>
      <dgm:spPr/>
      <dgm:t>
        <a:bodyPr/>
        <a:lstStyle/>
        <a:p>
          <a:r>
            <a:rPr lang="es-ES" sz="1400" b="0" i="0" u="none" strike="noStrike" dirty="0">
              <a:solidFill>
                <a:srgbClr val="000000"/>
              </a:solidFill>
              <a:effectLst/>
              <a:latin typeface="Helvetica"/>
            </a:rPr>
            <a:t>nivel de riesgo con alta posibilidad de asociarse a respuestas muy altas de </a:t>
          </a:r>
          <a:r>
            <a:rPr lang="es-ES" sz="1400" b="0" i="0" u="none" strike="noStrike" dirty="0" err="1">
              <a:solidFill>
                <a:srgbClr val="000000"/>
              </a:solidFill>
              <a:effectLst/>
              <a:latin typeface="Helvetica"/>
            </a:rPr>
            <a:t>estrés</a:t>
          </a:r>
          <a:r>
            <a:rPr lang="es-ES" sz="1400" b="0" i="0" u="none" strike="noStrike" dirty="0">
              <a:solidFill>
                <a:srgbClr val="000000"/>
              </a:solidFill>
              <a:effectLst/>
              <a:latin typeface="Helvetica"/>
            </a:rPr>
            <a:t>. Por consiguiente las dimensiones y dominios que se encuentran bajo esta </a:t>
          </a:r>
          <a:r>
            <a:rPr lang="es-ES" sz="1400" b="0" i="0" u="none" strike="noStrike" dirty="0" err="1">
              <a:solidFill>
                <a:srgbClr val="000000"/>
              </a:solidFill>
              <a:effectLst/>
              <a:latin typeface="Helvetica"/>
            </a:rPr>
            <a:t>categoría</a:t>
          </a:r>
          <a:r>
            <a:rPr lang="es-ES" sz="1400" b="0" i="0" u="none" strike="noStrike" dirty="0">
              <a:solidFill>
                <a:srgbClr val="000000"/>
              </a:solidFill>
              <a:effectLst/>
              <a:latin typeface="Helvetica"/>
            </a:rPr>
            <a:t> requieren </a:t>
          </a:r>
          <a:r>
            <a:rPr lang="es-ES" sz="1400" b="0" i="0" u="none" strike="noStrike" dirty="0" err="1">
              <a:solidFill>
                <a:srgbClr val="000000"/>
              </a:solidFill>
              <a:effectLst/>
              <a:latin typeface="Helvetica"/>
            </a:rPr>
            <a:t>intervención</a:t>
          </a:r>
          <a:r>
            <a:rPr lang="es-ES" sz="1400" b="0" i="0" u="none" strike="noStrike" dirty="0">
              <a:solidFill>
                <a:srgbClr val="000000"/>
              </a:solidFill>
              <a:effectLst/>
              <a:latin typeface="Helvetica"/>
            </a:rPr>
            <a:t> inmediata en el marco de un sistema de vigilancia </a:t>
          </a:r>
          <a:r>
            <a:rPr lang="es-ES" sz="1400" b="0" i="0" u="none" strike="noStrike" dirty="0" err="1">
              <a:solidFill>
                <a:srgbClr val="000000"/>
              </a:solidFill>
              <a:effectLst/>
              <a:latin typeface="Helvetica"/>
            </a:rPr>
            <a:t>epidemiológica</a:t>
          </a:r>
          <a:r>
            <a:rPr lang="es-ES" sz="1400" b="0" i="0" u="none" strike="noStrike" dirty="0">
              <a:solidFill>
                <a:srgbClr val="000000"/>
              </a:solidFill>
              <a:effectLst/>
              <a:latin typeface="Helvetica"/>
            </a:rPr>
            <a:t>. </a:t>
          </a:r>
          <a:endParaRPr lang="es-ES" sz="1400" dirty="0"/>
        </a:p>
      </dgm:t>
    </dgm:pt>
    <dgm:pt modelId="{DA61F78B-1D42-0843-AFCD-16E44AEA252B}" type="parTrans" cxnId="{F563CE03-F92B-0947-9EC4-4C8FF5A317CF}">
      <dgm:prSet/>
      <dgm:spPr/>
      <dgm:t>
        <a:bodyPr/>
        <a:lstStyle/>
        <a:p>
          <a:endParaRPr lang="es-ES" sz="2000"/>
        </a:p>
      </dgm:t>
    </dgm:pt>
    <dgm:pt modelId="{507E8EA8-F6C5-654D-9C3A-DF10820FA9E7}" type="sibTrans" cxnId="{F563CE03-F92B-0947-9EC4-4C8FF5A317CF}">
      <dgm:prSet/>
      <dgm:spPr/>
      <dgm:t>
        <a:bodyPr/>
        <a:lstStyle/>
        <a:p>
          <a:endParaRPr lang="es-ES" sz="2000"/>
        </a:p>
      </dgm:t>
    </dgm:pt>
    <dgm:pt modelId="{E75274BB-28B7-7442-B7F4-B8B71C7E8986}">
      <dgm:prSet phldrT="[Texto]" custT="1"/>
      <dgm:spPr/>
      <dgm:t>
        <a:bodyPr/>
        <a:lstStyle/>
        <a:p>
          <a:r>
            <a:rPr lang="pt-BR" sz="2000" b="0" i="0" u="none" dirty="0"/>
            <a:t>ALTO </a:t>
          </a:r>
          <a:r>
            <a:rPr lang="pt-BR" sz="2000" b="0" i="0" u="none"/>
            <a:t>: </a:t>
          </a:r>
          <a:endParaRPr lang="es-CO" sz="2000" b="0" i="0" u="none" dirty="0"/>
        </a:p>
      </dgm:t>
    </dgm:pt>
    <dgm:pt modelId="{2D710259-EE2F-F249-B423-873927E9F359}" type="parTrans" cxnId="{EB1B691A-4521-6247-A04D-5C9416CA7B16}">
      <dgm:prSet/>
      <dgm:spPr/>
      <dgm:t>
        <a:bodyPr/>
        <a:lstStyle/>
        <a:p>
          <a:endParaRPr lang="es-ES" sz="2000"/>
        </a:p>
      </dgm:t>
    </dgm:pt>
    <dgm:pt modelId="{90B14120-3C96-3A45-B7C5-931590D97E89}" type="sibTrans" cxnId="{EB1B691A-4521-6247-A04D-5C9416CA7B16}">
      <dgm:prSet/>
      <dgm:spPr/>
      <dgm:t>
        <a:bodyPr/>
        <a:lstStyle/>
        <a:p>
          <a:endParaRPr lang="es-ES" sz="2000"/>
        </a:p>
      </dgm:t>
    </dgm:pt>
    <dgm:pt modelId="{57BEA62F-7D83-0F43-BAF5-6A45BD96ACC8}">
      <dgm:prSet phldrT="[Texto]" custT="1"/>
      <dgm:spPr/>
      <dgm:t>
        <a:bodyPr/>
        <a:lstStyle/>
        <a:p>
          <a:r>
            <a:rPr lang="es-ES" sz="1400" b="0" i="0" u="none" strike="noStrike" dirty="0">
              <a:solidFill>
                <a:srgbClr val="000000"/>
              </a:solidFill>
              <a:effectLst/>
              <a:latin typeface="Helvetica"/>
            </a:rPr>
            <a:t>nivel de riesgo que tiene una importante posibilidad de </a:t>
          </a:r>
          <a:r>
            <a:rPr lang="es-ES" sz="1400" b="0" i="0" u="none" strike="noStrike" dirty="0" err="1">
              <a:solidFill>
                <a:srgbClr val="000000"/>
              </a:solidFill>
              <a:effectLst/>
              <a:latin typeface="Helvetica"/>
            </a:rPr>
            <a:t>asociación</a:t>
          </a:r>
          <a:r>
            <a:rPr lang="es-ES" sz="1400" b="0" i="0" u="none" strike="noStrike" dirty="0">
              <a:solidFill>
                <a:srgbClr val="000000"/>
              </a:solidFill>
              <a:effectLst/>
              <a:latin typeface="Helvetica"/>
            </a:rPr>
            <a:t> con respuestas de </a:t>
          </a:r>
          <a:r>
            <a:rPr lang="es-ES" sz="1400" b="0" i="0" u="none" strike="noStrike" dirty="0" err="1">
              <a:solidFill>
                <a:srgbClr val="000000"/>
              </a:solidFill>
              <a:effectLst/>
              <a:latin typeface="Helvetica"/>
            </a:rPr>
            <a:t>estrés</a:t>
          </a:r>
          <a:r>
            <a:rPr lang="es-ES" sz="1400" b="0" i="0" u="none" strike="noStrike" dirty="0">
              <a:solidFill>
                <a:srgbClr val="000000"/>
              </a:solidFill>
              <a:effectLst/>
              <a:latin typeface="Helvetica"/>
            </a:rPr>
            <a:t> alto y por tanto, las dimensiones y dominios que se encuentren bajo esta </a:t>
          </a:r>
          <a:r>
            <a:rPr lang="es-ES" sz="1400" b="0" i="0" u="none" strike="noStrike" dirty="0" err="1">
              <a:solidFill>
                <a:srgbClr val="000000"/>
              </a:solidFill>
              <a:effectLst/>
              <a:latin typeface="Helvetica"/>
            </a:rPr>
            <a:t>categoría</a:t>
          </a:r>
          <a:r>
            <a:rPr lang="es-ES" sz="1400" b="0" i="0" u="none" strike="noStrike" dirty="0">
              <a:solidFill>
                <a:srgbClr val="000000"/>
              </a:solidFill>
              <a:effectLst/>
              <a:latin typeface="Helvetica"/>
            </a:rPr>
            <a:t> requieren </a:t>
          </a:r>
          <a:r>
            <a:rPr lang="es-ES" sz="1400" b="0" i="0" u="none" strike="noStrike" dirty="0" err="1">
              <a:solidFill>
                <a:srgbClr val="000000"/>
              </a:solidFill>
              <a:effectLst/>
              <a:latin typeface="Helvetica"/>
            </a:rPr>
            <a:t>intervención</a:t>
          </a:r>
          <a:r>
            <a:rPr lang="es-ES" sz="1400" b="0" i="0" u="none" strike="noStrike" dirty="0">
              <a:solidFill>
                <a:srgbClr val="000000"/>
              </a:solidFill>
              <a:effectLst/>
              <a:latin typeface="Helvetica"/>
            </a:rPr>
            <a:t>, en el marco de un sistema de vigilancia </a:t>
          </a:r>
          <a:r>
            <a:rPr lang="es-ES" sz="1400" b="0" i="0" u="none" strike="noStrike" dirty="0" err="1">
              <a:solidFill>
                <a:srgbClr val="000000"/>
              </a:solidFill>
              <a:effectLst/>
              <a:latin typeface="Helvetica"/>
            </a:rPr>
            <a:t>epidemiológica</a:t>
          </a:r>
          <a:r>
            <a:rPr lang="es-ES" sz="1400" b="0" i="0" u="none" strike="noStrike" dirty="0">
              <a:solidFill>
                <a:srgbClr val="000000"/>
              </a:solidFill>
              <a:effectLst/>
              <a:latin typeface="Helvetica"/>
            </a:rPr>
            <a:t>. </a:t>
          </a:r>
          <a:endParaRPr lang="es-ES" sz="1400" dirty="0"/>
        </a:p>
      </dgm:t>
    </dgm:pt>
    <dgm:pt modelId="{2A001A49-971B-E044-8E83-3CEE372EF0AA}" type="parTrans" cxnId="{0C8702F1-B5B5-8B4D-9105-4E607033E986}">
      <dgm:prSet/>
      <dgm:spPr/>
      <dgm:t>
        <a:bodyPr/>
        <a:lstStyle/>
        <a:p>
          <a:endParaRPr lang="es-ES" sz="2000"/>
        </a:p>
      </dgm:t>
    </dgm:pt>
    <dgm:pt modelId="{70093522-0635-134E-9CFC-01B477B2F18E}" type="sibTrans" cxnId="{0C8702F1-B5B5-8B4D-9105-4E607033E986}">
      <dgm:prSet/>
      <dgm:spPr/>
      <dgm:t>
        <a:bodyPr/>
        <a:lstStyle/>
        <a:p>
          <a:endParaRPr lang="es-ES" sz="2000"/>
        </a:p>
      </dgm:t>
    </dgm:pt>
    <dgm:pt modelId="{5AFCB84F-7CA0-604C-913B-0AC2B496AD8B}">
      <dgm:prSet phldrT="[Texto]" custT="1"/>
      <dgm:spPr/>
      <dgm:t>
        <a:bodyPr/>
        <a:lstStyle/>
        <a:p>
          <a:r>
            <a:rPr lang="es-ES" sz="2000" b="0" i="0" u="none" dirty="0"/>
            <a:t>MEDIO</a:t>
          </a:r>
          <a:r>
            <a:rPr lang="es-ES" sz="2000" b="0" i="0" u="none"/>
            <a:t>: </a:t>
          </a:r>
          <a:endParaRPr lang="es-CO" sz="2000" b="0" i="0" u="none" dirty="0"/>
        </a:p>
      </dgm:t>
    </dgm:pt>
    <dgm:pt modelId="{F3F7B4BF-6303-2E44-B93A-8C0FE2553F75}" type="parTrans" cxnId="{84DBDE6F-78B4-7A4D-8D68-0A5C78C26B6A}">
      <dgm:prSet/>
      <dgm:spPr/>
      <dgm:t>
        <a:bodyPr/>
        <a:lstStyle/>
        <a:p>
          <a:endParaRPr lang="es-ES" sz="2000"/>
        </a:p>
      </dgm:t>
    </dgm:pt>
    <dgm:pt modelId="{52431B60-395C-E54D-8B53-1AF1FD2260BF}" type="sibTrans" cxnId="{84DBDE6F-78B4-7A4D-8D68-0A5C78C26B6A}">
      <dgm:prSet/>
      <dgm:spPr/>
      <dgm:t>
        <a:bodyPr/>
        <a:lstStyle/>
        <a:p>
          <a:endParaRPr lang="es-ES" sz="2000"/>
        </a:p>
      </dgm:t>
    </dgm:pt>
    <dgm:pt modelId="{1463BDAE-4EA0-7549-BDD9-77FD67567977}">
      <dgm:prSet phldrT="[Texto]" custT="1"/>
      <dgm:spPr/>
      <dgm:t>
        <a:bodyPr/>
        <a:lstStyle/>
        <a:p>
          <a:r>
            <a:rPr lang="es-ES" sz="1400" b="0" i="0" u="none" strike="noStrike" dirty="0">
              <a:solidFill>
                <a:srgbClr val="000000"/>
              </a:solidFill>
              <a:effectLst/>
              <a:latin typeface="Helvetica"/>
            </a:rPr>
            <a:t>nivel de riesgo en el que se </a:t>
          </a:r>
          <a:r>
            <a:rPr lang="es-ES" sz="1400" b="0" i="0" u="none" strike="noStrike" dirty="0" err="1">
              <a:solidFill>
                <a:srgbClr val="000000"/>
              </a:solidFill>
              <a:effectLst/>
              <a:latin typeface="Helvetica"/>
            </a:rPr>
            <a:t>esperaría</a:t>
          </a:r>
          <a:r>
            <a:rPr lang="es-ES" sz="1400" b="0" i="0" u="none" strike="noStrike" dirty="0">
              <a:solidFill>
                <a:srgbClr val="000000"/>
              </a:solidFill>
              <a:effectLst/>
              <a:latin typeface="Helvetica"/>
            </a:rPr>
            <a:t> una respuesta de </a:t>
          </a:r>
          <a:r>
            <a:rPr lang="es-ES" sz="1400" b="0" i="0" u="none" strike="noStrike" dirty="0" err="1">
              <a:solidFill>
                <a:srgbClr val="000000"/>
              </a:solidFill>
              <a:effectLst/>
              <a:latin typeface="Helvetica"/>
            </a:rPr>
            <a:t>estrés</a:t>
          </a:r>
          <a:r>
            <a:rPr lang="es-ES" sz="1400" b="0" i="0" u="none" strike="noStrike" dirty="0">
              <a:solidFill>
                <a:srgbClr val="000000"/>
              </a:solidFill>
              <a:effectLst/>
              <a:latin typeface="Helvetica"/>
            </a:rPr>
            <a:t> moderada, las dimensiones y dominio que se encuentren bajo esta </a:t>
          </a:r>
          <a:r>
            <a:rPr lang="es-ES" sz="1400" b="0" i="0" u="none" strike="noStrike" dirty="0" err="1">
              <a:solidFill>
                <a:srgbClr val="000000"/>
              </a:solidFill>
              <a:effectLst/>
              <a:latin typeface="Helvetica"/>
            </a:rPr>
            <a:t>categoría</a:t>
          </a:r>
          <a:r>
            <a:rPr lang="es-ES" sz="1400" b="0" i="0" u="none" strike="noStrike" dirty="0">
              <a:solidFill>
                <a:srgbClr val="000000"/>
              </a:solidFill>
              <a:effectLst/>
              <a:latin typeface="Helvetica"/>
            </a:rPr>
            <a:t> ameritan </a:t>
          </a:r>
          <a:r>
            <a:rPr lang="es-ES" sz="1400" b="0" i="0" u="none" strike="noStrike" dirty="0" err="1">
              <a:solidFill>
                <a:srgbClr val="000000"/>
              </a:solidFill>
              <a:effectLst/>
              <a:latin typeface="Helvetica"/>
            </a:rPr>
            <a:t>observación</a:t>
          </a:r>
          <a:r>
            <a:rPr lang="es-ES" sz="1400" b="0" i="0" u="none" strike="noStrike" dirty="0">
              <a:solidFill>
                <a:srgbClr val="000000"/>
              </a:solidFill>
              <a:effectLst/>
              <a:latin typeface="Helvetica"/>
            </a:rPr>
            <a:t> y acciones </a:t>
          </a:r>
          <a:r>
            <a:rPr lang="es-ES" sz="1400" b="0" i="0" u="none" strike="noStrike" dirty="0" err="1">
              <a:solidFill>
                <a:srgbClr val="000000"/>
              </a:solidFill>
              <a:effectLst/>
              <a:latin typeface="Helvetica"/>
            </a:rPr>
            <a:t>sistemáticas</a:t>
          </a:r>
          <a:r>
            <a:rPr lang="es-ES" sz="1400" b="0" i="0" u="none" strike="noStrike" dirty="0">
              <a:solidFill>
                <a:srgbClr val="000000"/>
              </a:solidFill>
              <a:effectLst/>
              <a:latin typeface="Helvetica"/>
            </a:rPr>
            <a:t> de </a:t>
          </a:r>
          <a:r>
            <a:rPr lang="es-ES" sz="1400" b="0" i="0" u="none" strike="noStrike" dirty="0" err="1">
              <a:solidFill>
                <a:srgbClr val="000000"/>
              </a:solidFill>
              <a:effectLst/>
              <a:latin typeface="Helvetica"/>
            </a:rPr>
            <a:t>intervención</a:t>
          </a:r>
          <a:r>
            <a:rPr lang="es-ES" sz="1400" b="0" i="0" u="none" strike="noStrike" dirty="0">
              <a:solidFill>
                <a:srgbClr val="000000"/>
              </a:solidFill>
              <a:effectLst/>
              <a:latin typeface="Helvetica"/>
            </a:rPr>
            <a:t> para prevenir efectos perjudiciales en la salud. </a:t>
          </a:r>
          <a:endParaRPr lang="es-ES" sz="1400" dirty="0"/>
        </a:p>
      </dgm:t>
    </dgm:pt>
    <dgm:pt modelId="{D001E84F-DD60-084B-9020-227B33D6FA7A}" type="parTrans" cxnId="{DE77E766-DCC4-0C45-9260-1C3E904234E9}">
      <dgm:prSet/>
      <dgm:spPr/>
      <dgm:t>
        <a:bodyPr/>
        <a:lstStyle/>
        <a:p>
          <a:endParaRPr lang="es-ES" sz="2000"/>
        </a:p>
      </dgm:t>
    </dgm:pt>
    <dgm:pt modelId="{C7FDD428-0E8F-E94A-937E-A07D55B817DC}" type="sibTrans" cxnId="{DE77E766-DCC4-0C45-9260-1C3E904234E9}">
      <dgm:prSet/>
      <dgm:spPr/>
      <dgm:t>
        <a:bodyPr/>
        <a:lstStyle/>
        <a:p>
          <a:endParaRPr lang="es-ES" sz="2000"/>
        </a:p>
      </dgm:t>
    </dgm:pt>
    <dgm:pt modelId="{DA5A1E26-12C8-0946-ACD7-63659CF885AA}">
      <dgm:prSet phldrT="[Texto]" custT="1"/>
      <dgm:spPr/>
      <dgm:t>
        <a:bodyPr/>
        <a:lstStyle/>
        <a:p>
          <a:r>
            <a:rPr lang="pt-BR" sz="2000" b="0" i="0" u="none" dirty="0"/>
            <a:t>BAJO : </a:t>
          </a:r>
          <a:endParaRPr lang="es-ES" sz="2000" dirty="0"/>
        </a:p>
      </dgm:t>
    </dgm:pt>
    <dgm:pt modelId="{03843B78-6B42-DD44-B141-B080D6862E94}" type="parTrans" cxnId="{5C5E41EB-D8AA-F64B-8F93-DCCC2FE4A446}">
      <dgm:prSet/>
      <dgm:spPr/>
      <dgm:t>
        <a:bodyPr/>
        <a:lstStyle/>
        <a:p>
          <a:endParaRPr lang="es-ES" sz="2000"/>
        </a:p>
      </dgm:t>
    </dgm:pt>
    <dgm:pt modelId="{F57DA0F7-3850-8348-BC18-D1F34095D15A}" type="sibTrans" cxnId="{5C5E41EB-D8AA-F64B-8F93-DCCC2FE4A446}">
      <dgm:prSet/>
      <dgm:spPr/>
      <dgm:t>
        <a:bodyPr/>
        <a:lstStyle/>
        <a:p>
          <a:endParaRPr lang="es-ES" sz="2000"/>
        </a:p>
      </dgm:t>
    </dgm:pt>
    <dgm:pt modelId="{4DB2EC18-B92D-A64B-BEBC-845AA5D0C35F}">
      <dgm:prSet phldrT="[Texto]" custT="1"/>
      <dgm:spPr/>
      <dgm:t>
        <a:bodyPr/>
        <a:lstStyle/>
        <a:p>
          <a:r>
            <a:rPr lang="es-ES" sz="1400" b="0" i="0" u="none" strike="noStrike" dirty="0">
              <a:solidFill>
                <a:srgbClr val="000000"/>
              </a:solidFill>
              <a:effectLst/>
              <a:latin typeface="Helvetica"/>
            </a:rPr>
            <a:t>no se espera que los factores psicosociales que obtengan puntuaciones de este nivel estén relacionados con síntomas o respuestas de estrés significativas. Las dimensiones y dominios que se encuentren bajo esta categoría serán objeto de acciones o programas de intervención, con el fin de mantenerlos en los niveles de riesgo </a:t>
          </a:r>
          <a:r>
            <a:rPr lang="es-ES" sz="1400" b="0" i="0" u="none" strike="noStrike" dirty="0" err="1">
              <a:solidFill>
                <a:srgbClr val="000000"/>
              </a:solidFill>
              <a:effectLst/>
              <a:latin typeface="Helvetica"/>
            </a:rPr>
            <a:t>más</a:t>
          </a:r>
          <a:r>
            <a:rPr lang="es-ES" sz="1400" b="0" i="0" u="none" strike="noStrike" dirty="0">
              <a:solidFill>
                <a:srgbClr val="000000"/>
              </a:solidFill>
              <a:effectLst/>
              <a:latin typeface="Helvetica"/>
            </a:rPr>
            <a:t> bajos posibles. </a:t>
          </a:r>
          <a:endParaRPr lang="es-ES" sz="1400" dirty="0"/>
        </a:p>
      </dgm:t>
    </dgm:pt>
    <dgm:pt modelId="{E61D2CC3-089F-E746-BDB4-4301B3BADBFB}" type="parTrans" cxnId="{1FECE137-B750-E846-B30B-A328978360EB}">
      <dgm:prSet/>
      <dgm:spPr/>
      <dgm:t>
        <a:bodyPr/>
        <a:lstStyle/>
        <a:p>
          <a:endParaRPr lang="es-ES" sz="2000"/>
        </a:p>
      </dgm:t>
    </dgm:pt>
    <dgm:pt modelId="{19CD08A0-C7FA-8045-B0EC-D560BE7EA184}" type="sibTrans" cxnId="{1FECE137-B750-E846-B30B-A328978360EB}">
      <dgm:prSet/>
      <dgm:spPr/>
      <dgm:t>
        <a:bodyPr/>
        <a:lstStyle/>
        <a:p>
          <a:endParaRPr lang="es-ES" sz="2000"/>
        </a:p>
      </dgm:t>
    </dgm:pt>
    <dgm:pt modelId="{94A0284C-D9EF-1142-8F61-97D5D91DE46F}" type="pres">
      <dgm:prSet presAssocID="{FFF9F214-DC9F-4448-94AD-4714C6721772}" presName="Name0" presStyleCnt="0">
        <dgm:presLayoutVars>
          <dgm:chPref val="3"/>
          <dgm:dir/>
          <dgm:animLvl val="lvl"/>
          <dgm:resizeHandles/>
        </dgm:presLayoutVars>
      </dgm:prSet>
      <dgm:spPr/>
    </dgm:pt>
    <dgm:pt modelId="{1ADCDB4A-9425-EA48-B5CD-E24896A49017}" type="pres">
      <dgm:prSet presAssocID="{BE4EFBB8-CA64-9348-91C4-65D0F3A93FC1}" presName="horFlow" presStyleCnt="0"/>
      <dgm:spPr/>
    </dgm:pt>
    <dgm:pt modelId="{B4DF03AD-9777-FA49-B1A9-B3E31C9A88A1}" type="pres">
      <dgm:prSet presAssocID="{BE4EFBB8-CA64-9348-91C4-65D0F3A93FC1}" presName="bigChev" presStyleLbl="node1" presStyleIdx="0" presStyleCnt="4"/>
      <dgm:spPr/>
    </dgm:pt>
    <dgm:pt modelId="{951C3858-6221-194E-8DB0-0A06B5933E72}" type="pres">
      <dgm:prSet presAssocID="{DA61F78B-1D42-0843-AFCD-16E44AEA252B}" presName="parTrans" presStyleCnt="0"/>
      <dgm:spPr/>
    </dgm:pt>
    <dgm:pt modelId="{7DCA7DD3-5DB1-C542-9E94-54F26C4A9EFB}" type="pres">
      <dgm:prSet presAssocID="{27FF812A-9F39-ED4F-911F-F46BCA5C7197}" presName="node" presStyleLbl="alignAccFollowNode1" presStyleIdx="0" presStyleCnt="4" custScaleX="398134">
        <dgm:presLayoutVars>
          <dgm:bulletEnabled val="1"/>
        </dgm:presLayoutVars>
      </dgm:prSet>
      <dgm:spPr/>
    </dgm:pt>
    <dgm:pt modelId="{24F35343-AC0A-0A44-8462-09924C7D324C}" type="pres">
      <dgm:prSet presAssocID="{BE4EFBB8-CA64-9348-91C4-65D0F3A93FC1}" presName="vSp" presStyleCnt="0"/>
      <dgm:spPr/>
    </dgm:pt>
    <dgm:pt modelId="{1AC2EABF-49E0-B941-824E-055D2C1DD7DD}" type="pres">
      <dgm:prSet presAssocID="{E75274BB-28B7-7442-B7F4-B8B71C7E8986}" presName="horFlow" presStyleCnt="0"/>
      <dgm:spPr/>
    </dgm:pt>
    <dgm:pt modelId="{02F0CAE9-0E80-AD4C-AE0E-BDA2E57EBA00}" type="pres">
      <dgm:prSet presAssocID="{E75274BB-28B7-7442-B7F4-B8B71C7E8986}" presName="bigChev" presStyleLbl="node1" presStyleIdx="1" presStyleCnt="4"/>
      <dgm:spPr/>
    </dgm:pt>
    <dgm:pt modelId="{CF902048-DE5C-2B43-A1ED-56BEB7A6C97D}" type="pres">
      <dgm:prSet presAssocID="{2A001A49-971B-E044-8E83-3CEE372EF0AA}" presName="parTrans" presStyleCnt="0"/>
      <dgm:spPr/>
    </dgm:pt>
    <dgm:pt modelId="{94FD6C16-53D5-EB4E-8076-223DDCEA20EA}" type="pres">
      <dgm:prSet presAssocID="{57BEA62F-7D83-0F43-BAF5-6A45BD96ACC8}" presName="node" presStyleLbl="alignAccFollowNode1" presStyleIdx="1" presStyleCnt="4" custScaleX="398134">
        <dgm:presLayoutVars>
          <dgm:bulletEnabled val="1"/>
        </dgm:presLayoutVars>
      </dgm:prSet>
      <dgm:spPr/>
    </dgm:pt>
    <dgm:pt modelId="{19F067C0-F3C7-CC4C-9F97-624AFCC2167C}" type="pres">
      <dgm:prSet presAssocID="{E75274BB-28B7-7442-B7F4-B8B71C7E8986}" presName="vSp" presStyleCnt="0"/>
      <dgm:spPr/>
    </dgm:pt>
    <dgm:pt modelId="{2B6973D0-6968-C548-9FB6-0570DAF19CB6}" type="pres">
      <dgm:prSet presAssocID="{5AFCB84F-7CA0-604C-913B-0AC2B496AD8B}" presName="horFlow" presStyleCnt="0"/>
      <dgm:spPr/>
    </dgm:pt>
    <dgm:pt modelId="{89E221DD-547F-3E45-8791-C783B7CF65BD}" type="pres">
      <dgm:prSet presAssocID="{5AFCB84F-7CA0-604C-913B-0AC2B496AD8B}" presName="bigChev" presStyleLbl="node1" presStyleIdx="2" presStyleCnt="4"/>
      <dgm:spPr/>
    </dgm:pt>
    <dgm:pt modelId="{3E7403ED-3566-BC40-BE36-87601B89A68B}" type="pres">
      <dgm:prSet presAssocID="{D001E84F-DD60-084B-9020-227B33D6FA7A}" presName="parTrans" presStyleCnt="0"/>
      <dgm:spPr/>
    </dgm:pt>
    <dgm:pt modelId="{45B362E9-39E3-DD44-B63C-8DF8510E2EB0}" type="pres">
      <dgm:prSet presAssocID="{1463BDAE-4EA0-7549-BDD9-77FD67567977}" presName="node" presStyleLbl="alignAccFollowNode1" presStyleIdx="2" presStyleCnt="4" custScaleX="398134">
        <dgm:presLayoutVars>
          <dgm:bulletEnabled val="1"/>
        </dgm:presLayoutVars>
      </dgm:prSet>
      <dgm:spPr/>
    </dgm:pt>
    <dgm:pt modelId="{A7E3248B-2D02-0C4D-85FC-2A02CE3EC30D}" type="pres">
      <dgm:prSet presAssocID="{5AFCB84F-7CA0-604C-913B-0AC2B496AD8B}" presName="vSp" presStyleCnt="0"/>
      <dgm:spPr/>
    </dgm:pt>
    <dgm:pt modelId="{342A94E3-84BB-484D-9F81-352950C0901D}" type="pres">
      <dgm:prSet presAssocID="{DA5A1E26-12C8-0946-ACD7-63659CF885AA}" presName="horFlow" presStyleCnt="0"/>
      <dgm:spPr/>
    </dgm:pt>
    <dgm:pt modelId="{EF3C0400-04C3-244C-ABA3-EA78A511F140}" type="pres">
      <dgm:prSet presAssocID="{DA5A1E26-12C8-0946-ACD7-63659CF885AA}" presName="bigChev" presStyleLbl="node1" presStyleIdx="3" presStyleCnt="4"/>
      <dgm:spPr/>
    </dgm:pt>
    <dgm:pt modelId="{8B2A5F07-8BA5-F04F-B32A-F653D8E6DA9F}" type="pres">
      <dgm:prSet presAssocID="{E61D2CC3-089F-E746-BDB4-4301B3BADBFB}" presName="parTrans" presStyleCnt="0"/>
      <dgm:spPr/>
    </dgm:pt>
    <dgm:pt modelId="{5E74361E-6C29-CE45-83EF-00A0491987ED}" type="pres">
      <dgm:prSet presAssocID="{4DB2EC18-B92D-A64B-BEBC-845AA5D0C35F}" presName="node" presStyleLbl="alignAccFollowNode1" presStyleIdx="3" presStyleCnt="4" custScaleX="398134">
        <dgm:presLayoutVars>
          <dgm:bulletEnabled val="1"/>
        </dgm:presLayoutVars>
      </dgm:prSet>
      <dgm:spPr/>
    </dgm:pt>
  </dgm:ptLst>
  <dgm:cxnLst>
    <dgm:cxn modelId="{F563CE03-F92B-0947-9EC4-4C8FF5A317CF}" srcId="{BE4EFBB8-CA64-9348-91C4-65D0F3A93FC1}" destId="{27FF812A-9F39-ED4F-911F-F46BCA5C7197}" srcOrd="0" destOrd="0" parTransId="{DA61F78B-1D42-0843-AFCD-16E44AEA252B}" sibTransId="{507E8EA8-F6C5-654D-9C3A-DF10820FA9E7}"/>
    <dgm:cxn modelId="{EB1B691A-4521-6247-A04D-5C9416CA7B16}" srcId="{FFF9F214-DC9F-4448-94AD-4714C6721772}" destId="{E75274BB-28B7-7442-B7F4-B8B71C7E8986}" srcOrd="1" destOrd="0" parTransId="{2D710259-EE2F-F249-B423-873927E9F359}" sibTransId="{90B14120-3C96-3A45-B7C5-931590D97E89}"/>
    <dgm:cxn modelId="{20C4C228-C4CD-0B46-8B48-4D135E16EEEE}" type="presOf" srcId="{27FF812A-9F39-ED4F-911F-F46BCA5C7197}" destId="{7DCA7DD3-5DB1-C542-9E94-54F26C4A9EFB}" srcOrd="0" destOrd="0" presId="urn:microsoft.com/office/officeart/2005/8/layout/lProcess3"/>
    <dgm:cxn modelId="{1FECE137-B750-E846-B30B-A328978360EB}" srcId="{DA5A1E26-12C8-0946-ACD7-63659CF885AA}" destId="{4DB2EC18-B92D-A64B-BEBC-845AA5D0C35F}" srcOrd="0" destOrd="0" parTransId="{E61D2CC3-089F-E746-BDB4-4301B3BADBFB}" sibTransId="{19CD08A0-C7FA-8045-B0EC-D560BE7EA184}"/>
    <dgm:cxn modelId="{FEB34C50-0466-8048-AA2B-D587AE21D807}" type="presOf" srcId="{E75274BB-28B7-7442-B7F4-B8B71C7E8986}" destId="{02F0CAE9-0E80-AD4C-AE0E-BDA2E57EBA00}" srcOrd="0" destOrd="0" presId="urn:microsoft.com/office/officeart/2005/8/layout/lProcess3"/>
    <dgm:cxn modelId="{DE77E766-DCC4-0C45-9260-1C3E904234E9}" srcId="{5AFCB84F-7CA0-604C-913B-0AC2B496AD8B}" destId="{1463BDAE-4EA0-7549-BDD9-77FD67567977}" srcOrd="0" destOrd="0" parTransId="{D001E84F-DD60-084B-9020-227B33D6FA7A}" sibTransId="{C7FDD428-0E8F-E94A-937E-A07D55B817DC}"/>
    <dgm:cxn modelId="{25A6BA6D-6D55-3B4B-B562-1C70EC19EFDD}" type="presOf" srcId="{1463BDAE-4EA0-7549-BDD9-77FD67567977}" destId="{45B362E9-39E3-DD44-B63C-8DF8510E2EB0}" srcOrd="0" destOrd="0" presId="urn:microsoft.com/office/officeart/2005/8/layout/lProcess3"/>
    <dgm:cxn modelId="{84DBDE6F-78B4-7A4D-8D68-0A5C78C26B6A}" srcId="{FFF9F214-DC9F-4448-94AD-4714C6721772}" destId="{5AFCB84F-7CA0-604C-913B-0AC2B496AD8B}" srcOrd="2" destOrd="0" parTransId="{F3F7B4BF-6303-2E44-B93A-8C0FE2553F75}" sibTransId="{52431B60-395C-E54D-8B53-1AF1FD2260BF}"/>
    <dgm:cxn modelId="{B7C52486-B11B-8649-8D64-247139B5E901}" type="presOf" srcId="{DA5A1E26-12C8-0946-ACD7-63659CF885AA}" destId="{EF3C0400-04C3-244C-ABA3-EA78A511F140}" srcOrd="0" destOrd="0" presId="urn:microsoft.com/office/officeart/2005/8/layout/lProcess3"/>
    <dgm:cxn modelId="{D400C394-0AB5-3A40-9BA6-14A00E31E650}" type="presOf" srcId="{FFF9F214-DC9F-4448-94AD-4714C6721772}" destId="{94A0284C-D9EF-1142-8F61-97D5D91DE46F}" srcOrd="0" destOrd="0" presId="urn:microsoft.com/office/officeart/2005/8/layout/lProcess3"/>
    <dgm:cxn modelId="{F353DA9E-E1F7-BD45-98D0-4534D74A9E2E}" type="presOf" srcId="{5AFCB84F-7CA0-604C-913B-0AC2B496AD8B}" destId="{89E221DD-547F-3E45-8791-C783B7CF65BD}" srcOrd="0" destOrd="0" presId="urn:microsoft.com/office/officeart/2005/8/layout/lProcess3"/>
    <dgm:cxn modelId="{DE5530A2-681D-354F-8575-0C2E76AA13E7}" type="presOf" srcId="{4DB2EC18-B92D-A64B-BEBC-845AA5D0C35F}" destId="{5E74361E-6C29-CE45-83EF-00A0491987ED}" srcOrd="0" destOrd="0" presId="urn:microsoft.com/office/officeart/2005/8/layout/lProcess3"/>
    <dgm:cxn modelId="{15B573AC-DEF9-2842-A20F-01AD05D3972E}" srcId="{FFF9F214-DC9F-4448-94AD-4714C6721772}" destId="{BE4EFBB8-CA64-9348-91C4-65D0F3A93FC1}" srcOrd="0" destOrd="0" parTransId="{5D4F3E62-285E-2C4C-994C-590FA816BBAE}" sibTransId="{074325B0-59AB-DF44-8FF1-1800F32D6DA3}"/>
    <dgm:cxn modelId="{B71783B3-C9B5-C849-ADCA-8738047311EA}" type="presOf" srcId="{57BEA62F-7D83-0F43-BAF5-6A45BD96ACC8}" destId="{94FD6C16-53D5-EB4E-8076-223DDCEA20EA}" srcOrd="0" destOrd="0" presId="urn:microsoft.com/office/officeart/2005/8/layout/lProcess3"/>
    <dgm:cxn modelId="{A6890CBF-2DAD-A64B-900B-8EFEFAA1B0D8}" type="presOf" srcId="{BE4EFBB8-CA64-9348-91C4-65D0F3A93FC1}" destId="{B4DF03AD-9777-FA49-B1A9-B3E31C9A88A1}" srcOrd="0" destOrd="0" presId="urn:microsoft.com/office/officeart/2005/8/layout/lProcess3"/>
    <dgm:cxn modelId="{5C5E41EB-D8AA-F64B-8F93-DCCC2FE4A446}" srcId="{FFF9F214-DC9F-4448-94AD-4714C6721772}" destId="{DA5A1E26-12C8-0946-ACD7-63659CF885AA}" srcOrd="3" destOrd="0" parTransId="{03843B78-6B42-DD44-B141-B080D6862E94}" sibTransId="{F57DA0F7-3850-8348-BC18-D1F34095D15A}"/>
    <dgm:cxn modelId="{0C8702F1-B5B5-8B4D-9105-4E607033E986}" srcId="{E75274BB-28B7-7442-B7F4-B8B71C7E8986}" destId="{57BEA62F-7D83-0F43-BAF5-6A45BD96ACC8}" srcOrd="0" destOrd="0" parTransId="{2A001A49-971B-E044-8E83-3CEE372EF0AA}" sibTransId="{70093522-0635-134E-9CFC-01B477B2F18E}"/>
    <dgm:cxn modelId="{D11F522D-8FE0-4849-8FE2-2FAD0BC430DA}" type="presParOf" srcId="{94A0284C-D9EF-1142-8F61-97D5D91DE46F}" destId="{1ADCDB4A-9425-EA48-B5CD-E24896A49017}" srcOrd="0" destOrd="0" presId="urn:microsoft.com/office/officeart/2005/8/layout/lProcess3"/>
    <dgm:cxn modelId="{83E40586-D738-424E-84EE-8A2CD307EE5C}" type="presParOf" srcId="{1ADCDB4A-9425-EA48-B5CD-E24896A49017}" destId="{B4DF03AD-9777-FA49-B1A9-B3E31C9A88A1}" srcOrd="0" destOrd="0" presId="urn:microsoft.com/office/officeart/2005/8/layout/lProcess3"/>
    <dgm:cxn modelId="{24A2127A-89C0-3E46-854F-D952B9492D66}" type="presParOf" srcId="{1ADCDB4A-9425-EA48-B5CD-E24896A49017}" destId="{951C3858-6221-194E-8DB0-0A06B5933E72}" srcOrd="1" destOrd="0" presId="urn:microsoft.com/office/officeart/2005/8/layout/lProcess3"/>
    <dgm:cxn modelId="{C0706A38-D32C-BD4B-8DEB-49207F3B7659}" type="presParOf" srcId="{1ADCDB4A-9425-EA48-B5CD-E24896A49017}" destId="{7DCA7DD3-5DB1-C542-9E94-54F26C4A9EFB}" srcOrd="2" destOrd="0" presId="urn:microsoft.com/office/officeart/2005/8/layout/lProcess3"/>
    <dgm:cxn modelId="{AD9B04F3-2A63-C947-8F55-F9B78E56BDBB}" type="presParOf" srcId="{94A0284C-D9EF-1142-8F61-97D5D91DE46F}" destId="{24F35343-AC0A-0A44-8462-09924C7D324C}" srcOrd="1" destOrd="0" presId="urn:microsoft.com/office/officeart/2005/8/layout/lProcess3"/>
    <dgm:cxn modelId="{839C2C2B-9B7F-AE42-9F84-E1821D346AF3}" type="presParOf" srcId="{94A0284C-D9EF-1142-8F61-97D5D91DE46F}" destId="{1AC2EABF-49E0-B941-824E-055D2C1DD7DD}" srcOrd="2" destOrd="0" presId="urn:microsoft.com/office/officeart/2005/8/layout/lProcess3"/>
    <dgm:cxn modelId="{D4699F42-6BC2-0C41-B968-850F8962D145}" type="presParOf" srcId="{1AC2EABF-49E0-B941-824E-055D2C1DD7DD}" destId="{02F0CAE9-0E80-AD4C-AE0E-BDA2E57EBA00}" srcOrd="0" destOrd="0" presId="urn:microsoft.com/office/officeart/2005/8/layout/lProcess3"/>
    <dgm:cxn modelId="{707B1B08-3837-6047-AB06-1551BBBAB484}" type="presParOf" srcId="{1AC2EABF-49E0-B941-824E-055D2C1DD7DD}" destId="{CF902048-DE5C-2B43-A1ED-56BEB7A6C97D}" srcOrd="1" destOrd="0" presId="urn:microsoft.com/office/officeart/2005/8/layout/lProcess3"/>
    <dgm:cxn modelId="{4876DECD-BD3C-7745-B92D-BF2E322E5764}" type="presParOf" srcId="{1AC2EABF-49E0-B941-824E-055D2C1DD7DD}" destId="{94FD6C16-53D5-EB4E-8076-223DDCEA20EA}" srcOrd="2" destOrd="0" presId="urn:microsoft.com/office/officeart/2005/8/layout/lProcess3"/>
    <dgm:cxn modelId="{6ECC105E-6555-A442-B2EC-03AC7863078B}" type="presParOf" srcId="{94A0284C-D9EF-1142-8F61-97D5D91DE46F}" destId="{19F067C0-F3C7-CC4C-9F97-624AFCC2167C}" srcOrd="3" destOrd="0" presId="urn:microsoft.com/office/officeart/2005/8/layout/lProcess3"/>
    <dgm:cxn modelId="{FAE464A0-6688-1A40-9E42-DD25A4153B16}" type="presParOf" srcId="{94A0284C-D9EF-1142-8F61-97D5D91DE46F}" destId="{2B6973D0-6968-C548-9FB6-0570DAF19CB6}" srcOrd="4" destOrd="0" presId="urn:microsoft.com/office/officeart/2005/8/layout/lProcess3"/>
    <dgm:cxn modelId="{B2F2C2B7-02A0-7C40-8FBC-0EFDA35C1CB0}" type="presParOf" srcId="{2B6973D0-6968-C548-9FB6-0570DAF19CB6}" destId="{89E221DD-547F-3E45-8791-C783B7CF65BD}" srcOrd="0" destOrd="0" presId="urn:microsoft.com/office/officeart/2005/8/layout/lProcess3"/>
    <dgm:cxn modelId="{0FFDD588-C164-5B40-B308-EBFEA134785F}" type="presParOf" srcId="{2B6973D0-6968-C548-9FB6-0570DAF19CB6}" destId="{3E7403ED-3566-BC40-BE36-87601B89A68B}" srcOrd="1" destOrd="0" presId="urn:microsoft.com/office/officeart/2005/8/layout/lProcess3"/>
    <dgm:cxn modelId="{A6C7E991-E534-CB4A-AB2B-38062675A085}" type="presParOf" srcId="{2B6973D0-6968-C548-9FB6-0570DAF19CB6}" destId="{45B362E9-39E3-DD44-B63C-8DF8510E2EB0}" srcOrd="2" destOrd="0" presId="urn:microsoft.com/office/officeart/2005/8/layout/lProcess3"/>
    <dgm:cxn modelId="{BB80F645-0739-C046-B2FD-0765E983587F}" type="presParOf" srcId="{94A0284C-D9EF-1142-8F61-97D5D91DE46F}" destId="{A7E3248B-2D02-0C4D-85FC-2A02CE3EC30D}" srcOrd="5" destOrd="0" presId="urn:microsoft.com/office/officeart/2005/8/layout/lProcess3"/>
    <dgm:cxn modelId="{1F85044D-5407-7043-BF57-D81BC5E013AB}" type="presParOf" srcId="{94A0284C-D9EF-1142-8F61-97D5D91DE46F}" destId="{342A94E3-84BB-484D-9F81-352950C0901D}" srcOrd="6" destOrd="0" presId="urn:microsoft.com/office/officeart/2005/8/layout/lProcess3"/>
    <dgm:cxn modelId="{4B569962-CB52-DA47-B793-4B472BA4314B}" type="presParOf" srcId="{342A94E3-84BB-484D-9F81-352950C0901D}" destId="{EF3C0400-04C3-244C-ABA3-EA78A511F140}" srcOrd="0" destOrd="0" presId="urn:microsoft.com/office/officeart/2005/8/layout/lProcess3"/>
    <dgm:cxn modelId="{7101A191-A4EC-0D43-9ED0-EF906CE56EC9}" type="presParOf" srcId="{342A94E3-84BB-484D-9F81-352950C0901D}" destId="{8B2A5F07-8BA5-F04F-B32A-F653D8E6DA9F}" srcOrd="1" destOrd="0" presId="urn:microsoft.com/office/officeart/2005/8/layout/lProcess3"/>
    <dgm:cxn modelId="{FDAB713C-A126-4648-99FE-10DFACAAB2F5}" type="presParOf" srcId="{342A94E3-84BB-484D-9F81-352950C0901D}" destId="{5E74361E-6C29-CE45-83EF-00A0491987ED}"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87A322E-274A-4527-9E7E-C80A17F1FEB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s-CO"/>
        </a:p>
      </dgm:t>
    </dgm:pt>
    <dgm:pt modelId="{CDCE0559-A057-4C04-98CA-68BFCFD34E17}">
      <dgm:prSet phldrT="[Texto]" custT="1"/>
      <dgm:spPr/>
      <dgm:t>
        <a:bodyPr/>
        <a:lstStyle/>
        <a:p>
          <a:r>
            <a:rPr lang="es-CO" sz="2400" dirty="0"/>
            <a:t>Evaluación</a:t>
          </a:r>
        </a:p>
      </dgm:t>
    </dgm:pt>
    <dgm:pt modelId="{7B6AA88F-512E-46C8-A487-003EB35A9F8E}" type="parTrans" cxnId="{3AA60EC7-3C95-439C-9B09-BFC04E43C14C}">
      <dgm:prSet/>
      <dgm:spPr/>
      <dgm:t>
        <a:bodyPr/>
        <a:lstStyle/>
        <a:p>
          <a:endParaRPr lang="es-CO" sz="2000"/>
        </a:p>
      </dgm:t>
    </dgm:pt>
    <dgm:pt modelId="{5AF828FA-E135-48BB-AA3A-28FA18A8E705}" type="sibTrans" cxnId="{3AA60EC7-3C95-439C-9B09-BFC04E43C14C}">
      <dgm:prSet/>
      <dgm:spPr/>
      <dgm:t>
        <a:bodyPr/>
        <a:lstStyle/>
        <a:p>
          <a:endParaRPr lang="es-CO" sz="2000"/>
        </a:p>
      </dgm:t>
    </dgm:pt>
    <dgm:pt modelId="{97F84893-C041-4106-A26B-719337AA2125}">
      <dgm:prSet phldrT="[Texto]" custT="1"/>
      <dgm:spPr>
        <a:solidFill>
          <a:schemeClr val="accent4">
            <a:lumMod val="60000"/>
            <a:lumOff val="40000"/>
            <a:alpha val="90000"/>
          </a:schemeClr>
        </a:solidFill>
      </dgm:spPr>
      <dgm:t>
        <a:bodyPr/>
        <a:lstStyle/>
        <a:p>
          <a:r>
            <a:rPr lang="es-CO" sz="3600" dirty="0"/>
            <a:t>Objetiva</a:t>
          </a:r>
        </a:p>
      </dgm:t>
    </dgm:pt>
    <dgm:pt modelId="{0661C408-1AF8-48D1-8E6D-125324FEB0E5}" type="parTrans" cxnId="{DF3C6D86-39B0-4863-8E2A-09B1E2BF3471}">
      <dgm:prSet/>
      <dgm:spPr/>
      <dgm:t>
        <a:bodyPr/>
        <a:lstStyle/>
        <a:p>
          <a:endParaRPr lang="es-CO" sz="2000"/>
        </a:p>
      </dgm:t>
    </dgm:pt>
    <dgm:pt modelId="{ED6A4742-5672-4CDB-B1D0-EB16A1A2288B}" type="sibTrans" cxnId="{DF3C6D86-39B0-4863-8E2A-09B1E2BF3471}">
      <dgm:prSet/>
      <dgm:spPr/>
      <dgm:t>
        <a:bodyPr/>
        <a:lstStyle/>
        <a:p>
          <a:endParaRPr lang="es-CO" sz="2000"/>
        </a:p>
      </dgm:t>
    </dgm:pt>
    <dgm:pt modelId="{080169D4-F07A-4C34-8ACE-F9FA7BB413B5}">
      <dgm:prSet phldrT="[Texto]" custT="1"/>
      <dgm:spPr>
        <a:solidFill>
          <a:schemeClr val="accent3">
            <a:lumMod val="75000"/>
            <a:alpha val="90000"/>
          </a:schemeClr>
        </a:solidFill>
      </dgm:spPr>
      <dgm:t>
        <a:bodyPr/>
        <a:lstStyle/>
        <a:p>
          <a:r>
            <a:rPr lang="es-CO" sz="3600" dirty="0"/>
            <a:t>Subjetiva</a:t>
          </a:r>
        </a:p>
      </dgm:t>
    </dgm:pt>
    <dgm:pt modelId="{47DB342E-02E5-4B34-9162-2254550497AA}" type="parTrans" cxnId="{497B898C-4C6E-4B17-B561-38FDFD7CC5D3}">
      <dgm:prSet/>
      <dgm:spPr/>
      <dgm:t>
        <a:bodyPr/>
        <a:lstStyle/>
        <a:p>
          <a:endParaRPr lang="es-CO" sz="2000"/>
        </a:p>
      </dgm:t>
    </dgm:pt>
    <dgm:pt modelId="{B7686E0B-4851-4A90-BECA-434106F9B9F9}" type="sibTrans" cxnId="{497B898C-4C6E-4B17-B561-38FDFD7CC5D3}">
      <dgm:prSet/>
      <dgm:spPr/>
      <dgm:t>
        <a:bodyPr/>
        <a:lstStyle/>
        <a:p>
          <a:endParaRPr lang="es-CO" sz="2000"/>
        </a:p>
      </dgm:t>
    </dgm:pt>
    <dgm:pt modelId="{AF76A082-7F7E-4700-B8A7-80BF094752F9}" type="pres">
      <dgm:prSet presAssocID="{387A322E-274A-4527-9E7E-C80A17F1FEBC}" presName="list" presStyleCnt="0">
        <dgm:presLayoutVars>
          <dgm:dir/>
          <dgm:animLvl val="lvl"/>
        </dgm:presLayoutVars>
      </dgm:prSet>
      <dgm:spPr/>
    </dgm:pt>
    <dgm:pt modelId="{856E98CC-1587-4717-AA5C-688A96CB4444}" type="pres">
      <dgm:prSet presAssocID="{CDCE0559-A057-4C04-98CA-68BFCFD34E17}" presName="posSpace" presStyleCnt="0"/>
      <dgm:spPr/>
    </dgm:pt>
    <dgm:pt modelId="{1CBBC3CB-8092-45FA-965F-5DA9D09248A9}" type="pres">
      <dgm:prSet presAssocID="{CDCE0559-A057-4C04-98CA-68BFCFD34E17}" presName="vertFlow" presStyleCnt="0"/>
      <dgm:spPr/>
    </dgm:pt>
    <dgm:pt modelId="{0CC59215-16F3-41ED-A1C4-34CC8A79D107}" type="pres">
      <dgm:prSet presAssocID="{CDCE0559-A057-4C04-98CA-68BFCFD34E17}" presName="topSpace" presStyleCnt="0"/>
      <dgm:spPr/>
    </dgm:pt>
    <dgm:pt modelId="{FA1E321D-D7CF-4CB6-BC9F-94FED957C402}" type="pres">
      <dgm:prSet presAssocID="{CDCE0559-A057-4C04-98CA-68BFCFD34E17}" presName="firstComp" presStyleCnt="0"/>
      <dgm:spPr/>
    </dgm:pt>
    <dgm:pt modelId="{4D4C9D91-8FAA-4956-9323-209A37A415E3}" type="pres">
      <dgm:prSet presAssocID="{CDCE0559-A057-4C04-98CA-68BFCFD34E17}" presName="firstChild" presStyleLbl="bgAccFollowNode1" presStyleIdx="0" presStyleCnt="2"/>
      <dgm:spPr/>
    </dgm:pt>
    <dgm:pt modelId="{C34F1AF4-6E3E-4847-A36F-13BE3564A2DC}" type="pres">
      <dgm:prSet presAssocID="{CDCE0559-A057-4C04-98CA-68BFCFD34E17}" presName="firstChildTx" presStyleLbl="bgAccFollowNode1" presStyleIdx="0" presStyleCnt="2">
        <dgm:presLayoutVars>
          <dgm:bulletEnabled val="1"/>
        </dgm:presLayoutVars>
      </dgm:prSet>
      <dgm:spPr/>
    </dgm:pt>
    <dgm:pt modelId="{9FDF5B22-74A6-4B8D-B1B4-2ED6F6878D9B}" type="pres">
      <dgm:prSet presAssocID="{080169D4-F07A-4C34-8ACE-F9FA7BB413B5}" presName="comp" presStyleCnt="0"/>
      <dgm:spPr/>
    </dgm:pt>
    <dgm:pt modelId="{CD6E0588-3EB5-4B91-8EB0-5629CD89AB39}" type="pres">
      <dgm:prSet presAssocID="{080169D4-F07A-4C34-8ACE-F9FA7BB413B5}" presName="child" presStyleLbl="bgAccFollowNode1" presStyleIdx="1" presStyleCnt="2"/>
      <dgm:spPr/>
    </dgm:pt>
    <dgm:pt modelId="{8BA84A67-0379-4E32-BE75-A91C068861E3}" type="pres">
      <dgm:prSet presAssocID="{080169D4-F07A-4C34-8ACE-F9FA7BB413B5}" presName="childTx" presStyleLbl="bgAccFollowNode1" presStyleIdx="1" presStyleCnt="2">
        <dgm:presLayoutVars>
          <dgm:bulletEnabled val="1"/>
        </dgm:presLayoutVars>
      </dgm:prSet>
      <dgm:spPr/>
    </dgm:pt>
    <dgm:pt modelId="{2DBEB420-D4F5-469F-99BC-694CF7ED5BA6}" type="pres">
      <dgm:prSet presAssocID="{CDCE0559-A057-4C04-98CA-68BFCFD34E17}" presName="negSpace" presStyleCnt="0"/>
      <dgm:spPr/>
    </dgm:pt>
    <dgm:pt modelId="{DCDD480F-7825-457C-BD2D-ABDD487962C7}" type="pres">
      <dgm:prSet presAssocID="{CDCE0559-A057-4C04-98CA-68BFCFD34E17}" presName="circle" presStyleLbl="node1" presStyleIdx="0" presStyleCnt="1"/>
      <dgm:spPr/>
    </dgm:pt>
  </dgm:ptLst>
  <dgm:cxnLst>
    <dgm:cxn modelId="{88FEC017-00FA-40F4-8C54-05435DDC70F0}" type="presOf" srcId="{97F84893-C041-4106-A26B-719337AA2125}" destId="{C34F1AF4-6E3E-4847-A36F-13BE3564A2DC}" srcOrd="1" destOrd="0" presId="urn:microsoft.com/office/officeart/2005/8/layout/hList9"/>
    <dgm:cxn modelId="{818A3418-42EE-4010-8A4E-FFBF3A2E8EBF}" type="presOf" srcId="{CDCE0559-A057-4C04-98CA-68BFCFD34E17}" destId="{DCDD480F-7825-457C-BD2D-ABDD487962C7}" srcOrd="0" destOrd="0" presId="urn:microsoft.com/office/officeart/2005/8/layout/hList9"/>
    <dgm:cxn modelId="{C2D37121-C7DD-43F3-8B3A-9BC704A92DA9}" type="presOf" srcId="{97F84893-C041-4106-A26B-719337AA2125}" destId="{4D4C9D91-8FAA-4956-9323-209A37A415E3}" srcOrd="0" destOrd="0" presId="urn:microsoft.com/office/officeart/2005/8/layout/hList9"/>
    <dgm:cxn modelId="{DF3C6D86-39B0-4863-8E2A-09B1E2BF3471}" srcId="{CDCE0559-A057-4C04-98CA-68BFCFD34E17}" destId="{97F84893-C041-4106-A26B-719337AA2125}" srcOrd="0" destOrd="0" parTransId="{0661C408-1AF8-48D1-8E6D-125324FEB0E5}" sibTransId="{ED6A4742-5672-4CDB-B1D0-EB16A1A2288B}"/>
    <dgm:cxn modelId="{497B898C-4C6E-4B17-B561-38FDFD7CC5D3}" srcId="{CDCE0559-A057-4C04-98CA-68BFCFD34E17}" destId="{080169D4-F07A-4C34-8ACE-F9FA7BB413B5}" srcOrd="1" destOrd="0" parTransId="{47DB342E-02E5-4B34-9162-2254550497AA}" sibTransId="{B7686E0B-4851-4A90-BECA-434106F9B9F9}"/>
    <dgm:cxn modelId="{959437A4-2825-4A08-809D-1E71FDE4A1AD}" type="presOf" srcId="{080169D4-F07A-4C34-8ACE-F9FA7BB413B5}" destId="{8BA84A67-0379-4E32-BE75-A91C068861E3}" srcOrd="1" destOrd="0" presId="urn:microsoft.com/office/officeart/2005/8/layout/hList9"/>
    <dgm:cxn modelId="{3671A2A9-4AA0-4C9A-9780-7A14185FB3F7}" type="presOf" srcId="{387A322E-274A-4527-9E7E-C80A17F1FEBC}" destId="{AF76A082-7F7E-4700-B8A7-80BF094752F9}" srcOrd="0" destOrd="0" presId="urn:microsoft.com/office/officeart/2005/8/layout/hList9"/>
    <dgm:cxn modelId="{3AA60EC7-3C95-439C-9B09-BFC04E43C14C}" srcId="{387A322E-274A-4527-9E7E-C80A17F1FEBC}" destId="{CDCE0559-A057-4C04-98CA-68BFCFD34E17}" srcOrd="0" destOrd="0" parTransId="{7B6AA88F-512E-46C8-A487-003EB35A9F8E}" sibTransId="{5AF828FA-E135-48BB-AA3A-28FA18A8E705}"/>
    <dgm:cxn modelId="{77560EF8-1B4A-46C8-BF99-961D1637AD59}" type="presOf" srcId="{080169D4-F07A-4C34-8ACE-F9FA7BB413B5}" destId="{CD6E0588-3EB5-4B91-8EB0-5629CD89AB39}" srcOrd="0" destOrd="0" presId="urn:microsoft.com/office/officeart/2005/8/layout/hList9"/>
    <dgm:cxn modelId="{A49CBD4F-55E7-4AC5-A0B0-793FF632A244}" type="presParOf" srcId="{AF76A082-7F7E-4700-B8A7-80BF094752F9}" destId="{856E98CC-1587-4717-AA5C-688A96CB4444}" srcOrd="0" destOrd="0" presId="urn:microsoft.com/office/officeart/2005/8/layout/hList9"/>
    <dgm:cxn modelId="{B0BC59F2-EF40-494F-94B6-610CC344F815}" type="presParOf" srcId="{AF76A082-7F7E-4700-B8A7-80BF094752F9}" destId="{1CBBC3CB-8092-45FA-965F-5DA9D09248A9}" srcOrd="1" destOrd="0" presId="urn:microsoft.com/office/officeart/2005/8/layout/hList9"/>
    <dgm:cxn modelId="{DCB13E00-27B8-4034-AC67-3BF16A65D8B7}" type="presParOf" srcId="{1CBBC3CB-8092-45FA-965F-5DA9D09248A9}" destId="{0CC59215-16F3-41ED-A1C4-34CC8A79D107}" srcOrd="0" destOrd="0" presId="urn:microsoft.com/office/officeart/2005/8/layout/hList9"/>
    <dgm:cxn modelId="{1414769D-35CE-409F-B649-BDB6EA369A37}" type="presParOf" srcId="{1CBBC3CB-8092-45FA-965F-5DA9D09248A9}" destId="{FA1E321D-D7CF-4CB6-BC9F-94FED957C402}" srcOrd="1" destOrd="0" presId="urn:microsoft.com/office/officeart/2005/8/layout/hList9"/>
    <dgm:cxn modelId="{B5B84497-F383-448C-9DB4-9E2BAC2BDA42}" type="presParOf" srcId="{FA1E321D-D7CF-4CB6-BC9F-94FED957C402}" destId="{4D4C9D91-8FAA-4956-9323-209A37A415E3}" srcOrd="0" destOrd="0" presId="urn:microsoft.com/office/officeart/2005/8/layout/hList9"/>
    <dgm:cxn modelId="{BC626BCC-6686-49D4-AA7D-8D9A073F41E1}" type="presParOf" srcId="{FA1E321D-D7CF-4CB6-BC9F-94FED957C402}" destId="{C34F1AF4-6E3E-4847-A36F-13BE3564A2DC}" srcOrd="1" destOrd="0" presId="urn:microsoft.com/office/officeart/2005/8/layout/hList9"/>
    <dgm:cxn modelId="{96709862-AAC3-4EDC-BA81-6F4B6B1584D0}" type="presParOf" srcId="{1CBBC3CB-8092-45FA-965F-5DA9D09248A9}" destId="{9FDF5B22-74A6-4B8D-B1B4-2ED6F6878D9B}" srcOrd="2" destOrd="0" presId="urn:microsoft.com/office/officeart/2005/8/layout/hList9"/>
    <dgm:cxn modelId="{D0B1280F-90C6-4191-821D-096604325BD1}" type="presParOf" srcId="{9FDF5B22-74A6-4B8D-B1B4-2ED6F6878D9B}" destId="{CD6E0588-3EB5-4B91-8EB0-5629CD89AB39}" srcOrd="0" destOrd="0" presId="urn:microsoft.com/office/officeart/2005/8/layout/hList9"/>
    <dgm:cxn modelId="{F1598D83-7003-4A0F-9F95-B4ABAA14517F}" type="presParOf" srcId="{9FDF5B22-74A6-4B8D-B1B4-2ED6F6878D9B}" destId="{8BA84A67-0379-4E32-BE75-A91C068861E3}" srcOrd="1" destOrd="0" presId="urn:microsoft.com/office/officeart/2005/8/layout/hList9"/>
    <dgm:cxn modelId="{E76F5981-89AE-47E6-B08D-81EFD1344227}" type="presParOf" srcId="{AF76A082-7F7E-4700-B8A7-80BF094752F9}" destId="{2DBEB420-D4F5-469F-99BC-694CF7ED5BA6}" srcOrd="2" destOrd="0" presId="urn:microsoft.com/office/officeart/2005/8/layout/hList9"/>
    <dgm:cxn modelId="{7591BEC3-3561-43F4-A385-BBF164087F9E}" type="presParOf" srcId="{AF76A082-7F7E-4700-B8A7-80BF094752F9}" destId="{DCDD480F-7825-457C-BD2D-ABDD487962C7}"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57EFA18-0DCB-D242-9741-EC238AC4E51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FBDDD93F-1307-FA47-8A2B-FFD54631E18A}">
      <dgm:prSet/>
      <dgm:spPr/>
      <dgm:t>
        <a:bodyPr/>
        <a:lstStyle/>
        <a:p>
          <a:r>
            <a:rPr lang="es-ES"/>
            <a:t>El Nóbel </a:t>
          </a:r>
          <a:r>
            <a:rPr lang="es-ES" i="1"/>
            <a:t>Konrad Lorenz</a:t>
          </a:r>
          <a:r>
            <a:rPr lang="es-ES"/>
            <a:t> utilizó el término “mobbing” en relación con el comportamiento agresivo de grupos animales con el objetivo de</a:t>
          </a:r>
          <a:r>
            <a:rPr lang="es-ES_tradnl"/>
            <a:t> </a:t>
          </a:r>
          <a:r>
            <a:rPr lang="es-ES"/>
            <a:t>echar a un intruso del territorio.</a:t>
          </a:r>
          <a:endParaRPr lang="es-CO"/>
        </a:p>
      </dgm:t>
    </dgm:pt>
    <dgm:pt modelId="{1E91A102-271F-0D4D-B833-D861B243819E}" type="parTrans" cxnId="{57A73ABA-5DE5-6C4B-AE18-532936CB4AA5}">
      <dgm:prSet/>
      <dgm:spPr/>
      <dgm:t>
        <a:bodyPr/>
        <a:lstStyle/>
        <a:p>
          <a:endParaRPr lang="es-ES"/>
        </a:p>
      </dgm:t>
    </dgm:pt>
    <dgm:pt modelId="{3A0A3DB6-40BE-F343-AB49-DC76797104F5}" type="sibTrans" cxnId="{57A73ABA-5DE5-6C4B-AE18-532936CB4AA5}">
      <dgm:prSet/>
      <dgm:spPr/>
      <dgm:t>
        <a:bodyPr/>
        <a:lstStyle/>
        <a:p>
          <a:endParaRPr lang="es-ES"/>
        </a:p>
      </dgm:t>
    </dgm:pt>
    <dgm:pt modelId="{788D4A00-3707-B940-97AE-A07EFA9382A3}">
      <dgm:prSet/>
      <dgm:spPr/>
      <dgm:t>
        <a:bodyPr/>
        <a:lstStyle/>
        <a:p>
          <a:r>
            <a:rPr lang="es-ES"/>
            <a:t>El psicólogo alemán </a:t>
          </a:r>
          <a:r>
            <a:rPr lang="es-ES" i="1"/>
            <a:t>Heinz Leymann</a:t>
          </a:r>
          <a:r>
            <a:rPr lang="es-ES"/>
            <a:t> aplica este concepto en la década de los 80 para el acoso de todo tipo en las organizaciones.</a:t>
          </a:r>
          <a:endParaRPr lang="es-CO"/>
        </a:p>
      </dgm:t>
    </dgm:pt>
    <dgm:pt modelId="{D17F1F18-9DBA-164B-B41D-5E477DC43DA0}" type="parTrans" cxnId="{E80F3FBB-405B-3D4A-BD08-83F21A3AD2D1}">
      <dgm:prSet/>
      <dgm:spPr/>
      <dgm:t>
        <a:bodyPr/>
        <a:lstStyle/>
        <a:p>
          <a:endParaRPr lang="es-ES"/>
        </a:p>
      </dgm:t>
    </dgm:pt>
    <dgm:pt modelId="{B962ECA4-C6B8-BC4B-8B57-E8C62E76C2D8}" type="sibTrans" cxnId="{E80F3FBB-405B-3D4A-BD08-83F21A3AD2D1}">
      <dgm:prSet/>
      <dgm:spPr/>
      <dgm:t>
        <a:bodyPr/>
        <a:lstStyle/>
        <a:p>
          <a:endParaRPr lang="es-ES"/>
        </a:p>
      </dgm:t>
    </dgm:pt>
    <dgm:pt modelId="{55918B5C-FF8B-B24C-A445-A2C1D5794603}">
      <dgm:prSet/>
      <dgm:spPr/>
      <dgm:t>
        <a:bodyPr/>
        <a:lstStyle/>
        <a:p>
          <a:r>
            <a:rPr lang="es-ES"/>
            <a:t>Desde entonces, el término se ha generalizado y hoy es un tema de moda, que preocupa, y que es urgente denunciar y divulgar, pues supone un abuso de poder, una tortura psicológica y un maltrato de las personas en el puesto de trabajo.</a:t>
          </a:r>
          <a:endParaRPr lang="es-CO"/>
        </a:p>
      </dgm:t>
    </dgm:pt>
    <dgm:pt modelId="{C0CEC0BF-0212-3541-B7DC-EA23E8A97D14}" type="parTrans" cxnId="{03D417CB-C8A3-4B4B-95CB-9D68BE8BE6DA}">
      <dgm:prSet/>
      <dgm:spPr/>
      <dgm:t>
        <a:bodyPr/>
        <a:lstStyle/>
        <a:p>
          <a:endParaRPr lang="es-ES"/>
        </a:p>
      </dgm:t>
    </dgm:pt>
    <dgm:pt modelId="{4EB374E8-EBDB-2F43-9172-E6BF66049875}" type="sibTrans" cxnId="{03D417CB-C8A3-4B4B-95CB-9D68BE8BE6DA}">
      <dgm:prSet/>
      <dgm:spPr/>
      <dgm:t>
        <a:bodyPr/>
        <a:lstStyle/>
        <a:p>
          <a:endParaRPr lang="es-ES"/>
        </a:p>
      </dgm:t>
    </dgm:pt>
    <dgm:pt modelId="{5773C5B2-F3D8-AC41-9CD3-4F7F8E40D162}" type="pres">
      <dgm:prSet presAssocID="{057EFA18-0DCB-D242-9741-EC238AC4E512}" presName="linear" presStyleCnt="0">
        <dgm:presLayoutVars>
          <dgm:animLvl val="lvl"/>
          <dgm:resizeHandles val="exact"/>
        </dgm:presLayoutVars>
      </dgm:prSet>
      <dgm:spPr/>
    </dgm:pt>
    <dgm:pt modelId="{9A36F0D8-305E-F54E-BD19-8AA9ED985B9C}" type="pres">
      <dgm:prSet presAssocID="{FBDDD93F-1307-FA47-8A2B-FFD54631E18A}" presName="parentText" presStyleLbl="node1" presStyleIdx="0" presStyleCnt="3">
        <dgm:presLayoutVars>
          <dgm:chMax val="0"/>
          <dgm:bulletEnabled val="1"/>
        </dgm:presLayoutVars>
      </dgm:prSet>
      <dgm:spPr/>
    </dgm:pt>
    <dgm:pt modelId="{EBB4FA34-39D9-3D41-B584-DE99F71911A5}" type="pres">
      <dgm:prSet presAssocID="{3A0A3DB6-40BE-F343-AB49-DC76797104F5}" presName="spacer" presStyleCnt="0"/>
      <dgm:spPr/>
    </dgm:pt>
    <dgm:pt modelId="{3BFC501A-48C3-8247-A02B-8085DADB06D7}" type="pres">
      <dgm:prSet presAssocID="{788D4A00-3707-B940-97AE-A07EFA9382A3}" presName="parentText" presStyleLbl="node1" presStyleIdx="1" presStyleCnt="3">
        <dgm:presLayoutVars>
          <dgm:chMax val="0"/>
          <dgm:bulletEnabled val="1"/>
        </dgm:presLayoutVars>
      </dgm:prSet>
      <dgm:spPr/>
    </dgm:pt>
    <dgm:pt modelId="{ADC0998B-FBE9-5849-9BA8-0B705E899B4F}" type="pres">
      <dgm:prSet presAssocID="{B962ECA4-C6B8-BC4B-8B57-E8C62E76C2D8}" presName="spacer" presStyleCnt="0"/>
      <dgm:spPr/>
    </dgm:pt>
    <dgm:pt modelId="{2D919238-8EF3-2546-AFFE-B0572C895AAF}" type="pres">
      <dgm:prSet presAssocID="{55918B5C-FF8B-B24C-A445-A2C1D5794603}" presName="parentText" presStyleLbl="node1" presStyleIdx="2" presStyleCnt="3">
        <dgm:presLayoutVars>
          <dgm:chMax val="0"/>
          <dgm:bulletEnabled val="1"/>
        </dgm:presLayoutVars>
      </dgm:prSet>
      <dgm:spPr/>
    </dgm:pt>
  </dgm:ptLst>
  <dgm:cxnLst>
    <dgm:cxn modelId="{8AF7A165-DD5B-7D45-A597-B79A2EA04647}" type="presOf" srcId="{FBDDD93F-1307-FA47-8A2B-FFD54631E18A}" destId="{9A36F0D8-305E-F54E-BD19-8AA9ED985B9C}" srcOrd="0" destOrd="0" presId="urn:microsoft.com/office/officeart/2005/8/layout/vList2"/>
    <dgm:cxn modelId="{05925D67-5B87-FA45-95AB-3E19016ED9E1}" type="presOf" srcId="{788D4A00-3707-B940-97AE-A07EFA9382A3}" destId="{3BFC501A-48C3-8247-A02B-8085DADB06D7}" srcOrd="0" destOrd="0" presId="urn:microsoft.com/office/officeart/2005/8/layout/vList2"/>
    <dgm:cxn modelId="{9AAD1890-2D48-4E46-9358-58AA7130B0D9}" type="presOf" srcId="{55918B5C-FF8B-B24C-A445-A2C1D5794603}" destId="{2D919238-8EF3-2546-AFFE-B0572C895AAF}" srcOrd="0" destOrd="0" presId="urn:microsoft.com/office/officeart/2005/8/layout/vList2"/>
    <dgm:cxn modelId="{096D8F9F-4D57-1640-99D6-67081BC02BE3}" type="presOf" srcId="{057EFA18-0DCB-D242-9741-EC238AC4E512}" destId="{5773C5B2-F3D8-AC41-9CD3-4F7F8E40D162}" srcOrd="0" destOrd="0" presId="urn:microsoft.com/office/officeart/2005/8/layout/vList2"/>
    <dgm:cxn modelId="{57A73ABA-5DE5-6C4B-AE18-532936CB4AA5}" srcId="{057EFA18-0DCB-D242-9741-EC238AC4E512}" destId="{FBDDD93F-1307-FA47-8A2B-FFD54631E18A}" srcOrd="0" destOrd="0" parTransId="{1E91A102-271F-0D4D-B833-D861B243819E}" sibTransId="{3A0A3DB6-40BE-F343-AB49-DC76797104F5}"/>
    <dgm:cxn modelId="{E80F3FBB-405B-3D4A-BD08-83F21A3AD2D1}" srcId="{057EFA18-0DCB-D242-9741-EC238AC4E512}" destId="{788D4A00-3707-B940-97AE-A07EFA9382A3}" srcOrd="1" destOrd="0" parTransId="{D17F1F18-9DBA-164B-B41D-5E477DC43DA0}" sibTransId="{B962ECA4-C6B8-BC4B-8B57-E8C62E76C2D8}"/>
    <dgm:cxn modelId="{03D417CB-C8A3-4B4B-95CB-9D68BE8BE6DA}" srcId="{057EFA18-0DCB-D242-9741-EC238AC4E512}" destId="{55918B5C-FF8B-B24C-A445-A2C1D5794603}" srcOrd="2" destOrd="0" parTransId="{C0CEC0BF-0212-3541-B7DC-EA23E8A97D14}" sibTransId="{4EB374E8-EBDB-2F43-9172-E6BF66049875}"/>
    <dgm:cxn modelId="{46932408-5BFA-C748-B326-D616E9127D14}" type="presParOf" srcId="{5773C5B2-F3D8-AC41-9CD3-4F7F8E40D162}" destId="{9A36F0D8-305E-F54E-BD19-8AA9ED985B9C}" srcOrd="0" destOrd="0" presId="urn:microsoft.com/office/officeart/2005/8/layout/vList2"/>
    <dgm:cxn modelId="{642BF218-9584-E24F-B6ED-27426BB1347D}" type="presParOf" srcId="{5773C5B2-F3D8-AC41-9CD3-4F7F8E40D162}" destId="{EBB4FA34-39D9-3D41-B584-DE99F71911A5}" srcOrd="1" destOrd="0" presId="urn:microsoft.com/office/officeart/2005/8/layout/vList2"/>
    <dgm:cxn modelId="{1DAAF2FB-105C-9343-9536-85621BC4F28E}" type="presParOf" srcId="{5773C5B2-F3D8-AC41-9CD3-4F7F8E40D162}" destId="{3BFC501A-48C3-8247-A02B-8085DADB06D7}" srcOrd="2" destOrd="0" presId="urn:microsoft.com/office/officeart/2005/8/layout/vList2"/>
    <dgm:cxn modelId="{F0BA4424-EDDB-0D4F-90E4-B6D1393A6ACE}" type="presParOf" srcId="{5773C5B2-F3D8-AC41-9CD3-4F7F8E40D162}" destId="{ADC0998B-FBE9-5849-9BA8-0B705E899B4F}" srcOrd="3" destOrd="0" presId="urn:microsoft.com/office/officeart/2005/8/layout/vList2"/>
    <dgm:cxn modelId="{8268C414-8EDD-AF46-9BAC-3F9710680A9F}" type="presParOf" srcId="{5773C5B2-F3D8-AC41-9CD3-4F7F8E40D162}" destId="{2D919238-8EF3-2546-AFFE-B0572C895AA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2D4A1A2-EEBA-E046-9EFF-BE3523CA828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94181C65-1F08-4C43-986D-8439F396B884}">
      <dgm:prSet/>
      <dgm:spPr/>
      <dgm:t>
        <a:bodyPr/>
        <a:lstStyle/>
        <a:p>
          <a:r>
            <a:rPr lang="es-ES">
              <a:sym typeface="Marlett" pitchFamily="2" charset="2"/>
            </a:rPr>
            <a:t></a:t>
          </a:r>
          <a:r>
            <a:rPr lang="es-ES" i="1"/>
            <a:t>Mobbing </a:t>
          </a:r>
          <a:r>
            <a:rPr lang="es-ES"/>
            <a:t>: </a:t>
          </a:r>
          <a:r>
            <a:rPr lang="es-ES_tradnl"/>
            <a:t>De</a:t>
          </a:r>
          <a:r>
            <a:rPr lang="es-ES"/>
            <a:t>l inglés “to mob”, ser atropellado o </a:t>
          </a:r>
          <a:r>
            <a:rPr lang="es-ES" u="sng"/>
            <a:t>atacado por la multitud</a:t>
          </a:r>
          <a:r>
            <a:rPr lang="es-ES"/>
            <a:t>.</a:t>
          </a:r>
          <a:endParaRPr lang="es-CO"/>
        </a:p>
      </dgm:t>
    </dgm:pt>
    <dgm:pt modelId="{FBDC0E6F-A8E4-594C-B749-9210D0748925}" type="parTrans" cxnId="{1EDFF8FA-2248-1849-AC1E-416918C91D3A}">
      <dgm:prSet/>
      <dgm:spPr/>
      <dgm:t>
        <a:bodyPr/>
        <a:lstStyle/>
        <a:p>
          <a:endParaRPr lang="es-ES"/>
        </a:p>
      </dgm:t>
    </dgm:pt>
    <dgm:pt modelId="{4CBDD449-00B4-3044-A9EA-E60E8178D27E}" type="sibTrans" cxnId="{1EDFF8FA-2248-1849-AC1E-416918C91D3A}">
      <dgm:prSet/>
      <dgm:spPr/>
      <dgm:t>
        <a:bodyPr/>
        <a:lstStyle/>
        <a:p>
          <a:endParaRPr lang="es-ES"/>
        </a:p>
      </dgm:t>
    </dgm:pt>
    <dgm:pt modelId="{667AD4EE-7F4B-AF4C-B17B-88E914D9A55E}">
      <dgm:prSet/>
      <dgm:spPr/>
      <dgm:t>
        <a:bodyPr/>
        <a:lstStyle/>
        <a:p>
          <a:r>
            <a:rPr lang="es-ES">
              <a:sym typeface="Marlett" pitchFamily="2" charset="2"/>
            </a:rPr>
            <a:t></a:t>
          </a:r>
          <a:r>
            <a:rPr lang="es-ES" i="1"/>
            <a:t>Bossing</a:t>
          </a:r>
          <a:r>
            <a:rPr lang="es-ES"/>
            <a:t> : </a:t>
          </a:r>
          <a:r>
            <a:rPr lang="es-ES_tradnl"/>
            <a:t>	A</a:t>
          </a:r>
          <a:r>
            <a:rPr lang="es-ES"/>
            <a:t>coso de un jefe o sus representantes, para deshacerse de un empleado </a:t>
          </a:r>
          <a:r>
            <a:rPr lang="es-ES_tradnl"/>
            <a:t>i</a:t>
          </a:r>
          <a:r>
            <a:rPr lang="es-ES"/>
            <a:t>ncómodo.</a:t>
          </a:r>
          <a:endParaRPr lang="es-CO"/>
        </a:p>
      </dgm:t>
    </dgm:pt>
    <dgm:pt modelId="{A4928E85-8009-AF49-8EE2-EDE631C093D6}" type="parTrans" cxnId="{44476BBD-F51D-DC4D-B467-79678C37CB6D}">
      <dgm:prSet/>
      <dgm:spPr/>
      <dgm:t>
        <a:bodyPr/>
        <a:lstStyle/>
        <a:p>
          <a:endParaRPr lang="es-ES"/>
        </a:p>
      </dgm:t>
    </dgm:pt>
    <dgm:pt modelId="{288FDAE0-357C-364C-B997-462174D6FB96}" type="sibTrans" cxnId="{44476BBD-F51D-DC4D-B467-79678C37CB6D}">
      <dgm:prSet/>
      <dgm:spPr/>
      <dgm:t>
        <a:bodyPr/>
        <a:lstStyle/>
        <a:p>
          <a:endParaRPr lang="es-ES"/>
        </a:p>
      </dgm:t>
    </dgm:pt>
    <dgm:pt modelId="{E0709671-4EDC-2344-B5B7-CE91A7547C05}">
      <dgm:prSet/>
      <dgm:spPr/>
      <dgm:t>
        <a:bodyPr/>
        <a:lstStyle/>
        <a:p>
          <a:r>
            <a:rPr lang="es-ES">
              <a:sym typeface="Marlett" pitchFamily="2" charset="2"/>
            </a:rPr>
            <a:t></a:t>
          </a:r>
          <a:r>
            <a:rPr lang="es-ES" i="1"/>
            <a:t>Bullying</a:t>
          </a:r>
          <a:r>
            <a:rPr lang="es-ES"/>
            <a:t> : suele aplicarse a las humillaciones y </a:t>
          </a:r>
          <a:r>
            <a:rPr lang="es-ES" u="sng"/>
            <a:t>novatadas en ambientes</a:t>
          </a:r>
          <a:r>
            <a:rPr lang="es-ES_tradnl" u="sng"/>
            <a:t> </a:t>
          </a:r>
          <a:r>
            <a:rPr lang="es-ES" u="sng"/>
            <a:t>escolares</a:t>
          </a:r>
          <a:r>
            <a:rPr lang="es-ES"/>
            <a:t>. También en casos de violencia ejercida por la propia organización (EEUU)</a:t>
          </a:r>
          <a:r>
            <a:rPr lang="es-ES_tradnl"/>
            <a:t>.</a:t>
          </a:r>
          <a:endParaRPr lang="es-CO"/>
        </a:p>
      </dgm:t>
    </dgm:pt>
    <dgm:pt modelId="{2BB64163-FAE4-FF4D-86B5-12FC6E6977F0}" type="parTrans" cxnId="{07B50E3A-75F6-224C-A58D-5E514585BBFC}">
      <dgm:prSet/>
      <dgm:spPr/>
      <dgm:t>
        <a:bodyPr/>
        <a:lstStyle/>
        <a:p>
          <a:endParaRPr lang="es-ES"/>
        </a:p>
      </dgm:t>
    </dgm:pt>
    <dgm:pt modelId="{1E63A4A7-7F4F-BF4E-8637-A4FE477164DB}" type="sibTrans" cxnId="{07B50E3A-75F6-224C-A58D-5E514585BBFC}">
      <dgm:prSet/>
      <dgm:spPr/>
      <dgm:t>
        <a:bodyPr/>
        <a:lstStyle/>
        <a:p>
          <a:endParaRPr lang="es-ES"/>
        </a:p>
      </dgm:t>
    </dgm:pt>
    <dgm:pt modelId="{43593627-75C1-2D4F-8DBF-6436373125DB}">
      <dgm:prSet/>
      <dgm:spPr/>
      <dgm:t>
        <a:bodyPr/>
        <a:lstStyle/>
        <a:p>
          <a:r>
            <a:rPr lang="es-ES">
              <a:sym typeface="Marlett" pitchFamily="2" charset="2"/>
            </a:rPr>
            <a:t></a:t>
          </a:r>
          <a:r>
            <a:rPr lang="es-ES" i="1"/>
            <a:t>Whistleblowing</a:t>
          </a:r>
          <a:r>
            <a:rPr lang="es-ES"/>
            <a:t> : se refiere a los </a:t>
          </a:r>
          <a:r>
            <a:rPr lang="es-ES_tradnl"/>
            <a:t>puesta </a:t>
          </a:r>
          <a:r>
            <a:rPr lang="es-ES"/>
            <a:t>en evidencia </a:t>
          </a:r>
          <a:r>
            <a:rPr lang="es-ES_tradnl"/>
            <a:t>de </a:t>
          </a:r>
          <a:r>
            <a:rPr lang="es-ES"/>
            <a:t>problemas de la organización, mediante denuncias públicas o legales, y que la empresa se venga de ellos utilizando variadas </a:t>
          </a:r>
          <a:r>
            <a:rPr lang="es-ES" u="sng"/>
            <a:t>represalias</a:t>
          </a:r>
          <a:r>
            <a:rPr lang="es-ES"/>
            <a:t>.</a:t>
          </a:r>
          <a:endParaRPr lang="es-CO"/>
        </a:p>
      </dgm:t>
    </dgm:pt>
    <dgm:pt modelId="{C00067A8-3DB5-B442-8934-DDB53A070ECE}" type="parTrans" cxnId="{A1FEB917-354D-D546-921C-6898575FDB50}">
      <dgm:prSet/>
      <dgm:spPr/>
      <dgm:t>
        <a:bodyPr/>
        <a:lstStyle/>
        <a:p>
          <a:endParaRPr lang="es-ES"/>
        </a:p>
      </dgm:t>
    </dgm:pt>
    <dgm:pt modelId="{F45768C8-3D41-A649-8723-4C0E94025776}" type="sibTrans" cxnId="{A1FEB917-354D-D546-921C-6898575FDB50}">
      <dgm:prSet/>
      <dgm:spPr/>
      <dgm:t>
        <a:bodyPr/>
        <a:lstStyle/>
        <a:p>
          <a:endParaRPr lang="es-ES"/>
        </a:p>
      </dgm:t>
    </dgm:pt>
    <dgm:pt modelId="{795DC0AF-0840-7041-8557-CDF22085D7B2}">
      <dgm:prSet/>
      <dgm:spPr/>
      <dgm:t>
        <a:bodyPr/>
        <a:lstStyle/>
        <a:p>
          <a:r>
            <a:rPr lang="es-ES">
              <a:sym typeface="Marlett" pitchFamily="2" charset="2"/>
            </a:rPr>
            <a:t></a:t>
          </a:r>
          <a:r>
            <a:rPr lang="es-ES" i="1"/>
            <a:t>Ijime</a:t>
          </a:r>
          <a:r>
            <a:rPr lang="es-ES"/>
            <a:t> : </a:t>
          </a:r>
          <a:r>
            <a:rPr lang="es-ES_tradnl"/>
            <a:t>	</a:t>
          </a:r>
          <a:r>
            <a:rPr lang="es-ES"/>
            <a:t>El acoso japonés. “</a:t>
          </a:r>
          <a:r>
            <a:rPr lang="es-ES" u="sng"/>
            <a:t>El clavo que sobresale se encontrará con el martillo</a:t>
          </a:r>
          <a:r>
            <a:rPr lang="es-ES"/>
            <a:t>”, 	dice un refrán japonés</a:t>
          </a:r>
          <a:r>
            <a:rPr lang="es-ES_tradnl"/>
            <a:t>. </a:t>
          </a:r>
          <a:endParaRPr lang="es-CO"/>
        </a:p>
      </dgm:t>
    </dgm:pt>
    <dgm:pt modelId="{6C3A0ECE-D5F6-774E-B58B-BFA9670E1DD6}" type="parTrans" cxnId="{326C4279-0613-AD43-8067-70DECEFA5878}">
      <dgm:prSet/>
      <dgm:spPr/>
      <dgm:t>
        <a:bodyPr/>
        <a:lstStyle/>
        <a:p>
          <a:endParaRPr lang="es-ES"/>
        </a:p>
      </dgm:t>
    </dgm:pt>
    <dgm:pt modelId="{F04B8A5C-DA55-BE49-B5B4-D8A3A832903D}" type="sibTrans" cxnId="{326C4279-0613-AD43-8067-70DECEFA5878}">
      <dgm:prSet/>
      <dgm:spPr/>
      <dgm:t>
        <a:bodyPr/>
        <a:lstStyle/>
        <a:p>
          <a:endParaRPr lang="es-ES"/>
        </a:p>
      </dgm:t>
    </dgm:pt>
    <dgm:pt modelId="{D8E74CB9-3B80-8948-8CB5-6C8AAA332B2D}" type="pres">
      <dgm:prSet presAssocID="{72D4A1A2-EEBA-E046-9EFF-BE3523CA828B}" presName="linear" presStyleCnt="0">
        <dgm:presLayoutVars>
          <dgm:animLvl val="lvl"/>
          <dgm:resizeHandles val="exact"/>
        </dgm:presLayoutVars>
      </dgm:prSet>
      <dgm:spPr/>
    </dgm:pt>
    <dgm:pt modelId="{B2E7221A-BC4B-554B-ADFB-6D8C8B1545C1}" type="pres">
      <dgm:prSet presAssocID="{94181C65-1F08-4C43-986D-8439F396B884}" presName="parentText" presStyleLbl="node1" presStyleIdx="0" presStyleCnt="5">
        <dgm:presLayoutVars>
          <dgm:chMax val="0"/>
          <dgm:bulletEnabled val="1"/>
        </dgm:presLayoutVars>
      </dgm:prSet>
      <dgm:spPr/>
    </dgm:pt>
    <dgm:pt modelId="{5D1C5B99-4228-DC47-A09B-09376F984369}" type="pres">
      <dgm:prSet presAssocID="{4CBDD449-00B4-3044-A9EA-E60E8178D27E}" presName="spacer" presStyleCnt="0"/>
      <dgm:spPr/>
    </dgm:pt>
    <dgm:pt modelId="{40C20A66-13A0-DD40-B4CD-1D3A7BFC329D}" type="pres">
      <dgm:prSet presAssocID="{667AD4EE-7F4B-AF4C-B17B-88E914D9A55E}" presName="parentText" presStyleLbl="node1" presStyleIdx="1" presStyleCnt="5">
        <dgm:presLayoutVars>
          <dgm:chMax val="0"/>
          <dgm:bulletEnabled val="1"/>
        </dgm:presLayoutVars>
      </dgm:prSet>
      <dgm:spPr/>
    </dgm:pt>
    <dgm:pt modelId="{BE2885CE-E524-5B4B-9604-199162CFB8C6}" type="pres">
      <dgm:prSet presAssocID="{288FDAE0-357C-364C-B997-462174D6FB96}" presName="spacer" presStyleCnt="0"/>
      <dgm:spPr/>
    </dgm:pt>
    <dgm:pt modelId="{30323836-F16A-7444-A586-784282BA57B4}" type="pres">
      <dgm:prSet presAssocID="{E0709671-4EDC-2344-B5B7-CE91A7547C05}" presName="parentText" presStyleLbl="node1" presStyleIdx="2" presStyleCnt="5">
        <dgm:presLayoutVars>
          <dgm:chMax val="0"/>
          <dgm:bulletEnabled val="1"/>
        </dgm:presLayoutVars>
      </dgm:prSet>
      <dgm:spPr/>
    </dgm:pt>
    <dgm:pt modelId="{746AF6E1-D51E-AA46-A2CA-C479CFA6B228}" type="pres">
      <dgm:prSet presAssocID="{1E63A4A7-7F4F-BF4E-8637-A4FE477164DB}" presName="spacer" presStyleCnt="0"/>
      <dgm:spPr/>
    </dgm:pt>
    <dgm:pt modelId="{5CC2D60F-E32F-E148-89F1-667E7AA2DB9B}" type="pres">
      <dgm:prSet presAssocID="{43593627-75C1-2D4F-8DBF-6436373125DB}" presName="parentText" presStyleLbl="node1" presStyleIdx="3" presStyleCnt="5">
        <dgm:presLayoutVars>
          <dgm:chMax val="0"/>
          <dgm:bulletEnabled val="1"/>
        </dgm:presLayoutVars>
      </dgm:prSet>
      <dgm:spPr/>
    </dgm:pt>
    <dgm:pt modelId="{DC728099-4F2F-1045-AD82-14B203A31C16}" type="pres">
      <dgm:prSet presAssocID="{F45768C8-3D41-A649-8723-4C0E94025776}" presName="spacer" presStyleCnt="0"/>
      <dgm:spPr/>
    </dgm:pt>
    <dgm:pt modelId="{2AFD4A39-67DB-C14B-8000-9A3710623DBE}" type="pres">
      <dgm:prSet presAssocID="{795DC0AF-0840-7041-8557-CDF22085D7B2}" presName="parentText" presStyleLbl="node1" presStyleIdx="4" presStyleCnt="5">
        <dgm:presLayoutVars>
          <dgm:chMax val="0"/>
          <dgm:bulletEnabled val="1"/>
        </dgm:presLayoutVars>
      </dgm:prSet>
      <dgm:spPr/>
    </dgm:pt>
  </dgm:ptLst>
  <dgm:cxnLst>
    <dgm:cxn modelId="{5D157A06-87F1-9C42-A515-029D569C5F35}" type="presOf" srcId="{667AD4EE-7F4B-AF4C-B17B-88E914D9A55E}" destId="{40C20A66-13A0-DD40-B4CD-1D3A7BFC329D}" srcOrd="0" destOrd="0" presId="urn:microsoft.com/office/officeart/2005/8/layout/vList2"/>
    <dgm:cxn modelId="{D493C006-4CAD-A741-A251-5386D854CC03}" type="presOf" srcId="{795DC0AF-0840-7041-8557-CDF22085D7B2}" destId="{2AFD4A39-67DB-C14B-8000-9A3710623DBE}" srcOrd="0" destOrd="0" presId="urn:microsoft.com/office/officeart/2005/8/layout/vList2"/>
    <dgm:cxn modelId="{58B33615-59A7-F44F-8FB9-48249736C3E5}" type="presOf" srcId="{94181C65-1F08-4C43-986D-8439F396B884}" destId="{B2E7221A-BC4B-554B-ADFB-6D8C8B1545C1}" srcOrd="0" destOrd="0" presId="urn:microsoft.com/office/officeart/2005/8/layout/vList2"/>
    <dgm:cxn modelId="{A1FEB917-354D-D546-921C-6898575FDB50}" srcId="{72D4A1A2-EEBA-E046-9EFF-BE3523CA828B}" destId="{43593627-75C1-2D4F-8DBF-6436373125DB}" srcOrd="3" destOrd="0" parTransId="{C00067A8-3DB5-B442-8934-DDB53A070ECE}" sibTransId="{F45768C8-3D41-A649-8723-4C0E94025776}"/>
    <dgm:cxn modelId="{4A3C4131-101E-4B44-BEB3-E0DE5A97C248}" type="presOf" srcId="{72D4A1A2-EEBA-E046-9EFF-BE3523CA828B}" destId="{D8E74CB9-3B80-8948-8CB5-6C8AAA332B2D}" srcOrd="0" destOrd="0" presId="urn:microsoft.com/office/officeart/2005/8/layout/vList2"/>
    <dgm:cxn modelId="{07B50E3A-75F6-224C-A58D-5E514585BBFC}" srcId="{72D4A1A2-EEBA-E046-9EFF-BE3523CA828B}" destId="{E0709671-4EDC-2344-B5B7-CE91A7547C05}" srcOrd="2" destOrd="0" parTransId="{2BB64163-FAE4-FF4D-86B5-12FC6E6977F0}" sibTransId="{1E63A4A7-7F4F-BF4E-8637-A4FE477164DB}"/>
    <dgm:cxn modelId="{8B490B68-6299-AC4A-AC25-303D30943417}" type="presOf" srcId="{43593627-75C1-2D4F-8DBF-6436373125DB}" destId="{5CC2D60F-E32F-E148-89F1-667E7AA2DB9B}" srcOrd="0" destOrd="0" presId="urn:microsoft.com/office/officeart/2005/8/layout/vList2"/>
    <dgm:cxn modelId="{326C4279-0613-AD43-8067-70DECEFA5878}" srcId="{72D4A1A2-EEBA-E046-9EFF-BE3523CA828B}" destId="{795DC0AF-0840-7041-8557-CDF22085D7B2}" srcOrd="4" destOrd="0" parTransId="{6C3A0ECE-D5F6-774E-B58B-BFA9670E1DD6}" sibTransId="{F04B8A5C-DA55-BE49-B5B4-D8A3A832903D}"/>
    <dgm:cxn modelId="{44476BBD-F51D-DC4D-B467-79678C37CB6D}" srcId="{72D4A1A2-EEBA-E046-9EFF-BE3523CA828B}" destId="{667AD4EE-7F4B-AF4C-B17B-88E914D9A55E}" srcOrd="1" destOrd="0" parTransId="{A4928E85-8009-AF49-8EE2-EDE631C093D6}" sibTransId="{288FDAE0-357C-364C-B997-462174D6FB96}"/>
    <dgm:cxn modelId="{86DFDFCE-335D-2C4F-9B3F-796D922B919E}" type="presOf" srcId="{E0709671-4EDC-2344-B5B7-CE91A7547C05}" destId="{30323836-F16A-7444-A586-784282BA57B4}" srcOrd="0" destOrd="0" presId="urn:microsoft.com/office/officeart/2005/8/layout/vList2"/>
    <dgm:cxn modelId="{1EDFF8FA-2248-1849-AC1E-416918C91D3A}" srcId="{72D4A1A2-EEBA-E046-9EFF-BE3523CA828B}" destId="{94181C65-1F08-4C43-986D-8439F396B884}" srcOrd="0" destOrd="0" parTransId="{FBDC0E6F-A8E4-594C-B749-9210D0748925}" sibTransId="{4CBDD449-00B4-3044-A9EA-E60E8178D27E}"/>
    <dgm:cxn modelId="{BE0B62EF-FB4B-6F4E-A9CB-A744A0FC2168}" type="presParOf" srcId="{D8E74CB9-3B80-8948-8CB5-6C8AAA332B2D}" destId="{B2E7221A-BC4B-554B-ADFB-6D8C8B1545C1}" srcOrd="0" destOrd="0" presId="urn:microsoft.com/office/officeart/2005/8/layout/vList2"/>
    <dgm:cxn modelId="{EA78EBD2-A142-E44F-8481-CA3B69E96281}" type="presParOf" srcId="{D8E74CB9-3B80-8948-8CB5-6C8AAA332B2D}" destId="{5D1C5B99-4228-DC47-A09B-09376F984369}" srcOrd="1" destOrd="0" presId="urn:microsoft.com/office/officeart/2005/8/layout/vList2"/>
    <dgm:cxn modelId="{09ED621C-D2A2-3D4E-80A2-889575F86A92}" type="presParOf" srcId="{D8E74CB9-3B80-8948-8CB5-6C8AAA332B2D}" destId="{40C20A66-13A0-DD40-B4CD-1D3A7BFC329D}" srcOrd="2" destOrd="0" presId="urn:microsoft.com/office/officeart/2005/8/layout/vList2"/>
    <dgm:cxn modelId="{1B06BBBE-6CE7-BD44-9EE7-3EB621D147D5}" type="presParOf" srcId="{D8E74CB9-3B80-8948-8CB5-6C8AAA332B2D}" destId="{BE2885CE-E524-5B4B-9604-199162CFB8C6}" srcOrd="3" destOrd="0" presId="urn:microsoft.com/office/officeart/2005/8/layout/vList2"/>
    <dgm:cxn modelId="{FDBBA9D1-15D1-0349-8D94-79A9E31F61F6}" type="presParOf" srcId="{D8E74CB9-3B80-8948-8CB5-6C8AAA332B2D}" destId="{30323836-F16A-7444-A586-784282BA57B4}" srcOrd="4" destOrd="0" presId="urn:microsoft.com/office/officeart/2005/8/layout/vList2"/>
    <dgm:cxn modelId="{8C3DD7C8-11D8-3142-A5BD-362B6D2B951D}" type="presParOf" srcId="{D8E74CB9-3B80-8948-8CB5-6C8AAA332B2D}" destId="{746AF6E1-D51E-AA46-A2CA-C479CFA6B228}" srcOrd="5" destOrd="0" presId="urn:microsoft.com/office/officeart/2005/8/layout/vList2"/>
    <dgm:cxn modelId="{20C9CB0D-B789-CE4B-A387-36291BAFD4E8}" type="presParOf" srcId="{D8E74CB9-3B80-8948-8CB5-6C8AAA332B2D}" destId="{5CC2D60F-E32F-E148-89F1-667E7AA2DB9B}" srcOrd="6" destOrd="0" presId="urn:microsoft.com/office/officeart/2005/8/layout/vList2"/>
    <dgm:cxn modelId="{31D3BC8A-BB7A-2449-AE97-BECC4EFF7578}" type="presParOf" srcId="{D8E74CB9-3B80-8948-8CB5-6C8AAA332B2D}" destId="{DC728099-4F2F-1045-AD82-14B203A31C16}" srcOrd="7" destOrd="0" presId="urn:microsoft.com/office/officeart/2005/8/layout/vList2"/>
    <dgm:cxn modelId="{D6F2AB29-5F7E-5842-B7CA-AA5C16A10110}" type="presParOf" srcId="{D8E74CB9-3B80-8948-8CB5-6C8AAA332B2D}" destId="{2AFD4A39-67DB-C14B-8000-9A3710623DB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685E7E8-3762-2546-BD02-5B16794138B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CEFB9366-9E25-8A49-9B8A-AD38AA1DA377}">
      <dgm:prSet/>
      <dgm:spPr/>
      <dgm:t>
        <a:bodyPr/>
        <a:lstStyle/>
        <a:p>
          <a:r>
            <a:rPr lang="es-ES_tradnl"/>
            <a:t>Elevado nivel de ética</a:t>
          </a:r>
          <a:endParaRPr lang="es-CO"/>
        </a:p>
      </dgm:t>
    </dgm:pt>
    <dgm:pt modelId="{6D24A413-479E-EA4B-8636-876FF16189D6}" type="parTrans" cxnId="{8F35DAF6-08F0-5849-8637-5D8102507B53}">
      <dgm:prSet/>
      <dgm:spPr/>
      <dgm:t>
        <a:bodyPr/>
        <a:lstStyle/>
        <a:p>
          <a:endParaRPr lang="es-ES"/>
        </a:p>
      </dgm:t>
    </dgm:pt>
    <dgm:pt modelId="{8E8B9B2A-9187-F649-BDE2-511F4909FF9B}" type="sibTrans" cxnId="{8F35DAF6-08F0-5849-8637-5D8102507B53}">
      <dgm:prSet/>
      <dgm:spPr/>
      <dgm:t>
        <a:bodyPr/>
        <a:lstStyle/>
        <a:p>
          <a:endParaRPr lang="es-ES"/>
        </a:p>
      </dgm:t>
    </dgm:pt>
    <dgm:pt modelId="{06E96031-69B6-314D-9A44-5FE650019C6F}">
      <dgm:prSet/>
      <dgm:spPr/>
      <dgm:t>
        <a:bodyPr/>
        <a:lstStyle/>
        <a:p>
          <a:r>
            <a:rPr lang="es-ES_tradnl"/>
            <a:t>Honradez, rectitud y alto sentido de la justicia</a:t>
          </a:r>
          <a:endParaRPr lang="es-CO"/>
        </a:p>
      </dgm:t>
    </dgm:pt>
    <dgm:pt modelId="{47BA6AD0-32CA-F44A-9853-DE8E7C6763A5}" type="parTrans" cxnId="{7E0D082D-36BD-314B-8E4C-286AB378CD7C}">
      <dgm:prSet/>
      <dgm:spPr/>
      <dgm:t>
        <a:bodyPr/>
        <a:lstStyle/>
        <a:p>
          <a:endParaRPr lang="es-ES"/>
        </a:p>
      </dgm:t>
    </dgm:pt>
    <dgm:pt modelId="{6E762C65-434C-6D45-B7EC-C0CA3F23B79D}" type="sibTrans" cxnId="{7E0D082D-36BD-314B-8E4C-286AB378CD7C}">
      <dgm:prSet/>
      <dgm:spPr/>
      <dgm:t>
        <a:bodyPr/>
        <a:lstStyle/>
        <a:p>
          <a:endParaRPr lang="es-ES"/>
        </a:p>
      </dgm:t>
    </dgm:pt>
    <dgm:pt modelId="{13620CE0-92CF-6844-A460-C66712201932}">
      <dgm:prSet/>
      <dgm:spPr/>
      <dgm:t>
        <a:bodyPr/>
        <a:lstStyle/>
        <a:p>
          <a:r>
            <a:rPr lang="es-ES_tradnl"/>
            <a:t>Autónomo, independiente y con iniciativa</a:t>
          </a:r>
          <a:endParaRPr lang="es-CO"/>
        </a:p>
      </dgm:t>
    </dgm:pt>
    <dgm:pt modelId="{BC5A3583-52E3-0242-B8BA-978AB352AAD5}" type="parTrans" cxnId="{835136A1-E637-2F4D-B200-8D814645D28F}">
      <dgm:prSet/>
      <dgm:spPr/>
      <dgm:t>
        <a:bodyPr/>
        <a:lstStyle/>
        <a:p>
          <a:endParaRPr lang="es-ES"/>
        </a:p>
      </dgm:t>
    </dgm:pt>
    <dgm:pt modelId="{2ED306E1-2AB2-3D48-8A1A-E2204843A379}" type="sibTrans" cxnId="{835136A1-E637-2F4D-B200-8D814645D28F}">
      <dgm:prSet/>
      <dgm:spPr/>
      <dgm:t>
        <a:bodyPr/>
        <a:lstStyle/>
        <a:p>
          <a:endParaRPr lang="es-ES"/>
        </a:p>
      </dgm:t>
    </dgm:pt>
    <dgm:pt modelId="{1DE4C011-A079-2C4E-8BDC-CAA2C5DCDD7B}">
      <dgm:prSet/>
      <dgm:spPr/>
      <dgm:t>
        <a:bodyPr/>
        <a:lstStyle/>
        <a:p>
          <a:r>
            <a:rPr lang="es-ES_tradnl"/>
            <a:t>Alta capacitación profesional</a:t>
          </a:r>
          <a:endParaRPr lang="es-CO"/>
        </a:p>
      </dgm:t>
    </dgm:pt>
    <dgm:pt modelId="{E22446FD-7E36-F540-AF1A-5143AB713335}" type="parTrans" cxnId="{38C74ACC-C55A-B74E-B71D-D4A927414ADF}">
      <dgm:prSet/>
      <dgm:spPr/>
      <dgm:t>
        <a:bodyPr/>
        <a:lstStyle/>
        <a:p>
          <a:endParaRPr lang="es-ES"/>
        </a:p>
      </dgm:t>
    </dgm:pt>
    <dgm:pt modelId="{08C181BF-C29F-5646-8FB2-4E25C9A8F945}" type="sibTrans" cxnId="{38C74ACC-C55A-B74E-B71D-D4A927414ADF}">
      <dgm:prSet/>
      <dgm:spPr/>
      <dgm:t>
        <a:bodyPr/>
        <a:lstStyle/>
        <a:p>
          <a:endParaRPr lang="es-ES"/>
        </a:p>
      </dgm:t>
    </dgm:pt>
    <dgm:pt modelId="{1E276D35-88EC-BA4C-BB30-9696193B780A}">
      <dgm:prSet/>
      <dgm:spPr/>
      <dgm:t>
        <a:bodyPr/>
        <a:lstStyle/>
        <a:p>
          <a:r>
            <a:rPr lang="es-ES_tradnl"/>
            <a:t>Popular entre sus compañeros</a:t>
          </a:r>
          <a:endParaRPr lang="es-CO"/>
        </a:p>
      </dgm:t>
    </dgm:pt>
    <dgm:pt modelId="{ED6C4B90-19C1-B341-8172-F32DDA8171ED}" type="parTrans" cxnId="{B4155997-97DA-0C4C-AB58-50F94694300B}">
      <dgm:prSet/>
      <dgm:spPr/>
      <dgm:t>
        <a:bodyPr/>
        <a:lstStyle/>
        <a:p>
          <a:endParaRPr lang="es-ES"/>
        </a:p>
      </dgm:t>
    </dgm:pt>
    <dgm:pt modelId="{26315C43-09B0-824E-A78B-C093765A2DF4}" type="sibTrans" cxnId="{B4155997-97DA-0C4C-AB58-50F94694300B}">
      <dgm:prSet/>
      <dgm:spPr/>
      <dgm:t>
        <a:bodyPr/>
        <a:lstStyle/>
        <a:p>
          <a:endParaRPr lang="es-ES"/>
        </a:p>
      </dgm:t>
    </dgm:pt>
    <dgm:pt modelId="{2F20B6F1-9FE0-7B41-805E-B32DE14DBB85}">
      <dgm:prSet/>
      <dgm:spPr/>
      <dgm:t>
        <a:bodyPr/>
        <a:lstStyle/>
        <a:p>
          <a:r>
            <a:rPr lang="es-ES_tradnl"/>
            <a:t>Alto sentido cooperativo para el trabajo en equipo</a:t>
          </a:r>
          <a:endParaRPr lang="es-CO"/>
        </a:p>
      </dgm:t>
    </dgm:pt>
    <dgm:pt modelId="{FE6D1FC7-F909-004C-A16D-7A3203162BFF}" type="parTrans" cxnId="{FBDA7C70-F598-DD4E-A45A-BDBA691DB451}">
      <dgm:prSet/>
      <dgm:spPr/>
      <dgm:t>
        <a:bodyPr/>
        <a:lstStyle/>
        <a:p>
          <a:endParaRPr lang="es-ES"/>
        </a:p>
      </dgm:t>
    </dgm:pt>
    <dgm:pt modelId="{CB909BB7-D815-FE4F-A99E-5925E1A70DCF}" type="sibTrans" cxnId="{FBDA7C70-F598-DD4E-A45A-BDBA691DB451}">
      <dgm:prSet/>
      <dgm:spPr/>
      <dgm:t>
        <a:bodyPr/>
        <a:lstStyle/>
        <a:p>
          <a:endParaRPr lang="es-ES"/>
        </a:p>
      </dgm:t>
    </dgm:pt>
    <dgm:pt modelId="{ACB17D84-6F9F-6646-B40A-E6978B874C08}">
      <dgm:prSet/>
      <dgm:spPr/>
      <dgm:t>
        <a:bodyPr/>
        <a:lstStyle/>
        <a:p>
          <a:r>
            <a:rPr lang="es-ES_tradnl"/>
            <a:t>Persona sensible y de personalidad estable</a:t>
          </a:r>
          <a:endParaRPr lang="es-CO"/>
        </a:p>
      </dgm:t>
    </dgm:pt>
    <dgm:pt modelId="{BBDE1769-94A7-5240-9EA5-FD40B68F4674}" type="parTrans" cxnId="{7A6B2F89-ABDC-3548-A989-361F14788B27}">
      <dgm:prSet/>
      <dgm:spPr/>
      <dgm:t>
        <a:bodyPr/>
        <a:lstStyle/>
        <a:p>
          <a:endParaRPr lang="es-ES"/>
        </a:p>
      </dgm:t>
    </dgm:pt>
    <dgm:pt modelId="{76ACB50E-EF5B-9847-95A0-4547C3032E2E}" type="sibTrans" cxnId="{7A6B2F89-ABDC-3548-A989-361F14788B27}">
      <dgm:prSet/>
      <dgm:spPr/>
      <dgm:t>
        <a:bodyPr/>
        <a:lstStyle/>
        <a:p>
          <a:endParaRPr lang="es-ES"/>
        </a:p>
      </dgm:t>
    </dgm:pt>
    <dgm:pt modelId="{C4498944-B564-F645-9DA1-0E2C093CC1C3}" type="pres">
      <dgm:prSet presAssocID="{5685E7E8-3762-2546-BD02-5B16794138B7}" presName="linear" presStyleCnt="0">
        <dgm:presLayoutVars>
          <dgm:animLvl val="lvl"/>
          <dgm:resizeHandles val="exact"/>
        </dgm:presLayoutVars>
      </dgm:prSet>
      <dgm:spPr/>
    </dgm:pt>
    <dgm:pt modelId="{FEF41E3C-C4DC-984F-9DB6-E8A7855AC038}" type="pres">
      <dgm:prSet presAssocID="{CEFB9366-9E25-8A49-9B8A-AD38AA1DA377}" presName="parentText" presStyleLbl="node1" presStyleIdx="0" presStyleCnt="7">
        <dgm:presLayoutVars>
          <dgm:chMax val="0"/>
          <dgm:bulletEnabled val="1"/>
        </dgm:presLayoutVars>
      </dgm:prSet>
      <dgm:spPr/>
    </dgm:pt>
    <dgm:pt modelId="{74271CC9-9D1A-6145-9FED-2C55FFC0CC05}" type="pres">
      <dgm:prSet presAssocID="{8E8B9B2A-9187-F649-BDE2-511F4909FF9B}" presName="spacer" presStyleCnt="0"/>
      <dgm:spPr/>
    </dgm:pt>
    <dgm:pt modelId="{8DBE23A2-C706-6F4B-AC78-DB0337FB9F7D}" type="pres">
      <dgm:prSet presAssocID="{06E96031-69B6-314D-9A44-5FE650019C6F}" presName="parentText" presStyleLbl="node1" presStyleIdx="1" presStyleCnt="7">
        <dgm:presLayoutVars>
          <dgm:chMax val="0"/>
          <dgm:bulletEnabled val="1"/>
        </dgm:presLayoutVars>
      </dgm:prSet>
      <dgm:spPr/>
    </dgm:pt>
    <dgm:pt modelId="{17FE681A-104C-C044-8F1E-8DA26C7ADBE9}" type="pres">
      <dgm:prSet presAssocID="{6E762C65-434C-6D45-B7EC-C0CA3F23B79D}" presName="spacer" presStyleCnt="0"/>
      <dgm:spPr/>
    </dgm:pt>
    <dgm:pt modelId="{D22AA0BE-5DB2-334D-98DE-DDE4A5504421}" type="pres">
      <dgm:prSet presAssocID="{13620CE0-92CF-6844-A460-C66712201932}" presName="parentText" presStyleLbl="node1" presStyleIdx="2" presStyleCnt="7">
        <dgm:presLayoutVars>
          <dgm:chMax val="0"/>
          <dgm:bulletEnabled val="1"/>
        </dgm:presLayoutVars>
      </dgm:prSet>
      <dgm:spPr/>
    </dgm:pt>
    <dgm:pt modelId="{AF347F10-F18A-FC42-86A9-53F234F40686}" type="pres">
      <dgm:prSet presAssocID="{2ED306E1-2AB2-3D48-8A1A-E2204843A379}" presName="spacer" presStyleCnt="0"/>
      <dgm:spPr/>
    </dgm:pt>
    <dgm:pt modelId="{8F932F81-666B-5540-8F42-E3B0BB9F3032}" type="pres">
      <dgm:prSet presAssocID="{1DE4C011-A079-2C4E-8BDC-CAA2C5DCDD7B}" presName="parentText" presStyleLbl="node1" presStyleIdx="3" presStyleCnt="7">
        <dgm:presLayoutVars>
          <dgm:chMax val="0"/>
          <dgm:bulletEnabled val="1"/>
        </dgm:presLayoutVars>
      </dgm:prSet>
      <dgm:spPr/>
    </dgm:pt>
    <dgm:pt modelId="{69A96CDD-A053-4147-80F5-5C61A4501A23}" type="pres">
      <dgm:prSet presAssocID="{08C181BF-C29F-5646-8FB2-4E25C9A8F945}" presName="spacer" presStyleCnt="0"/>
      <dgm:spPr/>
    </dgm:pt>
    <dgm:pt modelId="{9037EF22-9DA2-6C4F-B03B-508D16762D3C}" type="pres">
      <dgm:prSet presAssocID="{1E276D35-88EC-BA4C-BB30-9696193B780A}" presName="parentText" presStyleLbl="node1" presStyleIdx="4" presStyleCnt="7">
        <dgm:presLayoutVars>
          <dgm:chMax val="0"/>
          <dgm:bulletEnabled val="1"/>
        </dgm:presLayoutVars>
      </dgm:prSet>
      <dgm:spPr/>
    </dgm:pt>
    <dgm:pt modelId="{80524F3F-C9C7-6B47-B6A7-88DDADC9BCDF}" type="pres">
      <dgm:prSet presAssocID="{26315C43-09B0-824E-A78B-C093765A2DF4}" presName="spacer" presStyleCnt="0"/>
      <dgm:spPr/>
    </dgm:pt>
    <dgm:pt modelId="{86CB15BB-E0C3-5F4B-8825-6DB07E8993E5}" type="pres">
      <dgm:prSet presAssocID="{2F20B6F1-9FE0-7B41-805E-B32DE14DBB85}" presName="parentText" presStyleLbl="node1" presStyleIdx="5" presStyleCnt="7">
        <dgm:presLayoutVars>
          <dgm:chMax val="0"/>
          <dgm:bulletEnabled val="1"/>
        </dgm:presLayoutVars>
      </dgm:prSet>
      <dgm:spPr/>
    </dgm:pt>
    <dgm:pt modelId="{CBE0ADFF-2E2C-744A-ACE7-8E78B6D1E1C1}" type="pres">
      <dgm:prSet presAssocID="{CB909BB7-D815-FE4F-A99E-5925E1A70DCF}" presName="spacer" presStyleCnt="0"/>
      <dgm:spPr/>
    </dgm:pt>
    <dgm:pt modelId="{8E1D3DF9-09C9-B946-AC19-8ED8F1F4CEA6}" type="pres">
      <dgm:prSet presAssocID="{ACB17D84-6F9F-6646-B40A-E6978B874C08}" presName="parentText" presStyleLbl="node1" presStyleIdx="6" presStyleCnt="7">
        <dgm:presLayoutVars>
          <dgm:chMax val="0"/>
          <dgm:bulletEnabled val="1"/>
        </dgm:presLayoutVars>
      </dgm:prSet>
      <dgm:spPr/>
    </dgm:pt>
  </dgm:ptLst>
  <dgm:cxnLst>
    <dgm:cxn modelId="{23F1310D-5095-E142-A7D5-364B2C55F3C6}" type="presOf" srcId="{13620CE0-92CF-6844-A460-C66712201932}" destId="{D22AA0BE-5DB2-334D-98DE-DDE4A5504421}" srcOrd="0" destOrd="0" presId="urn:microsoft.com/office/officeart/2005/8/layout/vList2"/>
    <dgm:cxn modelId="{7E0D082D-36BD-314B-8E4C-286AB378CD7C}" srcId="{5685E7E8-3762-2546-BD02-5B16794138B7}" destId="{06E96031-69B6-314D-9A44-5FE650019C6F}" srcOrd="1" destOrd="0" parTransId="{47BA6AD0-32CA-F44A-9853-DE8E7C6763A5}" sibTransId="{6E762C65-434C-6D45-B7EC-C0CA3F23B79D}"/>
    <dgm:cxn modelId="{48F60A3A-2E2F-2D45-9597-473023D99DAE}" type="presOf" srcId="{1DE4C011-A079-2C4E-8BDC-CAA2C5DCDD7B}" destId="{8F932F81-666B-5540-8F42-E3B0BB9F3032}" srcOrd="0" destOrd="0" presId="urn:microsoft.com/office/officeart/2005/8/layout/vList2"/>
    <dgm:cxn modelId="{73108240-B833-0D46-8BDF-768E673F72D8}" type="presOf" srcId="{5685E7E8-3762-2546-BD02-5B16794138B7}" destId="{C4498944-B564-F645-9DA1-0E2C093CC1C3}" srcOrd="0" destOrd="0" presId="urn:microsoft.com/office/officeart/2005/8/layout/vList2"/>
    <dgm:cxn modelId="{A0DE334D-C267-FF43-819B-DD801CFE1ADD}" type="presOf" srcId="{CEFB9366-9E25-8A49-9B8A-AD38AA1DA377}" destId="{FEF41E3C-C4DC-984F-9DB6-E8A7855AC038}" srcOrd="0" destOrd="0" presId="urn:microsoft.com/office/officeart/2005/8/layout/vList2"/>
    <dgm:cxn modelId="{FBDA7C70-F598-DD4E-A45A-BDBA691DB451}" srcId="{5685E7E8-3762-2546-BD02-5B16794138B7}" destId="{2F20B6F1-9FE0-7B41-805E-B32DE14DBB85}" srcOrd="5" destOrd="0" parTransId="{FE6D1FC7-F909-004C-A16D-7A3203162BFF}" sibTransId="{CB909BB7-D815-FE4F-A99E-5925E1A70DCF}"/>
    <dgm:cxn modelId="{E95ED07D-9ED2-FC43-A044-F525775C5C48}" type="presOf" srcId="{2F20B6F1-9FE0-7B41-805E-B32DE14DBB85}" destId="{86CB15BB-E0C3-5F4B-8825-6DB07E8993E5}" srcOrd="0" destOrd="0" presId="urn:microsoft.com/office/officeart/2005/8/layout/vList2"/>
    <dgm:cxn modelId="{7A6B2F89-ABDC-3548-A989-361F14788B27}" srcId="{5685E7E8-3762-2546-BD02-5B16794138B7}" destId="{ACB17D84-6F9F-6646-B40A-E6978B874C08}" srcOrd="6" destOrd="0" parTransId="{BBDE1769-94A7-5240-9EA5-FD40B68F4674}" sibTransId="{76ACB50E-EF5B-9847-95A0-4547C3032E2E}"/>
    <dgm:cxn modelId="{2723028A-22A8-DA43-8403-57D3E68A206C}" type="presOf" srcId="{ACB17D84-6F9F-6646-B40A-E6978B874C08}" destId="{8E1D3DF9-09C9-B946-AC19-8ED8F1F4CEA6}" srcOrd="0" destOrd="0" presId="urn:microsoft.com/office/officeart/2005/8/layout/vList2"/>
    <dgm:cxn modelId="{B4155997-97DA-0C4C-AB58-50F94694300B}" srcId="{5685E7E8-3762-2546-BD02-5B16794138B7}" destId="{1E276D35-88EC-BA4C-BB30-9696193B780A}" srcOrd="4" destOrd="0" parTransId="{ED6C4B90-19C1-B341-8172-F32DDA8171ED}" sibTransId="{26315C43-09B0-824E-A78B-C093765A2DF4}"/>
    <dgm:cxn modelId="{835136A1-E637-2F4D-B200-8D814645D28F}" srcId="{5685E7E8-3762-2546-BD02-5B16794138B7}" destId="{13620CE0-92CF-6844-A460-C66712201932}" srcOrd="2" destOrd="0" parTransId="{BC5A3583-52E3-0242-B8BA-978AB352AAD5}" sibTransId="{2ED306E1-2AB2-3D48-8A1A-E2204843A379}"/>
    <dgm:cxn modelId="{6D6DF0A2-4CBB-8B40-80CB-8901F1752441}" type="presOf" srcId="{1E276D35-88EC-BA4C-BB30-9696193B780A}" destId="{9037EF22-9DA2-6C4F-B03B-508D16762D3C}" srcOrd="0" destOrd="0" presId="urn:microsoft.com/office/officeart/2005/8/layout/vList2"/>
    <dgm:cxn modelId="{38C74ACC-C55A-B74E-B71D-D4A927414ADF}" srcId="{5685E7E8-3762-2546-BD02-5B16794138B7}" destId="{1DE4C011-A079-2C4E-8BDC-CAA2C5DCDD7B}" srcOrd="3" destOrd="0" parTransId="{E22446FD-7E36-F540-AF1A-5143AB713335}" sibTransId="{08C181BF-C29F-5646-8FB2-4E25C9A8F945}"/>
    <dgm:cxn modelId="{788BACD2-1685-2349-919E-32D0AC7D8D0D}" type="presOf" srcId="{06E96031-69B6-314D-9A44-5FE650019C6F}" destId="{8DBE23A2-C706-6F4B-AC78-DB0337FB9F7D}" srcOrd="0" destOrd="0" presId="urn:microsoft.com/office/officeart/2005/8/layout/vList2"/>
    <dgm:cxn modelId="{8F35DAF6-08F0-5849-8637-5D8102507B53}" srcId="{5685E7E8-3762-2546-BD02-5B16794138B7}" destId="{CEFB9366-9E25-8A49-9B8A-AD38AA1DA377}" srcOrd="0" destOrd="0" parTransId="{6D24A413-479E-EA4B-8636-876FF16189D6}" sibTransId="{8E8B9B2A-9187-F649-BDE2-511F4909FF9B}"/>
    <dgm:cxn modelId="{3F776338-5C18-8A41-AD86-6A4E6BEE3FF9}" type="presParOf" srcId="{C4498944-B564-F645-9DA1-0E2C093CC1C3}" destId="{FEF41E3C-C4DC-984F-9DB6-E8A7855AC038}" srcOrd="0" destOrd="0" presId="urn:microsoft.com/office/officeart/2005/8/layout/vList2"/>
    <dgm:cxn modelId="{C34E87BB-67FC-394A-B716-0CF79EFDD9B3}" type="presParOf" srcId="{C4498944-B564-F645-9DA1-0E2C093CC1C3}" destId="{74271CC9-9D1A-6145-9FED-2C55FFC0CC05}" srcOrd="1" destOrd="0" presId="urn:microsoft.com/office/officeart/2005/8/layout/vList2"/>
    <dgm:cxn modelId="{CEC77411-1691-9043-977F-878C49B012A3}" type="presParOf" srcId="{C4498944-B564-F645-9DA1-0E2C093CC1C3}" destId="{8DBE23A2-C706-6F4B-AC78-DB0337FB9F7D}" srcOrd="2" destOrd="0" presId="urn:microsoft.com/office/officeart/2005/8/layout/vList2"/>
    <dgm:cxn modelId="{0EB65F0D-8090-EE4C-8A13-B4461F330B06}" type="presParOf" srcId="{C4498944-B564-F645-9DA1-0E2C093CC1C3}" destId="{17FE681A-104C-C044-8F1E-8DA26C7ADBE9}" srcOrd="3" destOrd="0" presId="urn:microsoft.com/office/officeart/2005/8/layout/vList2"/>
    <dgm:cxn modelId="{3D8835FA-CFCF-4D44-BBDE-7A49D7519697}" type="presParOf" srcId="{C4498944-B564-F645-9DA1-0E2C093CC1C3}" destId="{D22AA0BE-5DB2-334D-98DE-DDE4A5504421}" srcOrd="4" destOrd="0" presId="urn:microsoft.com/office/officeart/2005/8/layout/vList2"/>
    <dgm:cxn modelId="{178CF9B1-075F-DE4F-A347-258A3EFB25E7}" type="presParOf" srcId="{C4498944-B564-F645-9DA1-0E2C093CC1C3}" destId="{AF347F10-F18A-FC42-86A9-53F234F40686}" srcOrd="5" destOrd="0" presId="urn:microsoft.com/office/officeart/2005/8/layout/vList2"/>
    <dgm:cxn modelId="{4DC77B9E-91C2-8846-ABAE-4852D4716C85}" type="presParOf" srcId="{C4498944-B564-F645-9DA1-0E2C093CC1C3}" destId="{8F932F81-666B-5540-8F42-E3B0BB9F3032}" srcOrd="6" destOrd="0" presId="urn:microsoft.com/office/officeart/2005/8/layout/vList2"/>
    <dgm:cxn modelId="{B5529E3B-0431-3F4F-B45E-6114F38E3A58}" type="presParOf" srcId="{C4498944-B564-F645-9DA1-0E2C093CC1C3}" destId="{69A96CDD-A053-4147-80F5-5C61A4501A23}" srcOrd="7" destOrd="0" presId="urn:microsoft.com/office/officeart/2005/8/layout/vList2"/>
    <dgm:cxn modelId="{36D0AE54-12BD-5C4D-8DCB-79059625F070}" type="presParOf" srcId="{C4498944-B564-F645-9DA1-0E2C093CC1C3}" destId="{9037EF22-9DA2-6C4F-B03B-508D16762D3C}" srcOrd="8" destOrd="0" presId="urn:microsoft.com/office/officeart/2005/8/layout/vList2"/>
    <dgm:cxn modelId="{D1A9DBC6-EDA0-FD4A-BBBE-AC021BC39148}" type="presParOf" srcId="{C4498944-B564-F645-9DA1-0E2C093CC1C3}" destId="{80524F3F-C9C7-6B47-B6A7-88DDADC9BCDF}" srcOrd="9" destOrd="0" presId="urn:microsoft.com/office/officeart/2005/8/layout/vList2"/>
    <dgm:cxn modelId="{6CD3B1FC-558C-DD41-82DC-8917232271C4}" type="presParOf" srcId="{C4498944-B564-F645-9DA1-0E2C093CC1C3}" destId="{86CB15BB-E0C3-5F4B-8825-6DB07E8993E5}" srcOrd="10" destOrd="0" presId="urn:microsoft.com/office/officeart/2005/8/layout/vList2"/>
    <dgm:cxn modelId="{711439AC-7551-CE45-8D33-8B63738DDDED}" type="presParOf" srcId="{C4498944-B564-F645-9DA1-0E2C093CC1C3}" destId="{CBE0ADFF-2E2C-744A-ACE7-8E78B6D1E1C1}" srcOrd="11" destOrd="0" presId="urn:microsoft.com/office/officeart/2005/8/layout/vList2"/>
    <dgm:cxn modelId="{35379D51-5040-5B4E-9B61-86A019755FCB}" type="presParOf" srcId="{C4498944-B564-F645-9DA1-0E2C093CC1C3}" destId="{8E1D3DF9-09C9-B946-AC19-8ED8F1F4CEA6}"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CE8A737-319F-EE40-96D9-4D6780AC240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A62ABFD-EC67-CB4C-A385-A457BAAEFF5B}">
      <dgm:prSet custT="1"/>
      <dgm:spPr/>
      <dgm:t>
        <a:bodyPr/>
        <a:lstStyle/>
        <a:p>
          <a:r>
            <a:rPr lang="es-ES_tradnl" sz="2000"/>
            <a:t>Personalidad con alteración del sentido de la norma moral</a:t>
          </a:r>
          <a:endParaRPr lang="es-CO" sz="2000"/>
        </a:p>
      </dgm:t>
    </dgm:pt>
    <dgm:pt modelId="{5206362A-DB29-BF47-8F1C-3708E5A0475F}" type="parTrans" cxnId="{FE1B7F5A-AC6D-3242-AB91-9BEAA4DFC6A2}">
      <dgm:prSet/>
      <dgm:spPr/>
      <dgm:t>
        <a:bodyPr/>
        <a:lstStyle/>
        <a:p>
          <a:endParaRPr lang="es-ES" sz="2400"/>
        </a:p>
      </dgm:t>
    </dgm:pt>
    <dgm:pt modelId="{348C557A-B05C-8A48-B190-52B5DE33130B}" type="sibTrans" cxnId="{FE1B7F5A-AC6D-3242-AB91-9BEAA4DFC6A2}">
      <dgm:prSet/>
      <dgm:spPr/>
      <dgm:t>
        <a:bodyPr/>
        <a:lstStyle/>
        <a:p>
          <a:endParaRPr lang="es-ES" sz="2400"/>
        </a:p>
      </dgm:t>
    </dgm:pt>
    <dgm:pt modelId="{65E03939-F5C6-E045-9335-1D9BAB1D6A9E}">
      <dgm:prSet custT="1"/>
      <dgm:spPr/>
      <dgm:t>
        <a:bodyPr/>
        <a:lstStyle/>
        <a:p>
          <a:r>
            <a:rPr lang="es-ES_tradnl" sz="2000"/>
            <a:t>Ausencia del sentimiento de culpa</a:t>
          </a:r>
          <a:endParaRPr lang="es-CO" sz="2000"/>
        </a:p>
      </dgm:t>
    </dgm:pt>
    <dgm:pt modelId="{6AE1D135-D6F3-0C4B-BB37-09FF54858F92}" type="parTrans" cxnId="{D266C15A-71E2-844A-902D-1B84FDC5B4D1}">
      <dgm:prSet/>
      <dgm:spPr/>
      <dgm:t>
        <a:bodyPr/>
        <a:lstStyle/>
        <a:p>
          <a:endParaRPr lang="es-ES" sz="2400"/>
        </a:p>
      </dgm:t>
    </dgm:pt>
    <dgm:pt modelId="{AEC8F68B-9741-294F-955C-50B9245C54AA}" type="sibTrans" cxnId="{D266C15A-71E2-844A-902D-1B84FDC5B4D1}">
      <dgm:prSet/>
      <dgm:spPr/>
      <dgm:t>
        <a:bodyPr/>
        <a:lstStyle/>
        <a:p>
          <a:endParaRPr lang="es-ES" sz="2400"/>
        </a:p>
      </dgm:t>
    </dgm:pt>
    <dgm:pt modelId="{FFE9606E-0440-A342-BE56-DB146F72B2A9}">
      <dgm:prSet custT="1"/>
      <dgm:spPr/>
      <dgm:t>
        <a:bodyPr/>
        <a:lstStyle/>
        <a:p>
          <a:r>
            <a:rPr lang="es-ES_tradnl" sz="2000"/>
            <a:t>Si se le hace frente, es cobarde</a:t>
          </a:r>
          <a:endParaRPr lang="es-CO" sz="2000"/>
        </a:p>
      </dgm:t>
    </dgm:pt>
    <dgm:pt modelId="{4A309A16-94F1-174E-A675-5E71DEC187F5}" type="parTrans" cxnId="{CD741046-CC55-B04C-8BEE-F915E1063947}">
      <dgm:prSet/>
      <dgm:spPr/>
      <dgm:t>
        <a:bodyPr/>
        <a:lstStyle/>
        <a:p>
          <a:endParaRPr lang="es-ES" sz="2400"/>
        </a:p>
      </dgm:t>
    </dgm:pt>
    <dgm:pt modelId="{5220A6F7-8B78-2947-8CAB-091B29955CFF}" type="sibTrans" cxnId="{CD741046-CC55-B04C-8BEE-F915E1063947}">
      <dgm:prSet/>
      <dgm:spPr/>
      <dgm:t>
        <a:bodyPr/>
        <a:lstStyle/>
        <a:p>
          <a:endParaRPr lang="es-ES" sz="2400"/>
        </a:p>
      </dgm:t>
    </dgm:pt>
    <dgm:pt modelId="{8DCBAD66-F47D-5243-A0E9-1B1D149F80CD}">
      <dgm:prSet custT="1"/>
      <dgm:spPr/>
      <dgm:t>
        <a:bodyPr/>
        <a:lstStyle/>
        <a:p>
          <a:r>
            <a:rPr lang="es-ES_tradnl" sz="2000"/>
            <a:t>Mentiroso compulsivo, con gran capacidad de improvisación</a:t>
          </a:r>
          <a:endParaRPr lang="es-CO" sz="2000"/>
        </a:p>
      </dgm:t>
    </dgm:pt>
    <dgm:pt modelId="{D8C81367-DC8C-4740-B595-5159E0DC106B}" type="parTrans" cxnId="{B2BECDF0-5E19-7644-9B7B-2AE48B8E0A33}">
      <dgm:prSet/>
      <dgm:spPr/>
      <dgm:t>
        <a:bodyPr/>
        <a:lstStyle/>
        <a:p>
          <a:endParaRPr lang="es-ES" sz="2400"/>
        </a:p>
      </dgm:t>
    </dgm:pt>
    <dgm:pt modelId="{4975322F-8C24-B941-B072-8870B198889E}" type="sibTrans" cxnId="{B2BECDF0-5E19-7644-9B7B-2AE48B8E0A33}">
      <dgm:prSet/>
      <dgm:spPr/>
      <dgm:t>
        <a:bodyPr/>
        <a:lstStyle/>
        <a:p>
          <a:endParaRPr lang="es-ES" sz="2400"/>
        </a:p>
      </dgm:t>
    </dgm:pt>
    <dgm:pt modelId="{2F4BF057-80ED-F340-BE35-6FB070097BAE}">
      <dgm:prSet custT="1"/>
      <dgm:spPr/>
      <dgm:t>
        <a:bodyPr/>
        <a:lstStyle/>
        <a:p>
          <a:r>
            <a:rPr lang="es-ES_tradnl" sz="2000"/>
            <a:t>Profesional mediocre, con complejo de inferioridad</a:t>
          </a:r>
          <a:endParaRPr lang="es-CO" sz="2000"/>
        </a:p>
      </dgm:t>
    </dgm:pt>
    <dgm:pt modelId="{B24B085F-2C6E-FE47-B3C1-4BED62B75DC9}" type="parTrans" cxnId="{140EA8A1-26E6-8645-B7E8-0F63B8554127}">
      <dgm:prSet/>
      <dgm:spPr/>
      <dgm:t>
        <a:bodyPr/>
        <a:lstStyle/>
        <a:p>
          <a:endParaRPr lang="es-ES" sz="2400"/>
        </a:p>
      </dgm:t>
    </dgm:pt>
    <dgm:pt modelId="{12A7C3DF-D787-D041-BC7D-F95E4BB8C506}" type="sibTrans" cxnId="{140EA8A1-26E6-8645-B7E8-0F63B8554127}">
      <dgm:prSet/>
      <dgm:spPr/>
      <dgm:t>
        <a:bodyPr/>
        <a:lstStyle/>
        <a:p>
          <a:endParaRPr lang="es-ES" sz="2400"/>
        </a:p>
      </dgm:t>
    </dgm:pt>
    <dgm:pt modelId="{5EAB432A-6D60-0244-9692-D3D03B254F5D}">
      <dgm:prSet custT="1"/>
      <dgm:spPr/>
      <dgm:t>
        <a:bodyPr/>
        <a:lstStyle/>
        <a:p>
          <a:r>
            <a:rPr lang="es-ES_tradnl" sz="2000" dirty="0"/>
            <a:t>Necesita del secreto, la vergüenza de la victima y los testigos mudos, ciegos y sordos</a:t>
          </a:r>
          <a:endParaRPr lang="es-CO" sz="2000" dirty="0"/>
        </a:p>
      </dgm:t>
    </dgm:pt>
    <dgm:pt modelId="{B6641B4E-CE89-6946-B7B3-4764E4D7CE23}" type="parTrans" cxnId="{8A8DE89E-AC90-0645-A1D4-46C5119E36C4}">
      <dgm:prSet/>
      <dgm:spPr/>
      <dgm:t>
        <a:bodyPr/>
        <a:lstStyle/>
        <a:p>
          <a:endParaRPr lang="es-ES" sz="2400"/>
        </a:p>
      </dgm:t>
    </dgm:pt>
    <dgm:pt modelId="{3BA8B0E5-3FAE-5145-82D8-37FD327F453E}" type="sibTrans" cxnId="{8A8DE89E-AC90-0645-A1D4-46C5119E36C4}">
      <dgm:prSet/>
      <dgm:spPr/>
      <dgm:t>
        <a:bodyPr/>
        <a:lstStyle/>
        <a:p>
          <a:endParaRPr lang="es-ES" sz="2400"/>
        </a:p>
      </dgm:t>
    </dgm:pt>
    <dgm:pt modelId="{2B43734E-D3FA-834F-B9A0-B2F78B3432DF}">
      <dgm:prSet custT="1"/>
      <dgm:spPr/>
      <dgm:t>
        <a:bodyPr/>
        <a:lstStyle/>
        <a:p>
          <a:r>
            <a:rPr lang="es-ES_tradnl" sz="2000"/>
            <a:t>“MEDIOCRE INOPERANTE ACTIVO”</a:t>
          </a:r>
          <a:endParaRPr lang="es-CO" sz="2000"/>
        </a:p>
      </dgm:t>
    </dgm:pt>
    <dgm:pt modelId="{81CDB208-A96F-6846-8247-844619B9B4A3}" type="parTrans" cxnId="{93D74A99-B798-B943-BFDC-CEB51E28104B}">
      <dgm:prSet/>
      <dgm:spPr/>
      <dgm:t>
        <a:bodyPr/>
        <a:lstStyle/>
        <a:p>
          <a:endParaRPr lang="es-ES" sz="2400"/>
        </a:p>
      </dgm:t>
    </dgm:pt>
    <dgm:pt modelId="{8A3E8CBC-2319-0D4F-814F-E4BECA0538EC}" type="sibTrans" cxnId="{93D74A99-B798-B943-BFDC-CEB51E28104B}">
      <dgm:prSet/>
      <dgm:spPr/>
      <dgm:t>
        <a:bodyPr/>
        <a:lstStyle/>
        <a:p>
          <a:endParaRPr lang="es-ES" sz="2400"/>
        </a:p>
      </dgm:t>
    </dgm:pt>
    <dgm:pt modelId="{BE79325F-304B-0442-B568-5C382A3B63E3}" type="pres">
      <dgm:prSet presAssocID="{2CE8A737-319F-EE40-96D9-4D6780AC2404}" presName="linear" presStyleCnt="0">
        <dgm:presLayoutVars>
          <dgm:animLvl val="lvl"/>
          <dgm:resizeHandles val="exact"/>
        </dgm:presLayoutVars>
      </dgm:prSet>
      <dgm:spPr/>
    </dgm:pt>
    <dgm:pt modelId="{0DB795C1-9056-0746-9125-32BC8B19075E}" type="pres">
      <dgm:prSet presAssocID="{2A62ABFD-EC67-CB4C-A385-A457BAAEFF5B}" presName="parentText" presStyleLbl="node1" presStyleIdx="0" presStyleCnt="7">
        <dgm:presLayoutVars>
          <dgm:chMax val="0"/>
          <dgm:bulletEnabled val="1"/>
        </dgm:presLayoutVars>
      </dgm:prSet>
      <dgm:spPr/>
    </dgm:pt>
    <dgm:pt modelId="{D91BFEFE-82F4-5340-B870-EFDF7A376C18}" type="pres">
      <dgm:prSet presAssocID="{348C557A-B05C-8A48-B190-52B5DE33130B}" presName="spacer" presStyleCnt="0"/>
      <dgm:spPr/>
    </dgm:pt>
    <dgm:pt modelId="{7D31C421-E854-F349-A562-5C22D5048DB3}" type="pres">
      <dgm:prSet presAssocID="{65E03939-F5C6-E045-9335-1D9BAB1D6A9E}" presName="parentText" presStyleLbl="node1" presStyleIdx="1" presStyleCnt="7">
        <dgm:presLayoutVars>
          <dgm:chMax val="0"/>
          <dgm:bulletEnabled val="1"/>
        </dgm:presLayoutVars>
      </dgm:prSet>
      <dgm:spPr/>
    </dgm:pt>
    <dgm:pt modelId="{E7C33750-55BC-C44F-BCC2-E129A70242D1}" type="pres">
      <dgm:prSet presAssocID="{AEC8F68B-9741-294F-955C-50B9245C54AA}" presName="spacer" presStyleCnt="0"/>
      <dgm:spPr/>
    </dgm:pt>
    <dgm:pt modelId="{AAA01698-A3FD-484F-A9D0-C28A3EEBB29B}" type="pres">
      <dgm:prSet presAssocID="{FFE9606E-0440-A342-BE56-DB146F72B2A9}" presName="parentText" presStyleLbl="node1" presStyleIdx="2" presStyleCnt="7">
        <dgm:presLayoutVars>
          <dgm:chMax val="0"/>
          <dgm:bulletEnabled val="1"/>
        </dgm:presLayoutVars>
      </dgm:prSet>
      <dgm:spPr/>
    </dgm:pt>
    <dgm:pt modelId="{2A8D382F-2850-0B41-9BE3-C83BF3E3CB35}" type="pres">
      <dgm:prSet presAssocID="{5220A6F7-8B78-2947-8CAB-091B29955CFF}" presName="spacer" presStyleCnt="0"/>
      <dgm:spPr/>
    </dgm:pt>
    <dgm:pt modelId="{CB17D025-18EB-B94F-9649-430EA17DC8B3}" type="pres">
      <dgm:prSet presAssocID="{8DCBAD66-F47D-5243-A0E9-1B1D149F80CD}" presName="parentText" presStyleLbl="node1" presStyleIdx="3" presStyleCnt="7">
        <dgm:presLayoutVars>
          <dgm:chMax val="0"/>
          <dgm:bulletEnabled val="1"/>
        </dgm:presLayoutVars>
      </dgm:prSet>
      <dgm:spPr/>
    </dgm:pt>
    <dgm:pt modelId="{B18AD564-22D1-B34C-A479-82BF851F4CDA}" type="pres">
      <dgm:prSet presAssocID="{4975322F-8C24-B941-B072-8870B198889E}" presName="spacer" presStyleCnt="0"/>
      <dgm:spPr/>
    </dgm:pt>
    <dgm:pt modelId="{CB05C3F8-BF71-7247-A744-589214207389}" type="pres">
      <dgm:prSet presAssocID="{2F4BF057-80ED-F340-BE35-6FB070097BAE}" presName="parentText" presStyleLbl="node1" presStyleIdx="4" presStyleCnt="7">
        <dgm:presLayoutVars>
          <dgm:chMax val="0"/>
          <dgm:bulletEnabled val="1"/>
        </dgm:presLayoutVars>
      </dgm:prSet>
      <dgm:spPr/>
    </dgm:pt>
    <dgm:pt modelId="{FB53F756-286E-9E40-8FD8-3592358DC03C}" type="pres">
      <dgm:prSet presAssocID="{12A7C3DF-D787-D041-BC7D-F95E4BB8C506}" presName="spacer" presStyleCnt="0"/>
      <dgm:spPr/>
    </dgm:pt>
    <dgm:pt modelId="{73DE4C14-A6D6-E349-8E3A-6DCD3DB27823}" type="pres">
      <dgm:prSet presAssocID="{5EAB432A-6D60-0244-9692-D3D03B254F5D}" presName="parentText" presStyleLbl="node1" presStyleIdx="5" presStyleCnt="7">
        <dgm:presLayoutVars>
          <dgm:chMax val="0"/>
          <dgm:bulletEnabled val="1"/>
        </dgm:presLayoutVars>
      </dgm:prSet>
      <dgm:spPr/>
    </dgm:pt>
    <dgm:pt modelId="{1CAE528B-F681-E547-892D-4A6436948A2B}" type="pres">
      <dgm:prSet presAssocID="{3BA8B0E5-3FAE-5145-82D8-37FD327F453E}" presName="spacer" presStyleCnt="0"/>
      <dgm:spPr/>
    </dgm:pt>
    <dgm:pt modelId="{76090294-7F5D-2A40-98A7-529BC52A25FB}" type="pres">
      <dgm:prSet presAssocID="{2B43734E-D3FA-834F-B9A0-B2F78B3432DF}" presName="parentText" presStyleLbl="node1" presStyleIdx="6" presStyleCnt="7">
        <dgm:presLayoutVars>
          <dgm:chMax val="0"/>
          <dgm:bulletEnabled val="1"/>
        </dgm:presLayoutVars>
      </dgm:prSet>
      <dgm:spPr/>
    </dgm:pt>
  </dgm:ptLst>
  <dgm:cxnLst>
    <dgm:cxn modelId="{86C6BE3C-CFE2-2C43-B2DB-3E6D3403D3B6}" type="presOf" srcId="{8DCBAD66-F47D-5243-A0E9-1B1D149F80CD}" destId="{CB17D025-18EB-B94F-9649-430EA17DC8B3}" srcOrd="0" destOrd="0" presId="urn:microsoft.com/office/officeart/2005/8/layout/vList2"/>
    <dgm:cxn modelId="{CD741046-CC55-B04C-8BEE-F915E1063947}" srcId="{2CE8A737-319F-EE40-96D9-4D6780AC2404}" destId="{FFE9606E-0440-A342-BE56-DB146F72B2A9}" srcOrd="2" destOrd="0" parTransId="{4A309A16-94F1-174E-A675-5E71DEC187F5}" sibTransId="{5220A6F7-8B78-2947-8CAB-091B29955CFF}"/>
    <dgm:cxn modelId="{5BA29746-9C68-9149-880B-CE6240CE007B}" type="presOf" srcId="{2CE8A737-319F-EE40-96D9-4D6780AC2404}" destId="{BE79325F-304B-0442-B568-5C382A3B63E3}" srcOrd="0" destOrd="0" presId="urn:microsoft.com/office/officeart/2005/8/layout/vList2"/>
    <dgm:cxn modelId="{D1579D50-390A-0F4F-B491-C204D44A2A77}" type="presOf" srcId="{2B43734E-D3FA-834F-B9A0-B2F78B3432DF}" destId="{76090294-7F5D-2A40-98A7-529BC52A25FB}" srcOrd="0" destOrd="0" presId="urn:microsoft.com/office/officeart/2005/8/layout/vList2"/>
    <dgm:cxn modelId="{FE1B7F5A-AC6D-3242-AB91-9BEAA4DFC6A2}" srcId="{2CE8A737-319F-EE40-96D9-4D6780AC2404}" destId="{2A62ABFD-EC67-CB4C-A385-A457BAAEFF5B}" srcOrd="0" destOrd="0" parTransId="{5206362A-DB29-BF47-8F1C-3708E5A0475F}" sibTransId="{348C557A-B05C-8A48-B190-52B5DE33130B}"/>
    <dgm:cxn modelId="{D266C15A-71E2-844A-902D-1B84FDC5B4D1}" srcId="{2CE8A737-319F-EE40-96D9-4D6780AC2404}" destId="{65E03939-F5C6-E045-9335-1D9BAB1D6A9E}" srcOrd="1" destOrd="0" parTransId="{6AE1D135-D6F3-0C4B-BB37-09FF54858F92}" sibTransId="{AEC8F68B-9741-294F-955C-50B9245C54AA}"/>
    <dgm:cxn modelId="{DC8A8C84-906F-F447-A55C-A99AE9AEBE5E}" type="presOf" srcId="{FFE9606E-0440-A342-BE56-DB146F72B2A9}" destId="{AAA01698-A3FD-484F-A9D0-C28A3EEBB29B}" srcOrd="0" destOrd="0" presId="urn:microsoft.com/office/officeart/2005/8/layout/vList2"/>
    <dgm:cxn modelId="{4D10688A-DD91-9348-ACB9-B3D27211FA65}" type="presOf" srcId="{5EAB432A-6D60-0244-9692-D3D03B254F5D}" destId="{73DE4C14-A6D6-E349-8E3A-6DCD3DB27823}" srcOrd="0" destOrd="0" presId="urn:microsoft.com/office/officeart/2005/8/layout/vList2"/>
    <dgm:cxn modelId="{93D74A99-B798-B943-BFDC-CEB51E28104B}" srcId="{2CE8A737-319F-EE40-96D9-4D6780AC2404}" destId="{2B43734E-D3FA-834F-B9A0-B2F78B3432DF}" srcOrd="6" destOrd="0" parTransId="{81CDB208-A96F-6846-8247-844619B9B4A3}" sibTransId="{8A3E8CBC-2319-0D4F-814F-E4BECA0538EC}"/>
    <dgm:cxn modelId="{8A8DE89E-AC90-0645-A1D4-46C5119E36C4}" srcId="{2CE8A737-319F-EE40-96D9-4D6780AC2404}" destId="{5EAB432A-6D60-0244-9692-D3D03B254F5D}" srcOrd="5" destOrd="0" parTransId="{B6641B4E-CE89-6946-B7B3-4764E4D7CE23}" sibTransId="{3BA8B0E5-3FAE-5145-82D8-37FD327F453E}"/>
    <dgm:cxn modelId="{140EA8A1-26E6-8645-B7E8-0F63B8554127}" srcId="{2CE8A737-319F-EE40-96D9-4D6780AC2404}" destId="{2F4BF057-80ED-F340-BE35-6FB070097BAE}" srcOrd="4" destOrd="0" parTransId="{B24B085F-2C6E-FE47-B3C1-4BED62B75DC9}" sibTransId="{12A7C3DF-D787-D041-BC7D-F95E4BB8C506}"/>
    <dgm:cxn modelId="{62360CB1-895A-9949-8C85-4FC67B7BD1D9}" type="presOf" srcId="{65E03939-F5C6-E045-9335-1D9BAB1D6A9E}" destId="{7D31C421-E854-F349-A562-5C22D5048DB3}" srcOrd="0" destOrd="0" presId="urn:microsoft.com/office/officeart/2005/8/layout/vList2"/>
    <dgm:cxn modelId="{5F9555C5-EBEE-1D40-B10D-76916BF1CF6C}" type="presOf" srcId="{2A62ABFD-EC67-CB4C-A385-A457BAAEFF5B}" destId="{0DB795C1-9056-0746-9125-32BC8B19075E}" srcOrd="0" destOrd="0" presId="urn:microsoft.com/office/officeart/2005/8/layout/vList2"/>
    <dgm:cxn modelId="{A01528CE-62EC-464F-BFAE-9866FE3D7516}" type="presOf" srcId="{2F4BF057-80ED-F340-BE35-6FB070097BAE}" destId="{CB05C3F8-BF71-7247-A744-589214207389}" srcOrd="0" destOrd="0" presId="urn:microsoft.com/office/officeart/2005/8/layout/vList2"/>
    <dgm:cxn modelId="{B2BECDF0-5E19-7644-9B7B-2AE48B8E0A33}" srcId="{2CE8A737-319F-EE40-96D9-4D6780AC2404}" destId="{8DCBAD66-F47D-5243-A0E9-1B1D149F80CD}" srcOrd="3" destOrd="0" parTransId="{D8C81367-DC8C-4740-B595-5159E0DC106B}" sibTransId="{4975322F-8C24-B941-B072-8870B198889E}"/>
    <dgm:cxn modelId="{99448524-BFDF-CF4D-8D9D-8DD7726BB12F}" type="presParOf" srcId="{BE79325F-304B-0442-B568-5C382A3B63E3}" destId="{0DB795C1-9056-0746-9125-32BC8B19075E}" srcOrd="0" destOrd="0" presId="urn:microsoft.com/office/officeart/2005/8/layout/vList2"/>
    <dgm:cxn modelId="{6A2095E7-527E-DA49-8132-A83DBB196BC2}" type="presParOf" srcId="{BE79325F-304B-0442-B568-5C382A3B63E3}" destId="{D91BFEFE-82F4-5340-B870-EFDF7A376C18}" srcOrd="1" destOrd="0" presId="urn:microsoft.com/office/officeart/2005/8/layout/vList2"/>
    <dgm:cxn modelId="{95A0E507-FD4F-CE44-BA8C-F36996394731}" type="presParOf" srcId="{BE79325F-304B-0442-B568-5C382A3B63E3}" destId="{7D31C421-E854-F349-A562-5C22D5048DB3}" srcOrd="2" destOrd="0" presId="urn:microsoft.com/office/officeart/2005/8/layout/vList2"/>
    <dgm:cxn modelId="{09BDD3A0-C783-8948-804E-06403352E0E3}" type="presParOf" srcId="{BE79325F-304B-0442-B568-5C382A3B63E3}" destId="{E7C33750-55BC-C44F-BCC2-E129A70242D1}" srcOrd="3" destOrd="0" presId="urn:microsoft.com/office/officeart/2005/8/layout/vList2"/>
    <dgm:cxn modelId="{E5CAAFC1-770E-5D4B-A373-F346324203F7}" type="presParOf" srcId="{BE79325F-304B-0442-B568-5C382A3B63E3}" destId="{AAA01698-A3FD-484F-A9D0-C28A3EEBB29B}" srcOrd="4" destOrd="0" presId="urn:microsoft.com/office/officeart/2005/8/layout/vList2"/>
    <dgm:cxn modelId="{0BBD97F9-DE50-7742-9B4A-9F140C43FDAB}" type="presParOf" srcId="{BE79325F-304B-0442-B568-5C382A3B63E3}" destId="{2A8D382F-2850-0B41-9BE3-C83BF3E3CB35}" srcOrd="5" destOrd="0" presId="urn:microsoft.com/office/officeart/2005/8/layout/vList2"/>
    <dgm:cxn modelId="{98D64A71-746F-9044-A954-05355492FA40}" type="presParOf" srcId="{BE79325F-304B-0442-B568-5C382A3B63E3}" destId="{CB17D025-18EB-B94F-9649-430EA17DC8B3}" srcOrd="6" destOrd="0" presId="urn:microsoft.com/office/officeart/2005/8/layout/vList2"/>
    <dgm:cxn modelId="{C3FD6F5E-A522-C749-8E3A-3F3B5C0420C9}" type="presParOf" srcId="{BE79325F-304B-0442-B568-5C382A3B63E3}" destId="{B18AD564-22D1-B34C-A479-82BF851F4CDA}" srcOrd="7" destOrd="0" presId="urn:microsoft.com/office/officeart/2005/8/layout/vList2"/>
    <dgm:cxn modelId="{64E09BAE-2CD7-A94E-92CD-8CFFBDD1E835}" type="presParOf" srcId="{BE79325F-304B-0442-B568-5C382A3B63E3}" destId="{CB05C3F8-BF71-7247-A744-589214207389}" srcOrd="8" destOrd="0" presId="urn:microsoft.com/office/officeart/2005/8/layout/vList2"/>
    <dgm:cxn modelId="{D2544988-7660-EB4F-A659-15AAADAD5BE7}" type="presParOf" srcId="{BE79325F-304B-0442-B568-5C382A3B63E3}" destId="{FB53F756-286E-9E40-8FD8-3592358DC03C}" srcOrd="9" destOrd="0" presId="urn:microsoft.com/office/officeart/2005/8/layout/vList2"/>
    <dgm:cxn modelId="{2027C39C-A792-E34B-8A13-5D6D6FC6156B}" type="presParOf" srcId="{BE79325F-304B-0442-B568-5C382A3B63E3}" destId="{73DE4C14-A6D6-E349-8E3A-6DCD3DB27823}" srcOrd="10" destOrd="0" presId="urn:microsoft.com/office/officeart/2005/8/layout/vList2"/>
    <dgm:cxn modelId="{F685C3FA-6553-0A41-BD82-04E5A6C09AA5}" type="presParOf" srcId="{BE79325F-304B-0442-B568-5C382A3B63E3}" destId="{1CAE528B-F681-E547-892D-4A6436948A2B}" srcOrd="11" destOrd="0" presId="urn:microsoft.com/office/officeart/2005/8/layout/vList2"/>
    <dgm:cxn modelId="{C97E472B-110B-5742-B0C4-80C03A7EA422}" type="presParOf" srcId="{BE79325F-304B-0442-B568-5C382A3B63E3}" destId="{76090294-7F5D-2A40-98A7-529BC52A25FB}"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0DF4740-2A75-5241-9815-B8B3C0D500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2F5D442C-F893-824B-9A32-33A5536B6BEB}">
      <dgm:prSet/>
      <dgm:spPr/>
      <dgm:t>
        <a:bodyPr/>
        <a:lstStyle/>
        <a:p>
          <a:r>
            <a:rPr lang="es-CO"/>
            <a:t>El la protección indirecta contra una enfermedad infecciosa que se consigue cuando una población se vuelve inmune, ya sea como resultado de la vacunación o de haber presentado la infección con anterioridad. </a:t>
          </a:r>
        </a:p>
      </dgm:t>
    </dgm:pt>
    <dgm:pt modelId="{397A55F4-80DA-D64A-91C6-3924CA9FB357}" type="parTrans" cxnId="{906B2D15-E43E-F343-B329-B7F3EB7E6083}">
      <dgm:prSet/>
      <dgm:spPr/>
      <dgm:t>
        <a:bodyPr/>
        <a:lstStyle/>
        <a:p>
          <a:endParaRPr lang="es-ES"/>
        </a:p>
      </dgm:t>
    </dgm:pt>
    <dgm:pt modelId="{59DB6C8F-CFA5-A14D-B8E1-FD7614D8EE69}" type="sibTrans" cxnId="{906B2D15-E43E-F343-B329-B7F3EB7E6083}">
      <dgm:prSet/>
      <dgm:spPr/>
      <dgm:t>
        <a:bodyPr/>
        <a:lstStyle/>
        <a:p>
          <a:endParaRPr lang="es-ES"/>
        </a:p>
      </dgm:t>
    </dgm:pt>
    <dgm:pt modelId="{C80E4295-7021-7046-AFE3-07809060BA6D}">
      <dgm:prSet/>
      <dgm:spPr/>
      <dgm:t>
        <a:bodyPr/>
        <a:lstStyle/>
        <a:p>
          <a:r>
            <a:rPr lang="es-CO" dirty="0"/>
            <a:t>OMS apoya lograr la inmunidad colectiva mediante la vacunación, y no permitiendo que una enfermedad se propague (casos y defunciones) innecesarios. </a:t>
          </a:r>
        </a:p>
      </dgm:t>
    </dgm:pt>
    <dgm:pt modelId="{D5CC4DD7-7919-F54B-8E58-0222E9DA3F07}" type="parTrans" cxnId="{A72258BF-FE99-D643-AB04-0DB6DB51247F}">
      <dgm:prSet/>
      <dgm:spPr/>
      <dgm:t>
        <a:bodyPr/>
        <a:lstStyle/>
        <a:p>
          <a:endParaRPr lang="es-ES"/>
        </a:p>
      </dgm:t>
    </dgm:pt>
    <dgm:pt modelId="{25F6D74C-9AB2-9C4F-A2A7-C60FC234BE91}" type="sibTrans" cxnId="{A72258BF-FE99-D643-AB04-0DB6DB51247F}">
      <dgm:prSet/>
      <dgm:spPr/>
      <dgm:t>
        <a:bodyPr/>
        <a:lstStyle/>
        <a:p>
          <a:endParaRPr lang="es-ES"/>
        </a:p>
      </dgm:t>
    </dgm:pt>
    <dgm:pt modelId="{FAF222F4-5BD9-D041-9B30-8F0A9133BCCB}">
      <dgm:prSet/>
      <dgm:spPr/>
      <dgm:t>
        <a:bodyPr/>
        <a:lstStyle/>
        <a:p>
          <a:r>
            <a:rPr lang="es-CO"/>
            <a:t>El porcentaje de personas que deben ser inmunes para conseguir la inmunidad colectiva varía en cada caso. Por ejemplo: </a:t>
          </a:r>
        </a:p>
      </dgm:t>
    </dgm:pt>
    <dgm:pt modelId="{4B921BE9-B180-0840-B72D-43D217123211}" type="parTrans" cxnId="{9800F149-03FE-8E40-BF16-71C3B0414EA1}">
      <dgm:prSet/>
      <dgm:spPr/>
      <dgm:t>
        <a:bodyPr/>
        <a:lstStyle/>
        <a:p>
          <a:endParaRPr lang="es-ES"/>
        </a:p>
      </dgm:t>
    </dgm:pt>
    <dgm:pt modelId="{68821019-E3B0-9844-9614-AB4BFB3DFEB7}" type="sibTrans" cxnId="{9800F149-03FE-8E40-BF16-71C3B0414EA1}">
      <dgm:prSet/>
      <dgm:spPr/>
      <dgm:t>
        <a:bodyPr/>
        <a:lstStyle/>
        <a:p>
          <a:endParaRPr lang="es-ES"/>
        </a:p>
      </dgm:t>
    </dgm:pt>
    <dgm:pt modelId="{F6A65A67-EC92-FE41-8655-2B80429DE894}">
      <dgm:prSet/>
      <dgm:spPr/>
      <dgm:t>
        <a:bodyPr/>
        <a:lstStyle/>
        <a:p>
          <a:r>
            <a:rPr lang="es-CO"/>
            <a:t>Sarampión es necesario vacunar aproximadamente al 95 % de una población. </a:t>
          </a:r>
        </a:p>
      </dgm:t>
    </dgm:pt>
    <dgm:pt modelId="{6499DACA-09C3-064A-8185-F13FFB696B08}" type="parTrans" cxnId="{A0A6B12F-D143-0D41-935A-83D5DC54C198}">
      <dgm:prSet/>
      <dgm:spPr/>
      <dgm:t>
        <a:bodyPr/>
        <a:lstStyle/>
        <a:p>
          <a:endParaRPr lang="es-ES"/>
        </a:p>
      </dgm:t>
    </dgm:pt>
    <dgm:pt modelId="{64DADFFF-7EC1-A543-A08C-BFB128CAF13E}" type="sibTrans" cxnId="{A0A6B12F-D143-0D41-935A-83D5DC54C198}">
      <dgm:prSet/>
      <dgm:spPr/>
      <dgm:t>
        <a:bodyPr/>
        <a:lstStyle/>
        <a:p>
          <a:endParaRPr lang="es-ES"/>
        </a:p>
      </dgm:t>
    </dgm:pt>
    <dgm:pt modelId="{03A3E00B-FDFF-1642-A5DE-318505E49BD4}">
      <dgm:prSet/>
      <dgm:spPr/>
      <dgm:t>
        <a:bodyPr/>
        <a:lstStyle/>
        <a:p>
          <a:r>
            <a:rPr lang="es-CO"/>
            <a:t>Poliomielitis, el umbral es aproximadamente del 80 %. </a:t>
          </a:r>
        </a:p>
      </dgm:t>
    </dgm:pt>
    <dgm:pt modelId="{00F8B3C0-5F99-3D45-8416-8D77E64B1429}" type="parTrans" cxnId="{2C9608E4-55D9-C24B-BAD2-65BBF59E271C}">
      <dgm:prSet/>
      <dgm:spPr/>
      <dgm:t>
        <a:bodyPr/>
        <a:lstStyle/>
        <a:p>
          <a:endParaRPr lang="es-ES"/>
        </a:p>
      </dgm:t>
    </dgm:pt>
    <dgm:pt modelId="{BC8EE69A-360D-2549-B209-E535563B55CA}" type="sibTrans" cxnId="{2C9608E4-55D9-C24B-BAD2-65BBF59E271C}">
      <dgm:prSet/>
      <dgm:spPr/>
      <dgm:t>
        <a:bodyPr/>
        <a:lstStyle/>
        <a:p>
          <a:endParaRPr lang="es-ES"/>
        </a:p>
      </dgm:t>
    </dgm:pt>
    <dgm:pt modelId="{D7C912A8-A6E1-5340-B1AC-B28CBD92A3F4}">
      <dgm:prSet/>
      <dgm:spPr/>
      <dgm:t>
        <a:bodyPr/>
        <a:lstStyle/>
        <a:p>
          <a:r>
            <a:rPr lang="es-CO"/>
            <a:t>La población a la que se le debe aplicar la vacuna contra la COVID-19 para comenzar a observar inmunidad colectiva es el 70%</a:t>
          </a:r>
        </a:p>
      </dgm:t>
    </dgm:pt>
    <dgm:pt modelId="{47B5CA3E-7648-9D47-A5FD-0F63624F4C87}" type="parTrans" cxnId="{70A9A850-01DE-A146-A9A5-B6754854B254}">
      <dgm:prSet/>
      <dgm:spPr/>
      <dgm:t>
        <a:bodyPr/>
        <a:lstStyle/>
        <a:p>
          <a:endParaRPr lang="es-ES"/>
        </a:p>
      </dgm:t>
    </dgm:pt>
    <dgm:pt modelId="{DDB6B68F-F2AD-A448-B667-2E94A746E71D}" type="sibTrans" cxnId="{70A9A850-01DE-A146-A9A5-B6754854B254}">
      <dgm:prSet/>
      <dgm:spPr/>
      <dgm:t>
        <a:bodyPr/>
        <a:lstStyle/>
        <a:p>
          <a:endParaRPr lang="es-ES"/>
        </a:p>
      </dgm:t>
    </dgm:pt>
    <dgm:pt modelId="{56F966BA-9E9D-F74A-B28B-B7202A47D939}">
      <dgm:prSet/>
      <dgm:spPr/>
      <dgm:t>
        <a:bodyPr/>
        <a:lstStyle/>
        <a:p>
          <a:r>
            <a:rPr lang="es-CO"/>
            <a:t>Determinar esa proporción es un tema de investigación fundamental y es posible que se llegue a distintas conclusiones en función de la comunidad objeto de estudio, la vacuna que se haya utilizado, los grupos demográficos a los que la vacuna se les haya administrado con carácter prioritario y otros factores. </a:t>
          </a:r>
        </a:p>
      </dgm:t>
    </dgm:pt>
    <dgm:pt modelId="{767CE948-061F-4944-877E-19718B226AF0}" type="parTrans" cxnId="{3A0035EB-2C20-C748-8EDF-FF8D014186FC}">
      <dgm:prSet/>
      <dgm:spPr/>
      <dgm:t>
        <a:bodyPr/>
        <a:lstStyle/>
        <a:p>
          <a:endParaRPr lang="es-ES"/>
        </a:p>
      </dgm:t>
    </dgm:pt>
    <dgm:pt modelId="{189928AB-3BAD-014B-AD5B-7A0491304C9B}" type="sibTrans" cxnId="{3A0035EB-2C20-C748-8EDF-FF8D014186FC}">
      <dgm:prSet/>
      <dgm:spPr/>
      <dgm:t>
        <a:bodyPr/>
        <a:lstStyle/>
        <a:p>
          <a:endParaRPr lang="es-ES"/>
        </a:p>
      </dgm:t>
    </dgm:pt>
    <dgm:pt modelId="{52CB9FD2-776D-E04B-98ED-842063D5C70C}" type="pres">
      <dgm:prSet presAssocID="{80DF4740-2A75-5241-9815-B8B3C0D50098}" presName="linear" presStyleCnt="0">
        <dgm:presLayoutVars>
          <dgm:animLvl val="lvl"/>
          <dgm:resizeHandles val="exact"/>
        </dgm:presLayoutVars>
      </dgm:prSet>
      <dgm:spPr/>
    </dgm:pt>
    <dgm:pt modelId="{FA33BF67-0C1B-2B4D-ACBF-8ED39D76457E}" type="pres">
      <dgm:prSet presAssocID="{2F5D442C-F893-824B-9A32-33A5536B6BEB}" presName="parentText" presStyleLbl="node1" presStyleIdx="0" presStyleCnt="4">
        <dgm:presLayoutVars>
          <dgm:chMax val="0"/>
          <dgm:bulletEnabled val="1"/>
        </dgm:presLayoutVars>
      </dgm:prSet>
      <dgm:spPr/>
    </dgm:pt>
    <dgm:pt modelId="{97665499-B631-5F42-9123-54B266E3DF0B}" type="pres">
      <dgm:prSet presAssocID="{59DB6C8F-CFA5-A14D-B8E1-FD7614D8EE69}" presName="spacer" presStyleCnt="0"/>
      <dgm:spPr/>
    </dgm:pt>
    <dgm:pt modelId="{DA2CBBA8-220F-D74A-B383-AE2075F017EB}" type="pres">
      <dgm:prSet presAssocID="{C80E4295-7021-7046-AFE3-07809060BA6D}" presName="parentText" presStyleLbl="node1" presStyleIdx="1" presStyleCnt="4">
        <dgm:presLayoutVars>
          <dgm:chMax val="0"/>
          <dgm:bulletEnabled val="1"/>
        </dgm:presLayoutVars>
      </dgm:prSet>
      <dgm:spPr/>
    </dgm:pt>
    <dgm:pt modelId="{0DAA67C3-8936-D441-97BF-4EF080698634}" type="pres">
      <dgm:prSet presAssocID="{25F6D74C-9AB2-9C4F-A2A7-C60FC234BE91}" presName="spacer" presStyleCnt="0"/>
      <dgm:spPr/>
    </dgm:pt>
    <dgm:pt modelId="{DD0877C8-EC94-F74A-8317-77929D06476A}" type="pres">
      <dgm:prSet presAssocID="{FAF222F4-5BD9-D041-9B30-8F0A9133BCCB}" presName="parentText" presStyleLbl="node1" presStyleIdx="2" presStyleCnt="4">
        <dgm:presLayoutVars>
          <dgm:chMax val="0"/>
          <dgm:bulletEnabled val="1"/>
        </dgm:presLayoutVars>
      </dgm:prSet>
      <dgm:spPr/>
    </dgm:pt>
    <dgm:pt modelId="{0B767C8E-0F71-3442-BF12-8E0346F67B14}" type="pres">
      <dgm:prSet presAssocID="{FAF222F4-5BD9-D041-9B30-8F0A9133BCCB}" presName="childText" presStyleLbl="revTx" presStyleIdx="0" presStyleCnt="1">
        <dgm:presLayoutVars>
          <dgm:bulletEnabled val="1"/>
        </dgm:presLayoutVars>
      </dgm:prSet>
      <dgm:spPr/>
    </dgm:pt>
    <dgm:pt modelId="{232D5EF9-194E-414E-868D-BD8788CC2A8C}" type="pres">
      <dgm:prSet presAssocID="{56F966BA-9E9D-F74A-B28B-B7202A47D939}" presName="parentText" presStyleLbl="node1" presStyleIdx="3" presStyleCnt="4">
        <dgm:presLayoutVars>
          <dgm:chMax val="0"/>
          <dgm:bulletEnabled val="1"/>
        </dgm:presLayoutVars>
      </dgm:prSet>
      <dgm:spPr/>
    </dgm:pt>
  </dgm:ptLst>
  <dgm:cxnLst>
    <dgm:cxn modelId="{906B2D15-E43E-F343-B329-B7F3EB7E6083}" srcId="{80DF4740-2A75-5241-9815-B8B3C0D50098}" destId="{2F5D442C-F893-824B-9A32-33A5536B6BEB}" srcOrd="0" destOrd="0" parTransId="{397A55F4-80DA-D64A-91C6-3924CA9FB357}" sibTransId="{59DB6C8F-CFA5-A14D-B8E1-FD7614D8EE69}"/>
    <dgm:cxn modelId="{8578DF24-CBFE-A54F-84CA-D0E910A5A122}" type="presOf" srcId="{FAF222F4-5BD9-D041-9B30-8F0A9133BCCB}" destId="{DD0877C8-EC94-F74A-8317-77929D06476A}" srcOrd="0" destOrd="0" presId="urn:microsoft.com/office/officeart/2005/8/layout/vList2"/>
    <dgm:cxn modelId="{A0A6B12F-D143-0D41-935A-83D5DC54C198}" srcId="{FAF222F4-5BD9-D041-9B30-8F0A9133BCCB}" destId="{F6A65A67-EC92-FE41-8655-2B80429DE894}" srcOrd="0" destOrd="0" parTransId="{6499DACA-09C3-064A-8185-F13FFB696B08}" sibTransId="{64DADFFF-7EC1-A543-A08C-BFB128CAF13E}"/>
    <dgm:cxn modelId="{9A779948-D443-2447-A092-F12E9B730950}" type="presOf" srcId="{2F5D442C-F893-824B-9A32-33A5536B6BEB}" destId="{FA33BF67-0C1B-2B4D-ACBF-8ED39D76457E}" srcOrd="0" destOrd="0" presId="urn:microsoft.com/office/officeart/2005/8/layout/vList2"/>
    <dgm:cxn modelId="{9800F149-03FE-8E40-BF16-71C3B0414EA1}" srcId="{80DF4740-2A75-5241-9815-B8B3C0D50098}" destId="{FAF222F4-5BD9-D041-9B30-8F0A9133BCCB}" srcOrd="2" destOrd="0" parTransId="{4B921BE9-B180-0840-B72D-43D217123211}" sibTransId="{68821019-E3B0-9844-9614-AB4BFB3DFEB7}"/>
    <dgm:cxn modelId="{70A9A850-01DE-A146-A9A5-B6754854B254}" srcId="{FAF222F4-5BD9-D041-9B30-8F0A9133BCCB}" destId="{D7C912A8-A6E1-5340-B1AC-B28CBD92A3F4}" srcOrd="2" destOrd="0" parTransId="{47B5CA3E-7648-9D47-A5FD-0F63624F4C87}" sibTransId="{DDB6B68F-F2AD-A448-B667-2E94A746E71D}"/>
    <dgm:cxn modelId="{7168037D-7F3E-4E42-9099-14280BA95C36}" type="presOf" srcId="{80DF4740-2A75-5241-9815-B8B3C0D50098}" destId="{52CB9FD2-776D-E04B-98ED-842063D5C70C}" srcOrd="0" destOrd="0" presId="urn:microsoft.com/office/officeart/2005/8/layout/vList2"/>
    <dgm:cxn modelId="{AAFD0D9C-4848-E745-B8C7-2ADC5B5F1665}" type="presOf" srcId="{F6A65A67-EC92-FE41-8655-2B80429DE894}" destId="{0B767C8E-0F71-3442-BF12-8E0346F67B14}" srcOrd="0" destOrd="0" presId="urn:microsoft.com/office/officeart/2005/8/layout/vList2"/>
    <dgm:cxn modelId="{2DD8A6B5-D4BD-4149-8D72-0CE8C596DB1D}" type="presOf" srcId="{03A3E00B-FDFF-1642-A5DE-318505E49BD4}" destId="{0B767C8E-0F71-3442-BF12-8E0346F67B14}" srcOrd="0" destOrd="1" presId="urn:microsoft.com/office/officeart/2005/8/layout/vList2"/>
    <dgm:cxn modelId="{8FD35DB6-A6F9-8E46-9BB9-61A141A2E32F}" type="presOf" srcId="{C80E4295-7021-7046-AFE3-07809060BA6D}" destId="{DA2CBBA8-220F-D74A-B383-AE2075F017EB}" srcOrd="0" destOrd="0" presId="urn:microsoft.com/office/officeart/2005/8/layout/vList2"/>
    <dgm:cxn modelId="{F6E5C1BB-8EF0-0D46-A8FC-E3AB07CCADED}" type="presOf" srcId="{D7C912A8-A6E1-5340-B1AC-B28CBD92A3F4}" destId="{0B767C8E-0F71-3442-BF12-8E0346F67B14}" srcOrd="0" destOrd="2" presId="urn:microsoft.com/office/officeart/2005/8/layout/vList2"/>
    <dgm:cxn modelId="{A72258BF-FE99-D643-AB04-0DB6DB51247F}" srcId="{80DF4740-2A75-5241-9815-B8B3C0D50098}" destId="{C80E4295-7021-7046-AFE3-07809060BA6D}" srcOrd="1" destOrd="0" parTransId="{D5CC4DD7-7919-F54B-8E58-0222E9DA3F07}" sibTransId="{25F6D74C-9AB2-9C4F-A2A7-C60FC234BE91}"/>
    <dgm:cxn modelId="{E4033CDC-435F-A848-A519-36B7225B4396}" type="presOf" srcId="{56F966BA-9E9D-F74A-B28B-B7202A47D939}" destId="{232D5EF9-194E-414E-868D-BD8788CC2A8C}" srcOrd="0" destOrd="0" presId="urn:microsoft.com/office/officeart/2005/8/layout/vList2"/>
    <dgm:cxn modelId="{2C9608E4-55D9-C24B-BAD2-65BBF59E271C}" srcId="{FAF222F4-5BD9-D041-9B30-8F0A9133BCCB}" destId="{03A3E00B-FDFF-1642-A5DE-318505E49BD4}" srcOrd="1" destOrd="0" parTransId="{00F8B3C0-5F99-3D45-8416-8D77E64B1429}" sibTransId="{BC8EE69A-360D-2549-B209-E535563B55CA}"/>
    <dgm:cxn modelId="{3A0035EB-2C20-C748-8EDF-FF8D014186FC}" srcId="{80DF4740-2A75-5241-9815-B8B3C0D50098}" destId="{56F966BA-9E9D-F74A-B28B-B7202A47D939}" srcOrd="3" destOrd="0" parTransId="{767CE948-061F-4944-877E-19718B226AF0}" sibTransId="{189928AB-3BAD-014B-AD5B-7A0491304C9B}"/>
    <dgm:cxn modelId="{8CA35F81-FCB4-594C-AA60-7986A4808350}" type="presParOf" srcId="{52CB9FD2-776D-E04B-98ED-842063D5C70C}" destId="{FA33BF67-0C1B-2B4D-ACBF-8ED39D76457E}" srcOrd="0" destOrd="0" presId="urn:microsoft.com/office/officeart/2005/8/layout/vList2"/>
    <dgm:cxn modelId="{7CC75FEC-2DF3-E145-BBA1-44E66A9167E5}" type="presParOf" srcId="{52CB9FD2-776D-E04B-98ED-842063D5C70C}" destId="{97665499-B631-5F42-9123-54B266E3DF0B}" srcOrd="1" destOrd="0" presId="urn:microsoft.com/office/officeart/2005/8/layout/vList2"/>
    <dgm:cxn modelId="{3AFB28F4-D81D-F444-88C9-549577454A3B}" type="presParOf" srcId="{52CB9FD2-776D-E04B-98ED-842063D5C70C}" destId="{DA2CBBA8-220F-D74A-B383-AE2075F017EB}" srcOrd="2" destOrd="0" presId="urn:microsoft.com/office/officeart/2005/8/layout/vList2"/>
    <dgm:cxn modelId="{BF7355B7-AC17-3D47-9D65-6CABEFB0B3DC}" type="presParOf" srcId="{52CB9FD2-776D-E04B-98ED-842063D5C70C}" destId="{0DAA67C3-8936-D441-97BF-4EF080698634}" srcOrd="3" destOrd="0" presId="urn:microsoft.com/office/officeart/2005/8/layout/vList2"/>
    <dgm:cxn modelId="{7B91E7E7-FB48-E748-AB30-BFB65E86E51D}" type="presParOf" srcId="{52CB9FD2-776D-E04B-98ED-842063D5C70C}" destId="{DD0877C8-EC94-F74A-8317-77929D06476A}" srcOrd="4" destOrd="0" presId="urn:microsoft.com/office/officeart/2005/8/layout/vList2"/>
    <dgm:cxn modelId="{A165310B-67C2-F040-9A91-94883B376EB7}" type="presParOf" srcId="{52CB9FD2-776D-E04B-98ED-842063D5C70C}" destId="{0B767C8E-0F71-3442-BF12-8E0346F67B14}" srcOrd="5" destOrd="0" presId="urn:microsoft.com/office/officeart/2005/8/layout/vList2"/>
    <dgm:cxn modelId="{D7A88BE0-B537-4647-A155-CF17AF25FE7E}" type="presParOf" srcId="{52CB9FD2-776D-E04B-98ED-842063D5C70C}" destId="{232D5EF9-194E-414E-868D-BD8788CC2A8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2C3EB3-125F-B645-9981-F9CA8220D889}"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469EBC28-2A87-E14F-8576-1C3D6518C6F7}">
      <dgm:prSet phldrT="[Texto]"/>
      <dgm:spPr/>
      <dgm:t>
        <a:bodyPr/>
        <a:lstStyle/>
        <a:p>
          <a:r>
            <a:rPr lang="es-CO" dirty="0"/>
            <a:t>Existen muchos tipos de vacunas diferentes. Cada uno está diseñado para enseñarle a su sistema inmunitario cómo combatir ciertos tipos de gérmenes y las enfermedades graves que provocan.</a:t>
          </a:r>
        </a:p>
        <a:p>
          <a:r>
            <a:rPr lang="es-CO" dirty="0"/>
            <a:t>Cuando los científicos crean vacunas, tienen en cuenta:</a:t>
          </a:r>
        </a:p>
        <a:p>
          <a:r>
            <a:rPr lang="es-CO" dirty="0"/>
            <a:t>De qué manera el sistema inmunitario responde al germen</a:t>
          </a:r>
        </a:p>
        <a:p>
          <a:r>
            <a:rPr lang="es-CO" dirty="0"/>
            <a:t>Quién necesita vacunarse contra el germen</a:t>
          </a:r>
        </a:p>
        <a:p>
          <a:r>
            <a:rPr lang="es-CO" dirty="0"/>
            <a:t>La mejor tecnología o enfoque para crear la vacuna</a:t>
          </a:r>
          <a:endParaRPr lang="es-ES" dirty="0"/>
        </a:p>
      </dgm:t>
    </dgm:pt>
    <dgm:pt modelId="{39ED6553-32BF-F441-956F-EC2B78ABD65F}" type="parTrans" cxnId="{1953BD86-FF86-B440-8DC5-B2D4163D44AB}">
      <dgm:prSet/>
      <dgm:spPr/>
      <dgm:t>
        <a:bodyPr/>
        <a:lstStyle/>
        <a:p>
          <a:endParaRPr lang="es-ES"/>
        </a:p>
      </dgm:t>
    </dgm:pt>
    <dgm:pt modelId="{14E5A818-6F85-114D-A57B-3A1EF80AFA5C}" type="sibTrans" cxnId="{1953BD86-FF86-B440-8DC5-B2D4163D44AB}">
      <dgm:prSet/>
      <dgm:spPr/>
      <dgm:t>
        <a:bodyPr/>
        <a:lstStyle/>
        <a:p>
          <a:endParaRPr lang="es-ES"/>
        </a:p>
      </dgm:t>
    </dgm:pt>
    <dgm:pt modelId="{52162B46-FA27-194D-9F69-5D2EC2D3CABB}" type="pres">
      <dgm:prSet presAssocID="{0C2C3EB3-125F-B645-9981-F9CA8220D889}" presName="Name0" presStyleCnt="0">
        <dgm:presLayoutVars>
          <dgm:chMax/>
          <dgm:chPref/>
          <dgm:dir/>
        </dgm:presLayoutVars>
      </dgm:prSet>
      <dgm:spPr/>
    </dgm:pt>
    <dgm:pt modelId="{8F3E3353-742B-2045-BAE9-B91CCE965D82}" type="pres">
      <dgm:prSet presAssocID="{469EBC28-2A87-E14F-8576-1C3D6518C6F7}" presName="composite" presStyleCnt="0">
        <dgm:presLayoutVars>
          <dgm:chMax/>
          <dgm:chPref/>
        </dgm:presLayoutVars>
      </dgm:prSet>
      <dgm:spPr/>
    </dgm:pt>
    <dgm:pt modelId="{5D0FD164-6B80-4442-BC1C-5CAF018BF864}" type="pres">
      <dgm:prSet presAssocID="{469EBC28-2A87-E14F-8576-1C3D6518C6F7}" presName="Image" presStyleLbl="bgImgPlace1" presStyleIdx="0" presStyleCnt="1"/>
      <dgm:spPr>
        <a:blipFill rotWithShape="1">
          <a:blip xmlns:r="http://schemas.openxmlformats.org/officeDocument/2006/relationships" r:embed="rId1"/>
          <a:srcRect/>
          <a:stretch>
            <a:fillRect l="-61000" r="-61000"/>
          </a:stretch>
        </a:blipFill>
      </dgm:spPr>
    </dgm:pt>
    <dgm:pt modelId="{D41657D1-5FB8-0846-B1C3-FFF721A8DC40}" type="pres">
      <dgm:prSet presAssocID="{469EBC28-2A87-E14F-8576-1C3D6518C6F7}" presName="ParentText" presStyleLbl="revTx" presStyleIdx="0" presStyleCnt="1">
        <dgm:presLayoutVars>
          <dgm:chMax val="0"/>
          <dgm:chPref val="0"/>
          <dgm:bulletEnabled val="1"/>
        </dgm:presLayoutVars>
      </dgm:prSet>
      <dgm:spPr/>
    </dgm:pt>
    <dgm:pt modelId="{8B90B8F7-63EA-5048-919F-D94028BEB63B}" type="pres">
      <dgm:prSet presAssocID="{469EBC28-2A87-E14F-8576-1C3D6518C6F7}" presName="tlFrame" presStyleLbl="node1" presStyleIdx="0" presStyleCnt="4"/>
      <dgm:spPr/>
    </dgm:pt>
    <dgm:pt modelId="{C28398F7-E4E9-5A4E-B8C4-765DA2885E9B}" type="pres">
      <dgm:prSet presAssocID="{469EBC28-2A87-E14F-8576-1C3D6518C6F7}" presName="trFrame" presStyleLbl="node1" presStyleIdx="1" presStyleCnt="4"/>
      <dgm:spPr/>
    </dgm:pt>
    <dgm:pt modelId="{D91BA6FD-C533-9945-A58E-3F17DE38F023}" type="pres">
      <dgm:prSet presAssocID="{469EBC28-2A87-E14F-8576-1C3D6518C6F7}" presName="blFrame" presStyleLbl="node1" presStyleIdx="2" presStyleCnt="4"/>
      <dgm:spPr/>
    </dgm:pt>
    <dgm:pt modelId="{476F77A4-7E97-074E-9038-1BF2C969998D}" type="pres">
      <dgm:prSet presAssocID="{469EBC28-2A87-E14F-8576-1C3D6518C6F7}" presName="brFrame" presStyleLbl="node1" presStyleIdx="3" presStyleCnt="4"/>
      <dgm:spPr/>
    </dgm:pt>
  </dgm:ptLst>
  <dgm:cxnLst>
    <dgm:cxn modelId="{F7CB9A62-A103-C143-8FBB-BB4D28D32CD5}" type="presOf" srcId="{0C2C3EB3-125F-B645-9981-F9CA8220D889}" destId="{52162B46-FA27-194D-9F69-5D2EC2D3CABB}" srcOrd="0" destOrd="0" presId="urn:microsoft.com/office/officeart/2009/3/layout/FramedTextPicture"/>
    <dgm:cxn modelId="{1953BD86-FF86-B440-8DC5-B2D4163D44AB}" srcId="{0C2C3EB3-125F-B645-9981-F9CA8220D889}" destId="{469EBC28-2A87-E14F-8576-1C3D6518C6F7}" srcOrd="0" destOrd="0" parTransId="{39ED6553-32BF-F441-956F-EC2B78ABD65F}" sibTransId="{14E5A818-6F85-114D-A57B-3A1EF80AFA5C}"/>
    <dgm:cxn modelId="{E62A47FC-AD4B-184A-AC20-5E7E220640AE}" type="presOf" srcId="{469EBC28-2A87-E14F-8576-1C3D6518C6F7}" destId="{D41657D1-5FB8-0846-B1C3-FFF721A8DC40}" srcOrd="0" destOrd="0" presId="urn:microsoft.com/office/officeart/2009/3/layout/FramedTextPicture"/>
    <dgm:cxn modelId="{0A5E7C76-6077-8D4D-8556-C104EA3525CF}" type="presParOf" srcId="{52162B46-FA27-194D-9F69-5D2EC2D3CABB}" destId="{8F3E3353-742B-2045-BAE9-B91CCE965D82}" srcOrd="0" destOrd="0" presId="urn:microsoft.com/office/officeart/2009/3/layout/FramedTextPicture"/>
    <dgm:cxn modelId="{BE1A5C3B-AC94-AC46-A13C-D31F3FE2FAEC}" type="presParOf" srcId="{8F3E3353-742B-2045-BAE9-B91CCE965D82}" destId="{5D0FD164-6B80-4442-BC1C-5CAF018BF864}" srcOrd="0" destOrd="0" presId="urn:microsoft.com/office/officeart/2009/3/layout/FramedTextPicture"/>
    <dgm:cxn modelId="{34667B90-3DC1-7D49-AF16-BC922143F87A}" type="presParOf" srcId="{8F3E3353-742B-2045-BAE9-B91CCE965D82}" destId="{D41657D1-5FB8-0846-B1C3-FFF721A8DC40}" srcOrd="1" destOrd="0" presId="urn:microsoft.com/office/officeart/2009/3/layout/FramedTextPicture"/>
    <dgm:cxn modelId="{569DF3BD-2B5A-D144-A583-345746A4C23D}" type="presParOf" srcId="{8F3E3353-742B-2045-BAE9-B91CCE965D82}" destId="{8B90B8F7-63EA-5048-919F-D94028BEB63B}" srcOrd="2" destOrd="0" presId="urn:microsoft.com/office/officeart/2009/3/layout/FramedTextPicture"/>
    <dgm:cxn modelId="{0F6CA069-9F04-2B43-81AE-79A32F77C7FF}" type="presParOf" srcId="{8F3E3353-742B-2045-BAE9-B91CCE965D82}" destId="{C28398F7-E4E9-5A4E-B8C4-765DA2885E9B}" srcOrd="3" destOrd="0" presId="urn:microsoft.com/office/officeart/2009/3/layout/FramedTextPicture"/>
    <dgm:cxn modelId="{4047A9FE-61EC-0844-A5B4-906444D4527F}" type="presParOf" srcId="{8F3E3353-742B-2045-BAE9-B91CCE965D82}" destId="{D91BA6FD-C533-9945-A58E-3F17DE38F023}" srcOrd="4" destOrd="0" presId="urn:microsoft.com/office/officeart/2009/3/layout/FramedTextPicture"/>
    <dgm:cxn modelId="{B2C3BD1B-A438-AA48-BB5F-9140D6DF9D3A}" type="presParOf" srcId="{8F3E3353-742B-2045-BAE9-B91CCE965D82}" destId="{476F77A4-7E97-074E-9038-1BF2C969998D}"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422A488-E83C-EE4B-8665-B2E6CCB5A1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5285A53B-1AD8-ED48-867D-D9D9A0BEAC26}">
      <dgm:prSet/>
      <dgm:spPr/>
      <dgm:t>
        <a:bodyPr/>
        <a:lstStyle/>
        <a:p>
          <a:r>
            <a:rPr lang="es-CO" b="1" dirty="0"/>
            <a:t>Vacuna eficaz:</a:t>
          </a:r>
          <a:r>
            <a:rPr lang="es-CO" dirty="0"/>
            <a:t> </a:t>
          </a:r>
        </a:p>
      </dgm:t>
    </dgm:pt>
    <dgm:pt modelId="{43744B8B-A6EA-F043-BBEE-A22B4B65CCDC}" type="parTrans" cxnId="{5B5A331D-DBE8-A54F-BB6D-E13311F563C2}">
      <dgm:prSet/>
      <dgm:spPr/>
      <dgm:t>
        <a:bodyPr/>
        <a:lstStyle/>
        <a:p>
          <a:endParaRPr lang="es-ES"/>
        </a:p>
      </dgm:t>
    </dgm:pt>
    <dgm:pt modelId="{719D8F9B-D1E3-1243-BF87-01C2DEFFBA52}" type="sibTrans" cxnId="{5B5A331D-DBE8-A54F-BB6D-E13311F563C2}">
      <dgm:prSet/>
      <dgm:spPr/>
      <dgm:t>
        <a:bodyPr/>
        <a:lstStyle/>
        <a:p>
          <a:endParaRPr lang="es-ES"/>
        </a:p>
      </dgm:t>
    </dgm:pt>
    <dgm:pt modelId="{AD0A2413-7BF6-3845-982D-5EADB796C4E0}">
      <dgm:prSet/>
      <dgm:spPr/>
      <dgm:t>
        <a:bodyPr/>
        <a:lstStyle/>
        <a:p>
          <a:r>
            <a:rPr lang="es-CO" b="1" dirty="0"/>
            <a:t>Vacuna efectiva:</a:t>
          </a:r>
          <a:r>
            <a:rPr lang="es-CO" dirty="0"/>
            <a:t> </a:t>
          </a:r>
        </a:p>
      </dgm:t>
    </dgm:pt>
    <dgm:pt modelId="{E80127AF-142B-D84D-ABA7-E40B9B92C534}" type="parTrans" cxnId="{D63D3160-68AB-3147-B08F-59B630C78D66}">
      <dgm:prSet/>
      <dgm:spPr/>
      <dgm:t>
        <a:bodyPr/>
        <a:lstStyle/>
        <a:p>
          <a:endParaRPr lang="es-ES"/>
        </a:p>
      </dgm:t>
    </dgm:pt>
    <dgm:pt modelId="{1B6DE020-F942-0643-AAAA-DA671A9A41D8}" type="sibTrans" cxnId="{D63D3160-68AB-3147-B08F-59B630C78D66}">
      <dgm:prSet/>
      <dgm:spPr/>
      <dgm:t>
        <a:bodyPr/>
        <a:lstStyle/>
        <a:p>
          <a:endParaRPr lang="es-ES"/>
        </a:p>
      </dgm:t>
    </dgm:pt>
    <dgm:pt modelId="{02780482-86A3-CE48-A8F4-433B5B9DF3A3}">
      <dgm:prSet/>
      <dgm:spPr/>
      <dgm:t>
        <a:bodyPr/>
        <a:lstStyle/>
        <a:p>
          <a:r>
            <a:rPr lang="es-CO" dirty="0"/>
            <a:t>significa que se probó en el laboratorio.</a:t>
          </a:r>
        </a:p>
      </dgm:t>
    </dgm:pt>
    <dgm:pt modelId="{1269DF32-19F9-F645-A578-FE5B60901D7E}" type="parTrans" cxnId="{436CD581-EB73-AE48-B31C-F62B0BE01B0B}">
      <dgm:prSet/>
      <dgm:spPr/>
      <dgm:t>
        <a:bodyPr/>
        <a:lstStyle/>
        <a:p>
          <a:endParaRPr lang="es-ES"/>
        </a:p>
      </dgm:t>
    </dgm:pt>
    <dgm:pt modelId="{4DC2254D-2552-F54A-ACA6-47146F17AEB1}" type="sibTrans" cxnId="{436CD581-EB73-AE48-B31C-F62B0BE01B0B}">
      <dgm:prSet/>
      <dgm:spPr/>
      <dgm:t>
        <a:bodyPr/>
        <a:lstStyle/>
        <a:p>
          <a:endParaRPr lang="es-ES"/>
        </a:p>
      </dgm:t>
    </dgm:pt>
    <dgm:pt modelId="{C506A5D0-01E5-4443-A0E6-442BFFBF684B}">
      <dgm:prSet/>
      <dgm:spPr/>
      <dgm:t>
        <a:bodyPr/>
        <a:lstStyle/>
        <a:p>
          <a:r>
            <a:rPr lang="es-CO" dirty="0"/>
            <a:t>refiere que se probó en un ambiente de la vida real, como el actual. Las vacunas, ya aprobadas, tienen eficacia comprobada y los estudios y testeos muestran su efectividad.</a:t>
          </a:r>
        </a:p>
      </dgm:t>
    </dgm:pt>
    <dgm:pt modelId="{0349B824-24C6-3641-A641-C3A36ACA4532}" type="parTrans" cxnId="{FDE30E7D-D827-2F44-A3C1-E05E381A7A8A}">
      <dgm:prSet/>
      <dgm:spPr/>
      <dgm:t>
        <a:bodyPr/>
        <a:lstStyle/>
        <a:p>
          <a:endParaRPr lang="es-ES"/>
        </a:p>
      </dgm:t>
    </dgm:pt>
    <dgm:pt modelId="{89C5089D-259B-2E46-BC39-A9EDBF470267}" type="sibTrans" cxnId="{FDE30E7D-D827-2F44-A3C1-E05E381A7A8A}">
      <dgm:prSet/>
      <dgm:spPr/>
      <dgm:t>
        <a:bodyPr/>
        <a:lstStyle/>
        <a:p>
          <a:endParaRPr lang="es-ES"/>
        </a:p>
      </dgm:t>
    </dgm:pt>
    <dgm:pt modelId="{01393D3C-9CF8-EA4B-8852-58C51165E619}" type="pres">
      <dgm:prSet presAssocID="{1422A488-E83C-EE4B-8665-B2E6CCB5A106}" presName="linear" presStyleCnt="0">
        <dgm:presLayoutVars>
          <dgm:animLvl val="lvl"/>
          <dgm:resizeHandles val="exact"/>
        </dgm:presLayoutVars>
      </dgm:prSet>
      <dgm:spPr/>
    </dgm:pt>
    <dgm:pt modelId="{78295A80-F8E0-5C45-BECE-826576B579EE}" type="pres">
      <dgm:prSet presAssocID="{5285A53B-1AD8-ED48-867D-D9D9A0BEAC26}" presName="parentText" presStyleLbl="node1" presStyleIdx="0" presStyleCnt="2">
        <dgm:presLayoutVars>
          <dgm:chMax val="0"/>
          <dgm:bulletEnabled val="1"/>
        </dgm:presLayoutVars>
      </dgm:prSet>
      <dgm:spPr/>
    </dgm:pt>
    <dgm:pt modelId="{3267F1DB-0549-EF4D-925E-55B9F67A6FDD}" type="pres">
      <dgm:prSet presAssocID="{5285A53B-1AD8-ED48-867D-D9D9A0BEAC26}" presName="childText" presStyleLbl="revTx" presStyleIdx="0" presStyleCnt="2">
        <dgm:presLayoutVars>
          <dgm:bulletEnabled val="1"/>
        </dgm:presLayoutVars>
      </dgm:prSet>
      <dgm:spPr/>
    </dgm:pt>
    <dgm:pt modelId="{8AA24699-D85A-7F41-8361-DF9F5FC51EFE}" type="pres">
      <dgm:prSet presAssocID="{AD0A2413-7BF6-3845-982D-5EADB796C4E0}" presName="parentText" presStyleLbl="node1" presStyleIdx="1" presStyleCnt="2">
        <dgm:presLayoutVars>
          <dgm:chMax val="0"/>
          <dgm:bulletEnabled val="1"/>
        </dgm:presLayoutVars>
      </dgm:prSet>
      <dgm:spPr/>
    </dgm:pt>
    <dgm:pt modelId="{13264EF4-658A-844F-A453-5322CB8D4A83}" type="pres">
      <dgm:prSet presAssocID="{AD0A2413-7BF6-3845-982D-5EADB796C4E0}" presName="childText" presStyleLbl="revTx" presStyleIdx="1" presStyleCnt="2">
        <dgm:presLayoutVars>
          <dgm:bulletEnabled val="1"/>
        </dgm:presLayoutVars>
      </dgm:prSet>
      <dgm:spPr/>
    </dgm:pt>
  </dgm:ptLst>
  <dgm:cxnLst>
    <dgm:cxn modelId="{D0213603-EB5A-3043-B518-FD9B41A1B73A}" type="presOf" srcId="{5285A53B-1AD8-ED48-867D-D9D9A0BEAC26}" destId="{78295A80-F8E0-5C45-BECE-826576B579EE}" srcOrd="0" destOrd="0" presId="urn:microsoft.com/office/officeart/2005/8/layout/vList2"/>
    <dgm:cxn modelId="{5B5A331D-DBE8-A54F-BB6D-E13311F563C2}" srcId="{1422A488-E83C-EE4B-8665-B2E6CCB5A106}" destId="{5285A53B-1AD8-ED48-867D-D9D9A0BEAC26}" srcOrd="0" destOrd="0" parTransId="{43744B8B-A6EA-F043-BBEE-A22B4B65CCDC}" sibTransId="{719D8F9B-D1E3-1243-BF87-01C2DEFFBA52}"/>
    <dgm:cxn modelId="{38246C4C-540D-FF4D-A965-428D6B1CD9B1}" type="presOf" srcId="{1422A488-E83C-EE4B-8665-B2E6CCB5A106}" destId="{01393D3C-9CF8-EA4B-8852-58C51165E619}" srcOrd="0" destOrd="0" presId="urn:microsoft.com/office/officeart/2005/8/layout/vList2"/>
    <dgm:cxn modelId="{21A5D251-D8C0-C442-BB64-B9D0F2E6C460}" type="presOf" srcId="{AD0A2413-7BF6-3845-982D-5EADB796C4E0}" destId="{8AA24699-D85A-7F41-8361-DF9F5FC51EFE}" srcOrd="0" destOrd="0" presId="urn:microsoft.com/office/officeart/2005/8/layout/vList2"/>
    <dgm:cxn modelId="{D63D3160-68AB-3147-B08F-59B630C78D66}" srcId="{1422A488-E83C-EE4B-8665-B2E6CCB5A106}" destId="{AD0A2413-7BF6-3845-982D-5EADB796C4E0}" srcOrd="1" destOrd="0" parTransId="{E80127AF-142B-D84D-ABA7-E40B9B92C534}" sibTransId="{1B6DE020-F942-0643-AAAA-DA671A9A41D8}"/>
    <dgm:cxn modelId="{AE26EB76-E849-1B49-AB93-B80722972DD5}" type="presOf" srcId="{C506A5D0-01E5-4443-A0E6-442BFFBF684B}" destId="{13264EF4-658A-844F-A453-5322CB8D4A83}" srcOrd="0" destOrd="0" presId="urn:microsoft.com/office/officeart/2005/8/layout/vList2"/>
    <dgm:cxn modelId="{FDE30E7D-D827-2F44-A3C1-E05E381A7A8A}" srcId="{AD0A2413-7BF6-3845-982D-5EADB796C4E0}" destId="{C506A5D0-01E5-4443-A0E6-442BFFBF684B}" srcOrd="0" destOrd="0" parTransId="{0349B824-24C6-3641-A641-C3A36ACA4532}" sibTransId="{89C5089D-259B-2E46-BC39-A9EDBF470267}"/>
    <dgm:cxn modelId="{436CD581-EB73-AE48-B31C-F62B0BE01B0B}" srcId="{5285A53B-1AD8-ED48-867D-D9D9A0BEAC26}" destId="{02780482-86A3-CE48-A8F4-433B5B9DF3A3}" srcOrd="0" destOrd="0" parTransId="{1269DF32-19F9-F645-A578-FE5B60901D7E}" sibTransId="{4DC2254D-2552-F54A-ACA6-47146F17AEB1}"/>
    <dgm:cxn modelId="{C9FD2F9F-B45D-2C44-BA7F-932C5929E105}" type="presOf" srcId="{02780482-86A3-CE48-A8F4-433B5B9DF3A3}" destId="{3267F1DB-0549-EF4D-925E-55B9F67A6FDD}" srcOrd="0" destOrd="0" presId="urn:microsoft.com/office/officeart/2005/8/layout/vList2"/>
    <dgm:cxn modelId="{EF49F310-9DF9-7146-95E1-D4F4FCE598A5}" type="presParOf" srcId="{01393D3C-9CF8-EA4B-8852-58C51165E619}" destId="{78295A80-F8E0-5C45-BECE-826576B579EE}" srcOrd="0" destOrd="0" presId="urn:microsoft.com/office/officeart/2005/8/layout/vList2"/>
    <dgm:cxn modelId="{0A603AA2-16C4-B344-A6DC-48C125F3C633}" type="presParOf" srcId="{01393D3C-9CF8-EA4B-8852-58C51165E619}" destId="{3267F1DB-0549-EF4D-925E-55B9F67A6FDD}" srcOrd="1" destOrd="0" presId="urn:microsoft.com/office/officeart/2005/8/layout/vList2"/>
    <dgm:cxn modelId="{AD59602B-31F1-8749-A95D-60AF1D3FD78E}" type="presParOf" srcId="{01393D3C-9CF8-EA4B-8852-58C51165E619}" destId="{8AA24699-D85A-7F41-8361-DF9F5FC51EFE}" srcOrd="2" destOrd="0" presId="urn:microsoft.com/office/officeart/2005/8/layout/vList2"/>
    <dgm:cxn modelId="{3B9230B0-A92C-8F40-8614-128251ACD2C7}" type="presParOf" srcId="{01393D3C-9CF8-EA4B-8852-58C51165E619}" destId="{13264EF4-658A-844F-A453-5322CB8D4A8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5096E7E-C5B7-1448-B22F-033D5A16816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9ADA744-B359-584A-9371-2115984A6C69}">
      <dgm:prSet custT="1"/>
      <dgm:spPr/>
      <dgm:t>
        <a:bodyPr/>
        <a:lstStyle/>
        <a:p>
          <a:r>
            <a:rPr lang="es-CO" sz="2400" dirty="0"/>
            <a:t>Millones de personas en el mundo se han vacunado contra el COVID-19 bajo el monitoreo de seguridad más exigente en la historia.</a:t>
          </a:r>
        </a:p>
      </dgm:t>
    </dgm:pt>
    <dgm:pt modelId="{7E741A39-FADA-E243-8AA5-C3822E5BD962}" type="parTrans" cxnId="{FD0375DF-2E92-D042-B22B-3C0ED89C75C2}">
      <dgm:prSet/>
      <dgm:spPr/>
      <dgm:t>
        <a:bodyPr/>
        <a:lstStyle/>
        <a:p>
          <a:endParaRPr lang="es-ES" sz="2000"/>
        </a:p>
      </dgm:t>
    </dgm:pt>
    <dgm:pt modelId="{F5CA33BA-22EA-9F46-8A17-BF877628C8FD}" type="sibTrans" cxnId="{FD0375DF-2E92-D042-B22B-3C0ED89C75C2}">
      <dgm:prSet/>
      <dgm:spPr/>
      <dgm:t>
        <a:bodyPr/>
        <a:lstStyle/>
        <a:p>
          <a:endParaRPr lang="es-ES" sz="2000"/>
        </a:p>
      </dgm:t>
    </dgm:pt>
    <dgm:pt modelId="{D7CA1273-D8E8-0245-B7CD-DEADB4E2D313}">
      <dgm:prSet custT="1"/>
      <dgm:spPr/>
      <dgm:t>
        <a:bodyPr/>
        <a:lstStyle/>
        <a:p>
          <a:r>
            <a:rPr lang="es-CO" sz="2400"/>
            <a:t>Muchas personas han notificado solo efectos secundarios leves después de vacunarse contra el COVID-19. </a:t>
          </a:r>
        </a:p>
      </dgm:t>
    </dgm:pt>
    <dgm:pt modelId="{CC0A7AA7-E796-874E-9CB9-48CC6FC1A7F1}" type="parTrans" cxnId="{5E0BB6D1-494A-B048-A7F8-7B82332C85C8}">
      <dgm:prSet/>
      <dgm:spPr/>
      <dgm:t>
        <a:bodyPr/>
        <a:lstStyle/>
        <a:p>
          <a:endParaRPr lang="es-ES" sz="2000"/>
        </a:p>
      </dgm:t>
    </dgm:pt>
    <dgm:pt modelId="{67FC5590-4DA6-8242-9CBE-789714572F24}" type="sibTrans" cxnId="{5E0BB6D1-494A-B048-A7F8-7B82332C85C8}">
      <dgm:prSet/>
      <dgm:spPr/>
      <dgm:t>
        <a:bodyPr/>
        <a:lstStyle/>
        <a:p>
          <a:endParaRPr lang="es-ES" sz="2000"/>
        </a:p>
      </dgm:t>
    </dgm:pt>
    <dgm:pt modelId="{D0A8D6B5-2CF2-8540-946C-A2C5496BDBA1}">
      <dgm:prSet custT="1"/>
      <dgm:spPr/>
      <dgm:t>
        <a:bodyPr/>
        <a:lstStyle/>
        <a:p>
          <a:r>
            <a:rPr lang="es-CO" sz="2000"/>
            <a:t>La evidencia de seguridad la entregan las farmacéuticas o compañías desarrolladoras de las vacunas, y la evalúa un comité de seguridad The Food and Drug Administration (FDA - por sus siglas en inglés) y en Colombia el INVIMA. “Hay algunos reportes de muertes de personas con enfermedades raras que no estuvieron asociadas con la vacuna sino con condiciones preexistentes”.</a:t>
          </a:r>
        </a:p>
      </dgm:t>
    </dgm:pt>
    <dgm:pt modelId="{DF0FFA6E-F954-CF45-BF01-0DA208E9875A}" type="parTrans" cxnId="{82A10E32-C526-384A-95EC-CA472507E029}">
      <dgm:prSet/>
      <dgm:spPr/>
      <dgm:t>
        <a:bodyPr/>
        <a:lstStyle/>
        <a:p>
          <a:endParaRPr lang="es-ES" sz="2000"/>
        </a:p>
      </dgm:t>
    </dgm:pt>
    <dgm:pt modelId="{2080714D-0A2B-3A41-88C2-8E2F9529ED30}" type="sibTrans" cxnId="{82A10E32-C526-384A-95EC-CA472507E029}">
      <dgm:prSet/>
      <dgm:spPr/>
      <dgm:t>
        <a:bodyPr/>
        <a:lstStyle/>
        <a:p>
          <a:endParaRPr lang="es-ES" sz="2000"/>
        </a:p>
      </dgm:t>
    </dgm:pt>
    <dgm:pt modelId="{7CA3E44A-A0E3-6046-9A7A-F19A674A42CE}">
      <dgm:prSet custT="1"/>
      <dgm:spPr/>
      <dgm:t>
        <a:bodyPr/>
        <a:lstStyle/>
        <a:p>
          <a:r>
            <a:rPr lang="es-CO" sz="2400"/>
            <a:t>los eventos adversos de estas vacunas son casi inmediatos. No se presentan ni semanas, ni meses después.</a:t>
          </a:r>
        </a:p>
      </dgm:t>
    </dgm:pt>
    <dgm:pt modelId="{85339112-CC06-024E-84AC-59135435C997}" type="parTrans" cxnId="{A5D69639-73BB-6549-B442-233910BA8D44}">
      <dgm:prSet/>
      <dgm:spPr/>
      <dgm:t>
        <a:bodyPr/>
        <a:lstStyle/>
        <a:p>
          <a:endParaRPr lang="es-ES" sz="2000"/>
        </a:p>
      </dgm:t>
    </dgm:pt>
    <dgm:pt modelId="{CE0F10B7-A171-1C49-BAAD-07C6A5F1CD6B}" type="sibTrans" cxnId="{A5D69639-73BB-6549-B442-233910BA8D44}">
      <dgm:prSet/>
      <dgm:spPr/>
      <dgm:t>
        <a:bodyPr/>
        <a:lstStyle/>
        <a:p>
          <a:endParaRPr lang="es-ES" sz="2000"/>
        </a:p>
      </dgm:t>
    </dgm:pt>
    <dgm:pt modelId="{715EC481-860E-AD4A-A668-594420010363}" type="pres">
      <dgm:prSet presAssocID="{A5096E7E-C5B7-1448-B22F-033D5A16816E}" presName="linear" presStyleCnt="0">
        <dgm:presLayoutVars>
          <dgm:animLvl val="lvl"/>
          <dgm:resizeHandles val="exact"/>
        </dgm:presLayoutVars>
      </dgm:prSet>
      <dgm:spPr/>
    </dgm:pt>
    <dgm:pt modelId="{6867AE13-6D06-1A43-95C0-FA5827C38CB7}" type="pres">
      <dgm:prSet presAssocID="{29ADA744-B359-584A-9371-2115984A6C69}" presName="parentText" presStyleLbl="node1" presStyleIdx="0" presStyleCnt="4">
        <dgm:presLayoutVars>
          <dgm:chMax val="0"/>
          <dgm:bulletEnabled val="1"/>
        </dgm:presLayoutVars>
      </dgm:prSet>
      <dgm:spPr/>
    </dgm:pt>
    <dgm:pt modelId="{12F8B637-782D-7A42-B7C7-E34647383F0E}" type="pres">
      <dgm:prSet presAssocID="{F5CA33BA-22EA-9F46-8A17-BF877628C8FD}" presName="spacer" presStyleCnt="0"/>
      <dgm:spPr/>
    </dgm:pt>
    <dgm:pt modelId="{37DC8EAF-B3D3-614A-ABC1-E580D21E1AF5}" type="pres">
      <dgm:prSet presAssocID="{D7CA1273-D8E8-0245-B7CD-DEADB4E2D313}" presName="parentText" presStyleLbl="node1" presStyleIdx="1" presStyleCnt="4">
        <dgm:presLayoutVars>
          <dgm:chMax val="0"/>
          <dgm:bulletEnabled val="1"/>
        </dgm:presLayoutVars>
      </dgm:prSet>
      <dgm:spPr/>
    </dgm:pt>
    <dgm:pt modelId="{B6511A49-B0C4-FC4B-8D5B-DF59EABA5838}" type="pres">
      <dgm:prSet presAssocID="{67FC5590-4DA6-8242-9CBE-789714572F24}" presName="spacer" presStyleCnt="0"/>
      <dgm:spPr/>
    </dgm:pt>
    <dgm:pt modelId="{54540BE8-4C07-3040-8577-812DD22912E4}" type="pres">
      <dgm:prSet presAssocID="{D0A8D6B5-2CF2-8540-946C-A2C5496BDBA1}" presName="parentText" presStyleLbl="node1" presStyleIdx="2" presStyleCnt="4">
        <dgm:presLayoutVars>
          <dgm:chMax val="0"/>
          <dgm:bulletEnabled val="1"/>
        </dgm:presLayoutVars>
      </dgm:prSet>
      <dgm:spPr/>
    </dgm:pt>
    <dgm:pt modelId="{CFDC8CC0-003A-0B49-ABE2-60B84DE002FF}" type="pres">
      <dgm:prSet presAssocID="{2080714D-0A2B-3A41-88C2-8E2F9529ED30}" presName="spacer" presStyleCnt="0"/>
      <dgm:spPr/>
    </dgm:pt>
    <dgm:pt modelId="{61597922-DFAC-AA4E-961F-221710508E79}" type="pres">
      <dgm:prSet presAssocID="{7CA3E44A-A0E3-6046-9A7A-F19A674A42CE}" presName="parentText" presStyleLbl="node1" presStyleIdx="3" presStyleCnt="4">
        <dgm:presLayoutVars>
          <dgm:chMax val="0"/>
          <dgm:bulletEnabled val="1"/>
        </dgm:presLayoutVars>
      </dgm:prSet>
      <dgm:spPr/>
    </dgm:pt>
  </dgm:ptLst>
  <dgm:cxnLst>
    <dgm:cxn modelId="{82A10E32-C526-384A-95EC-CA472507E029}" srcId="{A5096E7E-C5B7-1448-B22F-033D5A16816E}" destId="{D0A8D6B5-2CF2-8540-946C-A2C5496BDBA1}" srcOrd="2" destOrd="0" parTransId="{DF0FFA6E-F954-CF45-BF01-0DA208E9875A}" sibTransId="{2080714D-0A2B-3A41-88C2-8E2F9529ED30}"/>
    <dgm:cxn modelId="{A5D69639-73BB-6549-B442-233910BA8D44}" srcId="{A5096E7E-C5B7-1448-B22F-033D5A16816E}" destId="{7CA3E44A-A0E3-6046-9A7A-F19A674A42CE}" srcOrd="3" destOrd="0" parTransId="{85339112-CC06-024E-84AC-59135435C997}" sibTransId="{CE0F10B7-A171-1C49-BAAD-07C6A5F1CD6B}"/>
    <dgm:cxn modelId="{8ADF9557-BA20-234F-84F5-1BD46864D80D}" type="presOf" srcId="{29ADA744-B359-584A-9371-2115984A6C69}" destId="{6867AE13-6D06-1A43-95C0-FA5827C38CB7}" srcOrd="0" destOrd="0" presId="urn:microsoft.com/office/officeart/2005/8/layout/vList2"/>
    <dgm:cxn modelId="{B182E893-5D4F-294A-BB1C-DD626339D62F}" type="presOf" srcId="{7CA3E44A-A0E3-6046-9A7A-F19A674A42CE}" destId="{61597922-DFAC-AA4E-961F-221710508E79}" srcOrd="0" destOrd="0" presId="urn:microsoft.com/office/officeart/2005/8/layout/vList2"/>
    <dgm:cxn modelId="{B4D6EFB6-0404-394C-A02F-5F867DE86A71}" type="presOf" srcId="{A5096E7E-C5B7-1448-B22F-033D5A16816E}" destId="{715EC481-860E-AD4A-A668-594420010363}" srcOrd="0" destOrd="0" presId="urn:microsoft.com/office/officeart/2005/8/layout/vList2"/>
    <dgm:cxn modelId="{6AB0BEBA-D266-024B-AAEC-23EC63F1A953}" type="presOf" srcId="{D0A8D6B5-2CF2-8540-946C-A2C5496BDBA1}" destId="{54540BE8-4C07-3040-8577-812DD22912E4}" srcOrd="0" destOrd="0" presId="urn:microsoft.com/office/officeart/2005/8/layout/vList2"/>
    <dgm:cxn modelId="{CD5126C2-5C80-3347-94A3-3163953BE842}" type="presOf" srcId="{D7CA1273-D8E8-0245-B7CD-DEADB4E2D313}" destId="{37DC8EAF-B3D3-614A-ABC1-E580D21E1AF5}" srcOrd="0" destOrd="0" presId="urn:microsoft.com/office/officeart/2005/8/layout/vList2"/>
    <dgm:cxn modelId="{5E0BB6D1-494A-B048-A7F8-7B82332C85C8}" srcId="{A5096E7E-C5B7-1448-B22F-033D5A16816E}" destId="{D7CA1273-D8E8-0245-B7CD-DEADB4E2D313}" srcOrd="1" destOrd="0" parTransId="{CC0A7AA7-E796-874E-9CB9-48CC6FC1A7F1}" sibTransId="{67FC5590-4DA6-8242-9CBE-789714572F24}"/>
    <dgm:cxn modelId="{FD0375DF-2E92-D042-B22B-3C0ED89C75C2}" srcId="{A5096E7E-C5B7-1448-B22F-033D5A16816E}" destId="{29ADA744-B359-584A-9371-2115984A6C69}" srcOrd="0" destOrd="0" parTransId="{7E741A39-FADA-E243-8AA5-C3822E5BD962}" sibTransId="{F5CA33BA-22EA-9F46-8A17-BF877628C8FD}"/>
    <dgm:cxn modelId="{B180CB73-E8D0-7B4C-A63A-6333835155FA}" type="presParOf" srcId="{715EC481-860E-AD4A-A668-594420010363}" destId="{6867AE13-6D06-1A43-95C0-FA5827C38CB7}" srcOrd="0" destOrd="0" presId="urn:microsoft.com/office/officeart/2005/8/layout/vList2"/>
    <dgm:cxn modelId="{9DA92075-5505-7E46-AEA1-0BEC17B63E63}" type="presParOf" srcId="{715EC481-860E-AD4A-A668-594420010363}" destId="{12F8B637-782D-7A42-B7C7-E34647383F0E}" srcOrd="1" destOrd="0" presId="urn:microsoft.com/office/officeart/2005/8/layout/vList2"/>
    <dgm:cxn modelId="{8F5D770B-07EA-874A-923B-AFEE8D41A6F3}" type="presParOf" srcId="{715EC481-860E-AD4A-A668-594420010363}" destId="{37DC8EAF-B3D3-614A-ABC1-E580D21E1AF5}" srcOrd="2" destOrd="0" presId="urn:microsoft.com/office/officeart/2005/8/layout/vList2"/>
    <dgm:cxn modelId="{AE4369C9-5C37-894B-A3D6-0CBAA7CF8E9C}" type="presParOf" srcId="{715EC481-860E-AD4A-A668-594420010363}" destId="{B6511A49-B0C4-FC4B-8D5B-DF59EABA5838}" srcOrd="3" destOrd="0" presId="urn:microsoft.com/office/officeart/2005/8/layout/vList2"/>
    <dgm:cxn modelId="{9208603F-1560-0841-AF3D-BA0E91957785}" type="presParOf" srcId="{715EC481-860E-AD4A-A668-594420010363}" destId="{54540BE8-4C07-3040-8577-812DD22912E4}" srcOrd="4" destOrd="0" presId="urn:microsoft.com/office/officeart/2005/8/layout/vList2"/>
    <dgm:cxn modelId="{CDAF150D-6557-BF45-BD7D-1464585318EE}" type="presParOf" srcId="{715EC481-860E-AD4A-A668-594420010363}" destId="{CFDC8CC0-003A-0B49-ABE2-60B84DE002FF}" srcOrd="5" destOrd="0" presId="urn:microsoft.com/office/officeart/2005/8/layout/vList2"/>
    <dgm:cxn modelId="{7AC00E91-266E-1444-AE3A-E9B121CA8F83}" type="presParOf" srcId="{715EC481-860E-AD4A-A668-594420010363}" destId="{61597922-DFAC-AA4E-961F-221710508E7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2F58439-94AA-F84A-A814-4E59AC2EB6A8}" type="doc">
      <dgm:prSet loTypeId="urn:microsoft.com/office/officeart/2008/layout/CaptionedPictures" loCatId="" qsTypeId="urn:microsoft.com/office/officeart/2005/8/quickstyle/simple1" qsCatId="simple" csTypeId="urn:microsoft.com/office/officeart/2005/8/colors/accent1_2" csCatId="accent1" phldr="1"/>
      <dgm:spPr/>
      <dgm:t>
        <a:bodyPr/>
        <a:lstStyle/>
        <a:p>
          <a:endParaRPr lang="es-ES"/>
        </a:p>
      </dgm:t>
    </dgm:pt>
    <dgm:pt modelId="{81534E08-AC88-E648-BC7F-73722512EF01}">
      <dgm:prSet phldrT="[Texto]" custT="1"/>
      <dgm:spPr/>
      <dgm:t>
        <a:bodyPr/>
        <a:lstStyle/>
        <a:p>
          <a:r>
            <a:rPr lang="es-CO" sz="2000" dirty="0"/>
            <a:t>En el brazo donde recibió la vacuna inyectable:</a:t>
          </a:r>
          <a:endParaRPr lang="es-ES" sz="2000" dirty="0"/>
        </a:p>
      </dgm:t>
    </dgm:pt>
    <dgm:pt modelId="{D6EFC419-7A09-E94E-ABC2-D59E392D7CA8}" type="parTrans" cxnId="{B44DCB97-47A5-6D4E-94B0-9DBFE3EA9639}">
      <dgm:prSet/>
      <dgm:spPr/>
      <dgm:t>
        <a:bodyPr/>
        <a:lstStyle/>
        <a:p>
          <a:endParaRPr lang="es-ES"/>
        </a:p>
      </dgm:t>
    </dgm:pt>
    <dgm:pt modelId="{4681007D-FD0F-2443-8B4E-484C3BC75D4D}" type="sibTrans" cxnId="{B44DCB97-47A5-6D4E-94B0-9DBFE3EA9639}">
      <dgm:prSet/>
      <dgm:spPr/>
      <dgm:t>
        <a:bodyPr/>
        <a:lstStyle/>
        <a:p>
          <a:endParaRPr lang="es-ES"/>
        </a:p>
      </dgm:t>
    </dgm:pt>
    <dgm:pt modelId="{5E7F80B8-1F76-6A40-9379-9547C41FC0B8}">
      <dgm:prSet custT="1"/>
      <dgm:spPr/>
      <dgm:t>
        <a:bodyPr/>
        <a:lstStyle/>
        <a:p>
          <a:r>
            <a:rPr lang="es-CO" sz="2000" dirty="0"/>
            <a:t>En el brazo donde recibió la vacuna inyectable:</a:t>
          </a:r>
          <a:endParaRPr lang="es-ES" sz="2000" dirty="0"/>
        </a:p>
      </dgm:t>
    </dgm:pt>
    <dgm:pt modelId="{07BB5677-F186-1842-8818-462C2A85924A}" type="parTrans" cxnId="{DBFB3A38-21EF-1140-9BE3-0416A2AB0DBF}">
      <dgm:prSet/>
      <dgm:spPr/>
      <dgm:t>
        <a:bodyPr/>
        <a:lstStyle/>
        <a:p>
          <a:endParaRPr lang="es-ES"/>
        </a:p>
      </dgm:t>
    </dgm:pt>
    <dgm:pt modelId="{FE2213DE-57E8-E147-989D-47F869169F23}" type="sibTrans" cxnId="{DBFB3A38-21EF-1140-9BE3-0416A2AB0DBF}">
      <dgm:prSet/>
      <dgm:spPr/>
      <dgm:t>
        <a:bodyPr/>
        <a:lstStyle/>
        <a:p>
          <a:endParaRPr lang="es-ES"/>
        </a:p>
      </dgm:t>
    </dgm:pt>
    <dgm:pt modelId="{B79A64FF-0378-014C-9D22-F38921E4A303}">
      <dgm:prSet custT="1"/>
      <dgm:spPr/>
      <dgm:t>
        <a:bodyPr/>
        <a:lstStyle/>
        <a:p>
          <a:pPr>
            <a:buSzPts val="1000"/>
            <a:buFont typeface="Symbol" pitchFamily="2" charset="2"/>
            <a:buChar char=""/>
          </a:pPr>
          <a:r>
            <a:rPr lang="es-CO" sz="1800" dirty="0"/>
            <a:t>El paciente tiene dolor</a:t>
          </a:r>
        </a:p>
      </dgm:t>
    </dgm:pt>
    <dgm:pt modelId="{827EF6A6-3807-6C4B-8AE9-687AD60C72EB}" type="parTrans" cxnId="{57671A6E-4F76-DD4E-AB14-EE6E805F1B6F}">
      <dgm:prSet/>
      <dgm:spPr/>
      <dgm:t>
        <a:bodyPr/>
        <a:lstStyle/>
        <a:p>
          <a:endParaRPr lang="es-ES"/>
        </a:p>
      </dgm:t>
    </dgm:pt>
    <dgm:pt modelId="{C004418D-98B0-EC46-B2FC-D8EAAB845917}" type="sibTrans" cxnId="{57671A6E-4F76-DD4E-AB14-EE6E805F1B6F}">
      <dgm:prSet/>
      <dgm:spPr/>
      <dgm:t>
        <a:bodyPr/>
        <a:lstStyle/>
        <a:p>
          <a:endParaRPr lang="es-ES"/>
        </a:p>
      </dgm:t>
    </dgm:pt>
    <dgm:pt modelId="{89339935-6F76-CA4A-91A0-E5F0BE569970}">
      <dgm:prSet custT="1"/>
      <dgm:spPr/>
      <dgm:t>
        <a:bodyPr/>
        <a:lstStyle/>
        <a:p>
          <a:pPr>
            <a:buSzPts val="1000"/>
            <a:buFont typeface="Symbol" pitchFamily="2" charset="2"/>
            <a:buChar char=""/>
          </a:pPr>
          <a:r>
            <a:rPr lang="es-CO" sz="1800"/>
            <a:t>Enrojecimiento</a:t>
          </a:r>
        </a:p>
      </dgm:t>
    </dgm:pt>
    <dgm:pt modelId="{AAB85BD2-336C-ED4A-AE1B-C82880F0CE5F}" type="parTrans" cxnId="{C9D622C8-62A6-394F-93DE-84D213FADE5F}">
      <dgm:prSet/>
      <dgm:spPr/>
      <dgm:t>
        <a:bodyPr/>
        <a:lstStyle/>
        <a:p>
          <a:endParaRPr lang="es-ES"/>
        </a:p>
      </dgm:t>
    </dgm:pt>
    <dgm:pt modelId="{1098914D-860A-BA4A-BFF2-D9FB3F4BF8B1}" type="sibTrans" cxnId="{C9D622C8-62A6-394F-93DE-84D213FADE5F}">
      <dgm:prSet/>
      <dgm:spPr/>
      <dgm:t>
        <a:bodyPr/>
        <a:lstStyle/>
        <a:p>
          <a:endParaRPr lang="es-ES"/>
        </a:p>
      </dgm:t>
    </dgm:pt>
    <dgm:pt modelId="{028BC082-BCDB-AB48-A1D2-7581F6FA9913}">
      <dgm:prSet custT="1"/>
      <dgm:spPr/>
      <dgm:t>
        <a:bodyPr/>
        <a:lstStyle/>
        <a:p>
          <a:pPr>
            <a:buSzPts val="1000"/>
            <a:buFont typeface="Symbol" pitchFamily="2" charset="2"/>
            <a:buChar char=""/>
          </a:pPr>
          <a:r>
            <a:rPr lang="es-CO" sz="1800" dirty="0"/>
            <a:t>Hinchazón</a:t>
          </a:r>
        </a:p>
      </dgm:t>
    </dgm:pt>
    <dgm:pt modelId="{7E559420-6181-154A-A160-BE0C52CD85E7}" type="parTrans" cxnId="{C82F883D-4B30-D44C-A012-C68EFEFBEAA7}">
      <dgm:prSet/>
      <dgm:spPr/>
      <dgm:t>
        <a:bodyPr/>
        <a:lstStyle/>
        <a:p>
          <a:endParaRPr lang="es-ES"/>
        </a:p>
      </dgm:t>
    </dgm:pt>
    <dgm:pt modelId="{4D2C1B74-62E7-0A44-905B-A0D5E44A45A5}" type="sibTrans" cxnId="{C82F883D-4B30-D44C-A012-C68EFEFBEAA7}">
      <dgm:prSet/>
      <dgm:spPr/>
      <dgm:t>
        <a:bodyPr/>
        <a:lstStyle/>
        <a:p>
          <a:endParaRPr lang="es-ES"/>
        </a:p>
      </dgm:t>
    </dgm:pt>
    <dgm:pt modelId="{BF59402D-FFF0-7F47-A232-18F4A6FFF493}">
      <dgm:prSet custT="1"/>
      <dgm:spPr/>
      <dgm:t>
        <a:bodyPr/>
        <a:lstStyle/>
        <a:p>
          <a:pPr>
            <a:buSzPts val="1000"/>
            <a:buFont typeface="Symbol" pitchFamily="2" charset="2"/>
            <a:buChar char=""/>
          </a:pPr>
          <a:r>
            <a:rPr lang="es-CO" sz="1800" dirty="0"/>
            <a:t>y dolor en el lugar de la inyección</a:t>
          </a:r>
        </a:p>
      </dgm:t>
    </dgm:pt>
    <dgm:pt modelId="{DF543BE4-FBD7-134B-8FAD-BBF85035D2B5}" type="parTrans" cxnId="{A13DB0EA-9178-E04C-84F7-1B7186DEB198}">
      <dgm:prSet/>
      <dgm:spPr/>
      <dgm:t>
        <a:bodyPr/>
        <a:lstStyle/>
        <a:p>
          <a:endParaRPr lang="es-ES"/>
        </a:p>
      </dgm:t>
    </dgm:pt>
    <dgm:pt modelId="{55CFD6F3-17E5-8B41-AE63-CC18948BFBE1}" type="sibTrans" cxnId="{A13DB0EA-9178-E04C-84F7-1B7186DEB198}">
      <dgm:prSet/>
      <dgm:spPr/>
      <dgm:t>
        <a:bodyPr/>
        <a:lstStyle/>
        <a:p>
          <a:endParaRPr lang="es-ES"/>
        </a:p>
      </dgm:t>
    </dgm:pt>
    <dgm:pt modelId="{F06D2ED6-E302-624D-B32D-8D1E3C4800BC}">
      <dgm:prSet custT="1"/>
      <dgm:spPr/>
      <dgm:t>
        <a:bodyPr/>
        <a:lstStyle/>
        <a:p>
          <a:pPr>
            <a:buSzPts val="1000"/>
            <a:buFont typeface="Symbol" pitchFamily="2" charset="2"/>
            <a:buChar char=""/>
          </a:pPr>
          <a:r>
            <a:rPr lang="es-CO" sz="1800" dirty="0"/>
            <a:t>fiebre</a:t>
          </a:r>
        </a:p>
      </dgm:t>
    </dgm:pt>
    <dgm:pt modelId="{B36F07B0-5171-4942-B0CD-71CD92F813CF}" type="parTrans" cxnId="{24F82BD7-4BBF-C44E-A3A7-89DA45BE366E}">
      <dgm:prSet/>
      <dgm:spPr/>
      <dgm:t>
        <a:bodyPr/>
        <a:lstStyle/>
        <a:p>
          <a:endParaRPr lang="es-ES"/>
        </a:p>
      </dgm:t>
    </dgm:pt>
    <dgm:pt modelId="{EC576B15-2BC0-2F46-8508-C830B83EE37A}" type="sibTrans" cxnId="{24F82BD7-4BBF-C44E-A3A7-89DA45BE366E}">
      <dgm:prSet/>
      <dgm:spPr/>
      <dgm:t>
        <a:bodyPr/>
        <a:lstStyle/>
        <a:p>
          <a:endParaRPr lang="es-ES"/>
        </a:p>
      </dgm:t>
    </dgm:pt>
    <dgm:pt modelId="{E7D18A0D-87E5-6F47-AD16-DFB2D2C57488}">
      <dgm:prSet custT="1"/>
      <dgm:spPr/>
      <dgm:t>
        <a:bodyPr/>
        <a:lstStyle/>
        <a:p>
          <a:pPr>
            <a:buSzPts val="1000"/>
            <a:buFont typeface="Symbol" pitchFamily="2" charset="2"/>
            <a:buChar char=""/>
          </a:pPr>
          <a:r>
            <a:rPr lang="es-CO" sz="2000"/>
            <a:t>Cansancio</a:t>
          </a:r>
          <a:endParaRPr lang="es-CO" sz="2000" dirty="0"/>
        </a:p>
      </dgm:t>
    </dgm:pt>
    <dgm:pt modelId="{BE937EB5-7924-D14C-AD9A-1D5C0590AC59}" type="parTrans" cxnId="{6BA6588E-81B8-BC43-A82B-F9C9FDE528C3}">
      <dgm:prSet/>
      <dgm:spPr/>
      <dgm:t>
        <a:bodyPr/>
        <a:lstStyle/>
        <a:p>
          <a:endParaRPr lang="es-ES"/>
        </a:p>
      </dgm:t>
    </dgm:pt>
    <dgm:pt modelId="{784FBFAA-C11A-E448-98B0-A77E837A1DAB}" type="sibTrans" cxnId="{6BA6588E-81B8-BC43-A82B-F9C9FDE528C3}">
      <dgm:prSet/>
      <dgm:spPr/>
      <dgm:t>
        <a:bodyPr/>
        <a:lstStyle/>
        <a:p>
          <a:endParaRPr lang="es-ES"/>
        </a:p>
      </dgm:t>
    </dgm:pt>
    <dgm:pt modelId="{AAC1593E-6FC4-EA4A-B8B3-702FEF3A539E}">
      <dgm:prSet custT="1"/>
      <dgm:spPr/>
      <dgm:t>
        <a:bodyPr/>
        <a:lstStyle/>
        <a:p>
          <a:pPr>
            <a:buSzPts val="1000"/>
            <a:buFont typeface="Symbol" pitchFamily="2" charset="2"/>
            <a:buChar char=""/>
          </a:pPr>
          <a:r>
            <a:rPr lang="es-CO" sz="2000"/>
            <a:t>Dolor de cabeza</a:t>
          </a:r>
        </a:p>
      </dgm:t>
    </dgm:pt>
    <dgm:pt modelId="{896BED53-8612-D345-8DF8-0A71C50C6E85}" type="parTrans" cxnId="{9AEC6BF6-AC21-7D4F-86EE-D38B16BE03D8}">
      <dgm:prSet/>
      <dgm:spPr/>
      <dgm:t>
        <a:bodyPr/>
        <a:lstStyle/>
        <a:p>
          <a:endParaRPr lang="es-ES"/>
        </a:p>
      </dgm:t>
    </dgm:pt>
    <dgm:pt modelId="{A2A17A8C-785E-2241-82C6-37C5ABC4994E}" type="sibTrans" cxnId="{9AEC6BF6-AC21-7D4F-86EE-D38B16BE03D8}">
      <dgm:prSet/>
      <dgm:spPr/>
      <dgm:t>
        <a:bodyPr/>
        <a:lstStyle/>
        <a:p>
          <a:endParaRPr lang="es-ES"/>
        </a:p>
      </dgm:t>
    </dgm:pt>
    <dgm:pt modelId="{6120D4AA-0BE0-BE4A-B420-DFBADE087255}">
      <dgm:prSet custT="1"/>
      <dgm:spPr/>
      <dgm:t>
        <a:bodyPr/>
        <a:lstStyle/>
        <a:p>
          <a:pPr>
            <a:buSzPts val="1000"/>
            <a:buFont typeface="Symbol" pitchFamily="2" charset="2"/>
            <a:buChar char=""/>
          </a:pPr>
          <a:r>
            <a:rPr lang="es-CO" sz="2000"/>
            <a:t>Dolor muscular</a:t>
          </a:r>
        </a:p>
      </dgm:t>
    </dgm:pt>
    <dgm:pt modelId="{231CC4DA-8D61-1744-9815-53C20C30E316}" type="parTrans" cxnId="{02AE63D7-28BB-9440-BAA5-337EF3CD29BA}">
      <dgm:prSet/>
      <dgm:spPr/>
      <dgm:t>
        <a:bodyPr/>
        <a:lstStyle/>
        <a:p>
          <a:endParaRPr lang="es-ES"/>
        </a:p>
      </dgm:t>
    </dgm:pt>
    <dgm:pt modelId="{4D3D1928-BE3A-7C44-A752-95D60A09BD2F}" type="sibTrans" cxnId="{02AE63D7-28BB-9440-BAA5-337EF3CD29BA}">
      <dgm:prSet/>
      <dgm:spPr/>
      <dgm:t>
        <a:bodyPr/>
        <a:lstStyle/>
        <a:p>
          <a:endParaRPr lang="es-ES"/>
        </a:p>
      </dgm:t>
    </dgm:pt>
    <dgm:pt modelId="{08A5CBC0-B995-3247-A65B-4F04B10E00D0}">
      <dgm:prSet custT="1"/>
      <dgm:spPr/>
      <dgm:t>
        <a:bodyPr/>
        <a:lstStyle/>
        <a:p>
          <a:pPr>
            <a:buSzPts val="1000"/>
            <a:buFont typeface="Symbol" pitchFamily="2" charset="2"/>
            <a:buChar char=""/>
          </a:pPr>
          <a:r>
            <a:rPr lang="es-CO" sz="2000"/>
            <a:t>Escalofríos</a:t>
          </a:r>
        </a:p>
      </dgm:t>
    </dgm:pt>
    <dgm:pt modelId="{F826CBBC-34C0-3645-B7AB-6B491DEAF30A}" type="parTrans" cxnId="{A2BD02BE-62A9-2541-994C-F14B405C8432}">
      <dgm:prSet/>
      <dgm:spPr/>
      <dgm:t>
        <a:bodyPr/>
        <a:lstStyle/>
        <a:p>
          <a:endParaRPr lang="es-ES"/>
        </a:p>
      </dgm:t>
    </dgm:pt>
    <dgm:pt modelId="{406A9CAE-15CD-CA48-B340-44B4F41B9F8D}" type="sibTrans" cxnId="{A2BD02BE-62A9-2541-994C-F14B405C8432}">
      <dgm:prSet/>
      <dgm:spPr/>
      <dgm:t>
        <a:bodyPr/>
        <a:lstStyle/>
        <a:p>
          <a:endParaRPr lang="es-ES"/>
        </a:p>
      </dgm:t>
    </dgm:pt>
    <dgm:pt modelId="{143A7B92-BE29-5B4B-8927-5A6A10BD1259}">
      <dgm:prSet custT="1"/>
      <dgm:spPr/>
      <dgm:t>
        <a:bodyPr/>
        <a:lstStyle/>
        <a:p>
          <a:pPr>
            <a:buSzPts val="1000"/>
            <a:buFont typeface="Symbol" pitchFamily="2" charset="2"/>
            <a:buChar char=""/>
          </a:pPr>
          <a:r>
            <a:rPr lang="es-CO" sz="2000"/>
            <a:t>Fiebre</a:t>
          </a:r>
        </a:p>
      </dgm:t>
    </dgm:pt>
    <dgm:pt modelId="{182B5109-19FF-ED49-BC90-CA1C04417AED}" type="parTrans" cxnId="{76F9586C-1392-9948-BE39-31D124EA80CB}">
      <dgm:prSet/>
      <dgm:spPr/>
      <dgm:t>
        <a:bodyPr/>
        <a:lstStyle/>
        <a:p>
          <a:endParaRPr lang="es-ES"/>
        </a:p>
      </dgm:t>
    </dgm:pt>
    <dgm:pt modelId="{27D0EDDA-333C-1D49-A918-40313BF5F618}" type="sibTrans" cxnId="{76F9586C-1392-9948-BE39-31D124EA80CB}">
      <dgm:prSet/>
      <dgm:spPr/>
      <dgm:t>
        <a:bodyPr/>
        <a:lstStyle/>
        <a:p>
          <a:endParaRPr lang="es-ES"/>
        </a:p>
      </dgm:t>
    </dgm:pt>
    <dgm:pt modelId="{9E1ABC5D-85C3-E643-B93B-F81EB0BA9FCC}">
      <dgm:prSet custT="1"/>
      <dgm:spPr/>
      <dgm:t>
        <a:bodyPr/>
        <a:lstStyle/>
        <a:p>
          <a:pPr>
            <a:buSzPts val="1000"/>
            <a:buFont typeface="Symbol" pitchFamily="2" charset="2"/>
            <a:buChar char=""/>
          </a:pPr>
          <a:r>
            <a:rPr lang="es-CO" sz="2000" dirty="0"/>
            <a:t>Náuseas</a:t>
          </a:r>
        </a:p>
      </dgm:t>
    </dgm:pt>
    <dgm:pt modelId="{F59F3FDE-2388-6B49-8F44-886BE688B8CF}" type="parTrans" cxnId="{D09AA4F8-908A-D542-9AF4-411449A1C014}">
      <dgm:prSet/>
      <dgm:spPr/>
      <dgm:t>
        <a:bodyPr/>
        <a:lstStyle/>
        <a:p>
          <a:endParaRPr lang="es-ES"/>
        </a:p>
      </dgm:t>
    </dgm:pt>
    <dgm:pt modelId="{D884FDDC-D5BA-C24E-B2F1-078D7B881699}" type="sibTrans" cxnId="{D09AA4F8-908A-D542-9AF4-411449A1C014}">
      <dgm:prSet/>
      <dgm:spPr/>
      <dgm:t>
        <a:bodyPr/>
        <a:lstStyle/>
        <a:p>
          <a:endParaRPr lang="es-ES"/>
        </a:p>
      </dgm:t>
    </dgm:pt>
    <dgm:pt modelId="{CE5B47CB-F9C3-C245-8083-9F33FC9A3C21}" type="pres">
      <dgm:prSet presAssocID="{82F58439-94AA-F84A-A814-4E59AC2EB6A8}" presName="Name0" presStyleCnt="0">
        <dgm:presLayoutVars>
          <dgm:chMax/>
          <dgm:chPref/>
          <dgm:dir/>
        </dgm:presLayoutVars>
      </dgm:prSet>
      <dgm:spPr/>
    </dgm:pt>
    <dgm:pt modelId="{1D9BB557-3B14-7146-BC37-F701A2C452EB}" type="pres">
      <dgm:prSet presAssocID="{81534E08-AC88-E648-BC7F-73722512EF01}" presName="composite" presStyleCnt="0">
        <dgm:presLayoutVars>
          <dgm:chMax val="1"/>
          <dgm:chPref val="1"/>
        </dgm:presLayoutVars>
      </dgm:prSet>
      <dgm:spPr/>
    </dgm:pt>
    <dgm:pt modelId="{B74A8E76-BCA0-2148-B89F-19A3F572121F}" type="pres">
      <dgm:prSet presAssocID="{81534E08-AC88-E648-BC7F-73722512EF01}" presName="Accent" presStyleLbl="trAlignAcc1" presStyleIdx="0" presStyleCnt="2">
        <dgm:presLayoutVars>
          <dgm:chMax val="0"/>
          <dgm:chPref val="0"/>
        </dgm:presLayoutVars>
      </dgm:prSet>
      <dgm:spPr/>
    </dgm:pt>
    <dgm:pt modelId="{497D9862-B368-3F47-B615-893BF257D30D}" type="pres">
      <dgm:prSet presAssocID="{81534E08-AC88-E648-BC7F-73722512EF01}" presName="Image" presStyleLbl="alignImgPlace1" presStyleIdx="0" presStyleCnt="2" custScaleY="55478" custLinFactNeighborY="-23427">
        <dgm:presLayoutVars>
          <dgm:chMax val="0"/>
          <dgm:chPref val="0"/>
        </dgm:presLayoutVars>
      </dgm:prSet>
      <dgm:spPr>
        <a:blipFill rotWithShape="1">
          <a:blip xmlns:r="http://schemas.openxmlformats.org/officeDocument/2006/relationships" r:embed="rId1"/>
          <a:srcRect/>
          <a:stretch>
            <a:fillRect l="-27000" r="-27000"/>
          </a:stretch>
        </a:blipFill>
      </dgm:spPr>
    </dgm:pt>
    <dgm:pt modelId="{4C9C70DA-7D0A-EB48-819D-A732BB606603}" type="pres">
      <dgm:prSet presAssocID="{81534E08-AC88-E648-BC7F-73722512EF01}" presName="ChildComposite" presStyleCnt="0"/>
      <dgm:spPr/>
    </dgm:pt>
    <dgm:pt modelId="{1C4A66D6-3E49-8646-BB00-A13DD3A58FB2}" type="pres">
      <dgm:prSet presAssocID="{81534E08-AC88-E648-BC7F-73722512EF01}" presName="Child" presStyleLbl="node1" presStyleIdx="0" presStyleCnt="2" custScaleY="251849" custLinFactNeighborX="356" custLinFactNeighborY="-56359">
        <dgm:presLayoutVars>
          <dgm:chMax val="0"/>
          <dgm:chPref val="0"/>
          <dgm:bulletEnabled val="1"/>
        </dgm:presLayoutVars>
      </dgm:prSet>
      <dgm:spPr/>
    </dgm:pt>
    <dgm:pt modelId="{66E757A2-748A-364F-9C60-02B7EC51B003}" type="pres">
      <dgm:prSet presAssocID="{81534E08-AC88-E648-BC7F-73722512EF01}" presName="Parent" presStyleLbl="revTx" presStyleIdx="0" presStyleCnt="2" custLinFactY="-100000" custLinFactNeighborX="647" custLinFactNeighborY="-134376">
        <dgm:presLayoutVars>
          <dgm:chMax val="1"/>
          <dgm:chPref val="0"/>
          <dgm:bulletEnabled val="1"/>
        </dgm:presLayoutVars>
      </dgm:prSet>
      <dgm:spPr/>
    </dgm:pt>
    <dgm:pt modelId="{CBC0400B-F42E-F54F-BACA-2931E709351B}" type="pres">
      <dgm:prSet presAssocID="{4681007D-FD0F-2443-8B4E-484C3BC75D4D}" presName="sibTrans" presStyleCnt="0"/>
      <dgm:spPr/>
    </dgm:pt>
    <dgm:pt modelId="{207E6FE7-E424-AE4C-B466-60D96CE15AE9}" type="pres">
      <dgm:prSet presAssocID="{5E7F80B8-1F76-6A40-9379-9547C41FC0B8}" presName="composite" presStyleCnt="0">
        <dgm:presLayoutVars>
          <dgm:chMax val="1"/>
          <dgm:chPref val="1"/>
        </dgm:presLayoutVars>
      </dgm:prSet>
      <dgm:spPr/>
    </dgm:pt>
    <dgm:pt modelId="{8E21BAD9-A78E-1942-A4AD-748709CE5924}" type="pres">
      <dgm:prSet presAssocID="{5E7F80B8-1F76-6A40-9379-9547C41FC0B8}" presName="Accent" presStyleLbl="trAlignAcc1" presStyleIdx="1" presStyleCnt="2">
        <dgm:presLayoutVars>
          <dgm:chMax val="0"/>
          <dgm:chPref val="0"/>
        </dgm:presLayoutVars>
      </dgm:prSet>
      <dgm:spPr/>
    </dgm:pt>
    <dgm:pt modelId="{D42A975E-B8DE-3846-AF97-3F2873FCEE41}" type="pres">
      <dgm:prSet presAssocID="{5E7F80B8-1F76-6A40-9379-9547C41FC0B8}" presName="Image" presStyleLbl="alignImgPlace1" presStyleIdx="1" presStyleCnt="2" custScaleY="53172" custLinFactNeighborY="-24193">
        <dgm:presLayoutVars>
          <dgm:chMax val="0"/>
          <dgm:chPref val="0"/>
        </dgm:presLayoutVars>
      </dgm:prSet>
      <dgm:spPr>
        <a:blipFill rotWithShape="1">
          <a:blip xmlns:r="http://schemas.openxmlformats.org/officeDocument/2006/relationships" r:embed="rId2"/>
          <a:srcRect/>
          <a:stretch>
            <a:fillRect l="-25000" r="-25000"/>
          </a:stretch>
        </a:blipFill>
      </dgm:spPr>
    </dgm:pt>
    <dgm:pt modelId="{60CC7C6F-5573-074A-9C7C-6830161A3BE0}" type="pres">
      <dgm:prSet presAssocID="{5E7F80B8-1F76-6A40-9379-9547C41FC0B8}" presName="ChildComposite" presStyleCnt="0"/>
      <dgm:spPr/>
    </dgm:pt>
    <dgm:pt modelId="{403BED38-F058-3943-8EE6-4A850574686A}" type="pres">
      <dgm:prSet presAssocID="{5E7F80B8-1F76-6A40-9379-9547C41FC0B8}" presName="Child" presStyleLbl="node1" presStyleIdx="1" presStyleCnt="2" custScaleY="255194" custLinFactNeighborX="-1332" custLinFactNeighborY="-59588">
        <dgm:presLayoutVars>
          <dgm:chMax val="0"/>
          <dgm:chPref val="0"/>
          <dgm:bulletEnabled val="1"/>
        </dgm:presLayoutVars>
      </dgm:prSet>
      <dgm:spPr/>
    </dgm:pt>
    <dgm:pt modelId="{87FD50AE-B965-0449-A807-D38433F39425}" type="pres">
      <dgm:prSet presAssocID="{5E7F80B8-1F76-6A40-9379-9547C41FC0B8}" presName="Parent" presStyleLbl="revTx" presStyleIdx="1" presStyleCnt="2" custLinFactY="-100000" custLinFactNeighborX="-1647" custLinFactNeighborY="-142130">
        <dgm:presLayoutVars>
          <dgm:chMax val="1"/>
          <dgm:chPref val="0"/>
          <dgm:bulletEnabled val="1"/>
        </dgm:presLayoutVars>
      </dgm:prSet>
      <dgm:spPr/>
    </dgm:pt>
  </dgm:ptLst>
  <dgm:cxnLst>
    <dgm:cxn modelId="{3D86D916-CCB9-0246-92BD-1B0B46B9DB42}" type="presOf" srcId="{028BC082-BCDB-AB48-A1D2-7581F6FA9913}" destId="{1C4A66D6-3E49-8646-BB00-A13DD3A58FB2}" srcOrd="0" destOrd="2" presId="urn:microsoft.com/office/officeart/2008/layout/CaptionedPictures"/>
    <dgm:cxn modelId="{11D39225-949D-274B-9A9D-1E4A0A8795EC}" type="presOf" srcId="{143A7B92-BE29-5B4B-8927-5A6A10BD1259}" destId="{403BED38-F058-3943-8EE6-4A850574686A}" srcOrd="0" destOrd="4" presId="urn:microsoft.com/office/officeart/2008/layout/CaptionedPictures"/>
    <dgm:cxn modelId="{1F7D662C-D8D8-B642-ABC0-2B1E7C57A2F3}" type="presOf" srcId="{B79A64FF-0378-014C-9D22-F38921E4A303}" destId="{1C4A66D6-3E49-8646-BB00-A13DD3A58FB2}" srcOrd="0" destOrd="0" presId="urn:microsoft.com/office/officeart/2008/layout/CaptionedPictures"/>
    <dgm:cxn modelId="{DBFB3A38-21EF-1140-9BE3-0416A2AB0DBF}" srcId="{82F58439-94AA-F84A-A814-4E59AC2EB6A8}" destId="{5E7F80B8-1F76-6A40-9379-9547C41FC0B8}" srcOrd="1" destOrd="0" parTransId="{07BB5677-F186-1842-8818-462C2A85924A}" sibTransId="{FE2213DE-57E8-E147-989D-47F869169F23}"/>
    <dgm:cxn modelId="{C82F883D-4B30-D44C-A012-C68EFEFBEAA7}" srcId="{81534E08-AC88-E648-BC7F-73722512EF01}" destId="{028BC082-BCDB-AB48-A1D2-7581F6FA9913}" srcOrd="2" destOrd="0" parTransId="{7E559420-6181-154A-A160-BE0C52CD85E7}" sibTransId="{4D2C1B74-62E7-0A44-905B-A0D5E44A45A5}"/>
    <dgm:cxn modelId="{A367D548-EA96-7F48-951A-4175AD300A3A}" type="presOf" srcId="{6120D4AA-0BE0-BE4A-B420-DFBADE087255}" destId="{403BED38-F058-3943-8EE6-4A850574686A}" srcOrd="0" destOrd="2" presId="urn:microsoft.com/office/officeart/2008/layout/CaptionedPictures"/>
    <dgm:cxn modelId="{AD96DF4F-4768-E64E-B819-3AF4FE7FF1D7}" type="presOf" srcId="{82F58439-94AA-F84A-A814-4E59AC2EB6A8}" destId="{CE5B47CB-F9C3-C245-8083-9F33FC9A3C21}" srcOrd="0" destOrd="0" presId="urn:microsoft.com/office/officeart/2008/layout/CaptionedPictures"/>
    <dgm:cxn modelId="{DBB07A60-1187-6C42-ACC4-00C4E4E5D767}" type="presOf" srcId="{08A5CBC0-B995-3247-A65B-4F04B10E00D0}" destId="{403BED38-F058-3943-8EE6-4A850574686A}" srcOrd="0" destOrd="3" presId="urn:microsoft.com/office/officeart/2008/layout/CaptionedPictures"/>
    <dgm:cxn modelId="{76F9586C-1392-9948-BE39-31D124EA80CB}" srcId="{5E7F80B8-1F76-6A40-9379-9547C41FC0B8}" destId="{143A7B92-BE29-5B4B-8927-5A6A10BD1259}" srcOrd="4" destOrd="0" parTransId="{182B5109-19FF-ED49-BC90-CA1C04417AED}" sibTransId="{27D0EDDA-333C-1D49-A918-40313BF5F618}"/>
    <dgm:cxn modelId="{57671A6E-4F76-DD4E-AB14-EE6E805F1B6F}" srcId="{81534E08-AC88-E648-BC7F-73722512EF01}" destId="{B79A64FF-0378-014C-9D22-F38921E4A303}" srcOrd="0" destOrd="0" parTransId="{827EF6A6-3807-6C4B-8AE9-687AD60C72EB}" sibTransId="{C004418D-98B0-EC46-B2FC-D8EAAB845917}"/>
    <dgm:cxn modelId="{92D1658D-1B25-004B-8821-FC2A51038F51}" type="presOf" srcId="{AAC1593E-6FC4-EA4A-B8B3-702FEF3A539E}" destId="{403BED38-F058-3943-8EE6-4A850574686A}" srcOrd="0" destOrd="1" presId="urn:microsoft.com/office/officeart/2008/layout/CaptionedPictures"/>
    <dgm:cxn modelId="{6BA6588E-81B8-BC43-A82B-F9C9FDE528C3}" srcId="{5E7F80B8-1F76-6A40-9379-9547C41FC0B8}" destId="{E7D18A0D-87E5-6F47-AD16-DFB2D2C57488}" srcOrd="0" destOrd="0" parTransId="{BE937EB5-7924-D14C-AD9A-1D5C0590AC59}" sibTransId="{784FBFAA-C11A-E448-98B0-A77E837A1DAB}"/>
    <dgm:cxn modelId="{B44DCB97-47A5-6D4E-94B0-9DBFE3EA9639}" srcId="{82F58439-94AA-F84A-A814-4E59AC2EB6A8}" destId="{81534E08-AC88-E648-BC7F-73722512EF01}" srcOrd="0" destOrd="0" parTransId="{D6EFC419-7A09-E94E-ABC2-D59E392D7CA8}" sibTransId="{4681007D-FD0F-2443-8B4E-484C3BC75D4D}"/>
    <dgm:cxn modelId="{F721B89E-CE7F-4C44-99FC-478F65CCE8BC}" type="presOf" srcId="{E7D18A0D-87E5-6F47-AD16-DFB2D2C57488}" destId="{403BED38-F058-3943-8EE6-4A850574686A}" srcOrd="0" destOrd="0" presId="urn:microsoft.com/office/officeart/2008/layout/CaptionedPictures"/>
    <dgm:cxn modelId="{A2BD02BE-62A9-2541-994C-F14B405C8432}" srcId="{5E7F80B8-1F76-6A40-9379-9547C41FC0B8}" destId="{08A5CBC0-B995-3247-A65B-4F04B10E00D0}" srcOrd="3" destOrd="0" parTransId="{F826CBBC-34C0-3645-B7AB-6B491DEAF30A}" sibTransId="{406A9CAE-15CD-CA48-B340-44B4F41B9F8D}"/>
    <dgm:cxn modelId="{7FE70AC7-558C-4A43-9844-5F3F9E9B4D23}" type="presOf" srcId="{5E7F80B8-1F76-6A40-9379-9547C41FC0B8}" destId="{87FD50AE-B965-0449-A807-D38433F39425}" srcOrd="0" destOrd="0" presId="urn:microsoft.com/office/officeart/2008/layout/CaptionedPictures"/>
    <dgm:cxn modelId="{C9D622C8-62A6-394F-93DE-84D213FADE5F}" srcId="{81534E08-AC88-E648-BC7F-73722512EF01}" destId="{89339935-6F76-CA4A-91A0-E5F0BE569970}" srcOrd="1" destOrd="0" parTransId="{AAB85BD2-336C-ED4A-AE1B-C82880F0CE5F}" sibTransId="{1098914D-860A-BA4A-BFF2-D9FB3F4BF8B1}"/>
    <dgm:cxn modelId="{89BF5BD6-13C7-F64A-87AB-6E89F7B54BAA}" type="presOf" srcId="{81534E08-AC88-E648-BC7F-73722512EF01}" destId="{66E757A2-748A-364F-9C60-02B7EC51B003}" srcOrd="0" destOrd="0" presId="urn:microsoft.com/office/officeart/2008/layout/CaptionedPictures"/>
    <dgm:cxn modelId="{24F82BD7-4BBF-C44E-A3A7-89DA45BE366E}" srcId="{81534E08-AC88-E648-BC7F-73722512EF01}" destId="{F06D2ED6-E302-624D-B32D-8D1E3C4800BC}" srcOrd="4" destOrd="0" parTransId="{B36F07B0-5171-4942-B0CD-71CD92F813CF}" sibTransId="{EC576B15-2BC0-2F46-8508-C830B83EE37A}"/>
    <dgm:cxn modelId="{02AE63D7-28BB-9440-BAA5-337EF3CD29BA}" srcId="{5E7F80B8-1F76-6A40-9379-9547C41FC0B8}" destId="{6120D4AA-0BE0-BE4A-B420-DFBADE087255}" srcOrd="2" destOrd="0" parTransId="{231CC4DA-8D61-1744-9815-53C20C30E316}" sibTransId="{4D3D1928-BE3A-7C44-A752-95D60A09BD2F}"/>
    <dgm:cxn modelId="{C40E33DD-6FA4-5942-9C45-0830F42DB3A0}" type="presOf" srcId="{9E1ABC5D-85C3-E643-B93B-F81EB0BA9FCC}" destId="{403BED38-F058-3943-8EE6-4A850574686A}" srcOrd="0" destOrd="5" presId="urn:microsoft.com/office/officeart/2008/layout/CaptionedPictures"/>
    <dgm:cxn modelId="{473448DF-3782-CA4B-96B7-4C6145615FD3}" type="presOf" srcId="{BF59402D-FFF0-7F47-A232-18F4A6FFF493}" destId="{1C4A66D6-3E49-8646-BB00-A13DD3A58FB2}" srcOrd="0" destOrd="3" presId="urn:microsoft.com/office/officeart/2008/layout/CaptionedPictures"/>
    <dgm:cxn modelId="{A13DB0EA-9178-E04C-84F7-1B7186DEB198}" srcId="{81534E08-AC88-E648-BC7F-73722512EF01}" destId="{BF59402D-FFF0-7F47-A232-18F4A6FFF493}" srcOrd="3" destOrd="0" parTransId="{DF543BE4-FBD7-134B-8FAD-BBF85035D2B5}" sibTransId="{55CFD6F3-17E5-8B41-AE63-CC18948BFBE1}"/>
    <dgm:cxn modelId="{3B5DA4EC-CBAF-D44A-8059-BD81D7723BED}" type="presOf" srcId="{89339935-6F76-CA4A-91A0-E5F0BE569970}" destId="{1C4A66D6-3E49-8646-BB00-A13DD3A58FB2}" srcOrd="0" destOrd="1" presId="urn:microsoft.com/office/officeart/2008/layout/CaptionedPictures"/>
    <dgm:cxn modelId="{E4CE30ED-5AB4-B449-8FA3-DBE9DB4A0CCA}" type="presOf" srcId="{F06D2ED6-E302-624D-B32D-8D1E3C4800BC}" destId="{1C4A66D6-3E49-8646-BB00-A13DD3A58FB2}" srcOrd="0" destOrd="4" presId="urn:microsoft.com/office/officeart/2008/layout/CaptionedPictures"/>
    <dgm:cxn modelId="{9AEC6BF6-AC21-7D4F-86EE-D38B16BE03D8}" srcId="{5E7F80B8-1F76-6A40-9379-9547C41FC0B8}" destId="{AAC1593E-6FC4-EA4A-B8B3-702FEF3A539E}" srcOrd="1" destOrd="0" parTransId="{896BED53-8612-D345-8DF8-0A71C50C6E85}" sibTransId="{A2A17A8C-785E-2241-82C6-37C5ABC4994E}"/>
    <dgm:cxn modelId="{D09AA4F8-908A-D542-9AF4-411449A1C014}" srcId="{5E7F80B8-1F76-6A40-9379-9547C41FC0B8}" destId="{9E1ABC5D-85C3-E643-B93B-F81EB0BA9FCC}" srcOrd="5" destOrd="0" parTransId="{F59F3FDE-2388-6B49-8F44-886BE688B8CF}" sibTransId="{D884FDDC-D5BA-C24E-B2F1-078D7B881699}"/>
    <dgm:cxn modelId="{0B3A7D2C-93AE-CE48-9E10-78AEC1033DC4}" type="presParOf" srcId="{CE5B47CB-F9C3-C245-8083-9F33FC9A3C21}" destId="{1D9BB557-3B14-7146-BC37-F701A2C452EB}" srcOrd="0" destOrd="0" presId="urn:microsoft.com/office/officeart/2008/layout/CaptionedPictures"/>
    <dgm:cxn modelId="{364588BC-4B9E-BD40-852C-F8E69504DFB0}" type="presParOf" srcId="{1D9BB557-3B14-7146-BC37-F701A2C452EB}" destId="{B74A8E76-BCA0-2148-B89F-19A3F572121F}" srcOrd="0" destOrd="0" presId="urn:microsoft.com/office/officeart/2008/layout/CaptionedPictures"/>
    <dgm:cxn modelId="{827EFB2B-E158-044F-8368-8AE335AF6A32}" type="presParOf" srcId="{1D9BB557-3B14-7146-BC37-F701A2C452EB}" destId="{497D9862-B368-3F47-B615-893BF257D30D}" srcOrd="1" destOrd="0" presId="urn:microsoft.com/office/officeart/2008/layout/CaptionedPictures"/>
    <dgm:cxn modelId="{BB584CE8-8051-C045-9CF2-4F29A70B6BE0}" type="presParOf" srcId="{1D9BB557-3B14-7146-BC37-F701A2C452EB}" destId="{4C9C70DA-7D0A-EB48-819D-A732BB606603}" srcOrd="2" destOrd="0" presId="urn:microsoft.com/office/officeart/2008/layout/CaptionedPictures"/>
    <dgm:cxn modelId="{05B38D44-35AB-254A-B5D0-A8D892C291FE}" type="presParOf" srcId="{4C9C70DA-7D0A-EB48-819D-A732BB606603}" destId="{1C4A66D6-3E49-8646-BB00-A13DD3A58FB2}" srcOrd="0" destOrd="0" presId="urn:microsoft.com/office/officeart/2008/layout/CaptionedPictures"/>
    <dgm:cxn modelId="{82D2B089-E6A9-3347-AA2F-D596CFD4825E}" type="presParOf" srcId="{4C9C70DA-7D0A-EB48-819D-A732BB606603}" destId="{66E757A2-748A-364F-9C60-02B7EC51B003}" srcOrd="1" destOrd="0" presId="urn:microsoft.com/office/officeart/2008/layout/CaptionedPictures"/>
    <dgm:cxn modelId="{95FA8E22-64FE-4443-A99D-8E1198F8953A}" type="presParOf" srcId="{CE5B47CB-F9C3-C245-8083-9F33FC9A3C21}" destId="{CBC0400B-F42E-F54F-BACA-2931E709351B}" srcOrd="1" destOrd="0" presId="urn:microsoft.com/office/officeart/2008/layout/CaptionedPictures"/>
    <dgm:cxn modelId="{383D3FDC-AD62-4042-85DD-EC4D7E28C721}" type="presParOf" srcId="{CE5B47CB-F9C3-C245-8083-9F33FC9A3C21}" destId="{207E6FE7-E424-AE4C-B466-60D96CE15AE9}" srcOrd="2" destOrd="0" presId="urn:microsoft.com/office/officeart/2008/layout/CaptionedPictures"/>
    <dgm:cxn modelId="{C7778CB9-4514-5343-9994-373E480C72C3}" type="presParOf" srcId="{207E6FE7-E424-AE4C-B466-60D96CE15AE9}" destId="{8E21BAD9-A78E-1942-A4AD-748709CE5924}" srcOrd="0" destOrd="0" presId="urn:microsoft.com/office/officeart/2008/layout/CaptionedPictures"/>
    <dgm:cxn modelId="{3330E368-ABA5-754C-9197-87642AA5B105}" type="presParOf" srcId="{207E6FE7-E424-AE4C-B466-60D96CE15AE9}" destId="{D42A975E-B8DE-3846-AF97-3F2873FCEE41}" srcOrd="1" destOrd="0" presId="urn:microsoft.com/office/officeart/2008/layout/CaptionedPictures"/>
    <dgm:cxn modelId="{D231217E-E18E-B842-A1DE-0DF2D0045230}" type="presParOf" srcId="{207E6FE7-E424-AE4C-B466-60D96CE15AE9}" destId="{60CC7C6F-5573-074A-9C7C-6830161A3BE0}" srcOrd="2" destOrd="0" presId="urn:microsoft.com/office/officeart/2008/layout/CaptionedPictures"/>
    <dgm:cxn modelId="{94318485-4A77-214A-A6AB-0DE292F2F76D}" type="presParOf" srcId="{60CC7C6F-5573-074A-9C7C-6830161A3BE0}" destId="{403BED38-F058-3943-8EE6-4A850574686A}" srcOrd="0" destOrd="0" presId="urn:microsoft.com/office/officeart/2008/layout/CaptionedPictures"/>
    <dgm:cxn modelId="{0E85C414-C7D9-3C48-9805-FD89D9A14EC6}" type="presParOf" srcId="{60CC7C6F-5573-074A-9C7C-6830161A3BE0}" destId="{87FD50AE-B965-0449-A807-D38433F39425}"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7ADB839-E54A-2442-8CDC-D39C9C325CED}"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4C005E3C-906E-A34A-B2BF-AB66A8670F6C}">
      <dgm:prSet phldrT="[Texto]"/>
      <dgm:spPr/>
      <dgm:t>
        <a:bodyPr/>
        <a:lstStyle/>
        <a:p>
          <a:r>
            <a:rPr lang="es-CO" dirty="0"/>
            <a:t>Se ha notificado el riesgo de una enfermedad poco frecuente denominada síndrome de trombosis-trombocitopenia (TTS, por sus siglas en inglés) luego de recibir la vacuna contra el COVID-19 de J&amp;J/Janssen. </a:t>
          </a:r>
        </a:p>
        <a:p>
          <a:r>
            <a:rPr lang="es-CO" dirty="0"/>
            <a:t>El TTS es una afección grave que genera coágulos sanguíneos con conteo de plaquetas bajo. </a:t>
          </a:r>
        </a:p>
        <a:p>
          <a:r>
            <a:rPr lang="es-CO" dirty="0"/>
            <a:t>Este problema no es tan frecuente y la mayoría de los informes fueron de mujeres de entre 18 y 49 años. En el caso de las mujeres de 50 años de edad o más y los hombres de todas las edades, este problema es incluso menos frecuente..</a:t>
          </a:r>
          <a:endParaRPr lang="es-ES" dirty="0"/>
        </a:p>
      </dgm:t>
    </dgm:pt>
    <dgm:pt modelId="{544C00E1-75ED-F84E-98D7-63DC07B3E38D}" type="parTrans" cxnId="{7FED9215-9F67-5649-90A2-B6488570E94B}">
      <dgm:prSet/>
      <dgm:spPr/>
      <dgm:t>
        <a:bodyPr/>
        <a:lstStyle/>
        <a:p>
          <a:endParaRPr lang="es-ES"/>
        </a:p>
      </dgm:t>
    </dgm:pt>
    <dgm:pt modelId="{84201DE6-695D-CE48-A26E-DD3ED0AC4C4A}" type="sibTrans" cxnId="{7FED9215-9F67-5649-90A2-B6488570E94B}">
      <dgm:prSet/>
      <dgm:spPr/>
      <dgm:t>
        <a:bodyPr/>
        <a:lstStyle/>
        <a:p>
          <a:endParaRPr lang="es-ES"/>
        </a:p>
      </dgm:t>
    </dgm:pt>
    <dgm:pt modelId="{E06E31BD-FE87-0E43-A88C-1F467BDD7A0A}" type="pres">
      <dgm:prSet presAssocID="{67ADB839-E54A-2442-8CDC-D39C9C325CED}" presName="Name0" presStyleCnt="0">
        <dgm:presLayoutVars>
          <dgm:chMax/>
          <dgm:chPref/>
          <dgm:dir/>
        </dgm:presLayoutVars>
      </dgm:prSet>
      <dgm:spPr/>
    </dgm:pt>
    <dgm:pt modelId="{407EC2E9-51B3-274F-B7FA-802BF4A32BAA}" type="pres">
      <dgm:prSet presAssocID="{4C005E3C-906E-A34A-B2BF-AB66A8670F6C}" presName="composite" presStyleCnt="0">
        <dgm:presLayoutVars>
          <dgm:chMax/>
          <dgm:chPref/>
        </dgm:presLayoutVars>
      </dgm:prSet>
      <dgm:spPr/>
    </dgm:pt>
    <dgm:pt modelId="{61AF5675-0250-734A-8091-B3C700662665}" type="pres">
      <dgm:prSet presAssocID="{4C005E3C-906E-A34A-B2BF-AB66A8670F6C}" presName="Image" presStyleLbl="bgImgPlace1" presStyleIdx="0" presStyleCnt="1"/>
      <dgm:spPr>
        <a:blipFill rotWithShape="1">
          <a:blip xmlns:r="http://schemas.openxmlformats.org/officeDocument/2006/relationships" r:embed="rId1"/>
          <a:srcRect/>
          <a:stretch>
            <a:fillRect l="-9000" r="-9000"/>
          </a:stretch>
        </a:blipFill>
      </dgm:spPr>
    </dgm:pt>
    <dgm:pt modelId="{F06DB3D7-ECEE-CB4D-989C-4A567625BE17}" type="pres">
      <dgm:prSet presAssocID="{4C005E3C-906E-A34A-B2BF-AB66A8670F6C}" presName="ParentText" presStyleLbl="revTx" presStyleIdx="0" presStyleCnt="1">
        <dgm:presLayoutVars>
          <dgm:chMax val="0"/>
          <dgm:chPref val="0"/>
          <dgm:bulletEnabled val="1"/>
        </dgm:presLayoutVars>
      </dgm:prSet>
      <dgm:spPr/>
    </dgm:pt>
    <dgm:pt modelId="{023DAD4B-D927-A648-8C8D-D71F4A3ABAC9}" type="pres">
      <dgm:prSet presAssocID="{4C005E3C-906E-A34A-B2BF-AB66A8670F6C}" presName="tlFrame" presStyleLbl="node1" presStyleIdx="0" presStyleCnt="4"/>
      <dgm:spPr/>
    </dgm:pt>
    <dgm:pt modelId="{CEFCBA0A-AC96-C44C-894B-3221C2B64C65}" type="pres">
      <dgm:prSet presAssocID="{4C005E3C-906E-A34A-B2BF-AB66A8670F6C}" presName="trFrame" presStyleLbl="node1" presStyleIdx="1" presStyleCnt="4"/>
      <dgm:spPr/>
    </dgm:pt>
    <dgm:pt modelId="{A5067E4B-F572-2B46-B683-76B822D9642D}" type="pres">
      <dgm:prSet presAssocID="{4C005E3C-906E-A34A-B2BF-AB66A8670F6C}" presName="blFrame" presStyleLbl="node1" presStyleIdx="2" presStyleCnt="4"/>
      <dgm:spPr/>
    </dgm:pt>
    <dgm:pt modelId="{CF4F9735-2818-E94B-9869-91E08D45ACF9}" type="pres">
      <dgm:prSet presAssocID="{4C005E3C-906E-A34A-B2BF-AB66A8670F6C}" presName="brFrame" presStyleLbl="node1" presStyleIdx="3" presStyleCnt="4"/>
      <dgm:spPr/>
    </dgm:pt>
  </dgm:ptLst>
  <dgm:cxnLst>
    <dgm:cxn modelId="{7FED9215-9F67-5649-90A2-B6488570E94B}" srcId="{67ADB839-E54A-2442-8CDC-D39C9C325CED}" destId="{4C005E3C-906E-A34A-B2BF-AB66A8670F6C}" srcOrd="0" destOrd="0" parTransId="{544C00E1-75ED-F84E-98D7-63DC07B3E38D}" sibTransId="{84201DE6-695D-CE48-A26E-DD3ED0AC4C4A}"/>
    <dgm:cxn modelId="{AD67D0B0-631B-8241-B01F-AFF89DEB19A5}" type="presOf" srcId="{67ADB839-E54A-2442-8CDC-D39C9C325CED}" destId="{E06E31BD-FE87-0E43-A88C-1F467BDD7A0A}" srcOrd="0" destOrd="0" presId="urn:microsoft.com/office/officeart/2009/3/layout/FramedTextPicture"/>
    <dgm:cxn modelId="{7E2D95CC-3FAD-3B41-8EC4-B38CAD90497B}" type="presOf" srcId="{4C005E3C-906E-A34A-B2BF-AB66A8670F6C}" destId="{F06DB3D7-ECEE-CB4D-989C-4A567625BE17}" srcOrd="0" destOrd="0" presId="urn:microsoft.com/office/officeart/2009/3/layout/FramedTextPicture"/>
    <dgm:cxn modelId="{272E4575-DBBA-2E48-8CF0-196C8F38D533}" type="presParOf" srcId="{E06E31BD-FE87-0E43-A88C-1F467BDD7A0A}" destId="{407EC2E9-51B3-274F-B7FA-802BF4A32BAA}" srcOrd="0" destOrd="0" presId="urn:microsoft.com/office/officeart/2009/3/layout/FramedTextPicture"/>
    <dgm:cxn modelId="{6D154A76-9293-0B41-8B80-680F42E8808F}" type="presParOf" srcId="{407EC2E9-51B3-274F-B7FA-802BF4A32BAA}" destId="{61AF5675-0250-734A-8091-B3C700662665}" srcOrd="0" destOrd="0" presId="urn:microsoft.com/office/officeart/2009/3/layout/FramedTextPicture"/>
    <dgm:cxn modelId="{EC3E652C-8C55-0F42-B4E5-5DAB2D818CC0}" type="presParOf" srcId="{407EC2E9-51B3-274F-B7FA-802BF4A32BAA}" destId="{F06DB3D7-ECEE-CB4D-989C-4A567625BE17}" srcOrd="1" destOrd="0" presId="urn:microsoft.com/office/officeart/2009/3/layout/FramedTextPicture"/>
    <dgm:cxn modelId="{1A7A0542-090B-5943-9EDE-5D42EA2EBDB1}" type="presParOf" srcId="{407EC2E9-51B3-274F-B7FA-802BF4A32BAA}" destId="{023DAD4B-D927-A648-8C8D-D71F4A3ABAC9}" srcOrd="2" destOrd="0" presId="urn:microsoft.com/office/officeart/2009/3/layout/FramedTextPicture"/>
    <dgm:cxn modelId="{8C6360C7-1035-B543-A4C6-A3275A2D207F}" type="presParOf" srcId="{407EC2E9-51B3-274F-B7FA-802BF4A32BAA}" destId="{CEFCBA0A-AC96-C44C-894B-3221C2B64C65}" srcOrd="3" destOrd="0" presId="urn:microsoft.com/office/officeart/2009/3/layout/FramedTextPicture"/>
    <dgm:cxn modelId="{B8E693DC-9253-A042-AF71-8ECF95F1DFF4}" type="presParOf" srcId="{407EC2E9-51B3-274F-B7FA-802BF4A32BAA}" destId="{A5067E4B-F572-2B46-B683-76B822D9642D}" srcOrd="4" destOrd="0" presId="urn:microsoft.com/office/officeart/2009/3/layout/FramedTextPicture"/>
    <dgm:cxn modelId="{E0022D76-D298-5D43-A783-141C7F50071F}" type="presParOf" srcId="{407EC2E9-51B3-274F-B7FA-802BF4A32BAA}" destId="{CF4F9735-2818-E94B-9869-91E08D45ACF9}"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D0D7B95-1A58-F54B-B3F1-ADE3342B934A}" type="doc">
      <dgm:prSet loTypeId="urn:microsoft.com/office/officeart/2005/8/layout/target3" loCatId="relationship" qsTypeId="urn:microsoft.com/office/officeart/2005/8/quickstyle/simple1" qsCatId="simple" csTypeId="urn:microsoft.com/office/officeart/2005/8/colors/colorful5" csCatId="colorful"/>
      <dgm:spPr/>
      <dgm:t>
        <a:bodyPr/>
        <a:lstStyle/>
        <a:p>
          <a:endParaRPr lang="es-ES"/>
        </a:p>
      </dgm:t>
    </dgm:pt>
    <dgm:pt modelId="{E59AA78B-963C-7943-9104-81610CDA427C}">
      <dgm:prSet/>
      <dgm:spPr/>
      <dgm:t>
        <a:bodyPr/>
        <a:lstStyle/>
        <a:p>
          <a:r>
            <a:rPr lang="es-CO" b="1" dirty="0"/>
            <a:t>El Director ejecutivo de Pfizer, Albert Bourla,</a:t>
          </a:r>
          <a:r>
            <a:rPr lang="es-CO" dirty="0"/>
            <a:t> señaló que es probable que las personas que ya han sido vacunadas </a:t>
          </a:r>
          <a:r>
            <a:rPr lang="es-CO" b="1" dirty="0"/>
            <a:t>necesiten una tercera dosis entre seis y 12 meses después</a:t>
          </a:r>
          <a:r>
            <a:rPr lang="es-CO" dirty="0"/>
            <a:t> de recibir el esquema que hasta el momento se considera completo.</a:t>
          </a:r>
        </a:p>
      </dgm:t>
    </dgm:pt>
    <dgm:pt modelId="{092CD52F-673F-8649-806F-83675B7B023F}" type="parTrans" cxnId="{4F0B22F3-11F5-1045-92A0-436D02588F23}">
      <dgm:prSet/>
      <dgm:spPr/>
      <dgm:t>
        <a:bodyPr/>
        <a:lstStyle/>
        <a:p>
          <a:endParaRPr lang="es-ES"/>
        </a:p>
      </dgm:t>
    </dgm:pt>
    <dgm:pt modelId="{31F473E3-D8FD-2B46-9051-14AEB68C701F}" type="sibTrans" cxnId="{4F0B22F3-11F5-1045-92A0-436D02588F23}">
      <dgm:prSet/>
      <dgm:spPr/>
      <dgm:t>
        <a:bodyPr/>
        <a:lstStyle/>
        <a:p>
          <a:endParaRPr lang="es-ES"/>
        </a:p>
      </dgm:t>
    </dgm:pt>
    <dgm:pt modelId="{1E73FDE0-D3D7-1746-8137-A1F43484FBAB}">
      <dgm:prSet/>
      <dgm:spPr/>
      <dgm:t>
        <a:bodyPr/>
        <a:lstStyle/>
        <a:p>
          <a:r>
            <a:rPr lang="es-CO"/>
            <a:t>"La protección disminuye con el tiempo, pero aún </a:t>
          </a:r>
          <a:r>
            <a:rPr lang="es-CO" b="1"/>
            <a:t>en seis meses sigue siendo extremadamente, extremadamente alta",</a:t>
          </a:r>
          <a:r>
            <a:rPr lang="es-CO"/>
            <a:t> dijo Bourla en una transmisión del CVS Health Live publicada en Facebook.</a:t>
          </a:r>
        </a:p>
      </dgm:t>
    </dgm:pt>
    <dgm:pt modelId="{6ACBBBC6-B0FD-EE4F-ADDA-5A2E2D9E0B51}" type="parTrans" cxnId="{11780985-ABAC-FD44-96F8-3BD04D73F588}">
      <dgm:prSet/>
      <dgm:spPr/>
      <dgm:t>
        <a:bodyPr/>
        <a:lstStyle/>
        <a:p>
          <a:endParaRPr lang="es-ES"/>
        </a:p>
      </dgm:t>
    </dgm:pt>
    <dgm:pt modelId="{075ED9FC-495B-4149-B40C-FE14F0CAC2A7}" type="sibTrans" cxnId="{11780985-ABAC-FD44-96F8-3BD04D73F588}">
      <dgm:prSet/>
      <dgm:spPr/>
      <dgm:t>
        <a:bodyPr/>
        <a:lstStyle/>
        <a:p>
          <a:endParaRPr lang="es-ES"/>
        </a:p>
      </dgm:t>
    </dgm:pt>
    <dgm:pt modelId="{1A83F7D8-5592-084B-90A0-A8EC2C8BC485}">
      <dgm:prSet/>
      <dgm:spPr/>
      <dgm:t>
        <a:bodyPr/>
        <a:lstStyle/>
        <a:p>
          <a:r>
            <a:rPr lang="es-CO"/>
            <a:t>…es muy probable que, </a:t>
          </a:r>
          <a:r>
            <a:rPr lang="es-CO" b="1"/>
            <a:t>al menos una vez al año, se requiera de un refuerzo o una nueva ronda de vacunación</a:t>
          </a:r>
          <a:r>
            <a:rPr lang="es-CO"/>
            <a:t> completa, hasta que un descenso en la cadena de contagios por sí solo comience a suprimir la mayoría de los casos.</a:t>
          </a:r>
        </a:p>
      </dgm:t>
    </dgm:pt>
    <dgm:pt modelId="{0A98F18C-2921-7C44-9839-66B3E3E32240}" type="parTrans" cxnId="{60C1C96B-1EC5-D343-AB5B-763E08D04C8D}">
      <dgm:prSet/>
      <dgm:spPr/>
      <dgm:t>
        <a:bodyPr/>
        <a:lstStyle/>
        <a:p>
          <a:endParaRPr lang="es-ES"/>
        </a:p>
      </dgm:t>
    </dgm:pt>
    <dgm:pt modelId="{B3BC332F-E4FD-FC40-91BA-78FC755ECDDA}" type="sibTrans" cxnId="{60C1C96B-1EC5-D343-AB5B-763E08D04C8D}">
      <dgm:prSet/>
      <dgm:spPr/>
      <dgm:t>
        <a:bodyPr/>
        <a:lstStyle/>
        <a:p>
          <a:endParaRPr lang="es-ES"/>
        </a:p>
      </dgm:t>
    </dgm:pt>
    <dgm:pt modelId="{D2BAD844-E2E8-3643-8618-7E2CAED3245F}" type="pres">
      <dgm:prSet presAssocID="{7D0D7B95-1A58-F54B-B3F1-ADE3342B934A}" presName="Name0" presStyleCnt="0">
        <dgm:presLayoutVars>
          <dgm:chMax val="7"/>
          <dgm:dir/>
          <dgm:animLvl val="lvl"/>
          <dgm:resizeHandles val="exact"/>
        </dgm:presLayoutVars>
      </dgm:prSet>
      <dgm:spPr/>
    </dgm:pt>
    <dgm:pt modelId="{23D8FDE9-F436-7047-A6A7-DC63FEBAC1DB}" type="pres">
      <dgm:prSet presAssocID="{E59AA78B-963C-7943-9104-81610CDA427C}" presName="circle1" presStyleLbl="node1" presStyleIdx="0" presStyleCnt="3"/>
      <dgm:spPr/>
    </dgm:pt>
    <dgm:pt modelId="{A6363EC4-EED3-5F4E-BC31-F4FC34F8083C}" type="pres">
      <dgm:prSet presAssocID="{E59AA78B-963C-7943-9104-81610CDA427C}" presName="space" presStyleCnt="0"/>
      <dgm:spPr/>
    </dgm:pt>
    <dgm:pt modelId="{8720316F-E911-3347-BB74-B50E3FDFD54C}" type="pres">
      <dgm:prSet presAssocID="{E59AA78B-963C-7943-9104-81610CDA427C}" presName="rect1" presStyleLbl="alignAcc1" presStyleIdx="0" presStyleCnt="3"/>
      <dgm:spPr/>
    </dgm:pt>
    <dgm:pt modelId="{984C1C79-0417-9F4F-B890-FF45FA10C900}" type="pres">
      <dgm:prSet presAssocID="{1E73FDE0-D3D7-1746-8137-A1F43484FBAB}" presName="vertSpace2" presStyleLbl="node1" presStyleIdx="0" presStyleCnt="3"/>
      <dgm:spPr/>
    </dgm:pt>
    <dgm:pt modelId="{294A9089-145E-0845-83FF-3DDDFD402767}" type="pres">
      <dgm:prSet presAssocID="{1E73FDE0-D3D7-1746-8137-A1F43484FBAB}" presName="circle2" presStyleLbl="node1" presStyleIdx="1" presStyleCnt="3"/>
      <dgm:spPr/>
    </dgm:pt>
    <dgm:pt modelId="{BD13A676-1317-B54E-83D7-D604378918E0}" type="pres">
      <dgm:prSet presAssocID="{1E73FDE0-D3D7-1746-8137-A1F43484FBAB}" presName="rect2" presStyleLbl="alignAcc1" presStyleIdx="1" presStyleCnt="3"/>
      <dgm:spPr/>
    </dgm:pt>
    <dgm:pt modelId="{CB16CC8E-37E1-B347-85BD-33060D2025F4}" type="pres">
      <dgm:prSet presAssocID="{1A83F7D8-5592-084B-90A0-A8EC2C8BC485}" presName="vertSpace3" presStyleLbl="node1" presStyleIdx="1" presStyleCnt="3"/>
      <dgm:spPr/>
    </dgm:pt>
    <dgm:pt modelId="{7690CD7A-FB68-B540-8C6D-0933C729122A}" type="pres">
      <dgm:prSet presAssocID="{1A83F7D8-5592-084B-90A0-A8EC2C8BC485}" presName="circle3" presStyleLbl="node1" presStyleIdx="2" presStyleCnt="3"/>
      <dgm:spPr/>
    </dgm:pt>
    <dgm:pt modelId="{21560590-9B5D-B542-99CA-AC467807A703}" type="pres">
      <dgm:prSet presAssocID="{1A83F7D8-5592-084B-90A0-A8EC2C8BC485}" presName="rect3" presStyleLbl="alignAcc1" presStyleIdx="2" presStyleCnt="3"/>
      <dgm:spPr/>
    </dgm:pt>
    <dgm:pt modelId="{77FD30DB-D7D1-7B45-9DF0-7647F3627ACB}" type="pres">
      <dgm:prSet presAssocID="{E59AA78B-963C-7943-9104-81610CDA427C}" presName="rect1ParTxNoCh" presStyleLbl="alignAcc1" presStyleIdx="2" presStyleCnt="3">
        <dgm:presLayoutVars>
          <dgm:chMax val="1"/>
          <dgm:bulletEnabled val="1"/>
        </dgm:presLayoutVars>
      </dgm:prSet>
      <dgm:spPr/>
    </dgm:pt>
    <dgm:pt modelId="{E1D5B11B-8959-AD4E-AC8D-EB7037793CD7}" type="pres">
      <dgm:prSet presAssocID="{1E73FDE0-D3D7-1746-8137-A1F43484FBAB}" presName="rect2ParTxNoCh" presStyleLbl="alignAcc1" presStyleIdx="2" presStyleCnt="3">
        <dgm:presLayoutVars>
          <dgm:chMax val="1"/>
          <dgm:bulletEnabled val="1"/>
        </dgm:presLayoutVars>
      </dgm:prSet>
      <dgm:spPr/>
    </dgm:pt>
    <dgm:pt modelId="{0E9B8B3A-E985-8845-9F8D-F3E9401D4455}" type="pres">
      <dgm:prSet presAssocID="{1A83F7D8-5592-084B-90A0-A8EC2C8BC485}" presName="rect3ParTxNoCh" presStyleLbl="alignAcc1" presStyleIdx="2" presStyleCnt="3">
        <dgm:presLayoutVars>
          <dgm:chMax val="1"/>
          <dgm:bulletEnabled val="1"/>
        </dgm:presLayoutVars>
      </dgm:prSet>
      <dgm:spPr/>
    </dgm:pt>
  </dgm:ptLst>
  <dgm:cxnLst>
    <dgm:cxn modelId="{9E6E9F12-8E05-5B43-9B33-7459A20DB8CF}" type="presOf" srcId="{E59AA78B-963C-7943-9104-81610CDA427C}" destId="{77FD30DB-D7D1-7B45-9DF0-7647F3627ACB}" srcOrd="1" destOrd="0" presId="urn:microsoft.com/office/officeart/2005/8/layout/target3"/>
    <dgm:cxn modelId="{B856C128-E9D1-7345-9C2E-912DB181DD62}" type="presOf" srcId="{1A83F7D8-5592-084B-90A0-A8EC2C8BC485}" destId="{21560590-9B5D-B542-99CA-AC467807A703}" srcOrd="0" destOrd="0" presId="urn:microsoft.com/office/officeart/2005/8/layout/target3"/>
    <dgm:cxn modelId="{8EC9734C-8599-5B40-B211-94C27BD762C1}" type="presOf" srcId="{1E73FDE0-D3D7-1746-8137-A1F43484FBAB}" destId="{BD13A676-1317-B54E-83D7-D604378918E0}" srcOrd="0" destOrd="0" presId="urn:microsoft.com/office/officeart/2005/8/layout/target3"/>
    <dgm:cxn modelId="{18592652-0201-5947-B255-AD69604C4130}" type="presOf" srcId="{E59AA78B-963C-7943-9104-81610CDA427C}" destId="{8720316F-E911-3347-BB74-B50E3FDFD54C}" srcOrd="0" destOrd="0" presId="urn:microsoft.com/office/officeart/2005/8/layout/target3"/>
    <dgm:cxn modelId="{60C1C96B-1EC5-D343-AB5B-763E08D04C8D}" srcId="{7D0D7B95-1A58-F54B-B3F1-ADE3342B934A}" destId="{1A83F7D8-5592-084B-90A0-A8EC2C8BC485}" srcOrd="2" destOrd="0" parTransId="{0A98F18C-2921-7C44-9839-66B3E3E32240}" sibTransId="{B3BC332F-E4FD-FC40-91BA-78FC755ECDDA}"/>
    <dgm:cxn modelId="{11780985-ABAC-FD44-96F8-3BD04D73F588}" srcId="{7D0D7B95-1A58-F54B-B3F1-ADE3342B934A}" destId="{1E73FDE0-D3D7-1746-8137-A1F43484FBAB}" srcOrd="1" destOrd="0" parTransId="{6ACBBBC6-B0FD-EE4F-ADDA-5A2E2D9E0B51}" sibTransId="{075ED9FC-495B-4149-B40C-FE14F0CAC2A7}"/>
    <dgm:cxn modelId="{6F1F1E99-04DA-D646-8D2F-6863D0098ED4}" type="presOf" srcId="{1A83F7D8-5592-084B-90A0-A8EC2C8BC485}" destId="{0E9B8B3A-E985-8845-9F8D-F3E9401D4455}" srcOrd="1" destOrd="0" presId="urn:microsoft.com/office/officeart/2005/8/layout/target3"/>
    <dgm:cxn modelId="{ADAE4BBC-6F7B-E24F-8305-7AFFE8CAFEA4}" type="presOf" srcId="{7D0D7B95-1A58-F54B-B3F1-ADE3342B934A}" destId="{D2BAD844-E2E8-3643-8618-7E2CAED3245F}" srcOrd="0" destOrd="0" presId="urn:microsoft.com/office/officeart/2005/8/layout/target3"/>
    <dgm:cxn modelId="{30D35DC0-7A21-114D-8C5A-4AC12EE6A399}" type="presOf" srcId="{1E73FDE0-D3D7-1746-8137-A1F43484FBAB}" destId="{E1D5B11B-8959-AD4E-AC8D-EB7037793CD7}" srcOrd="1" destOrd="0" presId="urn:microsoft.com/office/officeart/2005/8/layout/target3"/>
    <dgm:cxn modelId="{4F0B22F3-11F5-1045-92A0-436D02588F23}" srcId="{7D0D7B95-1A58-F54B-B3F1-ADE3342B934A}" destId="{E59AA78B-963C-7943-9104-81610CDA427C}" srcOrd="0" destOrd="0" parTransId="{092CD52F-673F-8649-806F-83675B7B023F}" sibTransId="{31F473E3-D8FD-2B46-9051-14AEB68C701F}"/>
    <dgm:cxn modelId="{40AB9E47-6CAC-364E-AD11-CC17B096D911}" type="presParOf" srcId="{D2BAD844-E2E8-3643-8618-7E2CAED3245F}" destId="{23D8FDE9-F436-7047-A6A7-DC63FEBAC1DB}" srcOrd="0" destOrd="0" presId="urn:microsoft.com/office/officeart/2005/8/layout/target3"/>
    <dgm:cxn modelId="{F2160CB3-65F3-1F4E-9513-C9ABC9184855}" type="presParOf" srcId="{D2BAD844-E2E8-3643-8618-7E2CAED3245F}" destId="{A6363EC4-EED3-5F4E-BC31-F4FC34F8083C}" srcOrd="1" destOrd="0" presId="urn:microsoft.com/office/officeart/2005/8/layout/target3"/>
    <dgm:cxn modelId="{BDF11BB1-526C-4A40-9757-197BE27CB467}" type="presParOf" srcId="{D2BAD844-E2E8-3643-8618-7E2CAED3245F}" destId="{8720316F-E911-3347-BB74-B50E3FDFD54C}" srcOrd="2" destOrd="0" presId="urn:microsoft.com/office/officeart/2005/8/layout/target3"/>
    <dgm:cxn modelId="{8A08C2C2-6E54-2C4C-BCA9-AD320C477B61}" type="presParOf" srcId="{D2BAD844-E2E8-3643-8618-7E2CAED3245F}" destId="{984C1C79-0417-9F4F-B890-FF45FA10C900}" srcOrd="3" destOrd="0" presId="urn:microsoft.com/office/officeart/2005/8/layout/target3"/>
    <dgm:cxn modelId="{80AA443E-958B-6F49-AF23-B06652147677}" type="presParOf" srcId="{D2BAD844-E2E8-3643-8618-7E2CAED3245F}" destId="{294A9089-145E-0845-83FF-3DDDFD402767}" srcOrd="4" destOrd="0" presId="urn:microsoft.com/office/officeart/2005/8/layout/target3"/>
    <dgm:cxn modelId="{B80099C6-DBD7-F146-B1D9-C54BF78698E7}" type="presParOf" srcId="{D2BAD844-E2E8-3643-8618-7E2CAED3245F}" destId="{BD13A676-1317-B54E-83D7-D604378918E0}" srcOrd="5" destOrd="0" presId="urn:microsoft.com/office/officeart/2005/8/layout/target3"/>
    <dgm:cxn modelId="{FB566029-EB99-EF44-BD0C-2B8F10EF7312}" type="presParOf" srcId="{D2BAD844-E2E8-3643-8618-7E2CAED3245F}" destId="{CB16CC8E-37E1-B347-85BD-33060D2025F4}" srcOrd="6" destOrd="0" presId="urn:microsoft.com/office/officeart/2005/8/layout/target3"/>
    <dgm:cxn modelId="{607F612B-C74D-D74A-9FBA-80BD46E52102}" type="presParOf" srcId="{D2BAD844-E2E8-3643-8618-7E2CAED3245F}" destId="{7690CD7A-FB68-B540-8C6D-0933C729122A}" srcOrd="7" destOrd="0" presId="urn:microsoft.com/office/officeart/2005/8/layout/target3"/>
    <dgm:cxn modelId="{38C44BDF-7728-5948-AFAE-778A2F182E18}" type="presParOf" srcId="{D2BAD844-E2E8-3643-8618-7E2CAED3245F}" destId="{21560590-9B5D-B542-99CA-AC467807A703}" srcOrd="8" destOrd="0" presId="urn:microsoft.com/office/officeart/2005/8/layout/target3"/>
    <dgm:cxn modelId="{3BEB38C3-CD6E-2B41-A51A-3601235A5DE6}" type="presParOf" srcId="{D2BAD844-E2E8-3643-8618-7E2CAED3245F}" destId="{77FD30DB-D7D1-7B45-9DF0-7647F3627ACB}" srcOrd="9" destOrd="0" presId="urn:microsoft.com/office/officeart/2005/8/layout/target3"/>
    <dgm:cxn modelId="{A633F7DA-EF62-EE4D-92CF-4BA0B651600D}" type="presParOf" srcId="{D2BAD844-E2E8-3643-8618-7E2CAED3245F}" destId="{E1D5B11B-8959-AD4E-AC8D-EB7037793CD7}" srcOrd="10" destOrd="0" presId="urn:microsoft.com/office/officeart/2005/8/layout/target3"/>
    <dgm:cxn modelId="{37C5EFC7-0933-5D47-81DF-1F3EE3BA5A63}" type="presParOf" srcId="{D2BAD844-E2E8-3643-8618-7E2CAED3245F}" destId="{0E9B8B3A-E985-8845-9F8D-F3E9401D4455}"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9D630A3-6E96-284F-8662-2EA0EF22062E}"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ES"/>
        </a:p>
      </dgm:t>
    </dgm:pt>
    <dgm:pt modelId="{239A0023-300A-244A-BC70-8CB5FF8FDCD8}">
      <dgm:prSet/>
      <dgm:spPr/>
      <dgm:t>
        <a:bodyPr/>
        <a:lstStyle/>
        <a:p>
          <a:r>
            <a:rPr lang="es-CO"/>
            <a:t>Aún estamos aprendiendo cómo las vacunas impactarán en la propagación del COVID-19. Una vez que haya recibido la vacuna completa contra el COVID-19, deberá seguir </a:t>
          </a:r>
          <a:r>
            <a:rPr lang="es-CO">
              <a:hlinkClick xmlns:r="http://schemas.openxmlformats.org/officeDocument/2006/relationships" r:id="rId1"/>
            </a:rPr>
            <a:t>tomando precauciones</a:t>
          </a:r>
          <a:r>
            <a:rPr lang="es-CO"/>
            <a:t> en los lugares públicos como usar tapabocas, mantener una distancia de 2 metros del resto, evitar multitudes y espacios con poca ventilación y lavarse las manos con frecuencia. </a:t>
          </a:r>
        </a:p>
      </dgm:t>
    </dgm:pt>
    <dgm:pt modelId="{8E7AAA56-0AF9-2A4C-AA43-00C511064280}" type="parTrans" cxnId="{7BEDC6B4-C1B6-6B46-A93A-6506DFE47868}">
      <dgm:prSet/>
      <dgm:spPr/>
      <dgm:t>
        <a:bodyPr/>
        <a:lstStyle/>
        <a:p>
          <a:endParaRPr lang="es-ES"/>
        </a:p>
      </dgm:t>
    </dgm:pt>
    <dgm:pt modelId="{B9779F24-E569-C248-9C7A-CE29DC2D36E7}" type="sibTrans" cxnId="{7BEDC6B4-C1B6-6B46-A93A-6506DFE47868}">
      <dgm:prSet/>
      <dgm:spPr/>
      <dgm:t>
        <a:bodyPr/>
        <a:lstStyle/>
        <a:p>
          <a:endParaRPr lang="es-ES"/>
        </a:p>
      </dgm:t>
    </dgm:pt>
    <dgm:pt modelId="{4D1D8115-779D-774F-8D21-BCEB6491AC4B}" type="pres">
      <dgm:prSet presAssocID="{09D630A3-6E96-284F-8662-2EA0EF22062E}" presName="Name0" presStyleCnt="0">
        <dgm:presLayoutVars>
          <dgm:chMax/>
          <dgm:chPref/>
          <dgm:dir/>
        </dgm:presLayoutVars>
      </dgm:prSet>
      <dgm:spPr/>
    </dgm:pt>
    <dgm:pt modelId="{EA72A7B6-9EC0-3F49-94B4-E1BCE7F218A3}" type="pres">
      <dgm:prSet presAssocID="{239A0023-300A-244A-BC70-8CB5FF8FDCD8}" presName="composite" presStyleCnt="0">
        <dgm:presLayoutVars>
          <dgm:chMax/>
          <dgm:chPref/>
        </dgm:presLayoutVars>
      </dgm:prSet>
      <dgm:spPr/>
    </dgm:pt>
    <dgm:pt modelId="{EFDC951F-B121-A945-837F-F88C5496FDDF}" type="pres">
      <dgm:prSet presAssocID="{239A0023-300A-244A-BC70-8CB5FF8FDCD8}" presName="Image" presStyleLbl="bgImgPlace1" presStyleIdx="0" presStyleCnt="1" custLinFactNeighborY="11538"/>
      <dgm:spPr>
        <a:blipFill rotWithShape="1">
          <a:blip xmlns:r="http://schemas.openxmlformats.org/officeDocument/2006/relationships" r:embed="rId2"/>
          <a:srcRect/>
          <a:stretch>
            <a:fillRect l="-9000" r="-9000"/>
          </a:stretch>
        </a:blipFill>
      </dgm:spPr>
    </dgm:pt>
    <dgm:pt modelId="{7DFEE6B5-380C-8949-A9C9-8728E0B3C87B}" type="pres">
      <dgm:prSet presAssocID="{239A0023-300A-244A-BC70-8CB5FF8FDCD8}" presName="ParentText" presStyleLbl="revTx" presStyleIdx="0" presStyleCnt="1">
        <dgm:presLayoutVars>
          <dgm:chMax val="0"/>
          <dgm:chPref val="0"/>
          <dgm:bulletEnabled val="1"/>
        </dgm:presLayoutVars>
      </dgm:prSet>
      <dgm:spPr/>
    </dgm:pt>
    <dgm:pt modelId="{A65621B8-F3C1-4C44-B900-36DE60347E52}" type="pres">
      <dgm:prSet presAssocID="{239A0023-300A-244A-BC70-8CB5FF8FDCD8}" presName="tlFrame" presStyleLbl="node1" presStyleIdx="0" presStyleCnt="4"/>
      <dgm:spPr/>
    </dgm:pt>
    <dgm:pt modelId="{B2E104D4-1EF8-C444-8C3F-66564FCDD2E6}" type="pres">
      <dgm:prSet presAssocID="{239A0023-300A-244A-BC70-8CB5FF8FDCD8}" presName="trFrame" presStyleLbl="node1" presStyleIdx="1" presStyleCnt="4"/>
      <dgm:spPr/>
    </dgm:pt>
    <dgm:pt modelId="{AFA25FB3-8968-9542-854F-829738A4F3C3}" type="pres">
      <dgm:prSet presAssocID="{239A0023-300A-244A-BC70-8CB5FF8FDCD8}" presName="blFrame" presStyleLbl="node1" presStyleIdx="2" presStyleCnt="4"/>
      <dgm:spPr/>
    </dgm:pt>
    <dgm:pt modelId="{0932D2CB-F68C-6B44-B517-9412CDE56344}" type="pres">
      <dgm:prSet presAssocID="{239A0023-300A-244A-BC70-8CB5FF8FDCD8}" presName="brFrame" presStyleLbl="node1" presStyleIdx="3" presStyleCnt="4"/>
      <dgm:spPr/>
    </dgm:pt>
  </dgm:ptLst>
  <dgm:cxnLst>
    <dgm:cxn modelId="{517E6A79-3C3E-CB4A-90B4-4AE56F00AB3F}" type="presOf" srcId="{09D630A3-6E96-284F-8662-2EA0EF22062E}" destId="{4D1D8115-779D-774F-8D21-BCEB6491AC4B}" srcOrd="0" destOrd="0" presId="urn:microsoft.com/office/officeart/2009/3/layout/FramedTextPicture"/>
    <dgm:cxn modelId="{7BEDC6B4-C1B6-6B46-A93A-6506DFE47868}" srcId="{09D630A3-6E96-284F-8662-2EA0EF22062E}" destId="{239A0023-300A-244A-BC70-8CB5FF8FDCD8}" srcOrd="0" destOrd="0" parTransId="{8E7AAA56-0AF9-2A4C-AA43-00C511064280}" sibTransId="{B9779F24-E569-C248-9C7A-CE29DC2D36E7}"/>
    <dgm:cxn modelId="{0E09E5C1-BD60-A84F-A3B3-3C93923FEE7F}" type="presOf" srcId="{239A0023-300A-244A-BC70-8CB5FF8FDCD8}" destId="{7DFEE6B5-380C-8949-A9C9-8728E0B3C87B}" srcOrd="0" destOrd="0" presId="urn:microsoft.com/office/officeart/2009/3/layout/FramedTextPicture"/>
    <dgm:cxn modelId="{4AE12AC4-5036-184F-AA80-56E978F768BE}" type="presParOf" srcId="{4D1D8115-779D-774F-8D21-BCEB6491AC4B}" destId="{EA72A7B6-9EC0-3F49-94B4-E1BCE7F218A3}" srcOrd="0" destOrd="0" presId="urn:microsoft.com/office/officeart/2009/3/layout/FramedTextPicture"/>
    <dgm:cxn modelId="{77F71E02-91B8-564F-90CE-C0B0811FF6FC}" type="presParOf" srcId="{EA72A7B6-9EC0-3F49-94B4-E1BCE7F218A3}" destId="{EFDC951F-B121-A945-837F-F88C5496FDDF}" srcOrd="0" destOrd="0" presId="urn:microsoft.com/office/officeart/2009/3/layout/FramedTextPicture"/>
    <dgm:cxn modelId="{7503E008-6F8C-984D-9916-6AAC988CC4CA}" type="presParOf" srcId="{EA72A7B6-9EC0-3F49-94B4-E1BCE7F218A3}" destId="{7DFEE6B5-380C-8949-A9C9-8728E0B3C87B}" srcOrd="1" destOrd="0" presId="urn:microsoft.com/office/officeart/2009/3/layout/FramedTextPicture"/>
    <dgm:cxn modelId="{B44BC771-6EF0-334B-9419-96B7CE781B97}" type="presParOf" srcId="{EA72A7B6-9EC0-3F49-94B4-E1BCE7F218A3}" destId="{A65621B8-F3C1-4C44-B900-36DE60347E52}" srcOrd="2" destOrd="0" presId="urn:microsoft.com/office/officeart/2009/3/layout/FramedTextPicture"/>
    <dgm:cxn modelId="{C0FCF66A-69BF-A04B-8473-EFE89F1A73FD}" type="presParOf" srcId="{EA72A7B6-9EC0-3F49-94B4-E1BCE7F218A3}" destId="{B2E104D4-1EF8-C444-8C3F-66564FCDD2E6}" srcOrd="3" destOrd="0" presId="urn:microsoft.com/office/officeart/2009/3/layout/FramedTextPicture"/>
    <dgm:cxn modelId="{2F081A6C-5357-D445-AF67-E07FC1C9DCC0}" type="presParOf" srcId="{EA72A7B6-9EC0-3F49-94B4-E1BCE7F218A3}" destId="{AFA25FB3-8968-9542-854F-829738A4F3C3}" srcOrd="4" destOrd="0" presId="urn:microsoft.com/office/officeart/2009/3/layout/FramedTextPicture"/>
    <dgm:cxn modelId="{4BDCBCDF-5B68-E443-85A8-A483A466750F}" type="presParOf" srcId="{EA72A7B6-9EC0-3F49-94B4-E1BCE7F218A3}" destId="{0932D2CB-F68C-6B44-B517-9412CDE56344}"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1584EBE-4AA9-B446-BB56-B56C534210A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C07FC271-3E37-AA4D-99B1-8883D431CE80}">
      <dgm:prSet/>
      <dgm:spPr/>
      <dgm:t>
        <a:bodyPr/>
        <a:lstStyle/>
        <a:p>
          <a:r>
            <a:rPr lang="es-CO"/>
            <a:t>Se espera que las vacunas contra la COVID-19 proporcionen al menos algo de protección contra las nuevas variantes del virus y sean eficaces para evitar la forma grave de la enfermedad y la muerte. </a:t>
          </a:r>
        </a:p>
      </dgm:t>
    </dgm:pt>
    <dgm:pt modelId="{6C61F36A-EBB9-7B4E-8B53-249A1FC71321}" type="parTrans" cxnId="{1748384D-0956-644E-82E4-5F8DAE101033}">
      <dgm:prSet/>
      <dgm:spPr/>
      <dgm:t>
        <a:bodyPr/>
        <a:lstStyle/>
        <a:p>
          <a:endParaRPr lang="es-ES"/>
        </a:p>
      </dgm:t>
    </dgm:pt>
    <dgm:pt modelId="{44CAEE52-0811-224A-ACA1-DD110D93F23E}" type="sibTrans" cxnId="{1748384D-0956-644E-82E4-5F8DAE101033}">
      <dgm:prSet/>
      <dgm:spPr/>
      <dgm:t>
        <a:bodyPr/>
        <a:lstStyle/>
        <a:p>
          <a:endParaRPr lang="es-ES"/>
        </a:p>
      </dgm:t>
    </dgm:pt>
    <dgm:pt modelId="{E683E64A-1741-D04A-9848-8E95F39C9CE5}">
      <dgm:prSet/>
      <dgm:spPr/>
      <dgm:t>
        <a:bodyPr/>
        <a:lstStyle/>
        <a:p>
          <a:r>
            <a:rPr lang="es-CO"/>
            <a:t>Esto se debe a que estas vacunas generan una respuesta inmunitaria extensa, y la presencia de algunos cambios o mutaciones en el virus no debería hacer que perdieran por completo su eficacia. </a:t>
          </a:r>
        </a:p>
      </dgm:t>
    </dgm:pt>
    <dgm:pt modelId="{F7869BF9-B9DC-0741-8BFA-166BF9EB137C}" type="parTrans" cxnId="{91AB12D7-4DD6-FC4F-9510-589BA0D8CA89}">
      <dgm:prSet/>
      <dgm:spPr/>
      <dgm:t>
        <a:bodyPr/>
        <a:lstStyle/>
        <a:p>
          <a:endParaRPr lang="es-ES"/>
        </a:p>
      </dgm:t>
    </dgm:pt>
    <dgm:pt modelId="{A1C74AD7-039A-8445-A713-24BC6442CA19}" type="sibTrans" cxnId="{91AB12D7-4DD6-FC4F-9510-589BA0D8CA89}">
      <dgm:prSet/>
      <dgm:spPr/>
      <dgm:t>
        <a:bodyPr/>
        <a:lstStyle/>
        <a:p>
          <a:endParaRPr lang="es-ES"/>
        </a:p>
      </dgm:t>
    </dgm:pt>
    <dgm:pt modelId="{52736112-99C8-8546-B0DB-D3DB8CC67F5F}">
      <dgm:prSet/>
      <dgm:spPr/>
      <dgm:t>
        <a:bodyPr/>
        <a:lstStyle/>
        <a:p>
          <a:r>
            <a:rPr lang="es-CO"/>
            <a:t>Si alguna de estas vacunas es menos eficaz contra una o más variantes, será posible cambiar la composición de la vacuna para que proporcione protección contra estas variantes. Se continúan recopilando y analizando datos sobre las nuevas variantes del virus que causa la COVID-19.</a:t>
          </a:r>
        </a:p>
      </dgm:t>
    </dgm:pt>
    <dgm:pt modelId="{C97C769E-7547-9749-969B-FB010963100D}" type="parTrans" cxnId="{CB36DFCB-BC8E-9E44-8CAB-DE97F654F37D}">
      <dgm:prSet/>
      <dgm:spPr/>
      <dgm:t>
        <a:bodyPr/>
        <a:lstStyle/>
        <a:p>
          <a:endParaRPr lang="es-ES"/>
        </a:p>
      </dgm:t>
    </dgm:pt>
    <dgm:pt modelId="{C37BBE85-8702-AF4F-98B3-559B1DA6D9E0}" type="sibTrans" cxnId="{CB36DFCB-BC8E-9E44-8CAB-DE97F654F37D}">
      <dgm:prSet/>
      <dgm:spPr/>
      <dgm:t>
        <a:bodyPr/>
        <a:lstStyle/>
        <a:p>
          <a:endParaRPr lang="es-ES"/>
        </a:p>
      </dgm:t>
    </dgm:pt>
    <dgm:pt modelId="{6D3B70B1-8D69-C846-86EF-49B29087C30B}" type="pres">
      <dgm:prSet presAssocID="{61584EBE-4AA9-B446-BB56-B56C534210A9}" presName="linear" presStyleCnt="0">
        <dgm:presLayoutVars>
          <dgm:animLvl val="lvl"/>
          <dgm:resizeHandles val="exact"/>
        </dgm:presLayoutVars>
      </dgm:prSet>
      <dgm:spPr/>
    </dgm:pt>
    <dgm:pt modelId="{CC163AEF-7CF9-D447-8E21-95ACAC112CBC}" type="pres">
      <dgm:prSet presAssocID="{C07FC271-3E37-AA4D-99B1-8883D431CE80}" presName="parentText" presStyleLbl="node1" presStyleIdx="0" presStyleCnt="3">
        <dgm:presLayoutVars>
          <dgm:chMax val="0"/>
          <dgm:bulletEnabled val="1"/>
        </dgm:presLayoutVars>
      </dgm:prSet>
      <dgm:spPr/>
    </dgm:pt>
    <dgm:pt modelId="{9866C617-1630-AB40-9A10-FB20962A3E64}" type="pres">
      <dgm:prSet presAssocID="{44CAEE52-0811-224A-ACA1-DD110D93F23E}" presName="spacer" presStyleCnt="0"/>
      <dgm:spPr/>
    </dgm:pt>
    <dgm:pt modelId="{C6200A12-CE8A-254C-AB6D-F79FBD82F1EF}" type="pres">
      <dgm:prSet presAssocID="{E683E64A-1741-D04A-9848-8E95F39C9CE5}" presName="parentText" presStyleLbl="node1" presStyleIdx="1" presStyleCnt="3">
        <dgm:presLayoutVars>
          <dgm:chMax val="0"/>
          <dgm:bulletEnabled val="1"/>
        </dgm:presLayoutVars>
      </dgm:prSet>
      <dgm:spPr/>
    </dgm:pt>
    <dgm:pt modelId="{BC3E1253-B50A-E74F-9ACB-639C68BB825D}" type="pres">
      <dgm:prSet presAssocID="{A1C74AD7-039A-8445-A713-24BC6442CA19}" presName="spacer" presStyleCnt="0"/>
      <dgm:spPr/>
    </dgm:pt>
    <dgm:pt modelId="{F850E4A5-2EB0-2A44-8892-FAEF1104A44E}" type="pres">
      <dgm:prSet presAssocID="{52736112-99C8-8546-B0DB-D3DB8CC67F5F}" presName="parentText" presStyleLbl="node1" presStyleIdx="2" presStyleCnt="3">
        <dgm:presLayoutVars>
          <dgm:chMax val="0"/>
          <dgm:bulletEnabled val="1"/>
        </dgm:presLayoutVars>
      </dgm:prSet>
      <dgm:spPr/>
    </dgm:pt>
  </dgm:ptLst>
  <dgm:cxnLst>
    <dgm:cxn modelId="{1748384D-0956-644E-82E4-5F8DAE101033}" srcId="{61584EBE-4AA9-B446-BB56-B56C534210A9}" destId="{C07FC271-3E37-AA4D-99B1-8883D431CE80}" srcOrd="0" destOrd="0" parTransId="{6C61F36A-EBB9-7B4E-8B53-249A1FC71321}" sibTransId="{44CAEE52-0811-224A-ACA1-DD110D93F23E}"/>
    <dgm:cxn modelId="{87F12B60-15A9-C64F-942B-AC4DEBF2CDA1}" type="presOf" srcId="{C07FC271-3E37-AA4D-99B1-8883D431CE80}" destId="{CC163AEF-7CF9-D447-8E21-95ACAC112CBC}" srcOrd="0" destOrd="0" presId="urn:microsoft.com/office/officeart/2005/8/layout/vList2"/>
    <dgm:cxn modelId="{5BF585BC-5C33-C74D-A159-D2941594E72C}" type="presOf" srcId="{52736112-99C8-8546-B0DB-D3DB8CC67F5F}" destId="{F850E4A5-2EB0-2A44-8892-FAEF1104A44E}" srcOrd="0" destOrd="0" presId="urn:microsoft.com/office/officeart/2005/8/layout/vList2"/>
    <dgm:cxn modelId="{0C39B9C9-E5EA-AD40-9B58-08505CE36D7E}" type="presOf" srcId="{61584EBE-4AA9-B446-BB56-B56C534210A9}" destId="{6D3B70B1-8D69-C846-86EF-49B29087C30B}" srcOrd="0" destOrd="0" presId="urn:microsoft.com/office/officeart/2005/8/layout/vList2"/>
    <dgm:cxn modelId="{CB36DFCB-BC8E-9E44-8CAB-DE97F654F37D}" srcId="{61584EBE-4AA9-B446-BB56-B56C534210A9}" destId="{52736112-99C8-8546-B0DB-D3DB8CC67F5F}" srcOrd="2" destOrd="0" parTransId="{C97C769E-7547-9749-969B-FB010963100D}" sibTransId="{C37BBE85-8702-AF4F-98B3-559B1DA6D9E0}"/>
    <dgm:cxn modelId="{91AB12D7-4DD6-FC4F-9510-589BA0D8CA89}" srcId="{61584EBE-4AA9-B446-BB56-B56C534210A9}" destId="{E683E64A-1741-D04A-9848-8E95F39C9CE5}" srcOrd="1" destOrd="0" parTransId="{F7869BF9-B9DC-0741-8BFA-166BF9EB137C}" sibTransId="{A1C74AD7-039A-8445-A713-24BC6442CA19}"/>
    <dgm:cxn modelId="{A3C8EAD8-F7B7-4643-BC2B-72115402D9B9}" type="presOf" srcId="{E683E64A-1741-D04A-9848-8E95F39C9CE5}" destId="{C6200A12-CE8A-254C-AB6D-F79FBD82F1EF}" srcOrd="0" destOrd="0" presId="urn:microsoft.com/office/officeart/2005/8/layout/vList2"/>
    <dgm:cxn modelId="{DF399DF4-BF96-1E4B-B86A-AC5C00993DD3}" type="presParOf" srcId="{6D3B70B1-8D69-C846-86EF-49B29087C30B}" destId="{CC163AEF-7CF9-D447-8E21-95ACAC112CBC}" srcOrd="0" destOrd="0" presId="urn:microsoft.com/office/officeart/2005/8/layout/vList2"/>
    <dgm:cxn modelId="{838BD987-8664-AC46-80DB-7A4F63C5FAED}" type="presParOf" srcId="{6D3B70B1-8D69-C846-86EF-49B29087C30B}" destId="{9866C617-1630-AB40-9A10-FB20962A3E64}" srcOrd="1" destOrd="0" presId="urn:microsoft.com/office/officeart/2005/8/layout/vList2"/>
    <dgm:cxn modelId="{F9CD1128-2382-FD4E-9FDA-4DF943AF48D6}" type="presParOf" srcId="{6D3B70B1-8D69-C846-86EF-49B29087C30B}" destId="{C6200A12-CE8A-254C-AB6D-F79FBD82F1EF}" srcOrd="2" destOrd="0" presId="urn:microsoft.com/office/officeart/2005/8/layout/vList2"/>
    <dgm:cxn modelId="{B91D2926-5974-BE4C-A235-608878B92E69}" type="presParOf" srcId="{6D3B70B1-8D69-C846-86EF-49B29087C30B}" destId="{BC3E1253-B50A-E74F-9ACB-639C68BB825D}" srcOrd="3" destOrd="0" presId="urn:microsoft.com/office/officeart/2005/8/layout/vList2"/>
    <dgm:cxn modelId="{3B0F9E03-F51B-2C4E-9466-6B67F20B486E}" type="presParOf" srcId="{6D3B70B1-8D69-C846-86EF-49B29087C30B}" destId="{F850E4A5-2EB0-2A44-8892-FAEF1104A44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3C984BF-9774-6C41-AB93-DECFAB6B896F}"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E9700CFC-7932-344D-8077-92AC33689FB6}">
      <dgm:prSet phldrT="[Texto]"/>
      <dgm:spPr/>
      <dgm:t>
        <a:bodyPr/>
        <a:lstStyle/>
        <a:p>
          <a:r>
            <a:rPr lang="es-CO" dirty="0"/>
            <a:t>Todas las vacunas contra el COVID-19 autorizadas y recomendadas actualmente son </a:t>
          </a:r>
          <a:r>
            <a:rPr lang="es-CO" dirty="0">
              <a:hlinkClick xmlns:r="http://schemas.openxmlformats.org/officeDocument/2006/relationships" r:id="rId1"/>
            </a:rPr>
            <a:t>seguras</a:t>
          </a:r>
          <a:r>
            <a:rPr lang="es-CO" dirty="0"/>
            <a:t> y </a:t>
          </a:r>
          <a:r>
            <a:rPr lang="es-CO" dirty="0">
              <a:hlinkClick xmlns:r="http://schemas.openxmlformats.org/officeDocument/2006/relationships" r:id="rId2"/>
            </a:rPr>
            <a:t>efectivas</a:t>
          </a:r>
          <a:r>
            <a:rPr lang="es-CO" dirty="0"/>
            <a:t>, y lA CDC no recomiendan una vacuna más que otra</a:t>
          </a:r>
          <a:endParaRPr lang="es-ES" dirty="0"/>
        </a:p>
      </dgm:t>
    </dgm:pt>
    <dgm:pt modelId="{10834DD6-3EF4-4F48-9970-34FA27604BEB}" type="parTrans" cxnId="{38F0BC25-9E2E-064A-B802-C6F09B5A5CED}">
      <dgm:prSet/>
      <dgm:spPr/>
      <dgm:t>
        <a:bodyPr/>
        <a:lstStyle/>
        <a:p>
          <a:endParaRPr lang="es-ES"/>
        </a:p>
      </dgm:t>
    </dgm:pt>
    <dgm:pt modelId="{73D4677A-1C1D-4846-82FD-CDE1760A409B}" type="sibTrans" cxnId="{38F0BC25-9E2E-064A-B802-C6F09B5A5CED}">
      <dgm:prSet/>
      <dgm:spPr/>
      <dgm:t>
        <a:bodyPr/>
        <a:lstStyle/>
        <a:p>
          <a:endParaRPr lang="es-ES"/>
        </a:p>
      </dgm:t>
    </dgm:pt>
    <dgm:pt modelId="{54808E99-BC0C-7D4F-A6EE-861B3182F7DC}" type="pres">
      <dgm:prSet presAssocID="{43C984BF-9774-6C41-AB93-DECFAB6B896F}" presName="Name0" presStyleCnt="0">
        <dgm:presLayoutVars>
          <dgm:chMax/>
          <dgm:chPref/>
          <dgm:dir/>
        </dgm:presLayoutVars>
      </dgm:prSet>
      <dgm:spPr/>
    </dgm:pt>
    <dgm:pt modelId="{FD6D002E-D9C7-304F-B5F1-8A9F40A5F7AF}" type="pres">
      <dgm:prSet presAssocID="{E9700CFC-7932-344D-8077-92AC33689FB6}" presName="composite" presStyleCnt="0">
        <dgm:presLayoutVars>
          <dgm:chMax/>
          <dgm:chPref/>
        </dgm:presLayoutVars>
      </dgm:prSet>
      <dgm:spPr/>
    </dgm:pt>
    <dgm:pt modelId="{64A5B993-C276-AE44-8FB2-8FE3DE0715F3}" type="pres">
      <dgm:prSet presAssocID="{E9700CFC-7932-344D-8077-92AC33689FB6}" presName="Image" presStyleLbl="bgImgPlace1" presStyleIdx="0" presStyleCnt="1"/>
      <dgm:spPr>
        <a:blipFill rotWithShape="1">
          <a:blip xmlns:r="http://schemas.openxmlformats.org/officeDocument/2006/relationships" r:embed="rId3"/>
          <a:srcRect/>
          <a:stretch>
            <a:fillRect t="-5000" b="-5000"/>
          </a:stretch>
        </a:blipFill>
      </dgm:spPr>
    </dgm:pt>
    <dgm:pt modelId="{FD089A59-FF11-C341-B7A5-EE6726C3569A}" type="pres">
      <dgm:prSet presAssocID="{E9700CFC-7932-344D-8077-92AC33689FB6}" presName="ParentText" presStyleLbl="revTx" presStyleIdx="0" presStyleCnt="1">
        <dgm:presLayoutVars>
          <dgm:chMax val="0"/>
          <dgm:chPref val="0"/>
          <dgm:bulletEnabled val="1"/>
        </dgm:presLayoutVars>
      </dgm:prSet>
      <dgm:spPr/>
    </dgm:pt>
    <dgm:pt modelId="{65AD9FF7-3FD9-7149-808B-89F6840999E6}" type="pres">
      <dgm:prSet presAssocID="{E9700CFC-7932-344D-8077-92AC33689FB6}" presName="tlFrame" presStyleLbl="node1" presStyleIdx="0" presStyleCnt="4"/>
      <dgm:spPr/>
    </dgm:pt>
    <dgm:pt modelId="{7DB443AC-3BE0-4B4E-BCF5-0BED801DEB31}" type="pres">
      <dgm:prSet presAssocID="{E9700CFC-7932-344D-8077-92AC33689FB6}" presName="trFrame" presStyleLbl="node1" presStyleIdx="1" presStyleCnt="4"/>
      <dgm:spPr/>
    </dgm:pt>
    <dgm:pt modelId="{87FA522C-B1ED-8E40-B150-E37D555C8321}" type="pres">
      <dgm:prSet presAssocID="{E9700CFC-7932-344D-8077-92AC33689FB6}" presName="blFrame" presStyleLbl="node1" presStyleIdx="2" presStyleCnt="4"/>
      <dgm:spPr/>
    </dgm:pt>
    <dgm:pt modelId="{A19F4D1A-DD88-8447-BC0A-0C33D492C544}" type="pres">
      <dgm:prSet presAssocID="{E9700CFC-7932-344D-8077-92AC33689FB6}" presName="brFrame" presStyleLbl="node1" presStyleIdx="3" presStyleCnt="4"/>
      <dgm:spPr/>
    </dgm:pt>
  </dgm:ptLst>
  <dgm:cxnLst>
    <dgm:cxn modelId="{38F0BC25-9E2E-064A-B802-C6F09B5A5CED}" srcId="{43C984BF-9774-6C41-AB93-DECFAB6B896F}" destId="{E9700CFC-7932-344D-8077-92AC33689FB6}" srcOrd="0" destOrd="0" parTransId="{10834DD6-3EF4-4F48-9970-34FA27604BEB}" sibTransId="{73D4677A-1C1D-4846-82FD-CDE1760A409B}"/>
    <dgm:cxn modelId="{8C998175-D499-F543-B5CA-9E3382C35B08}" type="presOf" srcId="{E9700CFC-7932-344D-8077-92AC33689FB6}" destId="{FD089A59-FF11-C341-B7A5-EE6726C3569A}" srcOrd="0" destOrd="0" presId="urn:microsoft.com/office/officeart/2009/3/layout/FramedTextPicture"/>
    <dgm:cxn modelId="{A1D890C7-4421-1E4D-9C81-96EDD55F9F85}" type="presOf" srcId="{43C984BF-9774-6C41-AB93-DECFAB6B896F}" destId="{54808E99-BC0C-7D4F-A6EE-861B3182F7DC}" srcOrd="0" destOrd="0" presId="urn:microsoft.com/office/officeart/2009/3/layout/FramedTextPicture"/>
    <dgm:cxn modelId="{0E835658-79F3-8F49-BEAA-8EE175DA12FC}" type="presParOf" srcId="{54808E99-BC0C-7D4F-A6EE-861B3182F7DC}" destId="{FD6D002E-D9C7-304F-B5F1-8A9F40A5F7AF}" srcOrd="0" destOrd="0" presId="urn:microsoft.com/office/officeart/2009/3/layout/FramedTextPicture"/>
    <dgm:cxn modelId="{E7CDA145-E1A4-7A47-9766-6DAB244286C4}" type="presParOf" srcId="{FD6D002E-D9C7-304F-B5F1-8A9F40A5F7AF}" destId="{64A5B993-C276-AE44-8FB2-8FE3DE0715F3}" srcOrd="0" destOrd="0" presId="urn:microsoft.com/office/officeart/2009/3/layout/FramedTextPicture"/>
    <dgm:cxn modelId="{6D838BB7-6266-B542-838A-900CD19B9CC9}" type="presParOf" srcId="{FD6D002E-D9C7-304F-B5F1-8A9F40A5F7AF}" destId="{FD089A59-FF11-C341-B7A5-EE6726C3569A}" srcOrd="1" destOrd="0" presId="urn:microsoft.com/office/officeart/2009/3/layout/FramedTextPicture"/>
    <dgm:cxn modelId="{CB08BB95-F99A-4044-B495-EB2321677586}" type="presParOf" srcId="{FD6D002E-D9C7-304F-B5F1-8A9F40A5F7AF}" destId="{65AD9FF7-3FD9-7149-808B-89F6840999E6}" srcOrd="2" destOrd="0" presId="urn:microsoft.com/office/officeart/2009/3/layout/FramedTextPicture"/>
    <dgm:cxn modelId="{DB641BB7-9072-E94F-892D-25FC80282631}" type="presParOf" srcId="{FD6D002E-D9C7-304F-B5F1-8A9F40A5F7AF}" destId="{7DB443AC-3BE0-4B4E-BCF5-0BED801DEB31}" srcOrd="3" destOrd="0" presId="urn:microsoft.com/office/officeart/2009/3/layout/FramedTextPicture"/>
    <dgm:cxn modelId="{636D5249-C16E-B741-A1F4-011A9D118318}" type="presParOf" srcId="{FD6D002E-D9C7-304F-B5F1-8A9F40A5F7AF}" destId="{87FA522C-B1ED-8E40-B150-E37D555C8321}" srcOrd="4" destOrd="0" presId="urn:microsoft.com/office/officeart/2009/3/layout/FramedTextPicture"/>
    <dgm:cxn modelId="{3FAACB26-3FF1-A04D-AB71-22FDC29035A6}" type="presParOf" srcId="{FD6D002E-D9C7-304F-B5F1-8A9F40A5F7AF}" destId="{A19F4D1A-DD88-8447-BC0A-0C33D492C544}"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6F12F74-A846-D84C-9E69-5E8133364A04}"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ES"/>
        </a:p>
      </dgm:t>
    </dgm:pt>
    <dgm:pt modelId="{51532C58-54D9-9548-A01F-74F05D0F36F1}">
      <dgm:prSet/>
      <dgm:spPr/>
      <dgm:t>
        <a:bodyPr/>
        <a:lstStyle/>
        <a:p>
          <a:r>
            <a:rPr lang="es-CO"/>
            <a:t>EQUIPO DE PROTECCION PERSONAL Definiciones: • Equipo de protección personal (EPP): Es un dispositivo de uso individual destinado a proteger la salud e integridad física del trabajador. •</a:t>
          </a:r>
        </a:p>
      </dgm:t>
    </dgm:pt>
    <dgm:pt modelId="{35D20EB4-5B07-EB42-9599-8D9FADEB1AF9}" type="parTrans" cxnId="{877E535F-637A-8549-AA77-62A188032A32}">
      <dgm:prSet/>
      <dgm:spPr/>
      <dgm:t>
        <a:bodyPr/>
        <a:lstStyle/>
        <a:p>
          <a:endParaRPr lang="es-ES"/>
        </a:p>
      </dgm:t>
    </dgm:pt>
    <dgm:pt modelId="{C8615371-64ED-A34A-8B65-FF201C0AAB97}" type="sibTrans" cxnId="{877E535F-637A-8549-AA77-62A188032A32}">
      <dgm:prSet/>
      <dgm:spPr/>
      <dgm:t>
        <a:bodyPr/>
        <a:lstStyle/>
        <a:p>
          <a:endParaRPr lang="es-ES"/>
        </a:p>
      </dgm:t>
    </dgm:pt>
    <dgm:pt modelId="{304873E6-82D3-B14D-B418-B431B5C15BCD}" type="pres">
      <dgm:prSet presAssocID="{56F12F74-A846-D84C-9E69-5E8133364A04}" presName="Name0" presStyleCnt="0">
        <dgm:presLayoutVars>
          <dgm:chMax/>
          <dgm:chPref/>
          <dgm:dir/>
        </dgm:presLayoutVars>
      </dgm:prSet>
      <dgm:spPr/>
    </dgm:pt>
    <dgm:pt modelId="{863E8999-46C4-7949-86E1-B996AD568A9C}" type="pres">
      <dgm:prSet presAssocID="{51532C58-54D9-9548-A01F-74F05D0F36F1}" presName="composite" presStyleCnt="0">
        <dgm:presLayoutVars>
          <dgm:chMax/>
          <dgm:chPref/>
        </dgm:presLayoutVars>
      </dgm:prSet>
      <dgm:spPr/>
    </dgm:pt>
    <dgm:pt modelId="{A31CFBF6-8002-EC4E-A413-4413F2EFF559}" type="pres">
      <dgm:prSet presAssocID="{51532C58-54D9-9548-A01F-74F05D0F36F1}" presName="Image" presStyleLbl="bgImgPlace1" presStyleIdx="0" presStyleCnt="1" custLinFactNeighborX="-58045" custLinFactNeighborY="0"/>
      <dgm:spPr>
        <a:blipFill rotWithShape="1">
          <a:blip xmlns:r="http://schemas.openxmlformats.org/officeDocument/2006/relationships" r:embed="rId1"/>
          <a:srcRect/>
          <a:stretch>
            <a:fillRect t="-9000" b="-9000"/>
          </a:stretch>
        </a:blipFill>
      </dgm:spPr>
    </dgm:pt>
    <dgm:pt modelId="{0098FB5D-A055-B64F-9EFC-2999156E1577}" type="pres">
      <dgm:prSet presAssocID="{51532C58-54D9-9548-A01F-74F05D0F36F1}" presName="ParentText" presStyleLbl="revTx" presStyleIdx="0" presStyleCnt="1">
        <dgm:presLayoutVars>
          <dgm:chMax val="0"/>
          <dgm:chPref val="0"/>
          <dgm:bulletEnabled val="1"/>
        </dgm:presLayoutVars>
      </dgm:prSet>
      <dgm:spPr/>
    </dgm:pt>
    <dgm:pt modelId="{55A1EC4C-A281-0945-8187-2EDDE824C100}" type="pres">
      <dgm:prSet presAssocID="{51532C58-54D9-9548-A01F-74F05D0F36F1}" presName="tlFrame" presStyleLbl="node1" presStyleIdx="0" presStyleCnt="4"/>
      <dgm:spPr/>
    </dgm:pt>
    <dgm:pt modelId="{48B3B8F5-ADB6-0E4A-B7E8-FD0A0F6F02CD}" type="pres">
      <dgm:prSet presAssocID="{51532C58-54D9-9548-A01F-74F05D0F36F1}" presName="trFrame" presStyleLbl="node1" presStyleIdx="1" presStyleCnt="4"/>
      <dgm:spPr/>
    </dgm:pt>
    <dgm:pt modelId="{A2AE27D2-5A49-064D-89D5-8070FBA1CDC9}" type="pres">
      <dgm:prSet presAssocID="{51532C58-54D9-9548-A01F-74F05D0F36F1}" presName="blFrame" presStyleLbl="node1" presStyleIdx="2" presStyleCnt="4"/>
      <dgm:spPr/>
    </dgm:pt>
    <dgm:pt modelId="{6BF7DCA0-0E41-EF4E-AF98-446E04B86A27}" type="pres">
      <dgm:prSet presAssocID="{51532C58-54D9-9548-A01F-74F05D0F36F1}" presName="brFrame" presStyleLbl="node1" presStyleIdx="3" presStyleCnt="4"/>
      <dgm:spPr/>
    </dgm:pt>
  </dgm:ptLst>
  <dgm:cxnLst>
    <dgm:cxn modelId="{D56A622D-0E85-4345-B347-65B40B3FAC24}" type="presOf" srcId="{56F12F74-A846-D84C-9E69-5E8133364A04}" destId="{304873E6-82D3-B14D-B418-B431B5C15BCD}" srcOrd="0" destOrd="0" presId="urn:microsoft.com/office/officeart/2009/3/layout/FramedTextPicture"/>
    <dgm:cxn modelId="{877E535F-637A-8549-AA77-62A188032A32}" srcId="{56F12F74-A846-D84C-9E69-5E8133364A04}" destId="{51532C58-54D9-9548-A01F-74F05D0F36F1}" srcOrd="0" destOrd="0" parTransId="{35D20EB4-5B07-EB42-9599-8D9FADEB1AF9}" sibTransId="{C8615371-64ED-A34A-8B65-FF201C0AAB97}"/>
    <dgm:cxn modelId="{D2C98A7F-2FD4-724C-AC42-5B37572EF522}" type="presOf" srcId="{51532C58-54D9-9548-A01F-74F05D0F36F1}" destId="{0098FB5D-A055-B64F-9EFC-2999156E1577}" srcOrd="0" destOrd="0" presId="urn:microsoft.com/office/officeart/2009/3/layout/FramedTextPicture"/>
    <dgm:cxn modelId="{DB12205A-2149-804D-AEC4-D0D25DB0E659}" type="presParOf" srcId="{304873E6-82D3-B14D-B418-B431B5C15BCD}" destId="{863E8999-46C4-7949-86E1-B996AD568A9C}" srcOrd="0" destOrd="0" presId="urn:microsoft.com/office/officeart/2009/3/layout/FramedTextPicture"/>
    <dgm:cxn modelId="{EC7565E2-5358-1841-9DBE-1852258F97EC}" type="presParOf" srcId="{863E8999-46C4-7949-86E1-B996AD568A9C}" destId="{A31CFBF6-8002-EC4E-A413-4413F2EFF559}" srcOrd="0" destOrd="0" presId="urn:microsoft.com/office/officeart/2009/3/layout/FramedTextPicture"/>
    <dgm:cxn modelId="{AED64026-77B6-9A4D-AB49-A14DD36F8F7E}" type="presParOf" srcId="{863E8999-46C4-7949-86E1-B996AD568A9C}" destId="{0098FB5D-A055-B64F-9EFC-2999156E1577}" srcOrd="1" destOrd="0" presId="urn:microsoft.com/office/officeart/2009/3/layout/FramedTextPicture"/>
    <dgm:cxn modelId="{C7DA9135-EE2C-1A41-91FA-11371CC6AE34}" type="presParOf" srcId="{863E8999-46C4-7949-86E1-B996AD568A9C}" destId="{55A1EC4C-A281-0945-8187-2EDDE824C100}" srcOrd="2" destOrd="0" presId="urn:microsoft.com/office/officeart/2009/3/layout/FramedTextPicture"/>
    <dgm:cxn modelId="{BE1D1B11-C401-BF4D-BA60-0BE2EEBA5408}" type="presParOf" srcId="{863E8999-46C4-7949-86E1-B996AD568A9C}" destId="{48B3B8F5-ADB6-0E4A-B7E8-FD0A0F6F02CD}" srcOrd="3" destOrd="0" presId="urn:microsoft.com/office/officeart/2009/3/layout/FramedTextPicture"/>
    <dgm:cxn modelId="{207C4FED-A5C3-3649-9B2B-CCB6206F96A2}" type="presParOf" srcId="{863E8999-46C4-7949-86E1-B996AD568A9C}" destId="{A2AE27D2-5A49-064D-89D5-8070FBA1CDC9}" srcOrd="4" destOrd="0" presId="urn:microsoft.com/office/officeart/2009/3/layout/FramedTextPicture"/>
    <dgm:cxn modelId="{90437143-DBEE-A046-9BDD-429719C8D967}" type="presParOf" srcId="{863E8999-46C4-7949-86E1-B996AD568A9C}" destId="{6BF7DCA0-0E41-EF4E-AF98-446E04B86A27}"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21F96BE-0AF3-464F-B3C2-9D3418CF23A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91CA419D-D9B4-2E43-A869-83AE809562E9}">
      <dgm:prSet/>
      <dgm:spPr/>
      <dgm:t>
        <a:bodyPr/>
        <a:lstStyle/>
        <a:p>
          <a:r>
            <a:rPr lang="es-CO"/>
            <a:t>RESPONSABILIDADES Y AUTORIDADES </a:t>
          </a:r>
        </a:p>
      </dgm:t>
    </dgm:pt>
    <dgm:pt modelId="{029803F3-DCC3-E74C-BD51-FBD9D9C77A00}" type="parTrans" cxnId="{58FCE29E-198D-EE4C-B146-E71D4FDCCABB}">
      <dgm:prSet/>
      <dgm:spPr/>
      <dgm:t>
        <a:bodyPr/>
        <a:lstStyle/>
        <a:p>
          <a:endParaRPr lang="es-ES"/>
        </a:p>
      </dgm:t>
    </dgm:pt>
    <dgm:pt modelId="{A6E9122B-448A-3545-A62F-EBBDE153C97D}" type="sibTrans" cxnId="{58FCE29E-198D-EE4C-B146-E71D4FDCCABB}">
      <dgm:prSet/>
      <dgm:spPr/>
      <dgm:t>
        <a:bodyPr/>
        <a:lstStyle/>
        <a:p>
          <a:endParaRPr lang="es-ES"/>
        </a:p>
      </dgm:t>
    </dgm:pt>
    <dgm:pt modelId="{0955B8C3-FB43-3F4D-BE61-3A24DB5FA7E3}">
      <dgm:prSet/>
      <dgm:spPr/>
      <dgm:t>
        <a:bodyPr/>
        <a:lstStyle/>
        <a:p>
          <a:r>
            <a:rPr lang="es-CO" dirty="0"/>
            <a:t>Gerente: Asegurar que se proporciona el EPP al personal que lo necesite, solicitar el EPP requerido al departamento de compras y mantener un control sobre el inventario de EPP de tal forma que no haya faltantes en ningún momento. </a:t>
          </a:r>
        </a:p>
      </dgm:t>
    </dgm:pt>
    <dgm:pt modelId="{22D88CB9-C717-BA41-9CAA-1C79CE26C304}" type="parTrans" cxnId="{671BCC49-EBF1-4143-B935-283CF187E1DA}">
      <dgm:prSet/>
      <dgm:spPr/>
      <dgm:t>
        <a:bodyPr/>
        <a:lstStyle/>
        <a:p>
          <a:endParaRPr lang="es-ES"/>
        </a:p>
      </dgm:t>
    </dgm:pt>
    <dgm:pt modelId="{2CEF74BF-A78C-1C43-A67F-69AA383484A2}" type="sibTrans" cxnId="{671BCC49-EBF1-4143-B935-283CF187E1DA}">
      <dgm:prSet/>
      <dgm:spPr/>
      <dgm:t>
        <a:bodyPr/>
        <a:lstStyle/>
        <a:p>
          <a:endParaRPr lang="es-ES"/>
        </a:p>
      </dgm:t>
    </dgm:pt>
    <dgm:pt modelId="{CFC75B89-940D-3342-B04B-5488669596EF}">
      <dgm:prSet/>
      <dgm:spPr/>
      <dgm:t>
        <a:bodyPr/>
        <a:lstStyle/>
        <a:p>
          <a:r>
            <a:rPr lang="es-CO" dirty="0"/>
            <a:t>El Coordinador de </a:t>
          </a:r>
          <a:r>
            <a:rPr lang="es-CO" dirty="0" err="1"/>
            <a:t>SST:tiene</a:t>
          </a:r>
          <a:r>
            <a:rPr lang="es-CO" dirty="0"/>
            <a:t> la autoridad sobre los tópicos relacionados con el equipo de protección personal • Coordinador de Seguridad Industrial: Coordinar el entrenamiento adecuado a todo el personal de la localidad, identificar el EPP adecuado y verificar cumplimiento del presente procedimiento, coordinar además la elaboración de Análisis de Riesgo para las diferentes actividades de la localidad. </a:t>
          </a:r>
        </a:p>
      </dgm:t>
    </dgm:pt>
    <dgm:pt modelId="{6F9EA727-216B-9C47-83DC-6BC67A3DBBCE}" type="parTrans" cxnId="{EE5A0165-DFA8-C54C-AE7E-272D6D6A4403}">
      <dgm:prSet/>
      <dgm:spPr/>
      <dgm:t>
        <a:bodyPr/>
        <a:lstStyle/>
        <a:p>
          <a:endParaRPr lang="es-ES"/>
        </a:p>
      </dgm:t>
    </dgm:pt>
    <dgm:pt modelId="{440044B7-9440-BB41-B1A7-AEFBBBDD57E3}" type="sibTrans" cxnId="{EE5A0165-DFA8-C54C-AE7E-272D6D6A4403}">
      <dgm:prSet/>
      <dgm:spPr/>
      <dgm:t>
        <a:bodyPr/>
        <a:lstStyle/>
        <a:p>
          <a:endParaRPr lang="es-ES"/>
        </a:p>
      </dgm:t>
    </dgm:pt>
    <dgm:pt modelId="{361EBF6F-851C-034B-BC75-0B065B973AED}">
      <dgm:prSet/>
      <dgm:spPr/>
      <dgm:t>
        <a:bodyPr/>
        <a:lstStyle/>
        <a:p>
          <a:r>
            <a:rPr lang="es-CO" dirty="0"/>
            <a:t>Todo el Personal: Usar de manera correcta y adecuada el EPP requerido, cuidar de él y mantenerlo limpio, así como identificarlo y guardarlo en un lugar designado para ello. </a:t>
          </a:r>
        </a:p>
      </dgm:t>
    </dgm:pt>
    <dgm:pt modelId="{31D8631A-4A64-C448-A3B4-61FE46A7D574}" type="parTrans" cxnId="{481F9CA7-9479-4043-B28A-397217A8DB4E}">
      <dgm:prSet/>
      <dgm:spPr/>
      <dgm:t>
        <a:bodyPr/>
        <a:lstStyle/>
        <a:p>
          <a:endParaRPr lang="es-ES"/>
        </a:p>
      </dgm:t>
    </dgm:pt>
    <dgm:pt modelId="{16022120-82F5-B34E-BE96-B683C0388C98}" type="sibTrans" cxnId="{481F9CA7-9479-4043-B28A-397217A8DB4E}">
      <dgm:prSet/>
      <dgm:spPr/>
      <dgm:t>
        <a:bodyPr/>
        <a:lstStyle/>
        <a:p>
          <a:endParaRPr lang="es-ES"/>
        </a:p>
      </dgm:t>
    </dgm:pt>
    <dgm:pt modelId="{C12F4399-FD95-D14A-A652-F2359B4B56B2}">
      <dgm:prSet/>
      <dgm:spPr/>
      <dgm:t>
        <a:bodyPr/>
        <a:lstStyle/>
        <a:p>
          <a:r>
            <a:rPr lang="es-CO" dirty="0"/>
            <a:t>Supervisores de Áreas: identificar las necesidades de EPP para los posibles riesgos existentes en las áreas donde el personal bajo su responsabilidad esté expuesto, así como supervisar de manera efectiva que el personal use debidamente el EPP proporcionado para las áreas asignadas y acatar las actividades marcadas en el presente procedimiento de manera estricta. • </a:t>
          </a:r>
        </a:p>
      </dgm:t>
    </dgm:pt>
    <dgm:pt modelId="{43EAE3BD-65EB-A54C-B2D3-F2E4FD5D70D1}" type="parTrans" cxnId="{7433E390-7510-1642-8E7E-A64FDE3A9B31}">
      <dgm:prSet/>
      <dgm:spPr/>
      <dgm:t>
        <a:bodyPr/>
        <a:lstStyle/>
        <a:p>
          <a:endParaRPr lang="es-ES"/>
        </a:p>
      </dgm:t>
    </dgm:pt>
    <dgm:pt modelId="{E6398865-C711-014A-9A3E-6D6DCB06C824}" type="sibTrans" cxnId="{7433E390-7510-1642-8E7E-A64FDE3A9B31}">
      <dgm:prSet/>
      <dgm:spPr/>
      <dgm:t>
        <a:bodyPr/>
        <a:lstStyle/>
        <a:p>
          <a:endParaRPr lang="es-ES"/>
        </a:p>
      </dgm:t>
    </dgm:pt>
    <dgm:pt modelId="{A69187E4-2E7B-C941-BE72-4A6769C7FE94}">
      <dgm:prSet/>
      <dgm:spPr/>
      <dgm:t>
        <a:bodyPr/>
        <a:lstStyle/>
        <a:p>
          <a:r>
            <a:rPr lang="es-CO" dirty="0"/>
            <a:t>Todos los empleados de la empresa tienen la autoridad de detener cualquier tarea que ponga en riesgo la salud o integridad física de las personas.</a:t>
          </a:r>
        </a:p>
      </dgm:t>
    </dgm:pt>
    <dgm:pt modelId="{F5AD152C-C234-FD45-98D4-8FD6AC9ECB99}" type="parTrans" cxnId="{DE013EDF-5D3F-C34D-891A-F86AD9B13D5B}">
      <dgm:prSet/>
      <dgm:spPr/>
      <dgm:t>
        <a:bodyPr/>
        <a:lstStyle/>
        <a:p>
          <a:endParaRPr lang="es-ES"/>
        </a:p>
      </dgm:t>
    </dgm:pt>
    <dgm:pt modelId="{EA319655-6287-864E-AB2A-0314126C1E49}" type="sibTrans" cxnId="{DE013EDF-5D3F-C34D-891A-F86AD9B13D5B}">
      <dgm:prSet/>
      <dgm:spPr/>
      <dgm:t>
        <a:bodyPr/>
        <a:lstStyle/>
        <a:p>
          <a:endParaRPr lang="es-ES"/>
        </a:p>
      </dgm:t>
    </dgm:pt>
    <dgm:pt modelId="{D279AA86-3238-9A43-938E-753E09758986}" type="pres">
      <dgm:prSet presAssocID="{E21F96BE-0AF3-464F-B3C2-9D3418CF23A6}" presName="linear" presStyleCnt="0">
        <dgm:presLayoutVars>
          <dgm:animLvl val="lvl"/>
          <dgm:resizeHandles val="exact"/>
        </dgm:presLayoutVars>
      </dgm:prSet>
      <dgm:spPr/>
    </dgm:pt>
    <dgm:pt modelId="{BC42B793-5859-CC42-884B-0BCAC3603021}" type="pres">
      <dgm:prSet presAssocID="{91CA419D-D9B4-2E43-A869-83AE809562E9}" presName="parentText" presStyleLbl="node1" presStyleIdx="0" presStyleCnt="1">
        <dgm:presLayoutVars>
          <dgm:chMax val="0"/>
          <dgm:bulletEnabled val="1"/>
        </dgm:presLayoutVars>
      </dgm:prSet>
      <dgm:spPr/>
    </dgm:pt>
    <dgm:pt modelId="{00492494-F2E4-AE43-BE5D-4002D41D9709}" type="pres">
      <dgm:prSet presAssocID="{91CA419D-D9B4-2E43-A869-83AE809562E9}" presName="childText" presStyleLbl="revTx" presStyleIdx="0" presStyleCnt="1">
        <dgm:presLayoutVars>
          <dgm:bulletEnabled val="1"/>
        </dgm:presLayoutVars>
      </dgm:prSet>
      <dgm:spPr/>
    </dgm:pt>
  </dgm:ptLst>
  <dgm:cxnLst>
    <dgm:cxn modelId="{3A8B7E12-8AEB-BD42-A419-3EAE6E25DD27}" type="presOf" srcId="{A69187E4-2E7B-C941-BE72-4A6769C7FE94}" destId="{00492494-F2E4-AE43-BE5D-4002D41D9709}" srcOrd="0" destOrd="4" presId="urn:microsoft.com/office/officeart/2005/8/layout/vList2"/>
    <dgm:cxn modelId="{F7153342-2ABC-3540-AD5F-55EAE89B9D1A}" type="presOf" srcId="{CFC75B89-940D-3342-B04B-5488669596EF}" destId="{00492494-F2E4-AE43-BE5D-4002D41D9709}" srcOrd="0" destOrd="1" presId="urn:microsoft.com/office/officeart/2005/8/layout/vList2"/>
    <dgm:cxn modelId="{671BCC49-EBF1-4143-B935-283CF187E1DA}" srcId="{91CA419D-D9B4-2E43-A869-83AE809562E9}" destId="{0955B8C3-FB43-3F4D-BE61-3A24DB5FA7E3}" srcOrd="0" destOrd="0" parTransId="{22D88CB9-C717-BA41-9CAA-1C79CE26C304}" sibTransId="{2CEF74BF-A78C-1C43-A67F-69AA383484A2}"/>
    <dgm:cxn modelId="{EE5A0165-DFA8-C54C-AE7E-272D6D6A4403}" srcId="{91CA419D-D9B4-2E43-A869-83AE809562E9}" destId="{CFC75B89-940D-3342-B04B-5488669596EF}" srcOrd="1" destOrd="0" parTransId="{6F9EA727-216B-9C47-83DC-6BC67A3DBBCE}" sibTransId="{440044B7-9440-BB41-B1A7-AEFBBBDD57E3}"/>
    <dgm:cxn modelId="{7433E390-7510-1642-8E7E-A64FDE3A9B31}" srcId="{91CA419D-D9B4-2E43-A869-83AE809562E9}" destId="{C12F4399-FD95-D14A-A652-F2359B4B56B2}" srcOrd="3" destOrd="0" parTransId="{43EAE3BD-65EB-A54C-B2D3-F2E4FD5D70D1}" sibTransId="{E6398865-C711-014A-9A3E-6D6DCB06C824}"/>
    <dgm:cxn modelId="{58FCE29E-198D-EE4C-B146-E71D4FDCCABB}" srcId="{E21F96BE-0AF3-464F-B3C2-9D3418CF23A6}" destId="{91CA419D-D9B4-2E43-A869-83AE809562E9}" srcOrd="0" destOrd="0" parTransId="{029803F3-DCC3-E74C-BD51-FBD9D9C77A00}" sibTransId="{A6E9122B-448A-3545-A62F-EBBDE153C97D}"/>
    <dgm:cxn modelId="{F7F33AA2-5E47-6249-BA21-83504BD398C6}" type="presOf" srcId="{C12F4399-FD95-D14A-A652-F2359B4B56B2}" destId="{00492494-F2E4-AE43-BE5D-4002D41D9709}" srcOrd="0" destOrd="3" presId="urn:microsoft.com/office/officeart/2005/8/layout/vList2"/>
    <dgm:cxn modelId="{8E1E82A3-C294-DD4A-9F58-445C1882DEBB}" type="presOf" srcId="{0955B8C3-FB43-3F4D-BE61-3A24DB5FA7E3}" destId="{00492494-F2E4-AE43-BE5D-4002D41D9709}" srcOrd="0" destOrd="0" presId="urn:microsoft.com/office/officeart/2005/8/layout/vList2"/>
    <dgm:cxn modelId="{481F9CA7-9479-4043-B28A-397217A8DB4E}" srcId="{91CA419D-D9B4-2E43-A869-83AE809562E9}" destId="{361EBF6F-851C-034B-BC75-0B065B973AED}" srcOrd="2" destOrd="0" parTransId="{31D8631A-4A64-C448-A3B4-61FE46A7D574}" sibTransId="{16022120-82F5-B34E-BE96-B683C0388C98}"/>
    <dgm:cxn modelId="{97B611C2-7383-704D-B4A2-3E0B5E91A22F}" type="presOf" srcId="{361EBF6F-851C-034B-BC75-0B065B973AED}" destId="{00492494-F2E4-AE43-BE5D-4002D41D9709}" srcOrd="0" destOrd="2" presId="urn:microsoft.com/office/officeart/2005/8/layout/vList2"/>
    <dgm:cxn modelId="{DE013EDF-5D3F-C34D-891A-F86AD9B13D5B}" srcId="{91CA419D-D9B4-2E43-A869-83AE809562E9}" destId="{A69187E4-2E7B-C941-BE72-4A6769C7FE94}" srcOrd="4" destOrd="0" parTransId="{F5AD152C-C234-FD45-98D4-8FD6AC9ECB99}" sibTransId="{EA319655-6287-864E-AB2A-0314126C1E49}"/>
    <dgm:cxn modelId="{9609C2E5-DC2B-7B4A-BEAC-201109D5F63D}" type="presOf" srcId="{91CA419D-D9B4-2E43-A869-83AE809562E9}" destId="{BC42B793-5859-CC42-884B-0BCAC3603021}" srcOrd="0" destOrd="0" presId="urn:microsoft.com/office/officeart/2005/8/layout/vList2"/>
    <dgm:cxn modelId="{4C0EE8EA-7D35-A747-8352-798A75576683}" type="presOf" srcId="{E21F96BE-0AF3-464F-B3C2-9D3418CF23A6}" destId="{D279AA86-3238-9A43-938E-753E09758986}" srcOrd="0" destOrd="0" presId="urn:microsoft.com/office/officeart/2005/8/layout/vList2"/>
    <dgm:cxn modelId="{1E19E69D-3CCA-F74E-8919-B1EB50EC2166}" type="presParOf" srcId="{D279AA86-3238-9A43-938E-753E09758986}" destId="{BC42B793-5859-CC42-884B-0BCAC3603021}" srcOrd="0" destOrd="0" presId="urn:microsoft.com/office/officeart/2005/8/layout/vList2"/>
    <dgm:cxn modelId="{D77EC113-D788-DC40-9825-69CA84204F1B}" type="presParOf" srcId="{D279AA86-3238-9A43-938E-753E09758986}" destId="{00492494-F2E4-AE43-BE5D-4002D41D970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F6A37C26-9951-4A4D-819E-2AF45F6BCB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DF66DFA7-B666-DC45-86C4-DC9E6641A111}">
      <dgm:prSet/>
      <dgm:spPr/>
      <dgm:t>
        <a:bodyPr/>
        <a:lstStyle/>
        <a:p>
          <a:r>
            <a:rPr lang="es-CO"/>
            <a:t>Características a Evaluar: </a:t>
          </a:r>
        </a:p>
      </dgm:t>
    </dgm:pt>
    <dgm:pt modelId="{2F2FCF7A-2185-464C-9CEB-88474172B941}" type="parTrans" cxnId="{3DFC4AAD-1D88-1040-A508-ED0CF60B9C97}">
      <dgm:prSet/>
      <dgm:spPr/>
      <dgm:t>
        <a:bodyPr/>
        <a:lstStyle/>
        <a:p>
          <a:endParaRPr lang="es-ES"/>
        </a:p>
      </dgm:t>
    </dgm:pt>
    <dgm:pt modelId="{0FFA3F7C-CF47-6946-86EA-7698A29A672C}" type="sibTrans" cxnId="{3DFC4AAD-1D88-1040-A508-ED0CF60B9C97}">
      <dgm:prSet/>
      <dgm:spPr/>
      <dgm:t>
        <a:bodyPr/>
        <a:lstStyle/>
        <a:p>
          <a:endParaRPr lang="es-ES"/>
        </a:p>
      </dgm:t>
    </dgm:pt>
    <dgm:pt modelId="{FA91C56A-C732-2D4C-96C7-E76C844EECE1}">
      <dgm:prSet/>
      <dgm:spPr/>
      <dgm:t>
        <a:bodyPr/>
        <a:lstStyle/>
        <a:p>
          <a:r>
            <a:rPr lang="es-CO" b="1" dirty="0"/>
            <a:t>Comodidad</a:t>
          </a:r>
          <a:r>
            <a:rPr lang="es-CO" dirty="0"/>
            <a:t>: El EPP debe ser ergonómicamente correcto para el trabajo que va hacer realizado. </a:t>
          </a:r>
        </a:p>
      </dgm:t>
    </dgm:pt>
    <dgm:pt modelId="{E7A8CD2A-D807-D142-84DE-45F3A00ABA55}" type="parTrans" cxnId="{E3208A74-7842-314D-93E7-08E278E19100}">
      <dgm:prSet/>
      <dgm:spPr/>
      <dgm:t>
        <a:bodyPr/>
        <a:lstStyle/>
        <a:p>
          <a:endParaRPr lang="es-ES"/>
        </a:p>
      </dgm:t>
    </dgm:pt>
    <dgm:pt modelId="{14091550-B466-AA41-8CB8-2E7A262E54C7}" type="sibTrans" cxnId="{E3208A74-7842-314D-93E7-08E278E19100}">
      <dgm:prSet/>
      <dgm:spPr/>
      <dgm:t>
        <a:bodyPr/>
        <a:lstStyle/>
        <a:p>
          <a:endParaRPr lang="es-ES"/>
        </a:p>
      </dgm:t>
    </dgm:pt>
    <dgm:pt modelId="{D2A9919D-5B23-BC49-8D00-FE4BF8B959B6}">
      <dgm:prSet/>
      <dgm:spPr/>
      <dgm:t>
        <a:bodyPr/>
        <a:lstStyle/>
        <a:p>
          <a:r>
            <a:rPr lang="es-CO" b="1" dirty="0"/>
            <a:t>Adecuado para Uso: </a:t>
          </a:r>
          <a:r>
            <a:rPr lang="es-CO" dirty="0"/>
            <a:t>El EPP no debe ofrecer restricción a los movimientos básicos de la persona en el ejercicio del desempeño de la función. </a:t>
          </a:r>
        </a:p>
      </dgm:t>
    </dgm:pt>
    <dgm:pt modelId="{F1A6BA0F-F52A-574A-8992-4DD4ADC75820}" type="parTrans" cxnId="{08CD87E1-71D3-5940-A517-2C80955797EA}">
      <dgm:prSet/>
      <dgm:spPr/>
      <dgm:t>
        <a:bodyPr/>
        <a:lstStyle/>
        <a:p>
          <a:endParaRPr lang="es-ES"/>
        </a:p>
      </dgm:t>
    </dgm:pt>
    <dgm:pt modelId="{12D46C74-87CA-C94D-AAF6-8A11D998760F}" type="sibTrans" cxnId="{08CD87E1-71D3-5940-A517-2C80955797EA}">
      <dgm:prSet/>
      <dgm:spPr/>
      <dgm:t>
        <a:bodyPr/>
        <a:lstStyle/>
        <a:p>
          <a:endParaRPr lang="es-ES"/>
        </a:p>
      </dgm:t>
    </dgm:pt>
    <dgm:pt modelId="{FE765F66-9ADE-5F4A-9AFD-F540679E3614}">
      <dgm:prSet/>
      <dgm:spPr/>
      <dgm:t>
        <a:bodyPr/>
        <a:lstStyle/>
        <a:p>
          <a:r>
            <a:rPr lang="es-CO" b="1" dirty="0"/>
            <a:t>Resistencia:</a:t>
          </a:r>
          <a:r>
            <a:rPr lang="es-CO" dirty="0"/>
            <a:t> El EPP debe resistir la prueba, manteniendo sus todas características originales. </a:t>
          </a:r>
        </a:p>
      </dgm:t>
    </dgm:pt>
    <dgm:pt modelId="{BF76D61D-0558-794E-94E3-6E03AEA109E3}" type="parTrans" cxnId="{1278D6BB-E76E-AA47-8A4A-382797CE9A7D}">
      <dgm:prSet/>
      <dgm:spPr/>
      <dgm:t>
        <a:bodyPr/>
        <a:lstStyle/>
        <a:p>
          <a:endParaRPr lang="es-ES"/>
        </a:p>
      </dgm:t>
    </dgm:pt>
    <dgm:pt modelId="{D5033B85-7CA4-114F-A295-D7A642954351}" type="sibTrans" cxnId="{1278D6BB-E76E-AA47-8A4A-382797CE9A7D}">
      <dgm:prSet/>
      <dgm:spPr/>
      <dgm:t>
        <a:bodyPr/>
        <a:lstStyle/>
        <a:p>
          <a:endParaRPr lang="es-ES"/>
        </a:p>
      </dgm:t>
    </dgm:pt>
    <dgm:pt modelId="{7E6AAE64-E04B-6E4A-BB35-D30A2ED3D673}">
      <dgm:prSet/>
      <dgm:spPr/>
      <dgm:t>
        <a:bodyPr/>
        <a:lstStyle/>
        <a:p>
          <a:r>
            <a:rPr lang="es-CO" b="1" dirty="0"/>
            <a:t>Durabilidad: </a:t>
          </a:r>
          <a:r>
            <a:rPr lang="es-CO" dirty="0"/>
            <a:t>El EPP debe brindar duración necesaria durante el periodo estipulado de uso. </a:t>
          </a:r>
        </a:p>
      </dgm:t>
    </dgm:pt>
    <dgm:pt modelId="{F2489AE5-F118-EF4D-BC49-2B0AAAE04FCF}" type="parTrans" cxnId="{0FE69FAE-7958-C042-A9C7-FFCE8DED244A}">
      <dgm:prSet/>
      <dgm:spPr/>
      <dgm:t>
        <a:bodyPr/>
        <a:lstStyle/>
        <a:p>
          <a:endParaRPr lang="es-ES"/>
        </a:p>
      </dgm:t>
    </dgm:pt>
    <dgm:pt modelId="{5BA39D28-2D80-1E4C-9EB6-F5F030DFBA8E}" type="sibTrans" cxnId="{0FE69FAE-7958-C042-A9C7-FFCE8DED244A}">
      <dgm:prSet/>
      <dgm:spPr/>
      <dgm:t>
        <a:bodyPr/>
        <a:lstStyle/>
        <a:p>
          <a:endParaRPr lang="es-ES"/>
        </a:p>
      </dgm:t>
    </dgm:pt>
    <dgm:pt modelId="{6FA03A70-1F7A-7643-AC3C-F82CDBAA0CD9}">
      <dgm:prSet/>
      <dgm:spPr/>
      <dgm:t>
        <a:bodyPr/>
        <a:lstStyle/>
        <a:p>
          <a:r>
            <a:rPr lang="es-CO" b="1" dirty="0"/>
            <a:t>Propiedades Especiales</a:t>
          </a:r>
          <a:r>
            <a:rPr lang="es-CO" dirty="0"/>
            <a:t>: El EPP debe ser resistente o suficiente para que la actividad sea ejercida de manera tal que un contaminante externo no afecte al trabajador. </a:t>
          </a:r>
        </a:p>
      </dgm:t>
    </dgm:pt>
    <dgm:pt modelId="{8458E493-D653-2D48-9703-F85B8FAB49A8}" type="parTrans" cxnId="{39A1695A-0EC9-A243-8B91-434B7EF3DFC8}">
      <dgm:prSet/>
      <dgm:spPr/>
      <dgm:t>
        <a:bodyPr/>
        <a:lstStyle/>
        <a:p>
          <a:endParaRPr lang="es-ES"/>
        </a:p>
      </dgm:t>
    </dgm:pt>
    <dgm:pt modelId="{8A0029A3-A59A-6645-91DD-50D38C2EFF57}" type="sibTrans" cxnId="{39A1695A-0EC9-A243-8B91-434B7EF3DFC8}">
      <dgm:prSet/>
      <dgm:spPr/>
      <dgm:t>
        <a:bodyPr/>
        <a:lstStyle/>
        <a:p>
          <a:endParaRPr lang="es-ES"/>
        </a:p>
      </dgm:t>
    </dgm:pt>
    <dgm:pt modelId="{E0D64029-6F93-1649-AF25-5D0ADAE63C57}">
      <dgm:prSet/>
      <dgm:spPr/>
      <dgm:t>
        <a:bodyPr/>
        <a:lstStyle/>
        <a:p>
          <a:r>
            <a:rPr lang="es-CO" b="1" dirty="0"/>
            <a:t>Desempeño</a:t>
          </a:r>
          <a:r>
            <a:rPr lang="es-CO" dirty="0"/>
            <a:t>: El EPP debe cumplir el objetivo de proteger al trabajador de los peligros existentes en el ambiente de trabajo. </a:t>
          </a:r>
        </a:p>
      </dgm:t>
    </dgm:pt>
    <dgm:pt modelId="{73159CA5-CA63-5A46-8EDE-CD5523F0DB29}" type="parTrans" cxnId="{980F7C6F-F03D-9D46-A6D9-4713328352CB}">
      <dgm:prSet/>
      <dgm:spPr/>
      <dgm:t>
        <a:bodyPr/>
        <a:lstStyle/>
        <a:p>
          <a:endParaRPr lang="es-ES"/>
        </a:p>
      </dgm:t>
    </dgm:pt>
    <dgm:pt modelId="{C73B9A3B-D617-7A48-A6E2-4871BAEB3CAB}" type="sibTrans" cxnId="{980F7C6F-F03D-9D46-A6D9-4713328352CB}">
      <dgm:prSet/>
      <dgm:spPr/>
      <dgm:t>
        <a:bodyPr/>
        <a:lstStyle/>
        <a:p>
          <a:endParaRPr lang="es-ES"/>
        </a:p>
      </dgm:t>
    </dgm:pt>
    <dgm:pt modelId="{A5E6135B-F805-914A-B399-BDDD286C55D8}" type="pres">
      <dgm:prSet presAssocID="{F6A37C26-9951-4A4D-819E-2AF45F6BCB39}" presName="linear" presStyleCnt="0">
        <dgm:presLayoutVars>
          <dgm:animLvl val="lvl"/>
          <dgm:resizeHandles val="exact"/>
        </dgm:presLayoutVars>
      </dgm:prSet>
      <dgm:spPr/>
    </dgm:pt>
    <dgm:pt modelId="{FE31155D-FBC3-C64D-9050-DC74F77AED47}" type="pres">
      <dgm:prSet presAssocID="{DF66DFA7-B666-DC45-86C4-DC9E6641A111}" presName="parentText" presStyleLbl="node1" presStyleIdx="0" presStyleCnt="1" custLinFactNeighborY="-885">
        <dgm:presLayoutVars>
          <dgm:chMax val="0"/>
          <dgm:bulletEnabled val="1"/>
        </dgm:presLayoutVars>
      </dgm:prSet>
      <dgm:spPr/>
    </dgm:pt>
    <dgm:pt modelId="{0962619C-4AF6-044F-BBB1-D026D8F3B970}" type="pres">
      <dgm:prSet presAssocID="{DF66DFA7-B666-DC45-86C4-DC9E6641A111}" presName="childText" presStyleLbl="revTx" presStyleIdx="0" presStyleCnt="1">
        <dgm:presLayoutVars>
          <dgm:bulletEnabled val="1"/>
        </dgm:presLayoutVars>
      </dgm:prSet>
      <dgm:spPr/>
    </dgm:pt>
  </dgm:ptLst>
  <dgm:cxnLst>
    <dgm:cxn modelId="{78DF9C4D-6DAC-804D-8A26-4F3DB318A34A}" type="presOf" srcId="{FA91C56A-C732-2D4C-96C7-E76C844EECE1}" destId="{0962619C-4AF6-044F-BBB1-D026D8F3B970}" srcOrd="0" destOrd="0" presId="urn:microsoft.com/office/officeart/2005/8/layout/vList2"/>
    <dgm:cxn modelId="{39A1695A-0EC9-A243-8B91-434B7EF3DFC8}" srcId="{DF66DFA7-B666-DC45-86C4-DC9E6641A111}" destId="{6FA03A70-1F7A-7643-AC3C-F82CDBAA0CD9}" srcOrd="4" destOrd="0" parTransId="{8458E493-D653-2D48-9703-F85B8FAB49A8}" sibTransId="{8A0029A3-A59A-6645-91DD-50D38C2EFF57}"/>
    <dgm:cxn modelId="{BF29335D-C90E-6E48-A46F-39020C2B65CE}" type="presOf" srcId="{E0D64029-6F93-1649-AF25-5D0ADAE63C57}" destId="{0962619C-4AF6-044F-BBB1-D026D8F3B970}" srcOrd="0" destOrd="5" presId="urn:microsoft.com/office/officeart/2005/8/layout/vList2"/>
    <dgm:cxn modelId="{6677E462-50BC-394E-B8CE-9471201019F9}" type="presOf" srcId="{6FA03A70-1F7A-7643-AC3C-F82CDBAA0CD9}" destId="{0962619C-4AF6-044F-BBB1-D026D8F3B970}" srcOrd="0" destOrd="4" presId="urn:microsoft.com/office/officeart/2005/8/layout/vList2"/>
    <dgm:cxn modelId="{980F7C6F-F03D-9D46-A6D9-4713328352CB}" srcId="{DF66DFA7-B666-DC45-86C4-DC9E6641A111}" destId="{E0D64029-6F93-1649-AF25-5D0ADAE63C57}" srcOrd="5" destOrd="0" parTransId="{73159CA5-CA63-5A46-8EDE-CD5523F0DB29}" sibTransId="{C73B9A3B-D617-7A48-A6E2-4871BAEB3CAB}"/>
    <dgm:cxn modelId="{E3208A74-7842-314D-93E7-08E278E19100}" srcId="{DF66DFA7-B666-DC45-86C4-DC9E6641A111}" destId="{FA91C56A-C732-2D4C-96C7-E76C844EECE1}" srcOrd="0" destOrd="0" parTransId="{E7A8CD2A-D807-D142-84DE-45F3A00ABA55}" sibTransId="{14091550-B466-AA41-8CB8-2E7A262E54C7}"/>
    <dgm:cxn modelId="{C7FDB083-3E4C-4548-A789-8E5057AA83A2}" type="presOf" srcId="{D2A9919D-5B23-BC49-8D00-FE4BF8B959B6}" destId="{0962619C-4AF6-044F-BBB1-D026D8F3B970}" srcOrd="0" destOrd="1" presId="urn:microsoft.com/office/officeart/2005/8/layout/vList2"/>
    <dgm:cxn modelId="{70383292-D37A-1540-A06B-1C2709F7A32F}" type="presOf" srcId="{7E6AAE64-E04B-6E4A-BB35-D30A2ED3D673}" destId="{0962619C-4AF6-044F-BBB1-D026D8F3B970}" srcOrd="0" destOrd="3" presId="urn:microsoft.com/office/officeart/2005/8/layout/vList2"/>
    <dgm:cxn modelId="{3DFC4AAD-1D88-1040-A508-ED0CF60B9C97}" srcId="{F6A37C26-9951-4A4D-819E-2AF45F6BCB39}" destId="{DF66DFA7-B666-DC45-86C4-DC9E6641A111}" srcOrd="0" destOrd="0" parTransId="{2F2FCF7A-2185-464C-9CEB-88474172B941}" sibTransId="{0FFA3F7C-CF47-6946-86EA-7698A29A672C}"/>
    <dgm:cxn modelId="{0FE69FAE-7958-C042-A9C7-FFCE8DED244A}" srcId="{DF66DFA7-B666-DC45-86C4-DC9E6641A111}" destId="{7E6AAE64-E04B-6E4A-BB35-D30A2ED3D673}" srcOrd="3" destOrd="0" parTransId="{F2489AE5-F118-EF4D-BC49-2B0AAAE04FCF}" sibTransId="{5BA39D28-2D80-1E4C-9EB6-F5F030DFBA8E}"/>
    <dgm:cxn modelId="{1278D6BB-E76E-AA47-8A4A-382797CE9A7D}" srcId="{DF66DFA7-B666-DC45-86C4-DC9E6641A111}" destId="{FE765F66-9ADE-5F4A-9AFD-F540679E3614}" srcOrd="2" destOrd="0" parTransId="{BF76D61D-0558-794E-94E3-6E03AEA109E3}" sibTransId="{D5033B85-7CA4-114F-A295-D7A642954351}"/>
    <dgm:cxn modelId="{07F277D2-C5B2-4843-A7AC-A21F8540ECA4}" type="presOf" srcId="{DF66DFA7-B666-DC45-86C4-DC9E6641A111}" destId="{FE31155D-FBC3-C64D-9050-DC74F77AED47}" srcOrd="0" destOrd="0" presId="urn:microsoft.com/office/officeart/2005/8/layout/vList2"/>
    <dgm:cxn modelId="{398984D3-6C89-A540-8E81-941899BC05F2}" type="presOf" srcId="{FE765F66-9ADE-5F4A-9AFD-F540679E3614}" destId="{0962619C-4AF6-044F-BBB1-D026D8F3B970}" srcOrd="0" destOrd="2" presId="urn:microsoft.com/office/officeart/2005/8/layout/vList2"/>
    <dgm:cxn modelId="{08CD87E1-71D3-5940-A517-2C80955797EA}" srcId="{DF66DFA7-B666-DC45-86C4-DC9E6641A111}" destId="{D2A9919D-5B23-BC49-8D00-FE4BF8B959B6}" srcOrd="1" destOrd="0" parTransId="{F1A6BA0F-F52A-574A-8992-4DD4ADC75820}" sibTransId="{12D46C74-87CA-C94D-AAF6-8A11D998760F}"/>
    <dgm:cxn modelId="{3DBE16FB-C186-BC4C-B5A6-A23F98D8B04F}" type="presOf" srcId="{F6A37C26-9951-4A4D-819E-2AF45F6BCB39}" destId="{A5E6135B-F805-914A-B399-BDDD286C55D8}" srcOrd="0" destOrd="0" presId="urn:microsoft.com/office/officeart/2005/8/layout/vList2"/>
    <dgm:cxn modelId="{DA986A50-040B-6942-B879-692F9BC77EEA}" type="presParOf" srcId="{A5E6135B-F805-914A-B399-BDDD286C55D8}" destId="{FE31155D-FBC3-C64D-9050-DC74F77AED47}" srcOrd="0" destOrd="0" presId="urn:microsoft.com/office/officeart/2005/8/layout/vList2"/>
    <dgm:cxn modelId="{4791DA90-0723-2E43-BBD4-5E89003532B5}" type="presParOf" srcId="{A5E6135B-F805-914A-B399-BDDD286C55D8}" destId="{0962619C-4AF6-044F-BBB1-D026D8F3B97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F6A37C26-9951-4A4D-819E-2AF45F6BCB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DF66DFA7-B666-DC45-86C4-DC9E6641A111}">
      <dgm:prSet/>
      <dgm:spPr/>
      <dgm:t>
        <a:bodyPr/>
        <a:lstStyle/>
        <a:p>
          <a:r>
            <a:rPr lang="es-CO" dirty="0"/>
            <a:t>Características a Evaluar: </a:t>
          </a:r>
        </a:p>
      </dgm:t>
    </dgm:pt>
    <dgm:pt modelId="{2F2FCF7A-2185-464C-9CEB-88474172B941}" type="parTrans" cxnId="{3DFC4AAD-1D88-1040-A508-ED0CF60B9C97}">
      <dgm:prSet/>
      <dgm:spPr/>
      <dgm:t>
        <a:bodyPr/>
        <a:lstStyle/>
        <a:p>
          <a:endParaRPr lang="es-ES"/>
        </a:p>
      </dgm:t>
    </dgm:pt>
    <dgm:pt modelId="{0FFA3F7C-CF47-6946-86EA-7698A29A672C}" type="sibTrans" cxnId="{3DFC4AAD-1D88-1040-A508-ED0CF60B9C97}">
      <dgm:prSet/>
      <dgm:spPr/>
      <dgm:t>
        <a:bodyPr/>
        <a:lstStyle/>
        <a:p>
          <a:endParaRPr lang="es-ES"/>
        </a:p>
      </dgm:t>
    </dgm:pt>
    <dgm:pt modelId="{FA91C56A-C732-2D4C-96C7-E76C844EECE1}">
      <dgm:prSet/>
      <dgm:spPr/>
      <dgm:t>
        <a:bodyPr/>
        <a:lstStyle/>
        <a:p>
          <a:r>
            <a:rPr lang="es-CO" b="1" dirty="0"/>
            <a:t>¿ANTROPOLOGIA?</a:t>
          </a:r>
          <a:endParaRPr lang="es-CO" dirty="0"/>
        </a:p>
      </dgm:t>
    </dgm:pt>
    <dgm:pt modelId="{E7A8CD2A-D807-D142-84DE-45F3A00ABA55}" type="parTrans" cxnId="{E3208A74-7842-314D-93E7-08E278E19100}">
      <dgm:prSet/>
      <dgm:spPr/>
      <dgm:t>
        <a:bodyPr/>
        <a:lstStyle/>
        <a:p>
          <a:endParaRPr lang="es-ES"/>
        </a:p>
      </dgm:t>
    </dgm:pt>
    <dgm:pt modelId="{14091550-B466-AA41-8CB8-2E7A262E54C7}" type="sibTrans" cxnId="{E3208A74-7842-314D-93E7-08E278E19100}">
      <dgm:prSet/>
      <dgm:spPr/>
      <dgm:t>
        <a:bodyPr/>
        <a:lstStyle/>
        <a:p>
          <a:endParaRPr lang="es-ES"/>
        </a:p>
      </dgm:t>
    </dgm:pt>
    <dgm:pt modelId="{4FE2EEC0-9A44-7D44-9359-DD03EC504D0A}">
      <dgm:prSet/>
      <dgm:spPr/>
      <dgm:t>
        <a:bodyPr/>
        <a:lstStyle/>
        <a:p>
          <a:r>
            <a:rPr lang="es-CO" dirty="0"/>
            <a:t>EBOLA Ciencias del comportamiento y las culturas para elaborar las políticas. </a:t>
          </a:r>
        </a:p>
      </dgm:t>
    </dgm:pt>
    <dgm:pt modelId="{8AEA708A-A983-5D46-BEA3-24B2F317C7D1}" type="parTrans" cxnId="{518B380F-B379-DF4A-B5B6-406DCD311631}">
      <dgm:prSet/>
      <dgm:spPr/>
      <dgm:t>
        <a:bodyPr/>
        <a:lstStyle/>
        <a:p>
          <a:endParaRPr lang="es-ES"/>
        </a:p>
      </dgm:t>
    </dgm:pt>
    <dgm:pt modelId="{274B668D-D5D5-2D46-86A0-AD6F40178D3C}" type="sibTrans" cxnId="{518B380F-B379-DF4A-B5B6-406DCD311631}">
      <dgm:prSet/>
      <dgm:spPr/>
      <dgm:t>
        <a:bodyPr/>
        <a:lstStyle/>
        <a:p>
          <a:endParaRPr lang="es-ES"/>
        </a:p>
      </dgm:t>
    </dgm:pt>
    <dgm:pt modelId="{A5E6135B-F805-914A-B399-BDDD286C55D8}" type="pres">
      <dgm:prSet presAssocID="{F6A37C26-9951-4A4D-819E-2AF45F6BCB39}" presName="linear" presStyleCnt="0">
        <dgm:presLayoutVars>
          <dgm:animLvl val="lvl"/>
          <dgm:resizeHandles val="exact"/>
        </dgm:presLayoutVars>
      </dgm:prSet>
      <dgm:spPr/>
    </dgm:pt>
    <dgm:pt modelId="{FE31155D-FBC3-C64D-9050-DC74F77AED47}" type="pres">
      <dgm:prSet presAssocID="{DF66DFA7-B666-DC45-86C4-DC9E6641A111}" presName="parentText" presStyleLbl="node1" presStyleIdx="0" presStyleCnt="1" custLinFactNeighborY="-885">
        <dgm:presLayoutVars>
          <dgm:chMax val="0"/>
          <dgm:bulletEnabled val="1"/>
        </dgm:presLayoutVars>
      </dgm:prSet>
      <dgm:spPr/>
    </dgm:pt>
    <dgm:pt modelId="{0962619C-4AF6-044F-BBB1-D026D8F3B970}" type="pres">
      <dgm:prSet presAssocID="{DF66DFA7-B666-DC45-86C4-DC9E6641A111}" presName="childText" presStyleLbl="revTx" presStyleIdx="0" presStyleCnt="1">
        <dgm:presLayoutVars>
          <dgm:bulletEnabled val="1"/>
        </dgm:presLayoutVars>
      </dgm:prSet>
      <dgm:spPr/>
    </dgm:pt>
  </dgm:ptLst>
  <dgm:cxnLst>
    <dgm:cxn modelId="{518B380F-B379-DF4A-B5B6-406DCD311631}" srcId="{DF66DFA7-B666-DC45-86C4-DC9E6641A111}" destId="{4FE2EEC0-9A44-7D44-9359-DD03EC504D0A}" srcOrd="1" destOrd="0" parTransId="{8AEA708A-A983-5D46-BEA3-24B2F317C7D1}" sibTransId="{274B668D-D5D5-2D46-86A0-AD6F40178D3C}"/>
    <dgm:cxn modelId="{78DF9C4D-6DAC-804D-8A26-4F3DB318A34A}" type="presOf" srcId="{FA91C56A-C732-2D4C-96C7-E76C844EECE1}" destId="{0962619C-4AF6-044F-BBB1-D026D8F3B970}" srcOrd="0" destOrd="0" presId="urn:microsoft.com/office/officeart/2005/8/layout/vList2"/>
    <dgm:cxn modelId="{E3208A74-7842-314D-93E7-08E278E19100}" srcId="{DF66DFA7-B666-DC45-86C4-DC9E6641A111}" destId="{FA91C56A-C732-2D4C-96C7-E76C844EECE1}" srcOrd="0" destOrd="0" parTransId="{E7A8CD2A-D807-D142-84DE-45F3A00ABA55}" sibTransId="{14091550-B466-AA41-8CB8-2E7A262E54C7}"/>
    <dgm:cxn modelId="{AE4AC08B-8716-DA46-A337-9B2801DE5DF2}" type="presOf" srcId="{4FE2EEC0-9A44-7D44-9359-DD03EC504D0A}" destId="{0962619C-4AF6-044F-BBB1-D026D8F3B970}" srcOrd="0" destOrd="1" presId="urn:microsoft.com/office/officeart/2005/8/layout/vList2"/>
    <dgm:cxn modelId="{3DFC4AAD-1D88-1040-A508-ED0CF60B9C97}" srcId="{F6A37C26-9951-4A4D-819E-2AF45F6BCB39}" destId="{DF66DFA7-B666-DC45-86C4-DC9E6641A111}" srcOrd="0" destOrd="0" parTransId="{2F2FCF7A-2185-464C-9CEB-88474172B941}" sibTransId="{0FFA3F7C-CF47-6946-86EA-7698A29A672C}"/>
    <dgm:cxn modelId="{07F277D2-C5B2-4843-A7AC-A21F8540ECA4}" type="presOf" srcId="{DF66DFA7-B666-DC45-86C4-DC9E6641A111}" destId="{FE31155D-FBC3-C64D-9050-DC74F77AED47}" srcOrd="0" destOrd="0" presId="urn:microsoft.com/office/officeart/2005/8/layout/vList2"/>
    <dgm:cxn modelId="{3DBE16FB-C186-BC4C-B5A6-A23F98D8B04F}" type="presOf" srcId="{F6A37C26-9951-4A4D-819E-2AF45F6BCB39}" destId="{A5E6135B-F805-914A-B399-BDDD286C55D8}" srcOrd="0" destOrd="0" presId="urn:microsoft.com/office/officeart/2005/8/layout/vList2"/>
    <dgm:cxn modelId="{DA986A50-040B-6942-B879-692F9BC77EEA}" type="presParOf" srcId="{A5E6135B-F805-914A-B399-BDDD286C55D8}" destId="{FE31155D-FBC3-C64D-9050-DC74F77AED47}" srcOrd="0" destOrd="0" presId="urn:microsoft.com/office/officeart/2005/8/layout/vList2"/>
    <dgm:cxn modelId="{4791DA90-0723-2E43-BBD4-5E89003532B5}" type="presParOf" srcId="{A5E6135B-F805-914A-B399-BDDD286C55D8}" destId="{0962619C-4AF6-044F-BBB1-D026D8F3B97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6CBE10AF-1330-F24E-8BD2-4E5227F13CB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554E8B5F-4775-284A-8B95-FDD71F2CB53D}">
      <dgm:prSet/>
      <dgm:spPr/>
      <dgm:t>
        <a:bodyPr/>
        <a:lstStyle/>
        <a:p>
          <a:r>
            <a:rPr lang="es-CO"/>
            <a:t>https://cnnespanol.cnn.com/2020/08/10/la-psicologia-detras-de-que-algunas-personas-no-usen-mascaras-faciales/</a:t>
          </a:r>
        </a:p>
      </dgm:t>
    </dgm:pt>
    <dgm:pt modelId="{DCA3C85F-4F5B-B545-914A-84C5F647DD9A}" type="parTrans" cxnId="{D96AE8A2-0364-3649-97E2-36C550FE0609}">
      <dgm:prSet/>
      <dgm:spPr/>
      <dgm:t>
        <a:bodyPr/>
        <a:lstStyle/>
        <a:p>
          <a:endParaRPr lang="es-ES"/>
        </a:p>
      </dgm:t>
    </dgm:pt>
    <dgm:pt modelId="{6F097072-55B1-CE46-9314-093CD561DBDF}" type="sibTrans" cxnId="{D96AE8A2-0364-3649-97E2-36C550FE0609}">
      <dgm:prSet/>
      <dgm:spPr/>
      <dgm:t>
        <a:bodyPr/>
        <a:lstStyle/>
        <a:p>
          <a:endParaRPr lang="es-ES"/>
        </a:p>
      </dgm:t>
    </dgm:pt>
    <dgm:pt modelId="{68723FB9-F754-8E4C-805D-139B45600B56}">
      <dgm:prSet/>
      <dgm:spPr/>
      <dgm:t>
        <a:bodyPr/>
        <a:lstStyle/>
        <a:p>
          <a:r>
            <a:rPr lang="es-CO" dirty="0"/>
            <a:t>La psicología detrás de que algunas personas no usen máscaras faciales</a:t>
          </a:r>
        </a:p>
      </dgm:t>
    </dgm:pt>
    <dgm:pt modelId="{24CA3355-BEB1-8B4C-9731-F034C671393C}" type="parTrans" cxnId="{E11C7F75-E506-E64E-A499-D995EA27C44B}">
      <dgm:prSet/>
      <dgm:spPr/>
      <dgm:t>
        <a:bodyPr/>
        <a:lstStyle/>
        <a:p>
          <a:endParaRPr lang="es-ES"/>
        </a:p>
      </dgm:t>
    </dgm:pt>
    <dgm:pt modelId="{BE2A81D8-9867-714E-9F2E-378C05719F57}" type="sibTrans" cxnId="{E11C7F75-E506-E64E-A499-D995EA27C44B}">
      <dgm:prSet/>
      <dgm:spPr/>
      <dgm:t>
        <a:bodyPr/>
        <a:lstStyle/>
        <a:p>
          <a:endParaRPr lang="es-ES"/>
        </a:p>
      </dgm:t>
    </dgm:pt>
    <dgm:pt modelId="{9A8CA090-9358-1547-8080-E3F445A8E689}">
      <dgm:prSet/>
      <dgm:spPr/>
      <dgm:t>
        <a:bodyPr/>
        <a:lstStyle/>
        <a:p>
          <a:r>
            <a:rPr lang="es-CO" dirty="0"/>
            <a:t>Dr. David </a:t>
          </a:r>
          <a:r>
            <a:rPr lang="es-CO" dirty="0" err="1"/>
            <a:t>Aronoff</a:t>
          </a:r>
          <a:r>
            <a:rPr lang="es-CO" dirty="0"/>
            <a:t>, profesor de medicina y director de la División de Enfermedades Infecciosas en el Centro Médico de la Universidad de </a:t>
          </a:r>
          <a:r>
            <a:rPr lang="es-CO" dirty="0" err="1"/>
            <a:t>Vanderbilt</a:t>
          </a:r>
          <a:r>
            <a:rPr lang="es-CO" dirty="0"/>
            <a:t>.</a:t>
          </a:r>
        </a:p>
      </dgm:t>
    </dgm:pt>
    <dgm:pt modelId="{3CFE0F4D-50F2-5A43-B288-EF3CB0800004}" type="parTrans" cxnId="{078E3BCF-C34D-0749-8DB4-2C25F4C6D355}">
      <dgm:prSet/>
      <dgm:spPr/>
      <dgm:t>
        <a:bodyPr/>
        <a:lstStyle/>
        <a:p>
          <a:endParaRPr lang="es-ES"/>
        </a:p>
      </dgm:t>
    </dgm:pt>
    <dgm:pt modelId="{D9F82AB0-60F3-1F4F-927C-4849E5F175A1}" type="sibTrans" cxnId="{078E3BCF-C34D-0749-8DB4-2C25F4C6D355}">
      <dgm:prSet/>
      <dgm:spPr/>
      <dgm:t>
        <a:bodyPr/>
        <a:lstStyle/>
        <a:p>
          <a:endParaRPr lang="es-ES"/>
        </a:p>
      </dgm:t>
    </dgm:pt>
    <dgm:pt modelId="{8B152AC1-8905-6E44-9FA7-790746549DF6}" type="pres">
      <dgm:prSet presAssocID="{6CBE10AF-1330-F24E-8BD2-4E5227F13CB4}" presName="linear" presStyleCnt="0">
        <dgm:presLayoutVars>
          <dgm:animLvl val="lvl"/>
          <dgm:resizeHandles val="exact"/>
        </dgm:presLayoutVars>
      </dgm:prSet>
      <dgm:spPr/>
    </dgm:pt>
    <dgm:pt modelId="{CF8FF96C-DB01-CE4D-97D2-30BB19B144B1}" type="pres">
      <dgm:prSet presAssocID="{554E8B5F-4775-284A-8B95-FDD71F2CB53D}" presName="parentText" presStyleLbl="node1" presStyleIdx="0" presStyleCnt="2">
        <dgm:presLayoutVars>
          <dgm:chMax val="0"/>
          <dgm:bulletEnabled val="1"/>
        </dgm:presLayoutVars>
      </dgm:prSet>
      <dgm:spPr/>
    </dgm:pt>
    <dgm:pt modelId="{11EAA40A-1DFB-CD41-96BF-8246530A8330}" type="pres">
      <dgm:prSet presAssocID="{6F097072-55B1-CE46-9314-093CD561DBDF}" presName="spacer" presStyleCnt="0"/>
      <dgm:spPr/>
    </dgm:pt>
    <dgm:pt modelId="{D878D3EA-10B0-3446-801E-A90BA4C9FDAA}" type="pres">
      <dgm:prSet presAssocID="{68723FB9-F754-8E4C-805D-139B45600B56}" presName="parentText" presStyleLbl="node1" presStyleIdx="1" presStyleCnt="2">
        <dgm:presLayoutVars>
          <dgm:chMax val="0"/>
          <dgm:bulletEnabled val="1"/>
        </dgm:presLayoutVars>
      </dgm:prSet>
      <dgm:spPr/>
    </dgm:pt>
    <dgm:pt modelId="{296CD067-A88B-B448-AA4B-64E6ED7662C2}" type="pres">
      <dgm:prSet presAssocID="{68723FB9-F754-8E4C-805D-139B45600B56}" presName="childText" presStyleLbl="revTx" presStyleIdx="0" presStyleCnt="1">
        <dgm:presLayoutVars>
          <dgm:bulletEnabled val="1"/>
        </dgm:presLayoutVars>
      </dgm:prSet>
      <dgm:spPr/>
    </dgm:pt>
  </dgm:ptLst>
  <dgm:cxnLst>
    <dgm:cxn modelId="{5234D30A-83FC-4143-B039-4207535A34BA}" type="presOf" srcId="{554E8B5F-4775-284A-8B95-FDD71F2CB53D}" destId="{CF8FF96C-DB01-CE4D-97D2-30BB19B144B1}" srcOrd="0" destOrd="0" presId="urn:microsoft.com/office/officeart/2005/8/layout/vList2"/>
    <dgm:cxn modelId="{76CFD563-5ED0-5F48-A87C-C9EA384463E7}" type="presOf" srcId="{6CBE10AF-1330-F24E-8BD2-4E5227F13CB4}" destId="{8B152AC1-8905-6E44-9FA7-790746549DF6}" srcOrd="0" destOrd="0" presId="urn:microsoft.com/office/officeart/2005/8/layout/vList2"/>
    <dgm:cxn modelId="{E11C7F75-E506-E64E-A499-D995EA27C44B}" srcId="{6CBE10AF-1330-F24E-8BD2-4E5227F13CB4}" destId="{68723FB9-F754-8E4C-805D-139B45600B56}" srcOrd="1" destOrd="0" parTransId="{24CA3355-BEB1-8B4C-9731-F034C671393C}" sibTransId="{BE2A81D8-9867-714E-9F2E-378C05719F57}"/>
    <dgm:cxn modelId="{C0BC2D8C-3AB9-4A4B-A410-055D5BA2F064}" type="presOf" srcId="{9A8CA090-9358-1547-8080-E3F445A8E689}" destId="{296CD067-A88B-B448-AA4B-64E6ED7662C2}" srcOrd="0" destOrd="0" presId="urn:microsoft.com/office/officeart/2005/8/layout/vList2"/>
    <dgm:cxn modelId="{3FA7F197-EEF4-6245-BD36-7509E339D45A}" type="presOf" srcId="{68723FB9-F754-8E4C-805D-139B45600B56}" destId="{D878D3EA-10B0-3446-801E-A90BA4C9FDAA}" srcOrd="0" destOrd="0" presId="urn:microsoft.com/office/officeart/2005/8/layout/vList2"/>
    <dgm:cxn modelId="{D96AE8A2-0364-3649-97E2-36C550FE0609}" srcId="{6CBE10AF-1330-F24E-8BD2-4E5227F13CB4}" destId="{554E8B5F-4775-284A-8B95-FDD71F2CB53D}" srcOrd="0" destOrd="0" parTransId="{DCA3C85F-4F5B-B545-914A-84C5F647DD9A}" sibTransId="{6F097072-55B1-CE46-9314-093CD561DBDF}"/>
    <dgm:cxn modelId="{078E3BCF-C34D-0749-8DB4-2C25F4C6D355}" srcId="{68723FB9-F754-8E4C-805D-139B45600B56}" destId="{9A8CA090-9358-1547-8080-E3F445A8E689}" srcOrd="0" destOrd="0" parTransId="{3CFE0F4D-50F2-5A43-B288-EF3CB0800004}" sibTransId="{D9F82AB0-60F3-1F4F-927C-4849E5F175A1}"/>
    <dgm:cxn modelId="{492F1B3C-659F-1548-8D71-4B1093FB97F3}" type="presParOf" srcId="{8B152AC1-8905-6E44-9FA7-790746549DF6}" destId="{CF8FF96C-DB01-CE4D-97D2-30BB19B144B1}" srcOrd="0" destOrd="0" presId="urn:microsoft.com/office/officeart/2005/8/layout/vList2"/>
    <dgm:cxn modelId="{DE5368B3-E5EE-9946-90AF-1C9B6DB50486}" type="presParOf" srcId="{8B152AC1-8905-6E44-9FA7-790746549DF6}" destId="{11EAA40A-1DFB-CD41-96BF-8246530A8330}" srcOrd="1" destOrd="0" presId="urn:microsoft.com/office/officeart/2005/8/layout/vList2"/>
    <dgm:cxn modelId="{CE92B023-1542-AC4D-9E49-6146F4710930}" type="presParOf" srcId="{8B152AC1-8905-6E44-9FA7-790746549DF6}" destId="{D878D3EA-10B0-3446-801E-A90BA4C9FDAA}" srcOrd="2" destOrd="0" presId="urn:microsoft.com/office/officeart/2005/8/layout/vList2"/>
    <dgm:cxn modelId="{53676B0B-BFE0-EB4A-81B7-84E30DA30582}" type="presParOf" srcId="{8B152AC1-8905-6E44-9FA7-790746549DF6}" destId="{296CD067-A88B-B448-AA4B-64E6ED7662C2}"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6DFB1A98-5103-E745-B5DB-9CE52FA005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C65EB8E0-047A-1D45-B89C-4D93B835D64C}">
      <dgm:prSet/>
      <dgm:spPr/>
      <dgm:t>
        <a:bodyPr/>
        <a:lstStyle/>
        <a:p>
          <a:r>
            <a:rPr lang="es-CO" dirty="0"/>
            <a:t>RESPUESTAS:</a:t>
          </a:r>
        </a:p>
      </dgm:t>
    </dgm:pt>
    <dgm:pt modelId="{058BD680-6314-CE4E-8DAF-3B2BAB132E8A}" type="parTrans" cxnId="{2CF9F987-0358-A24B-A8F6-33929112D5E8}">
      <dgm:prSet/>
      <dgm:spPr/>
      <dgm:t>
        <a:bodyPr/>
        <a:lstStyle/>
        <a:p>
          <a:endParaRPr lang="es-ES"/>
        </a:p>
      </dgm:t>
    </dgm:pt>
    <dgm:pt modelId="{B73A353C-76A7-B246-8DB2-981F257E0858}" type="sibTrans" cxnId="{2CF9F987-0358-A24B-A8F6-33929112D5E8}">
      <dgm:prSet/>
      <dgm:spPr/>
      <dgm:t>
        <a:bodyPr/>
        <a:lstStyle/>
        <a:p>
          <a:endParaRPr lang="es-ES"/>
        </a:p>
      </dgm:t>
    </dgm:pt>
    <dgm:pt modelId="{3F878E6B-AD4F-1B41-B9B3-446CAED5B647}">
      <dgm:prSet/>
      <dgm:spPr/>
      <dgm:t>
        <a:bodyPr/>
        <a:lstStyle/>
        <a:p>
          <a:r>
            <a:rPr lang="es-CO" dirty="0"/>
            <a:t>MENSAJES AMBIVALENTES EN SU USO</a:t>
          </a:r>
        </a:p>
      </dgm:t>
    </dgm:pt>
    <dgm:pt modelId="{AF27ACC2-BE10-FC48-A644-2D364CCA7622}" type="parTrans" cxnId="{D882F1FA-B6A5-A745-90F2-A79125338A3E}">
      <dgm:prSet/>
      <dgm:spPr/>
      <dgm:t>
        <a:bodyPr/>
        <a:lstStyle/>
        <a:p>
          <a:endParaRPr lang="es-ES"/>
        </a:p>
      </dgm:t>
    </dgm:pt>
    <dgm:pt modelId="{3D199C84-CED0-1B4E-9BDD-DB59CF0433FF}" type="sibTrans" cxnId="{D882F1FA-B6A5-A745-90F2-A79125338A3E}">
      <dgm:prSet/>
      <dgm:spPr/>
      <dgm:t>
        <a:bodyPr/>
        <a:lstStyle/>
        <a:p>
          <a:endParaRPr lang="es-ES"/>
        </a:p>
      </dgm:t>
    </dgm:pt>
    <dgm:pt modelId="{B20FD2FF-F702-F746-BBFA-DBCC07389A0A}">
      <dgm:prSet/>
      <dgm:spPr/>
      <dgm:t>
        <a:bodyPr/>
        <a:lstStyle/>
        <a:p>
          <a:r>
            <a:rPr lang="es-CO" dirty="0"/>
            <a:t>INCOMODOS</a:t>
          </a:r>
        </a:p>
      </dgm:t>
    </dgm:pt>
    <dgm:pt modelId="{6CCA6ADE-3069-0846-9F9C-8B70DEBFD93D}" type="parTrans" cxnId="{CAB05A8F-5E0D-6B4D-A493-F78A0629AA35}">
      <dgm:prSet/>
      <dgm:spPr/>
      <dgm:t>
        <a:bodyPr/>
        <a:lstStyle/>
        <a:p>
          <a:endParaRPr lang="es-ES"/>
        </a:p>
      </dgm:t>
    </dgm:pt>
    <dgm:pt modelId="{DEE3111B-6B6A-6D4F-A0BD-B867586DEEA6}" type="sibTrans" cxnId="{CAB05A8F-5E0D-6B4D-A493-F78A0629AA35}">
      <dgm:prSet/>
      <dgm:spPr/>
      <dgm:t>
        <a:bodyPr/>
        <a:lstStyle/>
        <a:p>
          <a:endParaRPr lang="es-ES"/>
        </a:p>
      </dgm:t>
    </dgm:pt>
    <dgm:pt modelId="{2B8ACD34-FC45-4648-9A7B-C7F772008BFC}">
      <dgm:prSet/>
      <dgm:spPr/>
      <dgm:t>
        <a:bodyPr/>
        <a:lstStyle/>
        <a:p>
          <a:r>
            <a:rPr lang="es-CO" dirty="0"/>
            <a:t>PERSONAS QUE EXIGEN SU USO SON AGREDIDAS</a:t>
          </a:r>
        </a:p>
      </dgm:t>
    </dgm:pt>
    <dgm:pt modelId="{53D8698F-2080-994D-AA00-C9CBE4413949}" type="parTrans" cxnId="{D6964E9B-7030-0843-8D4A-54C0C4F0B55F}">
      <dgm:prSet/>
      <dgm:spPr/>
      <dgm:t>
        <a:bodyPr/>
        <a:lstStyle/>
        <a:p>
          <a:endParaRPr lang="es-ES"/>
        </a:p>
      </dgm:t>
    </dgm:pt>
    <dgm:pt modelId="{A3EB470B-6530-CB41-90F6-FC1ADC9038FC}" type="sibTrans" cxnId="{D6964E9B-7030-0843-8D4A-54C0C4F0B55F}">
      <dgm:prSet/>
      <dgm:spPr/>
      <dgm:t>
        <a:bodyPr/>
        <a:lstStyle/>
        <a:p>
          <a:endParaRPr lang="es-ES"/>
        </a:p>
      </dgm:t>
    </dgm:pt>
    <dgm:pt modelId="{81B6FA0D-FE14-9945-B096-3A752B074EAB}">
      <dgm:prSet/>
      <dgm:spPr/>
      <dgm:t>
        <a:bodyPr/>
        <a:lstStyle/>
        <a:p>
          <a:r>
            <a:rPr lang="es-CO" dirty="0"/>
            <a:t>ESTO LLEVA A CUESTIONAR Y RESISTIR</a:t>
          </a:r>
        </a:p>
      </dgm:t>
    </dgm:pt>
    <dgm:pt modelId="{A2AD7155-2FA5-7F45-8597-6AB5FA53724B}" type="parTrans" cxnId="{2EC26150-BC77-914F-BED1-5CCA9E24D2B7}">
      <dgm:prSet/>
      <dgm:spPr/>
      <dgm:t>
        <a:bodyPr/>
        <a:lstStyle/>
        <a:p>
          <a:endParaRPr lang="es-ES"/>
        </a:p>
      </dgm:t>
    </dgm:pt>
    <dgm:pt modelId="{E4C5E2C4-43E4-2C40-A1E2-C792780049B6}" type="sibTrans" cxnId="{2EC26150-BC77-914F-BED1-5CCA9E24D2B7}">
      <dgm:prSet/>
      <dgm:spPr/>
      <dgm:t>
        <a:bodyPr/>
        <a:lstStyle/>
        <a:p>
          <a:endParaRPr lang="es-ES"/>
        </a:p>
      </dgm:t>
    </dgm:pt>
    <dgm:pt modelId="{74481395-1295-D840-B6B5-573DBA45CB27}">
      <dgm:prSet/>
      <dgm:spPr/>
      <dgm:t>
        <a:bodyPr/>
        <a:lstStyle/>
        <a:p>
          <a:r>
            <a:rPr lang="es-CO" dirty="0"/>
            <a:t>ATENTADO CONTRA LAS LIBERTADES PERSONALES</a:t>
          </a:r>
        </a:p>
      </dgm:t>
    </dgm:pt>
    <dgm:pt modelId="{4F6D2D87-A666-2942-AFFA-C181ADC52F22}" type="parTrans" cxnId="{4B452306-E3F5-B043-8429-86716F81BB44}">
      <dgm:prSet/>
      <dgm:spPr/>
      <dgm:t>
        <a:bodyPr/>
        <a:lstStyle/>
        <a:p>
          <a:endParaRPr lang="es-ES"/>
        </a:p>
      </dgm:t>
    </dgm:pt>
    <dgm:pt modelId="{08A21E67-0CB9-084D-828D-63B37DDC41D4}" type="sibTrans" cxnId="{4B452306-E3F5-B043-8429-86716F81BB44}">
      <dgm:prSet/>
      <dgm:spPr/>
      <dgm:t>
        <a:bodyPr/>
        <a:lstStyle/>
        <a:p>
          <a:endParaRPr lang="es-ES"/>
        </a:p>
      </dgm:t>
    </dgm:pt>
    <dgm:pt modelId="{BBF89A7E-D470-3346-8F27-805673EEEA7F}" type="pres">
      <dgm:prSet presAssocID="{6DFB1A98-5103-E745-B5DB-9CE52FA0057E}" presName="linear" presStyleCnt="0">
        <dgm:presLayoutVars>
          <dgm:animLvl val="lvl"/>
          <dgm:resizeHandles val="exact"/>
        </dgm:presLayoutVars>
      </dgm:prSet>
      <dgm:spPr/>
    </dgm:pt>
    <dgm:pt modelId="{E27017F2-42CF-BF4D-B84D-9ADD07CCD36D}" type="pres">
      <dgm:prSet presAssocID="{C65EB8E0-047A-1D45-B89C-4D93B835D64C}" presName="parentText" presStyleLbl="node1" presStyleIdx="0" presStyleCnt="1" custLinFactNeighborY="-437">
        <dgm:presLayoutVars>
          <dgm:chMax val="0"/>
          <dgm:bulletEnabled val="1"/>
        </dgm:presLayoutVars>
      </dgm:prSet>
      <dgm:spPr/>
    </dgm:pt>
    <dgm:pt modelId="{BDAA598F-EDF6-CD4C-A107-37B644CD4E15}" type="pres">
      <dgm:prSet presAssocID="{C65EB8E0-047A-1D45-B89C-4D93B835D64C}" presName="childText" presStyleLbl="revTx" presStyleIdx="0" presStyleCnt="1">
        <dgm:presLayoutVars>
          <dgm:bulletEnabled val="1"/>
        </dgm:presLayoutVars>
      </dgm:prSet>
      <dgm:spPr/>
    </dgm:pt>
  </dgm:ptLst>
  <dgm:cxnLst>
    <dgm:cxn modelId="{4B452306-E3F5-B043-8429-86716F81BB44}" srcId="{C65EB8E0-047A-1D45-B89C-4D93B835D64C}" destId="{74481395-1295-D840-B6B5-573DBA45CB27}" srcOrd="0" destOrd="0" parTransId="{4F6D2D87-A666-2942-AFFA-C181ADC52F22}" sibTransId="{08A21E67-0CB9-084D-828D-63B37DDC41D4}"/>
    <dgm:cxn modelId="{FE487D46-D675-4B4B-B49F-27563A6B9A6A}" type="presOf" srcId="{B20FD2FF-F702-F746-BBFA-DBCC07389A0A}" destId="{BDAA598F-EDF6-CD4C-A107-37B644CD4E15}" srcOrd="0" destOrd="2" presId="urn:microsoft.com/office/officeart/2005/8/layout/vList2"/>
    <dgm:cxn modelId="{01387C47-1CC3-1344-B48F-B455DD632F24}" type="presOf" srcId="{6DFB1A98-5103-E745-B5DB-9CE52FA0057E}" destId="{BBF89A7E-D470-3346-8F27-805673EEEA7F}" srcOrd="0" destOrd="0" presId="urn:microsoft.com/office/officeart/2005/8/layout/vList2"/>
    <dgm:cxn modelId="{2EC26150-BC77-914F-BED1-5CCA9E24D2B7}" srcId="{C65EB8E0-047A-1D45-B89C-4D93B835D64C}" destId="{81B6FA0D-FE14-9945-B096-3A752B074EAB}" srcOrd="4" destOrd="0" parTransId="{A2AD7155-2FA5-7F45-8597-6AB5FA53724B}" sibTransId="{E4C5E2C4-43E4-2C40-A1E2-C792780049B6}"/>
    <dgm:cxn modelId="{662DB460-B999-904F-B48C-9CF05B3597B8}" type="presOf" srcId="{2B8ACD34-FC45-4648-9A7B-C7F772008BFC}" destId="{BDAA598F-EDF6-CD4C-A107-37B644CD4E15}" srcOrd="0" destOrd="3" presId="urn:microsoft.com/office/officeart/2005/8/layout/vList2"/>
    <dgm:cxn modelId="{0B53E87E-E074-9140-A636-6BC05D91BB9D}" type="presOf" srcId="{3F878E6B-AD4F-1B41-B9B3-446CAED5B647}" destId="{BDAA598F-EDF6-CD4C-A107-37B644CD4E15}" srcOrd="0" destOrd="1" presId="urn:microsoft.com/office/officeart/2005/8/layout/vList2"/>
    <dgm:cxn modelId="{2CF9F987-0358-A24B-A8F6-33929112D5E8}" srcId="{6DFB1A98-5103-E745-B5DB-9CE52FA0057E}" destId="{C65EB8E0-047A-1D45-B89C-4D93B835D64C}" srcOrd="0" destOrd="0" parTransId="{058BD680-6314-CE4E-8DAF-3B2BAB132E8A}" sibTransId="{B73A353C-76A7-B246-8DB2-981F257E0858}"/>
    <dgm:cxn modelId="{CAB05A8F-5E0D-6B4D-A493-F78A0629AA35}" srcId="{C65EB8E0-047A-1D45-B89C-4D93B835D64C}" destId="{B20FD2FF-F702-F746-BBFA-DBCC07389A0A}" srcOrd="2" destOrd="0" parTransId="{6CCA6ADE-3069-0846-9F9C-8B70DEBFD93D}" sibTransId="{DEE3111B-6B6A-6D4F-A0BD-B867586DEEA6}"/>
    <dgm:cxn modelId="{D6964E9B-7030-0843-8D4A-54C0C4F0B55F}" srcId="{C65EB8E0-047A-1D45-B89C-4D93B835D64C}" destId="{2B8ACD34-FC45-4648-9A7B-C7F772008BFC}" srcOrd="3" destOrd="0" parTransId="{53D8698F-2080-994D-AA00-C9CBE4413949}" sibTransId="{A3EB470B-6530-CB41-90F6-FC1ADC9038FC}"/>
    <dgm:cxn modelId="{5634E0CF-DDC6-FF41-8251-473F573A3326}" type="presOf" srcId="{C65EB8E0-047A-1D45-B89C-4D93B835D64C}" destId="{E27017F2-42CF-BF4D-B84D-9ADD07CCD36D}" srcOrd="0" destOrd="0" presId="urn:microsoft.com/office/officeart/2005/8/layout/vList2"/>
    <dgm:cxn modelId="{72C4D8D3-848C-AE46-870B-8853E9A72414}" type="presOf" srcId="{81B6FA0D-FE14-9945-B096-3A752B074EAB}" destId="{BDAA598F-EDF6-CD4C-A107-37B644CD4E15}" srcOrd="0" destOrd="4" presId="urn:microsoft.com/office/officeart/2005/8/layout/vList2"/>
    <dgm:cxn modelId="{D882F1FA-B6A5-A745-90F2-A79125338A3E}" srcId="{C65EB8E0-047A-1D45-B89C-4D93B835D64C}" destId="{3F878E6B-AD4F-1B41-B9B3-446CAED5B647}" srcOrd="1" destOrd="0" parTransId="{AF27ACC2-BE10-FC48-A644-2D364CCA7622}" sibTransId="{3D199C84-CED0-1B4E-9BDD-DB59CF0433FF}"/>
    <dgm:cxn modelId="{388DE4FB-53FF-5243-8EB5-1D8048B9F93B}" type="presOf" srcId="{74481395-1295-D840-B6B5-573DBA45CB27}" destId="{BDAA598F-EDF6-CD4C-A107-37B644CD4E15}" srcOrd="0" destOrd="0" presId="urn:microsoft.com/office/officeart/2005/8/layout/vList2"/>
    <dgm:cxn modelId="{4F592904-1BC3-3D48-AA11-C9BE1C7A571C}" type="presParOf" srcId="{BBF89A7E-D470-3346-8F27-805673EEEA7F}" destId="{E27017F2-42CF-BF4D-B84D-9ADD07CCD36D}" srcOrd="0" destOrd="0" presId="urn:microsoft.com/office/officeart/2005/8/layout/vList2"/>
    <dgm:cxn modelId="{C39A3A72-E900-A149-91EC-C9EDECC3A3E8}" type="presParOf" srcId="{BBF89A7E-D470-3346-8F27-805673EEEA7F}" destId="{BDAA598F-EDF6-CD4C-A107-37B644CD4E1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DDC0B63-973C-BD4D-B16F-1F049EBBA0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582817DB-D857-5846-A5E5-397283AFE427}">
      <dgm:prSet/>
      <dgm:spPr/>
      <dgm:t>
        <a:bodyPr/>
        <a:lstStyle/>
        <a:p>
          <a:r>
            <a:rPr lang="es-CO"/>
            <a:t>Por el análisis hecho al seguimiento, todos llegaron a la conclusión de que la seguridad y el uso conciente de los elementos de protección personal depende básicamente de cada uno y que el autocuidado es un aspecto que deben asumir como estilo de vida, no solo en la empresa sino también fuera de ella. </a:t>
          </a:r>
        </a:p>
      </dgm:t>
    </dgm:pt>
    <dgm:pt modelId="{452D8E87-652C-5D42-BE91-925BA8EFE8CC}" type="parTrans" cxnId="{AD0D1639-3E50-F343-B8E6-36B197190471}">
      <dgm:prSet/>
      <dgm:spPr/>
      <dgm:t>
        <a:bodyPr/>
        <a:lstStyle/>
        <a:p>
          <a:endParaRPr lang="es-ES"/>
        </a:p>
      </dgm:t>
    </dgm:pt>
    <dgm:pt modelId="{0559182B-BD84-AB4F-B089-7A80AFA3C2A7}" type="sibTrans" cxnId="{AD0D1639-3E50-F343-B8E6-36B197190471}">
      <dgm:prSet/>
      <dgm:spPr/>
      <dgm:t>
        <a:bodyPr/>
        <a:lstStyle/>
        <a:p>
          <a:endParaRPr lang="es-ES"/>
        </a:p>
      </dgm:t>
    </dgm:pt>
    <dgm:pt modelId="{AB339D60-B053-0049-ACCA-AEACD3C5C469}">
      <dgm:prSet/>
      <dgm:spPr/>
      <dgm:t>
        <a:bodyPr/>
        <a:lstStyle/>
        <a:p>
          <a:r>
            <a:rPr lang="es-CO" dirty="0"/>
            <a:t>TESIS GLORIA ISAZA RODRIGUEZ Código. 30931115-7 UNIVERSIDAD DE MANIZALES FACULTAD DE PSICOLOGÍA MANIZALES 2001</a:t>
          </a:r>
        </a:p>
      </dgm:t>
    </dgm:pt>
    <dgm:pt modelId="{3BC6F48F-D238-FC49-A093-7F119C693227}" type="parTrans" cxnId="{E18DAA73-9CEC-434D-8DEF-7F6F3CDD4E47}">
      <dgm:prSet/>
      <dgm:spPr/>
      <dgm:t>
        <a:bodyPr/>
        <a:lstStyle/>
        <a:p>
          <a:endParaRPr lang="es-ES"/>
        </a:p>
      </dgm:t>
    </dgm:pt>
    <dgm:pt modelId="{BC9B3B14-0B8C-9747-8C16-D234EC9B30FB}" type="sibTrans" cxnId="{E18DAA73-9CEC-434D-8DEF-7F6F3CDD4E47}">
      <dgm:prSet/>
      <dgm:spPr/>
      <dgm:t>
        <a:bodyPr/>
        <a:lstStyle/>
        <a:p>
          <a:endParaRPr lang="es-ES"/>
        </a:p>
      </dgm:t>
    </dgm:pt>
    <dgm:pt modelId="{E9FF4A41-BEB6-314D-A6F1-29C6745D1193}" type="pres">
      <dgm:prSet presAssocID="{EDDC0B63-973C-BD4D-B16F-1F049EBBA0A0}" presName="linear" presStyleCnt="0">
        <dgm:presLayoutVars>
          <dgm:animLvl val="lvl"/>
          <dgm:resizeHandles val="exact"/>
        </dgm:presLayoutVars>
      </dgm:prSet>
      <dgm:spPr/>
    </dgm:pt>
    <dgm:pt modelId="{143D4355-4FA0-7746-99B4-09B1F3BD803C}" type="pres">
      <dgm:prSet presAssocID="{582817DB-D857-5846-A5E5-397283AFE427}" presName="parentText" presStyleLbl="node1" presStyleIdx="0" presStyleCnt="1">
        <dgm:presLayoutVars>
          <dgm:chMax val="0"/>
          <dgm:bulletEnabled val="1"/>
        </dgm:presLayoutVars>
      </dgm:prSet>
      <dgm:spPr/>
    </dgm:pt>
    <dgm:pt modelId="{E5A2E33F-D62E-A946-8CDF-434DFC5E723A}" type="pres">
      <dgm:prSet presAssocID="{582817DB-D857-5846-A5E5-397283AFE427}" presName="childText" presStyleLbl="revTx" presStyleIdx="0" presStyleCnt="1">
        <dgm:presLayoutVars>
          <dgm:bulletEnabled val="1"/>
        </dgm:presLayoutVars>
      </dgm:prSet>
      <dgm:spPr/>
    </dgm:pt>
  </dgm:ptLst>
  <dgm:cxnLst>
    <dgm:cxn modelId="{AD0D1639-3E50-F343-B8E6-36B197190471}" srcId="{EDDC0B63-973C-BD4D-B16F-1F049EBBA0A0}" destId="{582817DB-D857-5846-A5E5-397283AFE427}" srcOrd="0" destOrd="0" parTransId="{452D8E87-652C-5D42-BE91-925BA8EFE8CC}" sibTransId="{0559182B-BD84-AB4F-B089-7A80AFA3C2A7}"/>
    <dgm:cxn modelId="{99A46044-BBD3-C148-8A65-886F26125EED}" type="presOf" srcId="{AB339D60-B053-0049-ACCA-AEACD3C5C469}" destId="{E5A2E33F-D62E-A946-8CDF-434DFC5E723A}" srcOrd="0" destOrd="0" presId="urn:microsoft.com/office/officeart/2005/8/layout/vList2"/>
    <dgm:cxn modelId="{E18DAA73-9CEC-434D-8DEF-7F6F3CDD4E47}" srcId="{582817DB-D857-5846-A5E5-397283AFE427}" destId="{AB339D60-B053-0049-ACCA-AEACD3C5C469}" srcOrd="0" destOrd="0" parTransId="{3BC6F48F-D238-FC49-A093-7F119C693227}" sibTransId="{BC9B3B14-0B8C-9747-8C16-D234EC9B30FB}"/>
    <dgm:cxn modelId="{26492F93-5866-C546-91A6-7A551E764329}" type="presOf" srcId="{EDDC0B63-973C-BD4D-B16F-1F049EBBA0A0}" destId="{E9FF4A41-BEB6-314D-A6F1-29C6745D1193}" srcOrd="0" destOrd="0" presId="urn:microsoft.com/office/officeart/2005/8/layout/vList2"/>
    <dgm:cxn modelId="{AFF09EFD-8070-5E4C-B607-BA8D60EDC9CF}" type="presOf" srcId="{582817DB-D857-5846-A5E5-397283AFE427}" destId="{143D4355-4FA0-7746-99B4-09B1F3BD803C}" srcOrd="0" destOrd="0" presId="urn:microsoft.com/office/officeart/2005/8/layout/vList2"/>
    <dgm:cxn modelId="{BD5E92B5-C0CE-564E-AFFE-6C7401B8A408}" type="presParOf" srcId="{E9FF4A41-BEB6-314D-A6F1-29C6745D1193}" destId="{143D4355-4FA0-7746-99B4-09B1F3BD803C}" srcOrd="0" destOrd="0" presId="urn:microsoft.com/office/officeart/2005/8/layout/vList2"/>
    <dgm:cxn modelId="{2DF81E6D-CEE4-E740-8EF9-F5CE2C238122}" type="presParOf" srcId="{E9FF4A41-BEB6-314D-A6F1-29C6745D1193}" destId="{E5A2E33F-D62E-A946-8CDF-434DFC5E723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8046386-E5B5-441B-A7D1-AC5CD10BF6CE}" type="doc">
      <dgm:prSet loTypeId="urn:microsoft.com/office/officeart/2005/8/layout/chevron1" loCatId="process" qsTypeId="urn:microsoft.com/office/officeart/2005/8/quickstyle/3d2" qsCatId="3D" csTypeId="urn:microsoft.com/office/officeart/2005/8/colors/colorful3" csCatId="colorful" phldr="1"/>
      <dgm:spPr/>
    </dgm:pt>
    <dgm:pt modelId="{2F379D32-9A49-49F5-8C6B-B261B0461092}">
      <dgm:prSet phldrT="[Texto]"/>
      <dgm:spPr/>
      <dgm:t>
        <a:bodyPr/>
        <a:lstStyle/>
        <a:p>
          <a:r>
            <a:rPr lang="es-CO" b="1" dirty="0">
              <a:solidFill>
                <a:schemeClr val="tx2"/>
              </a:solidFill>
              <a:latin typeface="Century Gothic" panose="020B0502020202020204" pitchFamily="34" charset="0"/>
            </a:rPr>
            <a:t>DEFINIR</a:t>
          </a:r>
        </a:p>
      </dgm:t>
    </dgm:pt>
    <dgm:pt modelId="{7D9BC24F-251B-4D16-9F75-AD9538A25181}" type="parTrans" cxnId="{B02795D8-1E73-42C8-9EC3-3681D0C73711}">
      <dgm:prSet/>
      <dgm:spPr/>
      <dgm:t>
        <a:bodyPr/>
        <a:lstStyle/>
        <a:p>
          <a:endParaRPr lang="es-CO" b="1">
            <a:solidFill>
              <a:schemeClr val="tx2"/>
            </a:solidFill>
            <a:latin typeface="Century Gothic" panose="020B0502020202020204" pitchFamily="34" charset="0"/>
          </a:endParaRPr>
        </a:p>
      </dgm:t>
    </dgm:pt>
    <dgm:pt modelId="{CE2BAB2D-B34D-4842-9D28-4515A09EBB95}" type="sibTrans" cxnId="{B02795D8-1E73-42C8-9EC3-3681D0C73711}">
      <dgm:prSet/>
      <dgm:spPr/>
      <dgm:t>
        <a:bodyPr/>
        <a:lstStyle/>
        <a:p>
          <a:endParaRPr lang="es-CO" b="1">
            <a:solidFill>
              <a:schemeClr val="tx2"/>
            </a:solidFill>
            <a:latin typeface="Century Gothic" panose="020B0502020202020204" pitchFamily="34" charset="0"/>
          </a:endParaRPr>
        </a:p>
      </dgm:t>
    </dgm:pt>
    <dgm:pt modelId="{976994FA-B5AB-4B37-97E5-A3CD4FFD5FD3}">
      <dgm:prSet phldrT="[Texto]"/>
      <dgm:spPr/>
      <dgm:t>
        <a:bodyPr/>
        <a:lstStyle/>
        <a:p>
          <a:r>
            <a:rPr lang="es-CO" b="1" dirty="0">
              <a:solidFill>
                <a:schemeClr val="tx2"/>
              </a:solidFill>
              <a:latin typeface="Century Gothic" panose="020B0502020202020204" pitchFamily="34" charset="0"/>
            </a:rPr>
            <a:t>ADQUIRIR</a:t>
          </a:r>
        </a:p>
      </dgm:t>
    </dgm:pt>
    <dgm:pt modelId="{C2186C1A-7948-4D04-8169-B381F8281F36}" type="parTrans" cxnId="{C148CE8E-CA04-4B4F-AC9A-409F5A7FAAEC}">
      <dgm:prSet/>
      <dgm:spPr/>
      <dgm:t>
        <a:bodyPr/>
        <a:lstStyle/>
        <a:p>
          <a:endParaRPr lang="es-CO" b="1">
            <a:solidFill>
              <a:schemeClr val="tx2"/>
            </a:solidFill>
            <a:latin typeface="Century Gothic" panose="020B0502020202020204" pitchFamily="34" charset="0"/>
          </a:endParaRPr>
        </a:p>
      </dgm:t>
    </dgm:pt>
    <dgm:pt modelId="{C284398D-E91E-43ED-B6D2-D06769C4770E}" type="sibTrans" cxnId="{C148CE8E-CA04-4B4F-AC9A-409F5A7FAAEC}">
      <dgm:prSet/>
      <dgm:spPr/>
      <dgm:t>
        <a:bodyPr/>
        <a:lstStyle/>
        <a:p>
          <a:endParaRPr lang="es-CO" b="1">
            <a:solidFill>
              <a:schemeClr val="tx2"/>
            </a:solidFill>
            <a:latin typeface="Century Gothic" panose="020B0502020202020204" pitchFamily="34" charset="0"/>
          </a:endParaRPr>
        </a:p>
      </dgm:t>
    </dgm:pt>
    <dgm:pt modelId="{BB7D50CE-2EC4-47C8-87DF-8377F51FED52}">
      <dgm:prSet phldrT="[Texto]"/>
      <dgm:spPr/>
      <dgm:t>
        <a:bodyPr/>
        <a:lstStyle/>
        <a:p>
          <a:r>
            <a:rPr lang="es-CO" b="1" dirty="0">
              <a:solidFill>
                <a:schemeClr val="tx2"/>
              </a:solidFill>
              <a:latin typeface="Century Gothic" panose="020B0502020202020204" pitchFamily="34" charset="0"/>
            </a:rPr>
            <a:t>ENTREGAR</a:t>
          </a:r>
        </a:p>
      </dgm:t>
    </dgm:pt>
    <dgm:pt modelId="{33D8C827-63E9-43F1-8D48-BA1D1EDC3DCC}" type="parTrans" cxnId="{CC2B4903-2F11-4378-A121-F8970E3C9430}">
      <dgm:prSet/>
      <dgm:spPr/>
      <dgm:t>
        <a:bodyPr/>
        <a:lstStyle/>
        <a:p>
          <a:endParaRPr lang="es-CO" b="1">
            <a:solidFill>
              <a:schemeClr val="tx2"/>
            </a:solidFill>
            <a:latin typeface="Century Gothic" panose="020B0502020202020204" pitchFamily="34" charset="0"/>
          </a:endParaRPr>
        </a:p>
      </dgm:t>
    </dgm:pt>
    <dgm:pt modelId="{23860F33-DF8C-498F-B9A7-615593D61E46}" type="sibTrans" cxnId="{CC2B4903-2F11-4378-A121-F8970E3C9430}">
      <dgm:prSet/>
      <dgm:spPr/>
      <dgm:t>
        <a:bodyPr/>
        <a:lstStyle/>
        <a:p>
          <a:endParaRPr lang="es-CO" b="1">
            <a:solidFill>
              <a:schemeClr val="tx2"/>
            </a:solidFill>
            <a:latin typeface="Century Gothic" panose="020B0502020202020204" pitchFamily="34" charset="0"/>
          </a:endParaRPr>
        </a:p>
      </dgm:t>
    </dgm:pt>
    <dgm:pt modelId="{F22FC6C4-E524-4075-8DA0-951FBC14AD3B}">
      <dgm:prSet phldrT="[Texto]"/>
      <dgm:spPr/>
      <dgm:t>
        <a:bodyPr/>
        <a:lstStyle/>
        <a:p>
          <a:r>
            <a:rPr lang="es-CO" b="1" dirty="0">
              <a:solidFill>
                <a:schemeClr val="tx2"/>
              </a:solidFill>
              <a:latin typeface="Century Gothic" panose="020B0502020202020204" pitchFamily="34" charset="0"/>
            </a:rPr>
            <a:t>CAPACITAR</a:t>
          </a:r>
        </a:p>
      </dgm:t>
    </dgm:pt>
    <dgm:pt modelId="{365C62C8-204A-4A19-B934-BA4B6CABB088}" type="parTrans" cxnId="{9C0F5121-0318-4D52-9B0A-DA66A5EEB5BA}">
      <dgm:prSet/>
      <dgm:spPr/>
      <dgm:t>
        <a:bodyPr/>
        <a:lstStyle/>
        <a:p>
          <a:endParaRPr lang="es-CO" b="1">
            <a:solidFill>
              <a:schemeClr val="tx2"/>
            </a:solidFill>
            <a:latin typeface="Century Gothic" panose="020B0502020202020204" pitchFamily="34" charset="0"/>
          </a:endParaRPr>
        </a:p>
      </dgm:t>
    </dgm:pt>
    <dgm:pt modelId="{A028B27C-DF14-446D-8F5F-BE85C233C9C1}" type="sibTrans" cxnId="{9C0F5121-0318-4D52-9B0A-DA66A5EEB5BA}">
      <dgm:prSet/>
      <dgm:spPr/>
      <dgm:t>
        <a:bodyPr/>
        <a:lstStyle/>
        <a:p>
          <a:endParaRPr lang="es-CO" b="1">
            <a:solidFill>
              <a:schemeClr val="tx2"/>
            </a:solidFill>
            <a:latin typeface="Century Gothic" panose="020B0502020202020204" pitchFamily="34" charset="0"/>
          </a:endParaRPr>
        </a:p>
      </dgm:t>
    </dgm:pt>
    <dgm:pt modelId="{89F50852-B3B5-4952-AC97-09944EBE3781}">
      <dgm:prSet phldrT="[Texto]"/>
      <dgm:spPr/>
      <dgm:t>
        <a:bodyPr/>
        <a:lstStyle/>
        <a:p>
          <a:r>
            <a:rPr lang="es-CO" b="1" dirty="0">
              <a:solidFill>
                <a:schemeClr val="tx2"/>
              </a:solidFill>
              <a:latin typeface="Century Gothic" panose="020B0502020202020204" pitchFamily="34" charset="0"/>
            </a:rPr>
            <a:t>DESECHO</a:t>
          </a:r>
        </a:p>
      </dgm:t>
    </dgm:pt>
    <dgm:pt modelId="{D698358A-C3E1-4A9E-BD80-709CE78C984B}" type="parTrans" cxnId="{4CD2922C-9B08-4A2A-8B71-8B5094F03002}">
      <dgm:prSet/>
      <dgm:spPr/>
      <dgm:t>
        <a:bodyPr/>
        <a:lstStyle/>
        <a:p>
          <a:endParaRPr lang="es-CO" b="1">
            <a:solidFill>
              <a:schemeClr val="tx2"/>
            </a:solidFill>
            <a:latin typeface="Century Gothic" panose="020B0502020202020204" pitchFamily="34" charset="0"/>
          </a:endParaRPr>
        </a:p>
      </dgm:t>
    </dgm:pt>
    <dgm:pt modelId="{F98A0569-6268-45EF-8A54-DF9986E7B032}" type="sibTrans" cxnId="{4CD2922C-9B08-4A2A-8B71-8B5094F03002}">
      <dgm:prSet/>
      <dgm:spPr/>
      <dgm:t>
        <a:bodyPr/>
        <a:lstStyle/>
        <a:p>
          <a:endParaRPr lang="es-CO" b="1">
            <a:solidFill>
              <a:schemeClr val="tx2"/>
            </a:solidFill>
            <a:latin typeface="Century Gothic" panose="020B0502020202020204" pitchFamily="34" charset="0"/>
          </a:endParaRPr>
        </a:p>
      </dgm:t>
    </dgm:pt>
    <dgm:pt modelId="{FD56FFAD-D003-40B4-9F14-C522491351B7}" type="pres">
      <dgm:prSet presAssocID="{A8046386-E5B5-441B-A7D1-AC5CD10BF6CE}" presName="Name0" presStyleCnt="0">
        <dgm:presLayoutVars>
          <dgm:dir/>
          <dgm:animLvl val="lvl"/>
          <dgm:resizeHandles val="exact"/>
        </dgm:presLayoutVars>
      </dgm:prSet>
      <dgm:spPr/>
    </dgm:pt>
    <dgm:pt modelId="{5BEA0702-BE6F-4551-8872-58B94F8DCEB3}" type="pres">
      <dgm:prSet presAssocID="{2F379D32-9A49-49F5-8C6B-B261B0461092}" presName="parTxOnly" presStyleLbl="node1" presStyleIdx="0" presStyleCnt="5">
        <dgm:presLayoutVars>
          <dgm:chMax val="0"/>
          <dgm:chPref val="0"/>
          <dgm:bulletEnabled val="1"/>
        </dgm:presLayoutVars>
      </dgm:prSet>
      <dgm:spPr/>
    </dgm:pt>
    <dgm:pt modelId="{FE4B825F-18AC-4160-86D8-BC5684F37D5B}" type="pres">
      <dgm:prSet presAssocID="{CE2BAB2D-B34D-4842-9D28-4515A09EBB95}" presName="parTxOnlySpace" presStyleCnt="0"/>
      <dgm:spPr/>
    </dgm:pt>
    <dgm:pt modelId="{58D303E9-5C73-4E30-968C-AD307290B0E7}" type="pres">
      <dgm:prSet presAssocID="{976994FA-B5AB-4B37-97E5-A3CD4FFD5FD3}" presName="parTxOnly" presStyleLbl="node1" presStyleIdx="1" presStyleCnt="5">
        <dgm:presLayoutVars>
          <dgm:chMax val="0"/>
          <dgm:chPref val="0"/>
          <dgm:bulletEnabled val="1"/>
        </dgm:presLayoutVars>
      </dgm:prSet>
      <dgm:spPr/>
    </dgm:pt>
    <dgm:pt modelId="{99CA379A-06DD-4AB9-9686-4E00F7D9039E}" type="pres">
      <dgm:prSet presAssocID="{C284398D-E91E-43ED-B6D2-D06769C4770E}" presName="parTxOnlySpace" presStyleCnt="0"/>
      <dgm:spPr/>
    </dgm:pt>
    <dgm:pt modelId="{D430A1FF-A7D9-4F60-8206-363A8DC4D0F1}" type="pres">
      <dgm:prSet presAssocID="{BB7D50CE-2EC4-47C8-87DF-8377F51FED52}" presName="parTxOnly" presStyleLbl="node1" presStyleIdx="2" presStyleCnt="5">
        <dgm:presLayoutVars>
          <dgm:chMax val="0"/>
          <dgm:chPref val="0"/>
          <dgm:bulletEnabled val="1"/>
        </dgm:presLayoutVars>
      </dgm:prSet>
      <dgm:spPr/>
    </dgm:pt>
    <dgm:pt modelId="{3EF54D7E-01B1-4E63-90B3-50C58C87DC2C}" type="pres">
      <dgm:prSet presAssocID="{23860F33-DF8C-498F-B9A7-615593D61E46}" presName="parTxOnlySpace" presStyleCnt="0"/>
      <dgm:spPr/>
    </dgm:pt>
    <dgm:pt modelId="{67374081-E242-4A0F-B859-F571991B9398}" type="pres">
      <dgm:prSet presAssocID="{F22FC6C4-E524-4075-8DA0-951FBC14AD3B}" presName="parTxOnly" presStyleLbl="node1" presStyleIdx="3" presStyleCnt="5">
        <dgm:presLayoutVars>
          <dgm:chMax val="0"/>
          <dgm:chPref val="0"/>
          <dgm:bulletEnabled val="1"/>
        </dgm:presLayoutVars>
      </dgm:prSet>
      <dgm:spPr/>
    </dgm:pt>
    <dgm:pt modelId="{636B09B3-0DAC-4C4A-A9CC-F37527837328}" type="pres">
      <dgm:prSet presAssocID="{A028B27C-DF14-446D-8F5F-BE85C233C9C1}" presName="parTxOnlySpace" presStyleCnt="0"/>
      <dgm:spPr/>
    </dgm:pt>
    <dgm:pt modelId="{0DA036DC-094B-4367-A12C-8B667F74FEE3}" type="pres">
      <dgm:prSet presAssocID="{89F50852-B3B5-4952-AC97-09944EBE3781}" presName="parTxOnly" presStyleLbl="node1" presStyleIdx="4" presStyleCnt="5">
        <dgm:presLayoutVars>
          <dgm:chMax val="0"/>
          <dgm:chPref val="0"/>
          <dgm:bulletEnabled val="1"/>
        </dgm:presLayoutVars>
      </dgm:prSet>
      <dgm:spPr/>
    </dgm:pt>
  </dgm:ptLst>
  <dgm:cxnLst>
    <dgm:cxn modelId="{CC2B4903-2F11-4378-A121-F8970E3C9430}" srcId="{A8046386-E5B5-441B-A7D1-AC5CD10BF6CE}" destId="{BB7D50CE-2EC4-47C8-87DF-8377F51FED52}" srcOrd="2" destOrd="0" parTransId="{33D8C827-63E9-43F1-8D48-BA1D1EDC3DCC}" sibTransId="{23860F33-DF8C-498F-B9A7-615593D61E46}"/>
    <dgm:cxn modelId="{8161230C-EFC7-462F-AEE6-097FBCBD9D41}" type="presOf" srcId="{976994FA-B5AB-4B37-97E5-A3CD4FFD5FD3}" destId="{58D303E9-5C73-4E30-968C-AD307290B0E7}" srcOrd="0" destOrd="0" presId="urn:microsoft.com/office/officeart/2005/8/layout/chevron1"/>
    <dgm:cxn modelId="{9C0F5121-0318-4D52-9B0A-DA66A5EEB5BA}" srcId="{A8046386-E5B5-441B-A7D1-AC5CD10BF6CE}" destId="{F22FC6C4-E524-4075-8DA0-951FBC14AD3B}" srcOrd="3" destOrd="0" parTransId="{365C62C8-204A-4A19-B934-BA4B6CABB088}" sibTransId="{A028B27C-DF14-446D-8F5F-BE85C233C9C1}"/>
    <dgm:cxn modelId="{4CD2922C-9B08-4A2A-8B71-8B5094F03002}" srcId="{A8046386-E5B5-441B-A7D1-AC5CD10BF6CE}" destId="{89F50852-B3B5-4952-AC97-09944EBE3781}" srcOrd="4" destOrd="0" parTransId="{D698358A-C3E1-4A9E-BD80-709CE78C984B}" sibTransId="{F98A0569-6268-45EF-8A54-DF9986E7B032}"/>
    <dgm:cxn modelId="{F11BE534-8244-49A3-B61E-05D9DF9B93AB}" type="presOf" srcId="{89F50852-B3B5-4952-AC97-09944EBE3781}" destId="{0DA036DC-094B-4367-A12C-8B667F74FEE3}" srcOrd="0" destOrd="0" presId="urn:microsoft.com/office/officeart/2005/8/layout/chevron1"/>
    <dgm:cxn modelId="{C148CE8E-CA04-4B4F-AC9A-409F5A7FAAEC}" srcId="{A8046386-E5B5-441B-A7D1-AC5CD10BF6CE}" destId="{976994FA-B5AB-4B37-97E5-A3CD4FFD5FD3}" srcOrd="1" destOrd="0" parTransId="{C2186C1A-7948-4D04-8169-B381F8281F36}" sibTransId="{C284398D-E91E-43ED-B6D2-D06769C4770E}"/>
    <dgm:cxn modelId="{7240298F-C5BA-42E2-871E-20286FBC5D18}" type="presOf" srcId="{F22FC6C4-E524-4075-8DA0-951FBC14AD3B}" destId="{67374081-E242-4A0F-B859-F571991B9398}" srcOrd="0" destOrd="0" presId="urn:microsoft.com/office/officeart/2005/8/layout/chevron1"/>
    <dgm:cxn modelId="{F67CF4A7-C7A5-411B-9C2C-8E1426CFC238}" type="presOf" srcId="{BB7D50CE-2EC4-47C8-87DF-8377F51FED52}" destId="{D430A1FF-A7D9-4F60-8206-363A8DC4D0F1}" srcOrd="0" destOrd="0" presId="urn:microsoft.com/office/officeart/2005/8/layout/chevron1"/>
    <dgm:cxn modelId="{1CB4C5BD-4D64-4929-98AE-7AEA5E8F59D0}" type="presOf" srcId="{A8046386-E5B5-441B-A7D1-AC5CD10BF6CE}" destId="{FD56FFAD-D003-40B4-9F14-C522491351B7}" srcOrd="0" destOrd="0" presId="urn:microsoft.com/office/officeart/2005/8/layout/chevron1"/>
    <dgm:cxn modelId="{B02795D8-1E73-42C8-9EC3-3681D0C73711}" srcId="{A8046386-E5B5-441B-A7D1-AC5CD10BF6CE}" destId="{2F379D32-9A49-49F5-8C6B-B261B0461092}" srcOrd="0" destOrd="0" parTransId="{7D9BC24F-251B-4D16-9F75-AD9538A25181}" sibTransId="{CE2BAB2D-B34D-4842-9D28-4515A09EBB95}"/>
    <dgm:cxn modelId="{5BD0E9DF-F51F-4775-B7B9-6A8C4FCE30A4}" type="presOf" srcId="{2F379D32-9A49-49F5-8C6B-B261B0461092}" destId="{5BEA0702-BE6F-4551-8872-58B94F8DCEB3}" srcOrd="0" destOrd="0" presId="urn:microsoft.com/office/officeart/2005/8/layout/chevron1"/>
    <dgm:cxn modelId="{301B123F-BDD4-436D-81B3-971DED078B26}" type="presParOf" srcId="{FD56FFAD-D003-40B4-9F14-C522491351B7}" destId="{5BEA0702-BE6F-4551-8872-58B94F8DCEB3}" srcOrd="0" destOrd="0" presId="urn:microsoft.com/office/officeart/2005/8/layout/chevron1"/>
    <dgm:cxn modelId="{0060B3B5-F3F5-4D45-8192-5CAD0B875B8B}" type="presParOf" srcId="{FD56FFAD-D003-40B4-9F14-C522491351B7}" destId="{FE4B825F-18AC-4160-86D8-BC5684F37D5B}" srcOrd="1" destOrd="0" presId="urn:microsoft.com/office/officeart/2005/8/layout/chevron1"/>
    <dgm:cxn modelId="{3B850AE4-A3C7-4FB3-A162-93AB764A1024}" type="presParOf" srcId="{FD56FFAD-D003-40B4-9F14-C522491351B7}" destId="{58D303E9-5C73-4E30-968C-AD307290B0E7}" srcOrd="2" destOrd="0" presId="urn:microsoft.com/office/officeart/2005/8/layout/chevron1"/>
    <dgm:cxn modelId="{16EC4CAB-459C-441E-8CBF-FD86584F0167}" type="presParOf" srcId="{FD56FFAD-D003-40B4-9F14-C522491351B7}" destId="{99CA379A-06DD-4AB9-9686-4E00F7D9039E}" srcOrd="3" destOrd="0" presId="urn:microsoft.com/office/officeart/2005/8/layout/chevron1"/>
    <dgm:cxn modelId="{6EBB0380-6B2E-43EA-B0AA-784231317A50}" type="presParOf" srcId="{FD56FFAD-D003-40B4-9F14-C522491351B7}" destId="{D430A1FF-A7D9-4F60-8206-363A8DC4D0F1}" srcOrd="4" destOrd="0" presId="urn:microsoft.com/office/officeart/2005/8/layout/chevron1"/>
    <dgm:cxn modelId="{6AF3F908-6F3F-42F8-8EF3-9065E47A93BB}" type="presParOf" srcId="{FD56FFAD-D003-40B4-9F14-C522491351B7}" destId="{3EF54D7E-01B1-4E63-90B3-50C58C87DC2C}" srcOrd="5" destOrd="0" presId="urn:microsoft.com/office/officeart/2005/8/layout/chevron1"/>
    <dgm:cxn modelId="{BB5EC280-B751-4F79-89E6-5786BB48B32B}" type="presParOf" srcId="{FD56FFAD-D003-40B4-9F14-C522491351B7}" destId="{67374081-E242-4A0F-B859-F571991B9398}" srcOrd="6" destOrd="0" presId="urn:microsoft.com/office/officeart/2005/8/layout/chevron1"/>
    <dgm:cxn modelId="{4FBB5660-F325-4BAC-BDB6-D259B16E826F}" type="presParOf" srcId="{FD56FFAD-D003-40B4-9F14-C522491351B7}" destId="{636B09B3-0DAC-4C4A-A9CC-F37527837328}" srcOrd="7" destOrd="0" presId="urn:microsoft.com/office/officeart/2005/8/layout/chevron1"/>
    <dgm:cxn modelId="{7DEC5840-2182-4AD2-9747-A9C3E8D095A8}" type="presParOf" srcId="{FD56FFAD-D003-40B4-9F14-C522491351B7}" destId="{0DA036DC-094B-4367-A12C-8B667F74FEE3}"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3D6A6EC-ABD2-2643-8517-797377E880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1A2010F0-747F-8146-A9C6-A81116A51538}">
      <dgm:prSet/>
      <dgm:spPr/>
      <dgm:t>
        <a:bodyPr/>
        <a:lstStyle/>
        <a:p>
          <a:r>
            <a:rPr lang="es-ES" dirty="0"/>
            <a:t>Acoge las reglas del grupo</a:t>
          </a:r>
          <a:r>
            <a:rPr lang="es-CO" dirty="0"/>
            <a:t>. </a:t>
          </a:r>
        </a:p>
      </dgm:t>
    </dgm:pt>
    <dgm:pt modelId="{0333F081-D994-D44D-BF5C-0C30D9BF09EA}" type="parTrans" cxnId="{D1278A36-4F6A-E540-8FFB-557B4D57796E}">
      <dgm:prSet/>
      <dgm:spPr/>
      <dgm:t>
        <a:bodyPr/>
        <a:lstStyle/>
        <a:p>
          <a:endParaRPr lang="es-ES"/>
        </a:p>
      </dgm:t>
    </dgm:pt>
    <dgm:pt modelId="{D2F68C14-5528-F248-8916-C46565E873C8}" type="sibTrans" cxnId="{D1278A36-4F6A-E540-8FFB-557B4D57796E}">
      <dgm:prSet/>
      <dgm:spPr/>
      <dgm:t>
        <a:bodyPr/>
        <a:lstStyle/>
        <a:p>
          <a:endParaRPr lang="es-ES"/>
        </a:p>
      </dgm:t>
    </dgm:pt>
    <dgm:pt modelId="{C1D4181E-E733-F74E-85CA-06265F7F9B87}">
      <dgm:prSet/>
      <dgm:spPr/>
      <dgm:t>
        <a:bodyPr/>
        <a:lstStyle/>
        <a:p>
          <a:r>
            <a:rPr lang="es-CO" dirty="0"/>
            <a:t>Si el </a:t>
          </a:r>
          <a:r>
            <a:rPr lang="es-CO" dirty="0" err="1"/>
            <a:t>lider</a:t>
          </a:r>
          <a:r>
            <a:rPr lang="es-CO" dirty="0"/>
            <a:t> (presidente la utiliza </a:t>
          </a:r>
          <a:r>
            <a:rPr lang="es-CO" dirty="0" err="1"/>
            <a:t>envia</a:t>
          </a:r>
          <a:r>
            <a:rPr lang="es-CO" dirty="0"/>
            <a:t> el mensaje de autocuidado)</a:t>
          </a:r>
        </a:p>
      </dgm:t>
    </dgm:pt>
    <dgm:pt modelId="{AA5948FE-6613-1C44-BD09-7A52C4B60E2D}" type="parTrans" cxnId="{3C87670D-8B7F-4C48-928C-B03AE412F800}">
      <dgm:prSet/>
      <dgm:spPr/>
      <dgm:t>
        <a:bodyPr/>
        <a:lstStyle/>
        <a:p>
          <a:endParaRPr lang="es-ES"/>
        </a:p>
      </dgm:t>
    </dgm:pt>
    <dgm:pt modelId="{D9DC1A50-F64D-3D4D-8E7A-A019918CABC3}" type="sibTrans" cxnId="{3C87670D-8B7F-4C48-928C-B03AE412F800}">
      <dgm:prSet/>
      <dgm:spPr/>
      <dgm:t>
        <a:bodyPr/>
        <a:lstStyle/>
        <a:p>
          <a:endParaRPr lang="es-ES"/>
        </a:p>
      </dgm:t>
    </dgm:pt>
    <dgm:pt modelId="{5A0012CA-6D8B-7942-AA32-B1078D94A4C7}">
      <dgm:prSet/>
      <dgm:spPr/>
      <dgm:t>
        <a:bodyPr/>
        <a:lstStyle/>
        <a:p>
          <a:r>
            <a:rPr lang="es-CO" dirty="0"/>
            <a:t>es un ritual de auto cuidado</a:t>
          </a:r>
        </a:p>
      </dgm:t>
    </dgm:pt>
    <dgm:pt modelId="{DB6204FF-A423-014E-991D-5BBBCCF8FF75}" type="parTrans" cxnId="{A3E2B083-CAA5-FE41-9B43-93F77D85386B}">
      <dgm:prSet/>
      <dgm:spPr/>
      <dgm:t>
        <a:bodyPr/>
        <a:lstStyle/>
        <a:p>
          <a:endParaRPr lang="es-ES"/>
        </a:p>
      </dgm:t>
    </dgm:pt>
    <dgm:pt modelId="{68A82B2C-316B-B245-9D41-26FC0F6F172E}" type="sibTrans" cxnId="{A3E2B083-CAA5-FE41-9B43-93F77D85386B}">
      <dgm:prSet/>
      <dgm:spPr/>
      <dgm:t>
        <a:bodyPr/>
        <a:lstStyle/>
        <a:p>
          <a:endParaRPr lang="es-ES"/>
        </a:p>
      </dgm:t>
    </dgm:pt>
    <dgm:pt modelId="{789BEFE3-078B-9146-8E65-62A6443B638F}" type="pres">
      <dgm:prSet presAssocID="{93D6A6EC-ABD2-2643-8517-797377E880B0}" presName="linear" presStyleCnt="0">
        <dgm:presLayoutVars>
          <dgm:animLvl val="lvl"/>
          <dgm:resizeHandles val="exact"/>
        </dgm:presLayoutVars>
      </dgm:prSet>
      <dgm:spPr/>
    </dgm:pt>
    <dgm:pt modelId="{00F38728-F53B-534F-8011-5302B2939CBB}" type="pres">
      <dgm:prSet presAssocID="{1A2010F0-747F-8146-A9C6-A81116A51538}" presName="parentText" presStyleLbl="node1" presStyleIdx="0" presStyleCnt="3">
        <dgm:presLayoutVars>
          <dgm:chMax val="0"/>
          <dgm:bulletEnabled val="1"/>
        </dgm:presLayoutVars>
      </dgm:prSet>
      <dgm:spPr/>
    </dgm:pt>
    <dgm:pt modelId="{2FC672C2-FACB-174B-A438-B52E0C83DCF7}" type="pres">
      <dgm:prSet presAssocID="{D2F68C14-5528-F248-8916-C46565E873C8}" presName="spacer" presStyleCnt="0"/>
      <dgm:spPr/>
    </dgm:pt>
    <dgm:pt modelId="{113D141C-C9AB-3248-981A-9B6A912AD583}" type="pres">
      <dgm:prSet presAssocID="{C1D4181E-E733-F74E-85CA-06265F7F9B87}" presName="parentText" presStyleLbl="node1" presStyleIdx="1" presStyleCnt="3">
        <dgm:presLayoutVars>
          <dgm:chMax val="0"/>
          <dgm:bulletEnabled val="1"/>
        </dgm:presLayoutVars>
      </dgm:prSet>
      <dgm:spPr/>
    </dgm:pt>
    <dgm:pt modelId="{807AC0E1-7547-DD46-B301-632D13CB7D91}" type="pres">
      <dgm:prSet presAssocID="{D9DC1A50-F64D-3D4D-8E7A-A019918CABC3}" presName="spacer" presStyleCnt="0"/>
      <dgm:spPr/>
    </dgm:pt>
    <dgm:pt modelId="{A5329EAA-9CA8-A74A-B831-5E16CA26B65B}" type="pres">
      <dgm:prSet presAssocID="{5A0012CA-6D8B-7942-AA32-B1078D94A4C7}" presName="parentText" presStyleLbl="node1" presStyleIdx="2" presStyleCnt="3">
        <dgm:presLayoutVars>
          <dgm:chMax val="0"/>
          <dgm:bulletEnabled val="1"/>
        </dgm:presLayoutVars>
      </dgm:prSet>
      <dgm:spPr/>
    </dgm:pt>
  </dgm:ptLst>
  <dgm:cxnLst>
    <dgm:cxn modelId="{3C87670D-8B7F-4C48-928C-B03AE412F800}" srcId="{93D6A6EC-ABD2-2643-8517-797377E880B0}" destId="{C1D4181E-E733-F74E-85CA-06265F7F9B87}" srcOrd="1" destOrd="0" parTransId="{AA5948FE-6613-1C44-BD09-7A52C4B60E2D}" sibTransId="{D9DC1A50-F64D-3D4D-8E7A-A019918CABC3}"/>
    <dgm:cxn modelId="{6A246B28-CFF8-F749-A014-A4888A1DD4F8}" type="presOf" srcId="{C1D4181E-E733-F74E-85CA-06265F7F9B87}" destId="{113D141C-C9AB-3248-981A-9B6A912AD583}" srcOrd="0" destOrd="0" presId="urn:microsoft.com/office/officeart/2005/8/layout/vList2"/>
    <dgm:cxn modelId="{D1278A36-4F6A-E540-8FFB-557B4D57796E}" srcId="{93D6A6EC-ABD2-2643-8517-797377E880B0}" destId="{1A2010F0-747F-8146-A9C6-A81116A51538}" srcOrd="0" destOrd="0" parTransId="{0333F081-D994-D44D-BF5C-0C30D9BF09EA}" sibTransId="{D2F68C14-5528-F248-8916-C46565E873C8}"/>
    <dgm:cxn modelId="{A3E2B083-CAA5-FE41-9B43-93F77D85386B}" srcId="{93D6A6EC-ABD2-2643-8517-797377E880B0}" destId="{5A0012CA-6D8B-7942-AA32-B1078D94A4C7}" srcOrd="2" destOrd="0" parTransId="{DB6204FF-A423-014E-991D-5BBBCCF8FF75}" sibTransId="{68A82B2C-316B-B245-9D41-26FC0F6F172E}"/>
    <dgm:cxn modelId="{716FAB8E-AFA2-E641-B55D-343F93BED466}" type="presOf" srcId="{1A2010F0-747F-8146-A9C6-A81116A51538}" destId="{00F38728-F53B-534F-8011-5302B2939CBB}" srcOrd="0" destOrd="0" presId="urn:microsoft.com/office/officeart/2005/8/layout/vList2"/>
    <dgm:cxn modelId="{F10795D7-3C60-324C-AE5E-AC50BF59F51F}" type="presOf" srcId="{93D6A6EC-ABD2-2643-8517-797377E880B0}" destId="{789BEFE3-078B-9146-8E65-62A6443B638F}" srcOrd="0" destOrd="0" presId="urn:microsoft.com/office/officeart/2005/8/layout/vList2"/>
    <dgm:cxn modelId="{343ED7DA-B976-1949-B830-79613B795DAF}" type="presOf" srcId="{5A0012CA-6D8B-7942-AA32-B1078D94A4C7}" destId="{A5329EAA-9CA8-A74A-B831-5E16CA26B65B}" srcOrd="0" destOrd="0" presId="urn:microsoft.com/office/officeart/2005/8/layout/vList2"/>
    <dgm:cxn modelId="{BAA35F1E-A6EC-D742-89E5-F692319611CD}" type="presParOf" srcId="{789BEFE3-078B-9146-8E65-62A6443B638F}" destId="{00F38728-F53B-534F-8011-5302B2939CBB}" srcOrd="0" destOrd="0" presId="urn:microsoft.com/office/officeart/2005/8/layout/vList2"/>
    <dgm:cxn modelId="{79EA2E6D-2D63-2F4F-9884-781FE3E42CAD}" type="presParOf" srcId="{789BEFE3-078B-9146-8E65-62A6443B638F}" destId="{2FC672C2-FACB-174B-A438-B52E0C83DCF7}" srcOrd="1" destOrd="0" presId="urn:microsoft.com/office/officeart/2005/8/layout/vList2"/>
    <dgm:cxn modelId="{B1AA0200-191F-9243-BF0D-21A810C0501E}" type="presParOf" srcId="{789BEFE3-078B-9146-8E65-62A6443B638F}" destId="{113D141C-C9AB-3248-981A-9B6A912AD583}" srcOrd="2" destOrd="0" presId="urn:microsoft.com/office/officeart/2005/8/layout/vList2"/>
    <dgm:cxn modelId="{889785B0-7C4E-3448-97EC-84FC8D8F5058}" type="presParOf" srcId="{789BEFE3-078B-9146-8E65-62A6443B638F}" destId="{807AC0E1-7547-DD46-B301-632D13CB7D91}" srcOrd="3" destOrd="0" presId="urn:microsoft.com/office/officeart/2005/8/layout/vList2"/>
    <dgm:cxn modelId="{CE5030F8-68D0-A94E-AE23-B75A343830E5}" type="presParOf" srcId="{789BEFE3-078B-9146-8E65-62A6443B638F}" destId="{A5329EAA-9CA8-A74A-B831-5E16CA26B65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DFC1417D-792E-CC49-A45B-9A0BF70383AA}" type="doc">
      <dgm:prSet loTypeId="urn:microsoft.com/office/officeart/2005/8/layout/vList3#9" loCatId="list" qsTypeId="urn:microsoft.com/office/officeart/2005/8/quickstyle/simple1" qsCatId="simple" csTypeId="urn:microsoft.com/office/officeart/2005/8/colors/accent1_3" csCatId="accent1" phldr="1"/>
      <dgm:spPr/>
      <dgm:t>
        <a:bodyPr/>
        <a:lstStyle/>
        <a:p>
          <a:endParaRPr lang="es-ES"/>
        </a:p>
      </dgm:t>
    </dgm:pt>
    <dgm:pt modelId="{FAE0F0AA-18EF-3B4E-96B4-792BC2F238AF}">
      <dgm:prSet/>
      <dgm:spPr/>
      <dgm:t>
        <a:bodyPr/>
        <a:lstStyle/>
        <a:p>
          <a:r>
            <a:rPr lang="es-CO" dirty="0"/>
            <a:t>Ley  1562 de 2012</a:t>
          </a:r>
        </a:p>
      </dgm:t>
    </dgm:pt>
    <dgm:pt modelId="{6E3AC83B-44E1-974E-901D-4AC7FE728C32}" type="parTrans" cxnId="{7B341F27-9B4B-2E4E-97E3-F55F5553572A}">
      <dgm:prSet/>
      <dgm:spPr/>
      <dgm:t>
        <a:bodyPr/>
        <a:lstStyle/>
        <a:p>
          <a:endParaRPr lang="es-ES"/>
        </a:p>
      </dgm:t>
    </dgm:pt>
    <dgm:pt modelId="{A3581DAC-D73C-F440-8F85-090556C09047}" type="sibTrans" cxnId="{7B341F27-9B4B-2E4E-97E3-F55F5553572A}">
      <dgm:prSet/>
      <dgm:spPr/>
      <dgm:t>
        <a:bodyPr/>
        <a:lstStyle/>
        <a:p>
          <a:endParaRPr lang="es-ES"/>
        </a:p>
      </dgm:t>
    </dgm:pt>
    <dgm:pt modelId="{9A4156AB-6F09-854F-954F-205706FED330}">
      <dgm:prSet/>
      <dgm:spPr/>
      <dgm:t>
        <a:bodyPr/>
        <a:lstStyle/>
        <a:p>
          <a:r>
            <a:rPr lang="es-CO" dirty="0"/>
            <a:t>Decreto 2663 de 1950</a:t>
          </a:r>
        </a:p>
      </dgm:t>
    </dgm:pt>
    <dgm:pt modelId="{A7043DB8-31F3-6242-8C36-896BF73DBC6A}" type="parTrans" cxnId="{AC6B9ACB-952B-7C45-898C-87CAA0C67DDE}">
      <dgm:prSet/>
      <dgm:spPr/>
      <dgm:t>
        <a:bodyPr/>
        <a:lstStyle/>
        <a:p>
          <a:endParaRPr lang="es-ES"/>
        </a:p>
      </dgm:t>
    </dgm:pt>
    <dgm:pt modelId="{BAE34B71-572C-A04F-96E4-79BCA1ADA58A}" type="sibTrans" cxnId="{AC6B9ACB-952B-7C45-898C-87CAA0C67DDE}">
      <dgm:prSet/>
      <dgm:spPr/>
      <dgm:t>
        <a:bodyPr/>
        <a:lstStyle/>
        <a:p>
          <a:endParaRPr lang="es-ES"/>
        </a:p>
      </dgm:t>
    </dgm:pt>
    <dgm:pt modelId="{045BD34A-4993-C842-9390-CAC7808B47B1}">
      <dgm:prSet/>
      <dgm:spPr/>
      <dgm:t>
        <a:bodyPr/>
        <a:lstStyle/>
        <a:p>
          <a:r>
            <a:rPr lang="es-CO" dirty="0"/>
            <a:t>Decreto 1072 de 2015</a:t>
          </a:r>
        </a:p>
      </dgm:t>
    </dgm:pt>
    <dgm:pt modelId="{92F71EC9-ABC4-6348-A53A-7489EE190CAA}" type="parTrans" cxnId="{9223A03F-3502-184C-88D6-8F961629D618}">
      <dgm:prSet/>
      <dgm:spPr/>
      <dgm:t>
        <a:bodyPr/>
        <a:lstStyle/>
        <a:p>
          <a:endParaRPr lang="es-ES"/>
        </a:p>
      </dgm:t>
    </dgm:pt>
    <dgm:pt modelId="{7FF80359-216A-054F-81E9-EC67092F5C43}" type="sibTrans" cxnId="{9223A03F-3502-184C-88D6-8F961629D618}">
      <dgm:prSet/>
      <dgm:spPr/>
      <dgm:t>
        <a:bodyPr/>
        <a:lstStyle/>
        <a:p>
          <a:endParaRPr lang="es-ES"/>
        </a:p>
      </dgm:t>
    </dgm:pt>
    <dgm:pt modelId="{CCFD9B8B-B81D-BE4F-93CA-516AF6B79F75}">
      <dgm:prSet/>
      <dgm:spPr/>
      <dgm:t>
        <a:bodyPr/>
        <a:lstStyle/>
        <a:p>
          <a:r>
            <a:rPr lang="es-CO" dirty="0">
              <a:solidFill>
                <a:schemeClr val="tx1"/>
              </a:solidFill>
            </a:rPr>
            <a:t>Resolución 312 DE 2019</a:t>
          </a:r>
        </a:p>
      </dgm:t>
    </dgm:pt>
    <dgm:pt modelId="{D7CC33E0-69BC-8047-BA89-7F1AE382250C}" type="parTrans" cxnId="{3AA40DAD-6CE0-3A44-9F95-D07DC9EA84E2}">
      <dgm:prSet/>
      <dgm:spPr/>
      <dgm:t>
        <a:bodyPr/>
        <a:lstStyle/>
        <a:p>
          <a:endParaRPr lang="es-ES"/>
        </a:p>
      </dgm:t>
    </dgm:pt>
    <dgm:pt modelId="{C3E2D089-9657-B045-B634-FB80EC0E837F}" type="sibTrans" cxnId="{3AA40DAD-6CE0-3A44-9F95-D07DC9EA84E2}">
      <dgm:prSet/>
      <dgm:spPr/>
      <dgm:t>
        <a:bodyPr/>
        <a:lstStyle/>
        <a:p>
          <a:endParaRPr lang="es-ES"/>
        </a:p>
      </dgm:t>
    </dgm:pt>
    <dgm:pt modelId="{0C074678-F2F6-8C42-94DF-A06518136DD2}" type="pres">
      <dgm:prSet presAssocID="{DFC1417D-792E-CC49-A45B-9A0BF70383AA}" presName="linearFlow" presStyleCnt="0">
        <dgm:presLayoutVars>
          <dgm:dir/>
          <dgm:resizeHandles val="exact"/>
        </dgm:presLayoutVars>
      </dgm:prSet>
      <dgm:spPr/>
    </dgm:pt>
    <dgm:pt modelId="{3345F1C5-DF1D-564F-8ABE-63BC3D73631C}" type="pres">
      <dgm:prSet presAssocID="{FAE0F0AA-18EF-3B4E-96B4-792BC2F238AF}" presName="composite" presStyleCnt="0"/>
      <dgm:spPr/>
    </dgm:pt>
    <dgm:pt modelId="{5C14E2BF-DAE3-424A-9A9B-5C64CD91630D}" type="pres">
      <dgm:prSet presAssocID="{FAE0F0AA-18EF-3B4E-96B4-792BC2F238AF}" presName="imgShp" presStyleLbl="fgImgPlace1" presStyleIdx="0" presStyleCnt="4"/>
      <dgm:spPr>
        <a:blipFill rotWithShape="1">
          <a:blip xmlns:r="http://schemas.openxmlformats.org/officeDocument/2006/relationships" r:embed="rId1"/>
          <a:srcRect/>
          <a:stretch>
            <a:fillRect l="-47000" r="-47000"/>
          </a:stretch>
        </a:blipFill>
      </dgm:spPr>
    </dgm:pt>
    <dgm:pt modelId="{308FF7DF-C0A6-4242-A96B-6E2CEAC42D06}" type="pres">
      <dgm:prSet presAssocID="{FAE0F0AA-18EF-3B4E-96B4-792BC2F238AF}" presName="txShp" presStyleLbl="node1" presStyleIdx="0" presStyleCnt="4">
        <dgm:presLayoutVars>
          <dgm:bulletEnabled val="1"/>
        </dgm:presLayoutVars>
      </dgm:prSet>
      <dgm:spPr/>
    </dgm:pt>
    <dgm:pt modelId="{14CCA7D1-A3BC-1D46-A5C3-51DE36BAE6C3}" type="pres">
      <dgm:prSet presAssocID="{A3581DAC-D73C-F440-8F85-090556C09047}" presName="spacing" presStyleCnt="0"/>
      <dgm:spPr/>
    </dgm:pt>
    <dgm:pt modelId="{E667E644-7A1B-434F-85E0-78A41D20A456}" type="pres">
      <dgm:prSet presAssocID="{9A4156AB-6F09-854F-954F-205706FED330}" presName="composite" presStyleCnt="0"/>
      <dgm:spPr/>
    </dgm:pt>
    <dgm:pt modelId="{1D0A6DC3-7600-0F46-A598-55118A7D29A3}" type="pres">
      <dgm:prSet presAssocID="{9A4156AB-6F09-854F-954F-205706FED330}" presName="imgShp" presStyleLbl="fgImgPlace1" presStyleIdx="1" presStyleCnt="4"/>
      <dgm:spPr>
        <a:blipFill rotWithShape="1">
          <a:blip xmlns:r="http://schemas.openxmlformats.org/officeDocument/2006/relationships" r:embed="rId2"/>
          <a:srcRect/>
          <a:stretch>
            <a:fillRect/>
          </a:stretch>
        </a:blipFill>
      </dgm:spPr>
    </dgm:pt>
    <dgm:pt modelId="{F483FBD6-DC95-0F4E-9F40-2ACD374A7B88}" type="pres">
      <dgm:prSet presAssocID="{9A4156AB-6F09-854F-954F-205706FED330}" presName="txShp" presStyleLbl="node1" presStyleIdx="1" presStyleCnt="4">
        <dgm:presLayoutVars>
          <dgm:bulletEnabled val="1"/>
        </dgm:presLayoutVars>
      </dgm:prSet>
      <dgm:spPr/>
    </dgm:pt>
    <dgm:pt modelId="{10F0CC49-A97E-114C-923B-CCFBC000FEFB}" type="pres">
      <dgm:prSet presAssocID="{BAE34B71-572C-A04F-96E4-79BCA1ADA58A}" presName="spacing" presStyleCnt="0"/>
      <dgm:spPr/>
    </dgm:pt>
    <dgm:pt modelId="{8378A584-DFFC-DD43-B126-B50D2FC7CB8D}" type="pres">
      <dgm:prSet presAssocID="{045BD34A-4993-C842-9390-CAC7808B47B1}" presName="composite" presStyleCnt="0"/>
      <dgm:spPr/>
    </dgm:pt>
    <dgm:pt modelId="{5C9CE3F4-C5C9-594F-A891-3E15FA3E26CA}" type="pres">
      <dgm:prSet presAssocID="{045BD34A-4993-C842-9390-CAC7808B47B1}" presName="imgShp" presStyleLbl="fgImgPlace1" presStyleIdx="2" presStyleCnt="4"/>
      <dgm:spPr>
        <a:blipFill rotWithShape="1">
          <a:blip xmlns:r="http://schemas.openxmlformats.org/officeDocument/2006/relationships" r:embed="rId3"/>
          <a:srcRect/>
          <a:stretch>
            <a:fillRect l="-14000" r="-14000"/>
          </a:stretch>
        </a:blipFill>
      </dgm:spPr>
    </dgm:pt>
    <dgm:pt modelId="{73BE5394-AF3F-3747-B0C7-FFC16FE69546}" type="pres">
      <dgm:prSet presAssocID="{045BD34A-4993-C842-9390-CAC7808B47B1}" presName="txShp" presStyleLbl="node1" presStyleIdx="2" presStyleCnt="4">
        <dgm:presLayoutVars>
          <dgm:bulletEnabled val="1"/>
        </dgm:presLayoutVars>
      </dgm:prSet>
      <dgm:spPr/>
    </dgm:pt>
    <dgm:pt modelId="{46B8E1B5-986B-E74B-BA1B-8CE65ECE9484}" type="pres">
      <dgm:prSet presAssocID="{7FF80359-216A-054F-81E9-EC67092F5C43}" presName="spacing" presStyleCnt="0"/>
      <dgm:spPr/>
    </dgm:pt>
    <dgm:pt modelId="{3DC69DE8-A697-494B-98B0-1846B628F3C9}" type="pres">
      <dgm:prSet presAssocID="{CCFD9B8B-B81D-BE4F-93CA-516AF6B79F75}" presName="composite" presStyleCnt="0"/>
      <dgm:spPr/>
    </dgm:pt>
    <dgm:pt modelId="{B1A744B3-C04F-0D42-B562-2E291B77C08E}" type="pres">
      <dgm:prSet presAssocID="{CCFD9B8B-B81D-BE4F-93CA-516AF6B79F75}" presName="imgShp" presStyleLbl="fgImgPlace1" presStyleIdx="3" presStyleCnt="4"/>
      <dgm:spPr>
        <a:blipFill rotWithShape="1">
          <a:blip xmlns:r="http://schemas.openxmlformats.org/officeDocument/2006/relationships" r:embed="rId4"/>
          <a:srcRect/>
          <a:stretch>
            <a:fillRect l="-18000" r="-18000"/>
          </a:stretch>
        </a:blipFill>
      </dgm:spPr>
    </dgm:pt>
    <dgm:pt modelId="{DD632A25-880B-4E49-9546-D3603FEADDC4}" type="pres">
      <dgm:prSet presAssocID="{CCFD9B8B-B81D-BE4F-93CA-516AF6B79F75}" presName="txShp" presStyleLbl="node1" presStyleIdx="3" presStyleCnt="4">
        <dgm:presLayoutVars>
          <dgm:bulletEnabled val="1"/>
        </dgm:presLayoutVars>
      </dgm:prSet>
      <dgm:spPr/>
    </dgm:pt>
  </dgm:ptLst>
  <dgm:cxnLst>
    <dgm:cxn modelId="{7B341F27-9B4B-2E4E-97E3-F55F5553572A}" srcId="{DFC1417D-792E-CC49-A45B-9A0BF70383AA}" destId="{FAE0F0AA-18EF-3B4E-96B4-792BC2F238AF}" srcOrd="0" destOrd="0" parTransId="{6E3AC83B-44E1-974E-901D-4AC7FE728C32}" sibTransId="{A3581DAC-D73C-F440-8F85-090556C09047}"/>
    <dgm:cxn modelId="{6C279C39-C08E-0249-8664-A5B15B8C4484}" type="presOf" srcId="{FAE0F0AA-18EF-3B4E-96B4-792BC2F238AF}" destId="{308FF7DF-C0A6-4242-A96B-6E2CEAC42D06}" srcOrd="0" destOrd="0" presId="urn:microsoft.com/office/officeart/2005/8/layout/vList3#9"/>
    <dgm:cxn modelId="{9223A03F-3502-184C-88D6-8F961629D618}" srcId="{DFC1417D-792E-CC49-A45B-9A0BF70383AA}" destId="{045BD34A-4993-C842-9390-CAC7808B47B1}" srcOrd="2" destOrd="0" parTransId="{92F71EC9-ABC4-6348-A53A-7489EE190CAA}" sibTransId="{7FF80359-216A-054F-81E9-EC67092F5C43}"/>
    <dgm:cxn modelId="{3240717A-229E-5845-A5D5-FF8698A98CE2}" type="presOf" srcId="{DFC1417D-792E-CC49-A45B-9A0BF70383AA}" destId="{0C074678-F2F6-8C42-94DF-A06518136DD2}" srcOrd="0" destOrd="0" presId="urn:microsoft.com/office/officeart/2005/8/layout/vList3#9"/>
    <dgm:cxn modelId="{AB5DA597-74FC-9641-8C41-5609E2CCCE8E}" type="presOf" srcId="{CCFD9B8B-B81D-BE4F-93CA-516AF6B79F75}" destId="{DD632A25-880B-4E49-9546-D3603FEADDC4}" srcOrd="0" destOrd="0" presId="urn:microsoft.com/office/officeart/2005/8/layout/vList3#9"/>
    <dgm:cxn modelId="{3AA40DAD-6CE0-3A44-9F95-D07DC9EA84E2}" srcId="{DFC1417D-792E-CC49-A45B-9A0BF70383AA}" destId="{CCFD9B8B-B81D-BE4F-93CA-516AF6B79F75}" srcOrd="3" destOrd="0" parTransId="{D7CC33E0-69BC-8047-BA89-7F1AE382250C}" sibTransId="{C3E2D089-9657-B045-B634-FB80EC0E837F}"/>
    <dgm:cxn modelId="{AC6B9ACB-952B-7C45-898C-87CAA0C67DDE}" srcId="{DFC1417D-792E-CC49-A45B-9A0BF70383AA}" destId="{9A4156AB-6F09-854F-954F-205706FED330}" srcOrd="1" destOrd="0" parTransId="{A7043DB8-31F3-6242-8C36-896BF73DBC6A}" sibTransId="{BAE34B71-572C-A04F-96E4-79BCA1ADA58A}"/>
    <dgm:cxn modelId="{38F3C5DF-4EBC-B14B-8B9B-C2E044B157EC}" type="presOf" srcId="{045BD34A-4993-C842-9390-CAC7808B47B1}" destId="{73BE5394-AF3F-3747-B0C7-FFC16FE69546}" srcOrd="0" destOrd="0" presId="urn:microsoft.com/office/officeart/2005/8/layout/vList3#9"/>
    <dgm:cxn modelId="{DD642AFD-CDB4-B24D-9F0F-7424BD2E615C}" type="presOf" srcId="{9A4156AB-6F09-854F-954F-205706FED330}" destId="{F483FBD6-DC95-0F4E-9F40-2ACD374A7B88}" srcOrd="0" destOrd="0" presId="urn:microsoft.com/office/officeart/2005/8/layout/vList3#9"/>
    <dgm:cxn modelId="{C1CA46FC-E843-9D4A-9ED0-1413D00C47B2}" type="presParOf" srcId="{0C074678-F2F6-8C42-94DF-A06518136DD2}" destId="{3345F1C5-DF1D-564F-8ABE-63BC3D73631C}" srcOrd="0" destOrd="0" presId="urn:microsoft.com/office/officeart/2005/8/layout/vList3#9"/>
    <dgm:cxn modelId="{EC3CF7F3-CDC9-314D-8C7A-38D81D6F76AF}" type="presParOf" srcId="{3345F1C5-DF1D-564F-8ABE-63BC3D73631C}" destId="{5C14E2BF-DAE3-424A-9A9B-5C64CD91630D}" srcOrd="0" destOrd="0" presId="urn:microsoft.com/office/officeart/2005/8/layout/vList3#9"/>
    <dgm:cxn modelId="{24487AA4-20BA-6947-AB0B-7AAE38310C4E}" type="presParOf" srcId="{3345F1C5-DF1D-564F-8ABE-63BC3D73631C}" destId="{308FF7DF-C0A6-4242-A96B-6E2CEAC42D06}" srcOrd="1" destOrd="0" presId="urn:microsoft.com/office/officeart/2005/8/layout/vList3#9"/>
    <dgm:cxn modelId="{5E0C6AD0-8B19-2742-BCEA-4D37D87CDA9B}" type="presParOf" srcId="{0C074678-F2F6-8C42-94DF-A06518136DD2}" destId="{14CCA7D1-A3BC-1D46-A5C3-51DE36BAE6C3}" srcOrd="1" destOrd="0" presId="urn:microsoft.com/office/officeart/2005/8/layout/vList3#9"/>
    <dgm:cxn modelId="{BFD4AED7-5DF3-484A-BA03-B27500C4CB01}" type="presParOf" srcId="{0C074678-F2F6-8C42-94DF-A06518136DD2}" destId="{E667E644-7A1B-434F-85E0-78A41D20A456}" srcOrd="2" destOrd="0" presId="urn:microsoft.com/office/officeart/2005/8/layout/vList3#9"/>
    <dgm:cxn modelId="{3005E4D6-950A-5944-9726-43D9FCAC7BE1}" type="presParOf" srcId="{E667E644-7A1B-434F-85E0-78A41D20A456}" destId="{1D0A6DC3-7600-0F46-A598-55118A7D29A3}" srcOrd="0" destOrd="0" presId="urn:microsoft.com/office/officeart/2005/8/layout/vList3#9"/>
    <dgm:cxn modelId="{279DD6E8-DEE2-B342-AF16-875193B70C3E}" type="presParOf" srcId="{E667E644-7A1B-434F-85E0-78A41D20A456}" destId="{F483FBD6-DC95-0F4E-9F40-2ACD374A7B88}" srcOrd="1" destOrd="0" presId="urn:microsoft.com/office/officeart/2005/8/layout/vList3#9"/>
    <dgm:cxn modelId="{221DB00C-B750-7A44-80C6-C422A738601F}" type="presParOf" srcId="{0C074678-F2F6-8C42-94DF-A06518136DD2}" destId="{10F0CC49-A97E-114C-923B-CCFBC000FEFB}" srcOrd="3" destOrd="0" presId="urn:microsoft.com/office/officeart/2005/8/layout/vList3#9"/>
    <dgm:cxn modelId="{162BA0A6-24D1-D547-A678-B5121257FCA4}" type="presParOf" srcId="{0C074678-F2F6-8C42-94DF-A06518136DD2}" destId="{8378A584-DFFC-DD43-B126-B50D2FC7CB8D}" srcOrd="4" destOrd="0" presId="urn:microsoft.com/office/officeart/2005/8/layout/vList3#9"/>
    <dgm:cxn modelId="{2E8D5E8C-BC3D-974D-98F1-46938AA16812}" type="presParOf" srcId="{8378A584-DFFC-DD43-B126-B50D2FC7CB8D}" destId="{5C9CE3F4-C5C9-594F-A891-3E15FA3E26CA}" srcOrd="0" destOrd="0" presId="urn:microsoft.com/office/officeart/2005/8/layout/vList3#9"/>
    <dgm:cxn modelId="{0B6D1449-9C31-E048-AA50-287838BE2370}" type="presParOf" srcId="{8378A584-DFFC-DD43-B126-B50D2FC7CB8D}" destId="{73BE5394-AF3F-3747-B0C7-FFC16FE69546}" srcOrd="1" destOrd="0" presId="urn:microsoft.com/office/officeart/2005/8/layout/vList3#9"/>
    <dgm:cxn modelId="{87430163-3B20-5C4A-B643-2D185E2A351E}" type="presParOf" srcId="{0C074678-F2F6-8C42-94DF-A06518136DD2}" destId="{46B8E1B5-986B-E74B-BA1B-8CE65ECE9484}" srcOrd="5" destOrd="0" presId="urn:microsoft.com/office/officeart/2005/8/layout/vList3#9"/>
    <dgm:cxn modelId="{F45EDA8A-7D63-5941-9048-F023B9226EC7}" type="presParOf" srcId="{0C074678-F2F6-8C42-94DF-A06518136DD2}" destId="{3DC69DE8-A697-494B-98B0-1846B628F3C9}" srcOrd="6" destOrd="0" presId="urn:microsoft.com/office/officeart/2005/8/layout/vList3#9"/>
    <dgm:cxn modelId="{6B06F280-75A0-3F40-BA17-C15E1828F461}" type="presParOf" srcId="{3DC69DE8-A697-494B-98B0-1846B628F3C9}" destId="{B1A744B3-C04F-0D42-B562-2E291B77C08E}" srcOrd="0" destOrd="0" presId="urn:microsoft.com/office/officeart/2005/8/layout/vList3#9"/>
    <dgm:cxn modelId="{D708227A-D20F-C148-8AFC-0F499AFAFCD7}" type="presParOf" srcId="{3DC69DE8-A697-494B-98B0-1846B628F3C9}" destId="{DD632A25-880B-4E49-9546-D3603FEADDC4}" srcOrd="1" destOrd="0" presId="urn:microsoft.com/office/officeart/2005/8/layout/vList3#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FC1417D-792E-CC49-A45B-9A0BF70383AA}" type="doc">
      <dgm:prSet loTypeId="urn:microsoft.com/office/officeart/2005/8/layout/vList3#9" loCatId="list" qsTypeId="urn:microsoft.com/office/officeart/2005/8/quickstyle/simple1" qsCatId="simple" csTypeId="urn:microsoft.com/office/officeart/2005/8/colors/colorful3" csCatId="colorful" phldr="1"/>
      <dgm:spPr/>
      <dgm:t>
        <a:bodyPr/>
        <a:lstStyle/>
        <a:p>
          <a:endParaRPr lang="es-ES"/>
        </a:p>
      </dgm:t>
    </dgm:pt>
    <dgm:pt modelId="{FAE0F0AA-18EF-3B4E-96B4-792BC2F238AF}">
      <dgm:prSet/>
      <dgm:spPr/>
      <dgm:t>
        <a:bodyPr/>
        <a:lstStyle/>
        <a:p>
          <a:r>
            <a:rPr lang="es-CO" dirty="0">
              <a:solidFill>
                <a:schemeClr val="tx1"/>
              </a:solidFill>
            </a:rPr>
            <a:t>Enfermedades laborales directas </a:t>
          </a:r>
          <a:r>
            <a:rPr lang="es-ES" altLang="es-CO" dirty="0">
              <a:solidFill>
                <a:schemeClr val="tx1"/>
              </a:solidFill>
            </a:rPr>
            <a:t>decreto 1477 art. 3 Sección II parte A</a:t>
          </a:r>
          <a:endParaRPr lang="es-CO" dirty="0"/>
        </a:p>
      </dgm:t>
    </dgm:pt>
    <dgm:pt modelId="{6E3AC83B-44E1-974E-901D-4AC7FE728C32}" type="parTrans" cxnId="{7B341F27-9B4B-2E4E-97E3-F55F5553572A}">
      <dgm:prSet/>
      <dgm:spPr/>
      <dgm:t>
        <a:bodyPr/>
        <a:lstStyle/>
        <a:p>
          <a:endParaRPr lang="es-ES"/>
        </a:p>
      </dgm:t>
    </dgm:pt>
    <dgm:pt modelId="{A3581DAC-D73C-F440-8F85-090556C09047}" type="sibTrans" cxnId="{7B341F27-9B4B-2E4E-97E3-F55F5553572A}">
      <dgm:prSet/>
      <dgm:spPr/>
      <dgm:t>
        <a:bodyPr/>
        <a:lstStyle/>
        <a:p>
          <a:endParaRPr lang="es-ES"/>
        </a:p>
      </dgm:t>
    </dgm:pt>
    <dgm:pt modelId="{CCFD9B8B-B81D-BE4F-93CA-516AF6B79F75}">
      <dgm:prSet/>
      <dgm:spPr/>
      <dgm:t>
        <a:bodyPr/>
        <a:lstStyle/>
        <a:p>
          <a:r>
            <a:rPr lang="es-CO" dirty="0">
              <a:solidFill>
                <a:schemeClr val="tx1"/>
              </a:solidFill>
            </a:rPr>
            <a:t>decreto 538 de 2020 articulo 13 </a:t>
          </a:r>
          <a:r>
            <a:rPr lang="es-CO" dirty="0"/>
            <a:t>Ley  1562 de 2012</a:t>
          </a:r>
        </a:p>
      </dgm:t>
    </dgm:pt>
    <dgm:pt modelId="{D7CC33E0-69BC-8047-BA89-7F1AE382250C}" type="parTrans" cxnId="{3AA40DAD-6CE0-3A44-9F95-D07DC9EA84E2}">
      <dgm:prSet/>
      <dgm:spPr/>
      <dgm:t>
        <a:bodyPr/>
        <a:lstStyle/>
        <a:p>
          <a:endParaRPr lang="es-ES"/>
        </a:p>
      </dgm:t>
    </dgm:pt>
    <dgm:pt modelId="{C3E2D089-9657-B045-B634-FB80EC0E837F}" type="sibTrans" cxnId="{3AA40DAD-6CE0-3A44-9F95-D07DC9EA84E2}">
      <dgm:prSet/>
      <dgm:spPr/>
      <dgm:t>
        <a:bodyPr/>
        <a:lstStyle/>
        <a:p>
          <a:endParaRPr lang="es-ES"/>
        </a:p>
      </dgm:t>
    </dgm:pt>
    <dgm:pt modelId="{1AE9A076-1BC5-2C46-96A4-9EE33B413B8E}">
      <dgm:prSet/>
      <dgm:spPr/>
      <dgm:t>
        <a:bodyPr/>
        <a:lstStyle/>
        <a:p>
          <a:r>
            <a:rPr lang="es-ES" altLang="es-CO" dirty="0">
              <a:solidFill>
                <a:schemeClr val="tx1"/>
              </a:solidFill>
            </a:rPr>
            <a:t>decreto 676 art 1 COVID -19 Personal Salud </a:t>
          </a:r>
          <a:endParaRPr lang="es-CO" dirty="0"/>
        </a:p>
      </dgm:t>
    </dgm:pt>
    <dgm:pt modelId="{8978DF59-3F8C-3545-9456-B41BA02BE65B}" type="parTrans" cxnId="{FF136345-859B-BC40-9F9B-974589689F3F}">
      <dgm:prSet/>
      <dgm:spPr/>
      <dgm:t>
        <a:bodyPr/>
        <a:lstStyle/>
        <a:p>
          <a:endParaRPr lang="es-ES"/>
        </a:p>
      </dgm:t>
    </dgm:pt>
    <dgm:pt modelId="{36060871-ADCB-A847-9728-9C50AB888D62}" type="sibTrans" cxnId="{FF136345-859B-BC40-9F9B-974589689F3F}">
      <dgm:prSet/>
      <dgm:spPr/>
      <dgm:t>
        <a:bodyPr/>
        <a:lstStyle/>
        <a:p>
          <a:endParaRPr lang="es-ES"/>
        </a:p>
      </dgm:t>
    </dgm:pt>
    <dgm:pt modelId="{0C074678-F2F6-8C42-94DF-A06518136DD2}" type="pres">
      <dgm:prSet presAssocID="{DFC1417D-792E-CC49-A45B-9A0BF70383AA}" presName="linearFlow" presStyleCnt="0">
        <dgm:presLayoutVars>
          <dgm:dir/>
          <dgm:resizeHandles val="exact"/>
        </dgm:presLayoutVars>
      </dgm:prSet>
      <dgm:spPr/>
    </dgm:pt>
    <dgm:pt modelId="{3345F1C5-DF1D-564F-8ABE-63BC3D73631C}" type="pres">
      <dgm:prSet presAssocID="{FAE0F0AA-18EF-3B4E-96B4-792BC2F238AF}" presName="composite" presStyleCnt="0"/>
      <dgm:spPr/>
    </dgm:pt>
    <dgm:pt modelId="{5C14E2BF-DAE3-424A-9A9B-5C64CD91630D}" type="pres">
      <dgm:prSet presAssocID="{FAE0F0AA-18EF-3B4E-96B4-792BC2F238AF}" presName="imgShp" presStyleLbl="fgImgPlace1" presStyleIdx="0" presStyleCnt="3"/>
      <dgm:spPr>
        <a:blipFill rotWithShape="1">
          <a:blip xmlns:r="http://schemas.openxmlformats.org/officeDocument/2006/relationships" r:embed="rId1"/>
          <a:srcRect/>
          <a:stretch>
            <a:fillRect l="-47000" r="-47000"/>
          </a:stretch>
        </a:blipFill>
      </dgm:spPr>
    </dgm:pt>
    <dgm:pt modelId="{308FF7DF-C0A6-4242-A96B-6E2CEAC42D06}" type="pres">
      <dgm:prSet presAssocID="{FAE0F0AA-18EF-3B4E-96B4-792BC2F238AF}" presName="txShp" presStyleLbl="node1" presStyleIdx="0" presStyleCnt="3">
        <dgm:presLayoutVars>
          <dgm:bulletEnabled val="1"/>
        </dgm:presLayoutVars>
      </dgm:prSet>
      <dgm:spPr/>
    </dgm:pt>
    <dgm:pt modelId="{14CCA7D1-A3BC-1D46-A5C3-51DE36BAE6C3}" type="pres">
      <dgm:prSet presAssocID="{A3581DAC-D73C-F440-8F85-090556C09047}" presName="spacing" presStyleCnt="0"/>
      <dgm:spPr/>
    </dgm:pt>
    <dgm:pt modelId="{8C8DF839-AFB6-2B47-9CF7-CB4B1400FF0C}" type="pres">
      <dgm:prSet presAssocID="{1AE9A076-1BC5-2C46-96A4-9EE33B413B8E}" presName="composite" presStyleCnt="0"/>
      <dgm:spPr/>
    </dgm:pt>
    <dgm:pt modelId="{92150A9A-D4FB-8340-97FD-F1042242DBD5}" type="pres">
      <dgm:prSet presAssocID="{1AE9A076-1BC5-2C46-96A4-9EE33B413B8E}" presName="imgShp" presStyleLbl="fgImgPlace1" presStyleIdx="1" presStyleCnt="3"/>
      <dgm:spPr>
        <a:blipFill rotWithShape="1">
          <a:blip xmlns:r="http://schemas.openxmlformats.org/officeDocument/2006/relationships" r:embed="rId2"/>
          <a:srcRect/>
          <a:stretch>
            <a:fillRect/>
          </a:stretch>
        </a:blipFill>
      </dgm:spPr>
    </dgm:pt>
    <dgm:pt modelId="{FA47CC46-2F38-AD4A-B83D-EF000D2D9391}" type="pres">
      <dgm:prSet presAssocID="{1AE9A076-1BC5-2C46-96A4-9EE33B413B8E}" presName="txShp" presStyleLbl="node1" presStyleIdx="1" presStyleCnt="3">
        <dgm:presLayoutVars>
          <dgm:bulletEnabled val="1"/>
        </dgm:presLayoutVars>
      </dgm:prSet>
      <dgm:spPr/>
    </dgm:pt>
    <dgm:pt modelId="{DC99A884-948C-8749-ADB6-B7C0ECB45BE5}" type="pres">
      <dgm:prSet presAssocID="{36060871-ADCB-A847-9728-9C50AB888D62}" presName="spacing" presStyleCnt="0"/>
      <dgm:spPr/>
    </dgm:pt>
    <dgm:pt modelId="{3DC69DE8-A697-494B-98B0-1846B628F3C9}" type="pres">
      <dgm:prSet presAssocID="{CCFD9B8B-B81D-BE4F-93CA-516AF6B79F75}" presName="composite" presStyleCnt="0"/>
      <dgm:spPr/>
    </dgm:pt>
    <dgm:pt modelId="{B1A744B3-C04F-0D42-B562-2E291B77C08E}" type="pres">
      <dgm:prSet presAssocID="{CCFD9B8B-B81D-BE4F-93CA-516AF6B79F75}" presName="imgShp" presStyleLbl="fgImgPlace1" presStyleIdx="2" presStyleCnt="3"/>
      <dgm:spPr>
        <a:blipFill rotWithShape="1">
          <a:blip xmlns:r="http://schemas.openxmlformats.org/officeDocument/2006/relationships" r:embed="rId3"/>
          <a:srcRect/>
          <a:stretch>
            <a:fillRect l="-18000" r="-18000"/>
          </a:stretch>
        </a:blipFill>
      </dgm:spPr>
    </dgm:pt>
    <dgm:pt modelId="{DD632A25-880B-4E49-9546-D3603FEADDC4}" type="pres">
      <dgm:prSet presAssocID="{CCFD9B8B-B81D-BE4F-93CA-516AF6B79F75}" presName="txShp" presStyleLbl="node1" presStyleIdx="2" presStyleCnt="3">
        <dgm:presLayoutVars>
          <dgm:bulletEnabled val="1"/>
        </dgm:presLayoutVars>
      </dgm:prSet>
      <dgm:spPr/>
    </dgm:pt>
  </dgm:ptLst>
  <dgm:cxnLst>
    <dgm:cxn modelId="{7B341F27-9B4B-2E4E-97E3-F55F5553572A}" srcId="{DFC1417D-792E-CC49-A45B-9A0BF70383AA}" destId="{FAE0F0AA-18EF-3B4E-96B4-792BC2F238AF}" srcOrd="0" destOrd="0" parTransId="{6E3AC83B-44E1-974E-901D-4AC7FE728C32}" sibTransId="{A3581DAC-D73C-F440-8F85-090556C09047}"/>
    <dgm:cxn modelId="{6C279C39-C08E-0249-8664-A5B15B8C4484}" type="presOf" srcId="{FAE0F0AA-18EF-3B4E-96B4-792BC2F238AF}" destId="{308FF7DF-C0A6-4242-A96B-6E2CEAC42D06}" srcOrd="0" destOrd="0" presId="urn:microsoft.com/office/officeart/2005/8/layout/vList3#9"/>
    <dgm:cxn modelId="{FF136345-859B-BC40-9F9B-974589689F3F}" srcId="{DFC1417D-792E-CC49-A45B-9A0BF70383AA}" destId="{1AE9A076-1BC5-2C46-96A4-9EE33B413B8E}" srcOrd="1" destOrd="0" parTransId="{8978DF59-3F8C-3545-9456-B41BA02BE65B}" sibTransId="{36060871-ADCB-A847-9728-9C50AB888D62}"/>
    <dgm:cxn modelId="{6548244F-3DA0-3E44-B6A1-27EF7931245F}" type="presOf" srcId="{1AE9A076-1BC5-2C46-96A4-9EE33B413B8E}" destId="{FA47CC46-2F38-AD4A-B83D-EF000D2D9391}" srcOrd="0" destOrd="0" presId="urn:microsoft.com/office/officeart/2005/8/layout/vList3#9"/>
    <dgm:cxn modelId="{3240717A-229E-5845-A5D5-FF8698A98CE2}" type="presOf" srcId="{DFC1417D-792E-CC49-A45B-9A0BF70383AA}" destId="{0C074678-F2F6-8C42-94DF-A06518136DD2}" srcOrd="0" destOrd="0" presId="urn:microsoft.com/office/officeart/2005/8/layout/vList3#9"/>
    <dgm:cxn modelId="{AB5DA597-74FC-9641-8C41-5609E2CCCE8E}" type="presOf" srcId="{CCFD9B8B-B81D-BE4F-93CA-516AF6B79F75}" destId="{DD632A25-880B-4E49-9546-D3603FEADDC4}" srcOrd="0" destOrd="0" presId="urn:microsoft.com/office/officeart/2005/8/layout/vList3#9"/>
    <dgm:cxn modelId="{3AA40DAD-6CE0-3A44-9F95-D07DC9EA84E2}" srcId="{DFC1417D-792E-CC49-A45B-9A0BF70383AA}" destId="{CCFD9B8B-B81D-BE4F-93CA-516AF6B79F75}" srcOrd="2" destOrd="0" parTransId="{D7CC33E0-69BC-8047-BA89-7F1AE382250C}" sibTransId="{C3E2D089-9657-B045-B634-FB80EC0E837F}"/>
    <dgm:cxn modelId="{C1CA46FC-E843-9D4A-9ED0-1413D00C47B2}" type="presParOf" srcId="{0C074678-F2F6-8C42-94DF-A06518136DD2}" destId="{3345F1C5-DF1D-564F-8ABE-63BC3D73631C}" srcOrd="0" destOrd="0" presId="urn:microsoft.com/office/officeart/2005/8/layout/vList3#9"/>
    <dgm:cxn modelId="{EC3CF7F3-CDC9-314D-8C7A-38D81D6F76AF}" type="presParOf" srcId="{3345F1C5-DF1D-564F-8ABE-63BC3D73631C}" destId="{5C14E2BF-DAE3-424A-9A9B-5C64CD91630D}" srcOrd="0" destOrd="0" presId="urn:microsoft.com/office/officeart/2005/8/layout/vList3#9"/>
    <dgm:cxn modelId="{24487AA4-20BA-6947-AB0B-7AAE38310C4E}" type="presParOf" srcId="{3345F1C5-DF1D-564F-8ABE-63BC3D73631C}" destId="{308FF7DF-C0A6-4242-A96B-6E2CEAC42D06}" srcOrd="1" destOrd="0" presId="urn:microsoft.com/office/officeart/2005/8/layout/vList3#9"/>
    <dgm:cxn modelId="{5E0C6AD0-8B19-2742-BCEA-4D37D87CDA9B}" type="presParOf" srcId="{0C074678-F2F6-8C42-94DF-A06518136DD2}" destId="{14CCA7D1-A3BC-1D46-A5C3-51DE36BAE6C3}" srcOrd="1" destOrd="0" presId="urn:microsoft.com/office/officeart/2005/8/layout/vList3#9"/>
    <dgm:cxn modelId="{EDBE8524-05B5-A04F-9FE9-70A6CFD0E3C1}" type="presParOf" srcId="{0C074678-F2F6-8C42-94DF-A06518136DD2}" destId="{8C8DF839-AFB6-2B47-9CF7-CB4B1400FF0C}" srcOrd="2" destOrd="0" presId="urn:microsoft.com/office/officeart/2005/8/layout/vList3#9"/>
    <dgm:cxn modelId="{23026F1F-DD35-294E-A95E-BB8C473745F3}" type="presParOf" srcId="{8C8DF839-AFB6-2B47-9CF7-CB4B1400FF0C}" destId="{92150A9A-D4FB-8340-97FD-F1042242DBD5}" srcOrd="0" destOrd="0" presId="urn:microsoft.com/office/officeart/2005/8/layout/vList3#9"/>
    <dgm:cxn modelId="{B2F04D51-5166-C645-8F0C-1FCFFDF96C56}" type="presParOf" srcId="{8C8DF839-AFB6-2B47-9CF7-CB4B1400FF0C}" destId="{FA47CC46-2F38-AD4A-B83D-EF000D2D9391}" srcOrd="1" destOrd="0" presId="urn:microsoft.com/office/officeart/2005/8/layout/vList3#9"/>
    <dgm:cxn modelId="{FD9CEB8F-9308-3745-8C5B-9399333DEA93}" type="presParOf" srcId="{0C074678-F2F6-8C42-94DF-A06518136DD2}" destId="{DC99A884-948C-8749-ADB6-B7C0ECB45BE5}" srcOrd="3" destOrd="0" presId="urn:microsoft.com/office/officeart/2005/8/layout/vList3#9"/>
    <dgm:cxn modelId="{F45EDA8A-7D63-5941-9048-F023B9226EC7}" type="presParOf" srcId="{0C074678-F2F6-8C42-94DF-A06518136DD2}" destId="{3DC69DE8-A697-494B-98B0-1846B628F3C9}" srcOrd="4" destOrd="0" presId="urn:microsoft.com/office/officeart/2005/8/layout/vList3#9"/>
    <dgm:cxn modelId="{6B06F280-75A0-3F40-BA17-C15E1828F461}" type="presParOf" srcId="{3DC69DE8-A697-494B-98B0-1846B628F3C9}" destId="{B1A744B3-C04F-0D42-B562-2E291B77C08E}" srcOrd="0" destOrd="0" presId="urn:microsoft.com/office/officeart/2005/8/layout/vList3#9"/>
    <dgm:cxn modelId="{D708227A-D20F-C148-8AFC-0F499AFAFCD7}" type="presParOf" srcId="{3DC69DE8-A697-494B-98B0-1846B628F3C9}" destId="{DD632A25-880B-4E49-9546-D3603FEADDC4}" srcOrd="1" destOrd="0" presId="urn:microsoft.com/office/officeart/2005/8/layout/vList3#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6A7A8080-5141-7649-87EE-FF8F7D094D50}" type="doc">
      <dgm:prSet loTypeId="urn:microsoft.com/office/officeart/2005/8/layout/hList7" loCatId="" qsTypeId="urn:microsoft.com/office/officeart/2005/8/quickstyle/simple1" qsCatId="simple" csTypeId="urn:microsoft.com/office/officeart/2005/8/colors/accent1_2" csCatId="accent1" phldr="1"/>
      <dgm:spPr/>
    </dgm:pt>
    <dgm:pt modelId="{A63FCA59-42D6-4D41-B82C-3C4C481CD948}">
      <dgm:prSet phldrT="[Texto]"/>
      <dgm:spPr/>
      <dgm:t>
        <a:bodyPr/>
        <a:lstStyle/>
        <a:p>
          <a:r>
            <a:rPr lang="es-CO" i="1" dirty="0"/>
            <a:t>Investigación de accidentes del trabajo y enfermedades profesionales – Guía práctica para inspectores del trabajo </a:t>
          </a:r>
          <a:endParaRPr lang="es-CO" dirty="0"/>
        </a:p>
        <a:p>
          <a:r>
            <a:rPr lang="es-CO" dirty="0"/>
            <a:t>Oficina Internacional del Trabajo – Ginebra: OIT, 2015 </a:t>
          </a:r>
          <a:endParaRPr lang="es-ES" dirty="0"/>
        </a:p>
      </dgm:t>
    </dgm:pt>
    <dgm:pt modelId="{8F806C0C-4AD4-074F-8648-9D5AB7035AF5}" type="parTrans" cxnId="{CDC60EF2-05A6-C24E-9DE2-982EC8692FDF}">
      <dgm:prSet/>
      <dgm:spPr/>
      <dgm:t>
        <a:bodyPr/>
        <a:lstStyle/>
        <a:p>
          <a:endParaRPr lang="es-ES"/>
        </a:p>
      </dgm:t>
    </dgm:pt>
    <dgm:pt modelId="{DFEEED53-0B1B-3843-BDDE-1554FA376CA5}" type="sibTrans" cxnId="{CDC60EF2-05A6-C24E-9DE2-982EC8692FDF}">
      <dgm:prSet/>
      <dgm:spPr/>
      <dgm:t>
        <a:bodyPr/>
        <a:lstStyle/>
        <a:p>
          <a:endParaRPr lang="es-ES"/>
        </a:p>
      </dgm:t>
    </dgm:pt>
    <dgm:pt modelId="{D0FE100A-A3FD-184B-A003-4A6E15A48350}">
      <dgm:prSet phldrT="[Texto]"/>
      <dgm:spPr/>
      <dgm:t>
        <a:bodyPr/>
        <a:lstStyle/>
        <a:p>
          <a:r>
            <a:rPr lang="es-CO" dirty="0"/>
            <a:t>GUÍA DE INVESTIGACIÓN DE INCIDENTES, ACCIDENTES Y ENFERMEDADES LABORALES. MINISTERIO DE SALUD Y PROTECCIÓN SOCIAL BOGOTÁ, NOVIEMBRE DE 2017 </a:t>
          </a:r>
          <a:endParaRPr lang="es-ES" dirty="0"/>
        </a:p>
      </dgm:t>
    </dgm:pt>
    <dgm:pt modelId="{9E951A58-2921-A245-9EC5-B3FA00CE3C4E}" type="parTrans" cxnId="{730F6A5F-88B7-B643-A9CB-A06AA6669F8A}">
      <dgm:prSet/>
      <dgm:spPr/>
      <dgm:t>
        <a:bodyPr/>
        <a:lstStyle/>
        <a:p>
          <a:endParaRPr lang="es-ES"/>
        </a:p>
      </dgm:t>
    </dgm:pt>
    <dgm:pt modelId="{AE12A3CA-964C-1348-B2E9-15B9136D7F7B}" type="sibTrans" cxnId="{730F6A5F-88B7-B643-A9CB-A06AA6669F8A}">
      <dgm:prSet/>
      <dgm:spPr/>
      <dgm:t>
        <a:bodyPr/>
        <a:lstStyle/>
        <a:p>
          <a:endParaRPr lang="es-ES"/>
        </a:p>
      </dgm:t>
    </dgm:pt>
    <dgm:pt modelId="{0C874DEC-38C3-AF43-AC45-748670186744}">
      <dgm:prSet phldrT="[Texto]"/>
      <dgm:spPr/>
      <dgm:t>
        <a:bodyPr/>
        <a:lstStyle/>
        <a:p>
          <a:r>
            <a:rPr lang="es-CO" dirty="0"/>
            <a:t>ANDALUCIA</a:t>
          </a:r>
        </a:p>
        <a:p>
          <a:r>
            <a:rPr lang="es-CO" dirty="0"/>
            <a:t>GUÍA ORIENTATIVA PARA LA INVESTIGACIÓN DE LAS ENFERMEDADES PROFESIONALES POR LOS EMPRESARIOS </a:t>
          </a:r>
          <a:endParaRPr lang="es-ES" dirty="0"/>
        </a:p>
      </dgm:t>
    </dgm:pt>
    <dgm:pt modelId="{4A7A3A09-6763-CA4B-A6E0-167E2D712717}" type="parTrans" cxnId="{B957C143-6C4F-7C41-BA93-643AB3249917}">
      <dgm:prSet/>
      <dgm:spPr/>
      <dgm:t>
        <a:bodyPr/>
        <a:lstStyle/>
        <a:p>
          <a:endParaRPr lang="es-ES"/>
        </a:p>
      </dgm:t>
    </dgm:pt>
    <dgm:pt modelId="{F0EBACA1-C3F8-8445-9D08-4AD93848B18D}" type="sibTrans" cxnId="{B957C143-6C4F-7C41-BA93-643AB3249917}">
      <dgm:prSet/>
      <dgm:spPr/>
      <dgm:t>
        <a:bodyPr/>
        <a:lstStyle/>
        <a:p>
          <a:endParaRPr lang="es-ES"/>
        </a:p>
      </dgm:t>
    </dgm:pt>
    <dgm:pt modelId="{E68B7761-B123-734C-8F40-35A6BFEC4977}">
      <dgm:prSet phldrT="[Texto]" custT="1"/>
      <dgm:spPr/>
      <dgm:t>
        <a:bodyPr/>
        <a:lstStyle/>
        <a:p>
          <a:r>
            <a:rPr lang="en-US" sz="1800" dirty="0" err="1">
              <a:solidFill>
                <a:schemeClr val="bg1"/>
              </a:solidFill>
            </a:rPr>
            <a:t>Región</a:t>
          </a:r>
          <a:r>
            <a:rPr lang="en-US" sz="1800" dirty="0">
              <a:solidFill>
                <a:schemeClr val="bg1"/>
              </a:solidFill>
            </a:rPr>
            <a:t> de Murcia </a:t>
          </a:r>
          <a:r>
            <a:rPr lang="en-US" sz="1800" dirty="0" err="1">
              <a:solidFill>
                <a:schemeClr val="bg1"/>
              </a:solidFill>
            </a:rPr>
            <a:t>Protocolo</a:t>
          </a:r>
          <a:r>
            <a:rPr lang="en-US" sz="1800" dirty="0">
              <a:solidFill>
                <a:schemeClr val="bg1"/>
              </a:solidFill>
            </a:rPr>
            <a:t> de </a:t>
          </a:r>
          <a:r>
            <a:rPr lang="en-US" sz="1800" dirty="0" err="1">
              <a:solidFill>
                <a:schemeClr val="bg1"/>
              </a:solidFill>
            </a:rPr>
            <a:t>investigación</a:t>
          </a:r>
          <a:r>
            <a:rPr lang="en-US" sz="1800" dirty="0">
              <a:solidFill>
                <a:schemeClr val="bg1"/>
              </a:solidFill>
            </a:rPr>
            <a:t> de </a:t>
          </a:r>
          <a:r>
            <a:rPr lang="en-US" sz="1800" dirty="0" err="1">
              <a:solidFill>
                <a:schemeClr val="bg1"/>
              </a:solidFill>
            </a:rPr>
            <a:t>enfermedades</a:t>
          </a:r>
          <a:r>
            <a:rPr lang="en-US" sz="1800" dirty="0">
              <a:solidFill>
                <a:schemeClr val="bg1"/>
              </a:solidFill>
            </a:rPr>
            <a:t> </a:t>
          </a:r>
          <a:r>
            <a:rPr lang="en-US" sz="1800" dirty="0" err="1">
              <a:solidFill>
                <a:schemeClr val="bg1"/>
              </a:solidFill>
            </a:rPr>
            <a:t>profesionales</a:t>
          </a:r>
          <a:endParaRPr lang="es-ES" sz="1800" dirty="0">
            <a:solidFill>
              <a:schemeClr val="bg1"/>
            </a:solidFill>
          </a:endParaRPr>
        </a:p>
      </dgm:t>
    </dgm:pt>
    <dgm:pt modelId="{90881D30-C283-3B44-BD00-92F0A18308E8}" type="sibTrans" cxnId="{8D7B67E9-14D1-794E-B884-4C2EAC5F4CB9}">
      <dgm:prSet/>
      <dgm:spPr/>
      <dgm:t>
        <a:bodyPr/>
        <a:lstStyle/>
        <a:p>
          <a:endParaRPr lang="es-ES"/>
        </a:p>
      </dgm:t>
    </dgm:pt>
    <dgm:pt modelId="{6262C2FA-0BB2-2B4F-9606-28D466EAB176}" type="parTrans" cxnId="{8D7B67E9-14D1-794E-B884-4C2EAC5F4CB9}">
      <dgm:prSet/>
      <dgm:spPr/>
      <dgm:t>
        <a:bodyPr/>
        <a:lstStyle/>
        <a:p>
          <a:endParaRPr lang="es-ES"/>
        </a:p>
      </dgm:t>
    </dgm:pt>
    <dgm:pt modelId="{310ACEFC-500A-9842-AA4B-261A4E307E4E}" type="pres">
      <dgm:prSet presAssocID="{6A7A8080-5141-7649-87EE-FF8F7D094D50}" presName="Name0" presStyleCnt="0">
        <dgm:presLayoutVars>
          <dgm:dir/>
          <dgm:resizeHandles val="exact"/>
        </dgm:presLayoutVars>
      </dgm:prSet>
      <dgm:spPr/>
    </dgm:pt>
    <dgm:pt modelId="{B332564C-8EDF-1547-9027-EB44E561E648}" type="pres">
      <dgm:prSet presAssocID="{6A7A8080-5141-7649-87EE-FF8F7D094D50}" presName="fgShape" presStyleLbl="fgShp" presStyleIdx="0" presStyleCnt="1"/>
      <dgm:spPr/>
    </dgm:pt>
    <dgm:pt modelId="{9879EB66-CB6C-5445-9B07-49602A4C92E7}" type="pres">
      <dgm:prSet presAssocID="{6A7A8080-5141-7649-87EE-FF8F7D094D50}" presName="linComp" presStyleCnt="0"/>
      <dgm:spPr/>
    </dgm:pt>
    <dgm:pt modelId="{4CE1E429-146E-EF44-B857-E35B6BC849C6}" type="pres">
      <dgm:prSet presAssocID="{A63FCA59-42D6-4D41-B82C-3C4C481CD948}" presName="compNode" presStyleCnt="0"/>
      <dgm:spPr/>
    </dgm:pt>
    <dgm:pt modelId="{02C9436A-4C94-044E-AEA9-6ED6308C6D04}" type="pres">
      <dgm:prSet presAssocID="{A63FCA59-42D6-4D41-B82C-3C4C481CD948}" presName="bkgdShape" presStyleLbl="node1" presStyleIdx="0" presStyleCnt="4"/>
      <dgm:spPr/>
    </dgm:pt>
    <dgm:pt modelId="{F8A73132-F262-E549-BFFC-4C22B7126B3F}" type="pres">
      <dgm:prSet presAssocID="{A63FCA59-42D6-4D41-B82C-3C4C481CD948}" presName="nodeTx" presStyleLbl="node1" presStyleIdx="0" presStyleCnt="4">
        <dgm:presLayoutVars>
          <dgm:bulletEnabled val="1"/>
        </dgm:presLayoutVars>
      </dgm:prSet>
      <dgm:spPr/>
    </dgm:pt>
    <dgm:pt modelId="{71CDC0FF-B238-2D4B-AB74-6CFD30397250}" type="pres">
      <dgm:prSet presAssocID="{A63FCA59-42D6-4D41-B82C-3C4C481CD948}" presName="invisiNode" presStyleLbl="node1" presStyleIdx="0" presStyleCnt="4"/>
      <dgm:spPr/>
    </dgm:pt>
    <dgm:pt modelId="{126D1D64-47EB-8B48-ADB1-69A84567CCAC}" type="pres">
      <dgm:prSet presAssocID="{A63FCA59-42D6-4D41-B82C-3C4C481CD948}" presName="imagNode" presStyleLbl="fgImgPlace1" presStyleIdx="0" presStyleCnt="4"/>
      <dgm:spPr>
        <a:blipFill rotWithShape="1">
          <a:blip xmlns:r="http://schemas.openxmlformats.org/officeDocument/2006/relationships" r:embed="rId1"/>
          <a:srcRect/>
          <a:stretch>
            <a:fillRect t="-21000" b="-21000"/>
          </a:stretch>
        </a:blipFill>
      </dgm:spPr>
    </dgm:pt>
    <dgm:pt modelId="{FA9AEB42-EDBF-0242-B8DD-DCE89BA87E06}" type="pres">
      <dgm:prSet presAssocID="{DFEEED53-0B1B-3843-BDDE-1554FA376CA5}" presName="sibTrans" presStyleLbl="sibTrans2D1" presStyleIdx="0" presStyleCnt="0"/>
      <dgm:spPr/>
    </dgm:pt>
    <dgm:pt modelId="{18961E7D-2F1E-F14D-B7CB-E3B02B036DB9}" type="pres">
      <dgm:prSet presAssocID="{D0FE100A-A3FD-184B-A003-4A6E15A48350}" presName="compNode" presStyleCnt="0"/>
      <dgm:spPr/>
    </dgm:pt>
    <dgm:pt modelId="{5945E7D2-5DDB-7E47-85D6-C10981726731}" type="pres">
      <dgm:prSet presAssocID="{D0FE100A-A3FD-184B-A003-4A6E15A48350}" presName="bkgdShape" presStyleLbl="node1" presStyleIdx="1" presStyleCnt="4"/>
      <dgm:spPr/>
    </dgm:pt>
    <dgm:pt modelId="{67268A30-FB80-1D4C-A7E1-D08FFFEF89AA}" type="pres">
      <dgm:prSet presAssocID="{D0FE100A-A3FD-184B-A003-4A6E15A48350}" presName="nodeTx" presStyleLbl="node1" presStyleIdx="1" presStyleCnt="4">
        <dgm:presLayoutVars>
          <dgm:bulletEnabled val="1"/>
        </dgm:presLayoutVars>
      </dgm:prSet>
      <dgm:spPr/>
    </dgm:pt>
    <dgm:pt modelId="{8EBFEA48-322D-9F4F-940F-F3BB8C1EFD4E}" type="pres">
      <dgm:prSet presAssocID="{D0FE100A-A3FD-184B-A003-4A6E15A48350}" presName="invisiNode" presStyleLbl="node1" presStyleIdx="1" presStyleCnt="4"/>
      <dgm:spPr/>
    </dgm:pt>
    <dgm:pt modelId="{A4E084B2-F881-8648-9CFC-EFCA62BE5DAA}" type="pres">
      <dgm:prSet presAssocID="{D0FE100A-A3FD-184B-A003-4A6E15A48350}" presName="imagNode" presStyleLbl="fgImgPlace1" presStyleIdx="1" presStyleCnt="4"/>
      <dgm:spPr>
        <a:blipFill rotWithShape="1">
          <a:blip xmlns:r="http://schemas.openxmlformats.org/officeDocument/2006/relationships" r:embed="rId2"/>
          <a:srcRect/>
          <a:stretch>
            <a:fillRect l="-12000" r="-12000"/>
          </a:stretch>
        </a:blipFill>
      </dgm:spPr>
    </dgm:pt>
    <dgm:pt modelId="{B760612A-3E5C-7243-BA5E-5A7082D4C8A7}" type="pres">
      <dgm:prSet presAssocID="{AE12A3CA-964C-1348-B2E9-15B9136D7F7B}" presName="sibTrans" presStyleLbl="sibTrans2D1" presStyleIdx="0" presStyleCnt="0"/>
      <dgm:spPr/>
    </dgm:pt>
    <dgm:pt modelId="{56C9A609-FDFD-D747-B048-B31DD310D682}" type="pres">
      <dgm:prSet presAssocID="{0C874DEC-38C3-AF43-AC45-748670186744}" presName="compNode" presStyleCnt="0"/>
      <dgm:spPr/>
    </dgm:pt>
    <dgm:pt modelId="{29C92D66-A410-124C-B4DC-2DAE40F22A51}" type="pres">
      <dgm:prSet presAssocID="{0C874DEC-38C3-AF43-AC45-748670186744}" presName="bkgdShape" presStyleLbl="node1" presStyleIdx="2" presStyleCnt="4" custLinFactNeighborX="111" custLinFactNeighborY="-54136"/>
      <dgm:spPr/>
    </dgm:pt>
    <dgm:pt modelId="{F79AAA44-DB46-1040-905D-354688D37FC5}" type="pres">
      <dgm:prSet presAssocID="{0C874DEC-38C3-AF43-AC45-748670186744}" presName="nodeTx" presStyleLbl="node1" presStyleIdx="2" presStyleCnt="4">
        <dgm:presLayoutVars>
          <dgm:bulletEnabled val="1"/>
        </dgm:presLayoutVars>
      </dgm:prSet>
      <dgm:spPr/>
    </dgm:pt>
    <dgm:pt modelId="{5B539820-60DE-2240-9EC9-8E1A8FA0C5FE}" type="pres">
      <dgm:prSet presAssocID="{0C874DEC-38C3-AF43-AC45-748670186744}" presName="invisiNode" presStyleLbl="node1" presStyleIdx="2" presStyleCnt="4"/>
      <dgm:spPr/>
    </dgm:pt>
    <dgm:pt modelId="{29B9159B-2310-F346-8B62-4FED84026950}" type="pres">
      <dgm:prSet presAssocID="{0C874DEC-38C3-AF43-AC45-748670186744}" presName="imagNode" presStyleLbl="fgImgPlace1" presStyleIdx="2" presStyleCnt="4"/>
      <dgm:spPr>
        <a:blipFill rotWithShape="1">
          <a:blip xmlns:r="http://schemas.openxmlformats.org/officeDocument/2006/relationships" r:embed="rId3"/>
          <a:srcRect/>
          <a:stretch>
            <a:fillRect/>
          </a:stretch>
        </a:blipFill>
      </dgm:spPr>
    </dgm:pt>
    <dgm:pt modelId="{81C88CE6-38E2-B54F-8DC1-1268E3747F75}" type="pres">
      <dgm:prSet presAssocID="{F0EBACA1-C3F8-8445-9D08-4AD93848B18D}" presName="sibTrans" presStyleLbl="sibTrans2D1" presStyleIdx="0" presStyleCnt="0"/>
      <dgm:spPr/>
    </dgm:pt>
    <dgm:pt modelId="{1B2C580C-BBF4-E94C-B54D-1BE86FA47578}" type="pres">
      <dgm:prSet presAssocID="{E68B7761-B123-734C-8F40-35A6BFEC4977}" presName="compNode" presStyleCnt="0"/>
      <dgm:spPr/>
    </dgm:pt>
    <dgm:pt modelId="{94434BE7-E2C0-8149-AE23-688B4E40D77D}" type="pres">
      <dgm:prSet presAssocID="{E68B7761-B123-734C-8F40-35A6BFEC4977}" presName="bkgdShape" presStyleLbl="node1" presStyleIdx="3" presStyleCnt="4"/>
      <dgm:spPr/>
    </dgm:pt>
    <dgm:pt modelId="{900B390B-EDC2-E746-882E-2BDD7B38835C}" type="pres">
      <dgm:prSet presAssocID="{E68B7761-B123-734C-8F40-35A6BFEC4977}" presName="nodeTx" presStyleLbl="node1" presStyleIdx="3" presStyleCnt="4">
        <dgm:presLayoutVars>
          <dgm:bulletEnabled val="1"/>
        </dgm:presLayoutVars>
      </dgm:prSet>
      <dgm:spPr/>
    </dgm:pt>
    <dgm:pt modelId="{77DEAB45-660F-934F-92D3-BF9C2B8A54E8}" type="pres">
      <dgm:prSet presAssocID="{E68B7761-B123-734C-8F40-35A6BFEC4977}" presName="invisiNode" presStyleLbl="node1" presStyleIdx="3" presStyleCnt="4"/>
      <dgm:spPr/>
    </dgm:pt>
    <dgm:pt modelId="{70EE4AC5-76CE-1D47-9971-7F4FA5497E1B}" type="pres">
      <dgm:prSet presAssocID="{E68B7761-B123-734C-8F40-35A6BFEC4977}" presName="imagNode" presStyleLbl="fgImgPlace1" presStyleIdx="3" presStyleCnt="4"/>
      <dgm:spPr>
        <a:blipFill rotWithShape="1">
          <a:blip xmlns:r="http://schemas.openxmlformats.org/officeDocument/2006/relationships" r:embed="rId4"/>
          <a:srcRect/>
          <a:stretch>
            <a:fillRect l="-69000" r="-69000"/>
          </a:stretch>
        </a:blipFill>
      </dgm:spPr>
    </dgm:pt>
  </dgm:ptLst>
  <dgm:cxnLst>
    <dgm:cxn modelId="{61454702-B8D7-E44B-BB78-5F761217B691}" type="presOf" srcId="{E68B7761-B123-734C-8F40-35A6BFEC4977}" destId="{900B390B-EDC2-E746-882E-2BDD7B38835C}" srcOrd="1" destOrd="0" presId="urn:microsoft.com/office/officeart/2005/8/layout/hList7"/>
    <dgm:cxn modelId="{B957C143-6C4F-7C41-BA93-643AB3249917}" srcId="{6A7A8080-5141-7649-87EE-FF8F7D094D50}" destId="{0C874DEC-38C3-AF43-AC45-748670186744}" srcOrd="2" destOrd="0" parTransId="{4A7A3A09-6763-CA4B-A6E0-167E2D712717}" sibTransId="{F0EBACA1-C3F8-8445-9D08-4AD93848B18D}"/>
    <dgm:cxn modelId="{3E8CD147-DB9D-5341-AE52-A5ED3D868FDE}" type="presOf" srcId="{E68B7761-B123-734C-8F40-35A6BFEC4977}" destId="{94434BE7-E2C0-8149-AE23-688B4E40D77D}" srcOrd="0" destOrd="0" presId="urn:microsoft.com/office/officeart/2005/8/layout/hList7"/>
    <dgm:cxn modelId="{EF36644C-D4D6-1A4A-90BC-CD664E6A6FB4}" type="presOf" srcId="{6A7A8080-5141-7649-87EE-FF8F7D094D50}" destId="{310ACEFC-500A-9842-AA4B-261A4E307E4E}" srcOrd="0" destOrd="0" presId="urn:microsoft.com/office/officeart/2005/8/layout/hList7"/>
    <dgm:cxn modelId="{730F6A5F-88B7-B643-A9CB-A06AA6669F8A}" srcId="{6A7A8080-5141-7649-87EE-FF8F7D094D50}" destId="{D0FE100A-A3FD-184B-A003-4A6E15A48350}" srcOrd="1" destOrd="0" parTransId="{9E951A58-2921-A245-9EC5-B3FA00CE3C4E}" sibTransId="{AE12A3CA-964C-1348-B2E9-15B9136D7F7B}"/>
    <dgm:cxn modelId="{ADCB5D72-EA3E-4345-90A0-07B7E71F5137}" type="presOf" srcId="{AE12A3CA-964C-1348-B2E9-15B9136D7F7B}" destId="{B760612A-3E5C-7243-BA5E-5A7082D4C8A7}" srcOrd="0" destOrd="0" presId="urn:microsoft.com/office/officeart/2005/8/layout/hList7"/>
    <dgm:cxn modelId="{2D2E5F7E-3011-5740-BF33-265693DF6FA4}" type="presOf" srcId="{0C874DEC-38C3-AF43-AC45-748670186744}" destId="{29C92D66-A410-124C-B4DC-2DAE40F22A51}" srcOrd="0" destOrd="0" presId="urn:microsoft.com/office/officeart/2005/8/layout/hList7"/>
    <dgm:cxn modelId="{9D5E108C-1894-2B41-AC3B-0D9AA8D0F386}" type="presOf" srcId="{A63FCA59-42D6-4D41-B82C-3C4C481CD948}" destId="{F8A73132-F262-E549-BFFC-4C22B7126B3F}" srcOrd="1" destOrd="0" presId="urn:microsoft.com/office/officeart/2005/8/layout/hList7"/>
    <dgm:cxn modelId="{8D2B7E8E-E9B6-2E4F-A698-9D49DBEA8F8E}" type="presOf" srcId="{F0EBACA1-C3F8-8445-9D08-4AD93848B18D}" destId="{81C88CE6-38E2-B54F-8DC1-1268E3747F75}" srcOrd="0" destOrd="0" presId="urn:microsoft.com/office/officeart/2005/8/layout/hList7"/>
    <dgm:cxn modelId="{18DCA69C-77D2-0843-A766-AED1FEC67B84}" type="presOf" srcId="{A63FCA59-42D6-4D41-B82C-3C4C481CD948}" destId="{02C9436A-4C94-044E-AEA9-6ED6308C6D04}" srcOrd="0" destOrd="0" presId="urn:microsoft.com/office/officeart/2005/8/layout/hList7"/>
    <dgm:cxn modelId="{58680EA3-BAD7-D74A-92B1-57E9E2287234}" type="presOf" srcId="{0C874DEC-38C3-AF43-AC45-748670186744}" destId="{F79AAA44-DB46-1040-905D-354688D37FC5}" srcOrd="1" destOrd="0" presId="urn:microsoft.com/office/officeart/2005/8/layout/hList7"/>
    <dgm:cxn modelId="{74089FAC-8236-5F4F-A93B-C364BE5D4235}" type="presOf" srcId="{D0FE100A-A3FD-184B-A003-4A6E15A48350}" destId="{5945E7D2-5DDB-7E47-85D6-C10981726731}" srcOrd="0" destOrd="0" presId="urn:microsoft.com/office/officeart/2005/8/layout/hList7"/>
    <dgm:cxn modelId="{8D7B67E9-14D1-794E-B884-4C2EAC5F4CB9}" srcId="{6A7A8080-5141-7649-87EE-FF8F7D094D50}" destId="{E68B7761-B123-734C-8F40-35A6BFEC4977}" srcOrd="3" destOrd="0" parTransId="{6262C2FA-0BB2-2B4F-9606-28D466EAB176}" sibTransId="{90881D30-C283-3B44-BD00-92F0A18308E8}"/>
    <dgm:cxn modelId="{EB5676EE-7564-C54F-8E3F-DD69AA2E44E0}" type="presOf" srcId="{DFEEED53-0B1B-3843-BDDE-1554FA376CA5}" destId="{FA9AEB42-EDBF-0242-B8DD-DCE89BA87E06}" srcOrd="0" destOrd="0" presId="urn:microsoft.com/office/officeart/2005/8/layout/hList7"/>
    <dgm:cxn modelId="{CDC60EF2-05A6-C24E-9DE2-982EC8692FDF}" srcId="{6A7A8080-5141-7649-87EE-FF8F7D094D50}" destId="{A63FCA59-42D6-4D41-B82C-3C4C481CD948}" srcOrd="0" destOrd="0" parTransId="{8F806C0C-4AD4-074F-8648-9D5AB7035AF5}" sibTransId="{DFEEED53-0B1B-3843-BDDE-1554FA376CA5}"/>
    <dgm:cxn modelId="{DD15BFF4-82A0-5242-A268-67EBE41B5C32}" type="presOf" srcId="{D0FE100A-A3FD-184B-A003-4A6E15A48350}" destId="{67268A30-FB80-1D4C-A7E1-D08FFFEF89AA}" srcOrd="1" destOrd="0" presId="urn:microsoft.com/office/officeart/2005/8/layout/hList7"/>
    <dgm:cxn modelId="{A33E4FB9-2AAC-3E4A-8FDC-B16D1E534964}" type="presParOf" srcId="{310ACEFC-500A-9842-AA4B-261A4E307E4E}" destId="{B332564C-8EDF-1547-9027-EB44E561E648}" srcOrd="0" destOrd="0" presId="urn:microsoft.com/office/officeart/2005/8/layout/hList7"/>
    <dgm:cxn modelId="{DB1DAC71-5888-D54A-94C5-7ECF9506CA95}" type="presParOf" srcId="{310ACEFC-500A-9842-AA4B-261A4E307E4E}" destId="{9879EB66-CB6C-5445-9B07-49602A4C92E7}" srcOrd="1" destOrd="0" presId="urn:microsoft.com/office/officeart/2005/8/layout/hList7"/>
    <dgm:cxn modelId="{ED67BF07-0319-764E-8C9F-4F94E2B5D74C}" type="presParOf" srcId="{9879EB66-CB6C-5445-9B07-49602A4C92E7}" destId="{4CE1E429-146E-EF44-B857-E35B6BC849C6}" srcOrd="0" destOrd="0" presId="urn:microsoft.com/office/officeart/2005/8/layout/hList7"/>
    <dgm:cxn modelId="{C68DDC23-988C-6448-A87F-336A707A3F75}" type="presParOf" srcId="{4CE1E429-146E-EF44-B857-E35B6BC849C6}" destId="{02C9436A-4C94-044E-AEA9-6ED6308C6D04}" srcOrd="0" destOrd="0" presId="urn:microsoft.com/office/officeart/2005/8/layout/hList7"/>
    <dgm:cxn modelId="{B79CD848-8952-D44E-BAC4-B16EBBDD9DA1}" type="presParOf" srcId="{4CE1E429-146E-EF44-B857-E35B6BC849C6}" destId="{F8A73132-F262-E549-BFFC-4C22B7126B3F}" srcOrd="1" destOrd="0" presId="urn:microsoft.com/office/officeart/2005/8/layout/hList7"/>
    <dgm:cxn modelId="{C8E51013-643B-464D-AF41-859D24298994}" type="presParOf" srcId="{4CE1E429-146E-EF44-B857-E35B6BC849C6}" destId="{71CDC0FF-B238-2D4B-AB74-6CFD30397250}" srcOrd="2" destOrd="0" presId="urn:microsoft.com/office/officeart/2005/8/layout/hList7"/>
    <dgm:cxn modelId="{7C4F2636-7021-E84A-B20A-DD9C5386F0AC}" type="presParOf" srcId="{4CE1E429-146E-EF44-B857-E35B6BC849C6}" destId="{126D1D64-47EB-8B48-ADB1-69A84567CCAC}" srcOrd="3" destOrd="0" presId="urn:microsoft.com/office/officeart/2005/8/layout/hList7"/>
    <dgm:cxn modelId="{37E0F833-1814-D44E-B5C2-751FACDF732F}" type="presParOf" srcId="{9879EB66-CB6C-5445-9B07-49602A4C92E7}" destId="{FA9AEB42-EDBF-0242-B8DD-DCE89BA87E06}" srcOrd="1" destOrd="0" presId="urn:microsoft.com/office/officeart/2005/8/layout/hList7"/>
    <dgm:cxn modelId="{8A196A12-761F-624F-8A1F-BDA1741B0527}" type="presParOf" srcId="{9879EB66-CB6C-5445-9B07-49602A4C92E7}" destId="{18961E7D-2F1E-F14D-B7CB-E3B02B036DB9}" srcOrd="2" destOrd="0" presId="urn:microsoft.com/office/officeart/2005/8/layout/hList7"/>
    <dgm:cxn modelId="{00D0867A-3B99-0A43-8B26-A23AB96B1D6B}" type="presParOf" srcId="{18961E7D-2F1E-F14D-B7CB-E3B02B036DB9}" destId="{5945E7D2-5DDB-7E47-85D6-C10981726731}" srcOrd="0" destOrd="0" presId="urn:microsoft.com/office/officeart/2005/8/layout/hList7"/>
    <dgm:cxn modelId="{D656EE0A-A5F1-D241-8C80-719F9FE39DA6}" type="presParOf" srcId="{18961E7D-2F1E-F14D-B7CB-E3B02B036DB9}" destId="{67268A30-FB80-1D4C-A7E1-D08FFFEF89AA}" srcOrd="1" destOrd="0" presId="urn:microsoft.com/office/officeart/2005/8/layout/hList7"/>
    <dgm:cxn modelId="{3C794F29-2075-D24F-8C95-D161E2B01E92}" type="presParOf" srcId="{18961E7D-2F1E-F14D-B7CB-E3B02B036DB9}" destId="{8EBFEA48-322D-9F4F-940F-F3BB8C1EFD4E}" srcOrd="2" destOrd="0" presId="urn:microsoft.com/office/officeart/2005/8/layout/hList7"/>
    <dgm:cxn modelId="{1BB98934-B38C-914B-92AD-0340250C3436}" type="presParOf" srcId="{18961E7D-2F1E-F14D-B7CB-E3B02B036DB9}" destId="{A4E084B2-F881-8648-9CFC-EFCA62BE5DAA}" srcOrd="3" destOrd="0" presId="urn:microsoft.com/office/officeart/2005/8/layout/hList7"/>
    <dgm:cxn modelId="{F6BE32CE-DDF2-414D-8C0B-16900A5F6B2D}" type="presParOf" srcId="{9879EB66-CB6C-5445-9B07-49602A4C92E7}" destId="{B760612A-3E5C-7243-BA5E-5A7082D4C8A7}" srcOrd="3" destOrd="0" presId="urn:microsoft.com/office/officeart/2005/8/layout/hList7"/>
    <dgm:cxn modelId="{A5ACFBF1-B56F-3A4F-A86A-2CDA04A4BA04}" type="presParOf" srcId="{9879EB66-CB6C-5445-9B07-49602A4C92E7}" destId="{56C9A609-FDFD-D747-B048-B31DD310D682}" srcOrd="4" destOrd="0" presId="urn:microsoft.com/office/officeart/2005/8/layout/hList7"/>
    <dgm:cxn modelId="{E5C3FA46-0916-D247-9310-DECD1967C0F9}" type="presParOf" srcId="{56C9A609-FDFD-D747-B048-B31DD310D682}" destId="{29C92D66-A410-124C-B4DC-2DAE40F22A51}" srcOrd="0" destOrd="0" presId="urn:microsoft.com/office/officeart/2005/8/layout/hList7"/>
    <dgm:cxn modelId="{E01A4DDD-515C-7E4E-93EC-CBF3E1A64695}" type="presParOf" srcId="{56C9A609-FDFD-D747-B048-B31DD310D682}" destId="{F79AAA44-DB46-1040-905D-354688D37FC5}" srcOrd="1" destOrd="0" presId="urn:microsoft.com/office/officeart/2005/8/layout/hList7"/>
    <dgm:cxn modelId="{AAABE052-32F4-B24A-B3FC-5A704D4C9AF6}" type="presParOf" srcId="{56C9A609-FDFD-D747-B048-B31DD310D682}" destId="{5B539820-60DE-2240-9EC9-8E1A8FA0C5FE}" srcOrd="2" destOrd="0" presId="urn:microsoft.com/office/officeart/2005/8/layout/hList7"/>
    <dgm:cxn modelId="{D0E1FCC4-DE00-D544-9F0C-FFDAF14F2076}" type="presParOf" srcId="{56C9A609-FDFD-D747-B048-B31DD310D682}" destId="{29B9159B-2310-F346-8B62-4FED84026950}" srcOrd="3" destOrd="0" presId="urn:microsoft.com/office/officeart/2005/8/layout/hList7"/>
    <dgm:cxn modelId="{506AD6B2-5D2C-C24E-A892-5B34F9877358}" type="presParOf" srcId="{9879EB66-CB6C-5445-9B07-49602A4C92E7}" destId="{81C88CE6-38E2-B54F-8DC1-1268E3747F75}" srcOrd="5" destOrd="0" presId="urn:microsoft.com/office/officeart/2005/8/layout/hList7"/>
    <dgm:cxn modelId="{F58F7D2A-662B-5E4C-859F-EA8BBA6EDCBF}" type="presParOf" srcId="{9879EB66-CB6C-5445-9B07-49602A4C92E7}" destId="{1B2C580C-BBF4-E94C-B54D-1BE86FA47578}" srcOrd="6" destOrd="0" presId="urn:microsoft.com/office/officeart/2005/8/layout/hList7"/>
    <dgm:cxn modelId="{F3C899A8-C0F1-554E-A180-EE4739D6E157}" type="presParOf" srcId="{1B2C580C-BBF4-E94C-B54D-1BE86FA47578}" destId="{94434BE7-E2C0-8149-AE23-688B4E40D77D}" srcOrd="0" destOrd="0" presId="urn:microsoft.com/office/officeart/2005/8/layout/hList7"/>
    <dgm:cxn modelId="{B6113960-F1D5-254D-AC4A-BBA04FA43EE7}" type="presParOf" srcId="{1B2C580C-BBF4-E94C-B54D-1BE86FA47578}" destId="{900B390B-EDC2-E746-882E-2BDD7B38835C}" srcOrd="1" destOrd="0" presId="urn:microsoft.com/office/officeart/2005/8/layout/hList7"/>
    <dgm:cxn modelId="{40074C4A-03BC-164D-8A33-C723A1013340}" type="presParOf" srcId="{1B2C580C-BBF4-E94C-B54D-1BE86FA47578}" destId="{77DEAB45-660F-934F-92D3-BF9C2B8A54E8}" srcOrd="2" destOrd="0" presId="urn:microsoft.com/office/officeart/2005/8/layout/hList7"/>
    <dgm:cxn modelId="{969C0B02-5C72-994C-948A-B7480F14E5DA}" type="presParOf" srcId="{1B2C580C-BBF4-E94C-B54D-1BE86FA47578}" destId="{70EE4AC5-76CE-1D47-9971-7F4FA5497E1B}"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EBCECC5-E8CD-E246-9882-6522304184D6}" type="doc">
      <dgm:prSet loTypeId="urn:microsoft.com/office/officeart/2005/8/layout/lProcess2" loCatId="" qsTypeId="urn:microsoft.com/office/officeart/2005/8/quickstyle/simple1" qsCatId="simple" csTypeId="urn:microsoft.com/office/officeart/2005/8/colors/colorful4" csCatId="colorful" phldr="1"/>
      <dgm:spPr/>
      <dgm:t>
        <a:bodyPr/>
        <a:lstStyle/>
        <a:p>
          <a:endParaRPr lang="es-ES"/>
        </a:p>
      </dgm:t>
    </dgm:pt>
    <dgm:pt modelId="{50D020D9-31CF-C145-94C3-67090B278BC3}">
      <dgm:prSet phldrT="[Texto]"/>
      <dgm:spPr/>
      <dgm:t>
        <a:bodyPr/>
        <a:lstStyle/>
        <a:p>
          <a:r>
            <a:rPr lang="es-CO" dirty="0"/>
            <a:t>Gestión de la prevención </a:t>
          </a:r>
          <a:endParaRPr lang="es-ES" dirty="0"/>
        </a:p>
      </dgm:t>
    </dgm:pt>
    <dgm:pt modelId="{C3175027-3F7F-C94A-98DE-C76F5C683F60}" type="parTrans" cxnId="{112323DB-A42A-1048-8072-DA20F9E5B057}">
      <dgm:prSet/>
      <dgm:spPr/>
      <dgm:t>
        <a:bodyPr/>
        <a:lstStyle/>
        <a:p>
          <a:endParaRPr lang="es-ES"/>
        </a:p>
      </dgm:t>
    </dgm:pt>
    <dgm:pt modelId="{BC4BF20B-73D8-E74C-AECF-84F3C65C225D}" type="sibTrans" cxnId="{112323DB-A42A-1048-8072-DA20F9E5B057}">
      <dgm:prSet/>
      <dgm:spPr/>
      <dgm:t>
        <a:bodyPr/>
        <a:lstStyle/>
        <a:p>
          <a:endParaRPr lang="es-ES"/>
        </a:p>
      </dgm:t>
    </dgm:pt>
    <dgm:pt modelId="{8BB299D7-E7B1-8645-B1F1-C4AE39C3099F}">
      <dgm:prSet phldrT="[Texto]" custT="1"/>
      <dgm:spPr/>
      <dgm:t>
        <a:bodyPr/>
        <a:lstStyle/>
        <a:p>
          <a:pPr>
            <a:buFont typeface="Arial" panose="020B0604020202020204" pitchFamily="34" charset="0"/>
            <a:buChar char="•"/>
          </a:pPr>
          <a:r>
            <a:rPr lang="es-CO" sz="1800" dirty="0"/>
            <a:t>Plan de O y P RL</a:t>
          </a:r>
        </a:p>
      </dgm:t>
    </dgm:pt>
    <dgm:pt modelId="{B6E9C881-590E-644E-810D-C64EEAF4FF33}" type="parTrans" cxnId="{2CDD7E59-ED99-6842-ABBC-DF568FFF2C43}">
      <dgm:prSet/>
      <dgm:spPr/>
      <dgm:t>
        <a:bodyPr/>
        <a:lstStyle/>
        <a:p>
          <a:endParaRPr lang="es-ES"/>
        </a:p>
      </dgm:t>
    </dgm:pt>
    <dgm:pt modelId="{5FF96965-30C4-5444-BBDC-B245C843FDE3}" type="sibTrans" cxnId="{2CDD7E59-ED99-6842-ABBC-DF568FFF2C43}">
      <dgm:prSet/>
      <dgm:spPr/>
      <dgm:t>
        <a:bodyPr/>
        <a:lstStyle/>
        <a:p>
          <a:endParaRPr lang="es-ES"/>
        </a:p>
      </dgm:t>
    </dgm:pt>
    <dgm:pt modelId="{42E9668C-F575-6F44-BB8A-26E4D492EE1F}">
      <dgm:prSet phldrT="[Texto]"/>
      <dgm:spPr/>
      <dgm:t>
        <a:bodyPr/>
        <a:lstStyle/>
        <a:p>
          <a:pPr>
            <a:buFont typeface="+mj-lt"/>
            <a:buAutoNum type="arabicPeriod"/>
          </a:pPr>
          <a:r>
            <a:rPr lang="es-CO" dirty="0"/>
            <a:t>Vigilancia de la salud </a:t>
          </a:r>
          <a:endParaRPr lang="es-ES" dirty="0"/>
        </a:p>
      </dgm:t>
    </dgm:pt>
    <dgm:pt modelId="{D700406A-82D9-4F4F-81CD-2A4F5A8FC015}" type="parTrans" cxnId="{43249F55-27DA-1840-A924-348D28790A1C}">
      <dgm:prSet/>
      <dgm:spPr/>
      <dgm:t>
        <a:bodyPr/>
        <a:lstStyle/>
        <a:p>
          <a:endParaRPr lang="es-ES"/>
        </a:p>
      </dgm:t>
    </dgm:pt>
    <dgm:pt modelId="{6C6BC365-1D9E-A540-AE64-6728C5C2F7F1}" type="sibTrans" cxnId="{43249F55-27DA-1840-A924-348D28790A1C}">
      <dgm:prSet/>
      <dgm:spPr/>
      <dgm:t>
        <a:bodyPr/>
        <a:lstStyle/>
        <a:p>
          <a:endParaRPr lang="es-ES"/>
        </a:p>
      </dgm:t>
    </dgm:pt>
    <dgm:pt modelId="{9B4263A3-17D7-3B4F-A33B-C3A3D68B66E8}">
      <dgm:prSet phldrT="[Texto]" custT="1"/>
      <dgm:spPr/>
      <dgm:t>
        <a:bodyPr/>
        <a:lstStyle/>
        <a:p>
          <a:pPr>
            <a:buSzPts val="1000"/>
            <a:buFont typeface="Symbol" pitchFamily="2" charset="2"/>
            <a:buChar char=""/>
          </a:pPr>
          <a:r>
            <a:rPr lang="es-ES_tradnl" sz="1400" dirty="0"/>
            <a:t>Protocolos o de </a:t>
          </a:r>
          <a:r>
            <a:rPr lang="es-ES_tradnl" sz="1400" dirty="0" err="1"/>
            <a:t>Guías</a:t>
          </a:r>
          <a:r>
            <a:rPr lang="es-ES_tradnl" sz="1400" dirty="0"/>
            <a:t> </a:t>
          </a:r>
          <a:r>
            <a:rPr lang="es-ES_tradnl" sz="1400" dirty="0" err="1"/>
            <a:t>científicas</a:t>
          </a:r>
          <a:r>
            <a:rPr lang="es-ES_tradnl" sz="1400" dirty="0"/>
            <a:t>) </a:t>
          </a:r>
          <a:endParaRPr lang="es-ES" sz="1400" dirty="0"/>
        </a:p>
      </dgm:t>
    </dgm:pt>
    <dgm:pt modelId="{239A4775-55E7-1444-91D5-59D9A5DF6C0F}" type="parTrans" cxnId="{7B2D1363-99C9-784F-89F8-AF01A10A189B}">
      <dgm:prSet/>
      <dgm:spPr/>
      <dgm:t>
        <a:bodyPr/>
        <a:lstStyle/>
        <a:p>
          <a:endParaRPr lang="es-ES"/>
        </a:p>
      </dgm:t>
    </dgm:pt>
    <dgm:pt modelId="{CD9B70C8-1918-824E-9777-6F8B932E38FB}" type="sibTrans" cxnId="{7B2D1363-99C9-784F-89F8-AF01A10A189B}">
      <dgm:prSet/>
      <dgm:spPr/>
      <dgm:t>
        <a:bodyPr/>
        <a:lstStyle/>
        <a:p>
          <a:endParaRPr lang="es-ES"/>
        </a:p>
      </dgm:t>
    </dgm:pt>
    <dgm:pt modelId="{FB8BC06A-AB24-984C-AAF8-BDB290218C2A}">
      <dgm:prSet phldrT="[Texto]"/>
      <dgm:spPr/>
      <dgm:t>
        <a:bodyPr/>
        <a:lstStyle/>
        <a:p>
          <a:pPr>
            <a:buFont typeface="+mj-lt"/>
            <a:buAutoNum type="arabicPeriod"/>
          </a:pPr>
          <a:r>
            <a:rPr lang="es-CO" dirty="0"/>
            <a:t>Medidas preventivas específicas </a:t>
          </a:r>
          <a:endParaRPr lang="es-ES" dirty="0"/>
        </a:p>
      </dgm:t>
    </dgm:pt>
    <dgm:pt modelId="{513B590D-91DC-8649-81B8-071EFE58E428}" type="parTrans" cxnId="{26E08A6A-21D1-6840-AD00-BBE1071429EE}">
      <dgm:prSet/>
      <dgm:spPr/>
      <dgm:t>
        <a:bodyPr/>
        <a:lstStyle/>
        <a:p>
          <a:endParaRPr lang="es-ES"/>
        </a:p>
      </dgm:t>
    </dgm:pt>
    <dgm:pt modelId="{2761CBE2-B2F6-AA47-9FE4-7C6006942100}" type="sibTrans" cxnId="{26E08A6A-21D1-6840-AD00-BBE1071429EE}">
      <dgm:prSet/>
      <dgm:spPr/>
      <dgm:t>
        <a:bodyPr/>
        <a:lstStyle/>
        <a:p>
          <a:endParaRPr lang="es-ES"/>
        </a:p>
      </dgm:t>
    </dgm:pt>
    <dgm:pt modelId="{A1BCFFAD-9F4F-C44A-BF39-3B22C6C0397A}">
      <dgm:prSet phldrT="[Texto]"/>
      <dgm:spPr/>
      <dgm:t>
        <a:bodyPr/>
        <a:lstStyle/>
        <a:p>
          <a:pPr>
            <a:buFont typeface="Arial" panose="020B0604020202020204" pitchFamily="34" charset="0"/>
            <a:buChar char="•"/>
          </a:pPr>
          <a:r>
            <a:rPr lang="es-CO" dirty="0"/>
            <a:t>medidas organizativas específicas</a:t>
          </a:r>
          <a:endParaRPr lang="es-ES" dirty="0"/>
        </a:p>
      </dgm:t>
    </dgm:pt>
    <dgm:pt modelId="{D69C96E6-33B0-A049-ADC1-20FB1F7177D2}" type="parTrans" cxnId="{306A21F4-EDEC-2E4D-860F-6EAFDB0B6AAB}">
      <dgm:prSet/>
      <dgm:spPr/>
      <dgm:t>
        <a:bodyPr/>
        <a:lstStyle/>
        <a:p>
          <a:endParaRPr lang="es-ES"/>
        </a:p>
      </dgm:t>
    </dgm:pt>
    <dgm:pt modelId="{B1F15DC2-1A20-014A-B6AB-731F2279F9B0}" type="sibTrans" cxnId="{306A21F4-EDEC-2E4D-860F-6EAFDB0B6AAB}">
      <dgm:prSet/>
      <dgm:spPr/>
      <dgm:t>
        <a:bodyPr/>
        <a:lstStyle/>
        <a:p>
          <a:endParaRPr lang="es-ES"/>
        </a:p>
      </dgm:t>
    </dgm:pt>
    <dgm:pt modelId="{C449542D-16E9-2541-A941-E0101122F44B}">
      <dgm:prSet phldrT="[Texto]"/>
      <dgm:spPr/>
      <dgm:t>
        <a:bodyPr/>
        <a:lstStyle/>
        <a:p>
          <a:pPr>
            <a:buSzPts val="1000"/>
            <a:buFont typeface="Symbol" pitchFamily="2" charset="2"/>
            <a:buChar char=""/>
          </a:pPr>
          <a:r>
            <a:rPr lang="es-ES_tradnl" dirty="0"/>
            <a:t>Medidas fuente</a:t>
          </a:r>
          <a:endParaRPr lang="es-ES" dirty="0"/>
        </a:p>
      </dgm:t>
    </dgm:pt>
    <dgm:pt modelId="{B4E911BD-3D5E-5646-8A50-2BAB4E2E639B}" type="parTrans" cxnId="{99F36255-D3D6-C84D-AAA4-22277CE6C840}">
      <dgm:prSet/>
      <dgm:spPr/>
      <dgm:t>
        <a:bodyPr/>
        <a:lstStyle/>
        <a:p>
          <a:endParaRPr lang="es-ES"/>
        </a:p>
      </dgm:t>
    </dgm:pt>
    <dgm:pt modelId="{35DAB7B5-493B-7143-8BED-D3C9128718E8}" type="sibTrans" cxnId="{99F36255-D3D6-C84D-AAA4-22277CE6C840}">
      <dgm:prSet/>
      <dgm:spPr/>
      <dgm:t>
        <a:bodyPr/>
        <a:lstStyle/>
        <a:p>
          <a:endParaRPr lang="es-ES"/>
        </a:p>
      </dgm:t>
    </dgm:pt>
    <dgm:pt modelId="{44FF8D0F-A214-DC41-882A-66F5921ADE6B}">
      <dgm:prSet phldrT="[Texto]" custT="1"/>
      <dgm:spPr/>
      <dgm:t>
        <a:bodyPr/>
        <a:lstStyle/>
        <a:p>
          <a:pPr>
            <a:buFont typeface="Arial" panose="020B0604020202020204" pitchFamily="34" charset="0"/>
            <a:buChar char="•"/>
          </a:pPr>
          <a:r>
            <a:rPr lang="es-CO" sz="1800" dirty="0"/>
            <a:t>Ausencia de recursos preventivos </a:t>
          </a:r>
          <a:endParaRPr lang="es-ES" sz="1800" dirty="0"/>
        </a:p>
      </dgm:t>
    </dgm:pt>
    <dgm:pt modelId="{2F1EB552-A383-2F4F-AA12-17CFCDE9C69E}" type="parTrans" cxnId="{7CD4F98A-4BD6-4B41-9F34-417E4270EF57}">
      <dgm:prSet/>
      <dgm:spPr/>
      <dgm:t>
        <a:bodyPr/>
        <a:lstStyle/>
        <a:p>
          <a:endParaRPr lang="es-ES"/>
        </a:p>
      </dgm:t>
    </dgm:pt>
    <dgm:pt modelId="{8BC7DA39-E962-2349-8E21-336E124AFB08}" type="sibTrans" cxnId="{7CD4F98A-4BD6-4B41-9F34-417E4270EF57}">
      <dgm:prSet/>
      <dgm:spPr/>
      <dgm:t>
        <a:bodyPr/>
        <a:lstStyle/>
        <a:p>
          <a:endParaRPr lang="es-ES"/>
        </a:p>
      </dgm:t>
    </dgm:pt>
    <dgm:pt modelId="{A3186B99-8220-2146-9B5F-8530FB26EDAA}">
      <dgm:prSet phldrT="[Texto]" custT="1"/>
      <dgm:spPr/>
      <dgm:t>
        <a:bodyPr/>
        <a:lstStyle/>
        <a:p>
          <a:pPr>
            <a:buFont typeface="Arial" panose="020B0604020202020204" pitchFamily="34" charset="0"/>
            <a:buChar char="•"/>
          </a:pPr>
          <a:r>
            <a:rPr lang="es-CO" sz="1800" dirty="0"/>
            <a:t>Evaluación de FRO </a:t>
          </a:r>
        </a:p>
      </dgm:t>
    </dgm:pt>
    <dgm:pt modelId="{8E454E31-CC61-9145-A10F-304352ACA302}" type="parTrans" cxnId="{ACF7CDFE-411E-CE42-91FB-5FDD683E8BAB}">
      <dgm:prSet/>
      <dgm:spPr/>
      <dgm:t>
        <a:bodyPr/>
        <a:lstStyle/>
        <a:p>
          <a:endParaRPr lang="es-ES"/>
        </a:p>
      </dgm:t>
    </dgm:pt>
    <dgm:pt modelId="{B96A3047-89BA-364F-A997-D67B944F9063}" type="sibTrans" cxnId="{ACF7CDFE-411E-CE42-91FB-5FDD683E8BAB}">
      <dgm:prSet/>
      <dgm:spPr/>
      <dgm:t>
        <a:bodyPr/>
        <a:lstStyle/>
        <a:p>
          <a:endParaRPr lang="es-ES"/>
        </a:p>
      </dgm:t>
    </dgm:pt>
    <dgm:pt modelId="{842A8E28-CCB7-2A40-AE7B-F337AEEB40B2}">
      <dgm:prSet custT="1"/>
      <dgm:spPr/>
      <dgm:t>
        <a:bodyPr/>
        <a:lstStyle/>
        <a:p>
          <a:pPr>
            <a:buSzPts val="1000"/>
            <a:buFont typeface="Symbol" pitchFamily="2" charset="2"/>
            <a:buChar char=""/>
          </a:pPr>
          <a:r>
            <a:rPr lang="es-ES_tradnl" sz="1400" dirty="0"/>
            <a:t>No </a:t>
          </a:r>
          <a:r>
            <a:rPr lang="es-ES_tradnl" sz="1400" dirty="0" err="1"/>
            <a:t>periódica</a:t>
          </a:r>
          <a:r>
            <a:rPr lang="es-ES_tradnl" sz="1400" dirty="0"/>
            <a:t> y documentada </a:t>
          </a:r>
        </a:p>
      </dgm:t>
    </dgm:pt>
    <dgm:pt modelId="{BE898E89-08CE-F64A-AE42-864C3F2AA575}" type="parTrans" cxnId="{D508E4D9-391B-7243-B836-1203672FF3DB}">
      <dgm:prSet/>
      <dgm:spPr/>
      <dgm:t>
        <a:bodyPr/>
        <a:lstStyle/>
        <a:p>
          <a:endParaRPr lang="es-ES"/>
        </a:p>
      </dgm:t>
    </dgm:pt>
    <dgm:pt modelId="{B193C78E-C8F5-A84D-884E-007CF8A07229}" type="sibTrans" cxnId="{D508E4D9-391B-7243-B836-1203672FF3DB}">
      <dgm:prSet/>
      <dgm:spPr/>
      <dgm:t>
        <a:bodyPr/>
        <a:lstStyle/>
        <a:p>
          <a:endParaRPr lang="es-ES"/>
        </a:p>
      </dgm:t>
    </dgm:pt>
    <dgm:pt modelId="{3C9AA627-26ED-274B-91E9-30895B7BC683}">
      <dgm:prSet custT="1"/>
      <dgm:spPr/>
      <dgm:t>
        <a:bodyPr/>
        <a:lstStyle/>
        <a:p>
          <a:pPr>
            <a:buSzPts val="1000"/>
            <a:buFont typeface="Symbol" pitchFamily="2" charset="2"/>
            <a:buChar char=""/>
          </a:pPr>
          <a:r>
            <a:rPr lang="es-ES_tradnl" sz="1400" dirty="0"/>
            <a:t>No informada a los representantes de los trabajadores </a:t>
          </a:r>
        </a:p>
      </dgm:t>
    </dgm:pt>
    <dgm:pt modelId="{AA52E185-5825-8446-B379-A5D6435C40F7}" type="parTrans" cxnId="{2B382F55-57B0-9C45-A250-A4E1A9F11FBD}">
      <dgm:prSet/>
      <dgm:spPr/>
      <dgm:t>
        <a:bodyPr/>
        <a:lstStyle/>
        <a:p>
          <a:endParaRPr lang="es-ES"/>
        </a:p>
      </dgm:t>
    </dgm:pt>
    <dgm:pt modelId="{4E340CCC-98AD-4043-95BC-33CEA10FB7AF}" type="sibTrans" cxnId="{2B382F55-57B0-9C45-A250-A4E1A9F11FBD}">
      <dgm:prSet/>
      <dgm:spPr/>
      <dgm:t>
        <a:bodyPr/>
        <a:lstStyle/>
        <a:p>
          <a:endParaRPr lang="es-ES"/>
        </a:p>
      </dgm:t>
    </dgm:pt>
    <dgm:pt modelId="{46D465EF-DA14-7E4A-85F8-875554F801DE}">
      <dgm:prSet custT="1"/>
      <dgm:spPr/>
      <dgm:t>
        <a:bodyPr/>
        <a:lstStyle/>
        <a:p>
          <a:pPr>
            <a:buSzPts val="1000"/>
            <a:buFont typeface="Symbol" pitchFamily="2" charset="2"/>
            <a:buChar char=""/>
          </a:pPr>
          <a:r>
            <a:rPr lang="es-ES_tradnl" sz="1400" dirty="0"/>
            <a:t>Trabajadores especialmente sensibles </a:t>
          </a:r>
        </a:p>
      </dgm:t>
    </dgm:pt>
    <dgm:pt modelId="{BEFE805E-7B8B-B64C-A544-133F6882ADA2}" type="parTrans" cxnId="{A578BAB0-8E1C-9D4F-9BDC-1126C14AC554}">
      <dgm:prSet/>
      <dgm:spPr/>
      <dgm:t>
        <a:bodyPr/>
        <a:lstStyle/>
        <a:p>
          <a:endParaRPr lang="es-ES"/>
        </a:p>
      </dgm:t>
    </dgm:pt>
    <dgm:pt modelId="{F5717125-97D3-A142-A83C-C2BE3098CB26}" type="sibTrans" cxnId="{A578BAB0-8E1C-9D4F-9BDC-1126C14AC554}">
      <dgm:prSet/>
      <dgm:spPr/>
      <dgm:t>
        <a:bodyPr/>
        <a:lstStyle/>
        <a:p>
          <a:endParaRPr lang="es-ES"/>
        </a:p>
      </dgm:t>
    </dgm:pt>
    <dgm:pt modelId="{E8BABF09-8BE2-D14E-A087-8A1017436634}">
      <dgm:prSet custT="1"/>
      <dgm:spPr/>
      <dgm:t>
        <a:bodyPr/>
        <a:lstStyle/>
        <a:p>
          <a:pPr>
            <a:buSzPts val="1000"/>
            <a:buFont typeface="Symbol" pitchFamily="2" charset="2"/>
            <a:buChar char=""/>
          </a:pPr>
          <a:r>
            <a:rPr lang="es-ES_tradnl" sz="1400" dirty="0"/>
            <a:t>No </a:t>
          </a:r>
          <a:r>
            <a:rPr lang="es-ES_tradnl" sz="1400" dirty="0" err="1"/>
            <a:t>comunicación</a:t>
          </a:r>
          <a:r>
            <a:rPr lang="es-ES_tradnl" sz="1400" dirty="0"/>
            <a:t> de los </a:t>
          </a:r>
          <a:r>
            <a:rPr lang="es-ES_tradnl" sz="1400" dirty="0" err="1"/>
            <a:t>daños</a:t>
          </a:r>
          <a:r>
            <a:rPr lang="es-ES_tradnl" sz="1400" dirty="0"/>
            <a:t>, No </a:t>
          </a:r>
          <a:r>
            <a:rPr lang="es-ES_tradnl" sz="1400" dirty="0" err="1"/>
            <a:t>vacunación</a:t>
          </a:r>
          <a:r>
            <a:rPr lang="es-ES_tradnl" sz="1400" dirty="0"/>
            <a:t> </a:t>
          </a:r>
        </a:p>
      </dgm:t>
    </dgm:pt>
    <dgm:pt modelId="{3C51BF78-7564-7746-BDD8-7296287E1019}" type="parTrans" cxnId="{27773718-046F-EB45-BFEE-CF227EBB4D7B}">
      <dgm:prSet/>
      <dgm:spPr/>
      <dgm:t>
        <a:bodyPr/>
        <a:lstStyle/>
        <a:p>
          <a:endParaRPr lang="es-ES"/>
        </a:p>
      </dgm:t>
    </dgm:pt>
    <dgm:pt modelId="{18837FFA-0799-C848-A027-E6F0F53B8D54}" type="sibTrans" cxnId="{27773718-046F-EB45-BFEE-CF227EBB4D7B}">
      <dgm:prSet/>
      <dgm:spPr/>
      <dgm:t>
        <a:bodyPr/>
        <a:lstStyle/>
        <a:p>
          <a:endParaRPr lang="es-ES"/>
        </a:p>
      </dgm:t>
    </dgm:pt>
    <dgm:pt modelId="{D3D54186-8BCF-6D4D-8539-49FBA8E3BDBD}">
      <dgm:prSet/>
      <dgm:spPr/>
      <dgm:t>
        <a:bodyPr/>
        <a:lstStyle/>
        <a:p>
          <a:pPr>
            <a:buSzPts val="1000"/>
            <a:buFont typeface="Symbol" pitchFamily="2" charset="2"/>
            <a:buChar char=""/>
          </a:pPr>
          <a:r>
            <a:rPr lang="es-ES_tradnl" dirty="0"/>
            <a:t>Medio </a:t>
          </a:r>
          <a:r>
            <a:rPr lang="es-ES_tradnl" dirty="0" err="1"/>
            <a:t>extracción</a:t>
          </a:r>
          <a:r>
            <a:rPr lang="es-ES_tradnl" dirty="0"/>
            <a:t> localizada y/o </a:t>
          </a:r>
          <a:r>
            <a:rPr lang="es-ES_tradnl" dirty="0" err="1"/>
            <a:t>ventilación</a:t>
          </a:r>
          <a:r>
            <a:rPr lang="es-ES_tradnl" dirty="0"/>
            <a:t> general </a:t>
          </a:r>
        </a:p>
      </dgm:t>
    </dgm:pt>
    <dgm:pt modelId="{64EE7551-9584-2A47-81DD-BB86C2E9ADCB}" type="parTrans" cxnId="{C121FE1D-DCAB-7840-BD29-D2C65D90D770}">
      <dgm:prSet/>
      <dgm:spPr/>
      <dgm:t>
        <a:bodyPr/>
        <a:lstStyle/>
        <a:p>
          <a:endParaRPr lang="es-ES"/>
        </a:p>
      </dgm:t>
    </dgm:pt>
    <dgm:pt modelId="{24398FFB-73F6-4A45-A3D9-BB57B3189B7C}" type="sibTrans" cxnId="{C121FE1D-DCAB-7840-BD29-D2C65D90D770}">
      <dgm:prSet/>
      <dgm:spPr/>
      <dgm:t>
        <a:bodyPr/>
        <a:lstStyle/>
        <a:p>
          <a:endParaRPr lang="es-ES"/>
        </a:p>
      </dgm:t>
    </dgm:pt>
    <dgm:pt modelId="{FC6DC167-DC64-EA48-95EC-CEAFF988B672}">
      <dgm:prSet/>
      <dgm:spPr/>
      <dgm:t>
        <a:bodyPr/>
        <a:lstStyle/>
        <a:p>
          <a:pPr>
            <a:buSzPts val="1000"/>
            <a:buFont typeface="Symbol" pitchFamily="2" charset="2"/>
            <a:buChar char=""/>
          </a:pPr>
          <a:r>
            <a:rPr lang="es-ES_tradnl" dirty="0"/>
            <a:t>EPP</a:t>
          </a:r>
        </a:p>
      </dgm:t>
    </dgm:pt>
    <dgm:pt modelId="{8876E989-EBFC-D846-B206-667D553B5120}" type="parTrans" cxnId="{DAAA9762-0EA6-8E4F-9D26-76FCCED774E4}">
      <dgm:prSet/>
      <dgm:spPr/>
      <dgm:t>
        <a:bodyPr/>
        <a:lstStyle/>
        <a:p>
          <a:endParaRPr lang="es-ES"/>
        </a:p>
      </dgm:t>
    </dgm:pt>
    <dgm:pt modelId="{B0EBCB7A-7BBA-A343-B7AB-DA697D9E96A9}" type="sibTrans" cxnId="{DAAA9762-0EA6-8E4F-9D26-76FCCED774E4}">
      <dgm:prSet/>
      <dgm:spPr/>
      <dgm:t>
        <a:bodyPr/>
        <a:lstStyle/>
        <a:p>
          <a:endParaRPr lang="es-ES"/>
        </a:p>
      </dgm:t>
    </dgm:pt>
    <dgm:pt modelId="{72268AC9-1C61-8F48-9FE9-6BA66283F0B6}">
      <dgm:prSet/>
      <dgm:spPr/>
      <dgm:t>
        <a:bodyPr/>
        <a:lstStyle/>
        <a:p>
          <a:pPr>
            <a:buSzPts val="1000"/>
            <a:buFont typeface="Symbol" pitchFamily="2" charset="2"/>
            <a:buChar char=""/>
          </a:pPr>
          <a:r>
            <a:rPr lang="es-ES_tradnl" dirty="0" err="1"/>
            <a:t>Rotación</a:t>
          </a:r>
          <a:r>
            <a:rPr lang="es-ES_tradnl" dirty="0"/>
            <a:t> de puestos </a:t>
          </a:r>
        </a:p>
      </dgm:t>
    </dgm:pt>
    <dgm:pt modelId="{E6009AC4-93E3-E842-91B0-0DCC377CC2F5}" type="parTrans" cxnId="{BE6CF759-27D8-6849-B7F1-115586188826}">
      <dgm:prSet/>
      <dgm:spPr/>
      <dgm:t>
        <a:bodyPr/>
        <a:lstStyle/>
        <a:p>
          <a:endParaRPr lang="es-ES"/>
        </a:p>
      </dgm:t>
    </dgm:pt>
    <dgm:pt modelId="{179A79F3-7A46-B04D-A54F-6C3D4A7D1322}" type="sibTrans" cxnId="{BE6CF759-27D8-6849-B7F1-115586188826}">
      <dgm:prSet/>
      <dgm:spPr/>
      <dgm:t>
        <a:bodyPr/>
        <a:lstStyle/>
        <a:p>
          <a:endParaRPr lang="es-ES"/>
        </a:p>
      </dgm:t>
    </dgm:pt>
    <dgm:pt modelId="{495D24AF-C5D7-B644-9D5F-67B755721ABA}">
      <dgm:prSet/>
      <dgm:spPr/>
      <dgm:t>
        <a:bodyPr/>
        <a:lstStyle/>
        <a:p>
          <a:pPr>
            <a:buSzPts val="1000"/>
            <a:buFont typeface="Symbol" pitchFamily="2" charset="2"/>
            <a:buChar char=""/>
          </a:pPr>
          <a:r>
            <a:rPr lang="es-ES_tradnl" dirty="0" err="1"/>
            <a:t>Señalización</a:t>
          </a:r>
          <a:r>
            <a:rPr lang="es-ES_tradnl" dirty="0"/>
            <a:t> de riesgos </a:t>
          </a:r>
        </a:p>
      </dgm:t>
    </dgm:pt>
    <dgm:pt modelId="{647DE63F-5267-454A-870A-15E90312C123}" type="parTrans" cxnId="{041485A8-8F22-2F43-87AD-41FD14271533}">
      <dgm:prSet/>
      <dgm:spPr/>
      <dgm:t>
        <a:bodyPr/>
        <a:lstStyle/>
        <a:p>
          <a:endParaRPr lang="es-ES"/>
        </a:p>
      </dgm:t>
    </dgm:pt>
    <dgm:pt modelId="{2E5C1618-B4AB-8240-B5B6-D98BBEB5C751}" type="sibTrans" cxnId="{041485A8-8F22-2F43-87AD-41FD14271533}">
      <dgm:prSet/>
      <dgm:spPr/>
      <dgm:t>
        <a:bodyPr/>
        <a:lstStyle/>
        <a:p>
          <a:endParaRPr lang="es-ES"/>
        </a:p>
      </dgm:t>
    </dgm:pt>
    <dgm:pt modelId="{71CFCD3D-6612-E646-AEC5-973CAA807A2D}">
      <dgm:prSet/>
      <dgm:spPr/>
      <dgm:t>
        <a:bodyPr/>
        <a:lstStyle/>
        <a:p>
          <a:pPr>
            <a:buSzPts val="1000"/>
            <a:buFont typeface="Symbol" pitchFamily="2" charset="2"/>
            <a:buChar char=""/>
          </a:pPr>
          <a:r>
            <a:rPr lang="es-ES_tradnl" dirty="0"/>
            <a:t>Procedimientos de trabajo </a:t>
          </a:r>
        </a:p>
      </dgm:t>
    </dgm:pt>
    <dgm:pt modelId="{0E8DD558-D742-CA4F-A2FE-82771F421A80}" type="parTrans" cxnId="{E43909D5-F41D-B94C-BF08-9BDA18A0CE7B}">
      <dgm:prSet/>
      <dgm:spPr/>
      <dgm:t>
        <a:bodyPr/>
        <a:lstStyle/>
        <a:p>
          <a:endParaRPr lang="es-ES"/>
        </a:p>
      </dgm:t>
    </dgm:pt>
    <dgm:pt modelId="{0C5C9D3E-8D4B-2943-A81A-8DF44558CD76}" type="sibTrans" cxnId="{E43909D5-F41D-B94C-BF08-9BDA18A0CE7B}">
      <dgm:prSet/>
      <dgm:spPr/>
      <dgm:t>
        <a:bodyPr/>
        <a:lstStyle/>
        <a:p>
          <a:endParaRPr lang="es-ES"/>
        </a:p>
      </dgm:t>
    </dgm:pt>
    <dgm:pt modelId="{D6B656A9-A5E8-4B4E-9701-CFB2F615CD99}">
      <dgm:prSet/>
      <dgm:spPr/>
      <dgm:t>
        <a:bodyPr/>
        <a:lstStyle/>
        <a:p>
          <a:pPr>
            <a:buSzPts val="1000"/>
            <a:buFont typeface="Symbol" pitchFamily="2" charset="2"/>
            <a:buChar char=""/>
          </a:pPr>
          <a:r>
            <a:rPr lang="es-ES_tradnl" dirty="0" err="1"/>
            <a:t>Gestión</a:t>
          </a:r>
          <a:r>
            <a:rPr lang="es-ES_tradnl" dirty="0"/>
            <a:t> de compras </a:t>
          </a:r>
        </a:p>
      </dgm:t>
    </dgm:pt>
    <dgm:pt modelId="{BF5FA483-431C-514D-865E-F80CF3ED1C94}" type="parTrans" cxnId="{CB3C9B76-0650-3B43-B8F9-9CBDB137F607}">
      <dgm:prSet/>
      <dgm:spPr/>
      <dgm:t>
        <a:bodyPr/>
        <a:lstStyle/>
        <a:p>
          <a:endParaRPr lang="es-ES"/>
        </a:p>
      </dgm:t>
    </dgm:pt>
    <dgm:pt modelId="{C50B1FB3-13C7-3544-9BDA-E1E7AF39EB6A}" type="sibTrans" cxnId="{CB3C9B76-0650-3B43-B8F9-9CBDB137F607}">
      <dgm:prSet/>
      <dgm:spPr/>
      <dgm:t>
        <a:bodyPr/>
        <a:lstStyle/>
        <a:p>
          <a:endParaRPr lang="es-ES"/>
        </a:p>
      </dgm:t>
    </dgm:pt>
    <dgm:pt modelId="{10607F3B-C78F-8740-8D36-092FB42C749B}">
      <dgm:prSet/>
      <dgm:spPr/>
      <dgm:t>
        <a:bodyPr/>
        <a:lstStyle/>
        <a:p>
          <a:pPr>
            <a:buSzPts val="1000"/>
            <a:buFont typeface="Symbol" pitchFamily="2" charset="2"/>
            <a:buChar char=""/>
          </a:pPr>
          <a:r>
            <a:rPr lang="es-ES_tradnl" dirty="0"/>
            <a:t>Cambio de puestos de trabajo </a:t>
          </a:r>
        </a:p>
      </dgm:t>
    </dgm:pt>
    <dgm:pt modelId="{49EA367E-0710-B643-8E0D-DFA41B00AAF8}" type="parTrans" cxnId="{A4DF1CFA-633F-EA47-AB8A-A409C4AC6EF2}">
      <dgm:prSet/>
      <dgm:spPr/>
      <dgm:t>
        <a:bodyPr/>
        <a:lstStyle/>
        <a:p>
          <a:endParaRPr lang="es-ES"/>
        </a:p>
      </dgm:t>
    </dgm:pt>
    <dgm:pt modelId="{E0546742-C661-7B41-9CF5-37858ADFD59B}" type="sibTrans" cxnId="{A4DF1CFA-633F-EA47-AB8A-A409C4AC6EF2}">
      <dgm:prSet/>
      <dgm:spPr/>
      <dgm:t>
        <a:bodyPr/>
        <a:lstStyle/>
        <a:p>
          <a:endParaRPr lang="es-ES"/>
        </a:p>
      </dgm:t>
    </dgm:pt>
    <dgm:pt modelId="{9A83CBBF-9304-A047-9BB8-E6A7F7753A6C}">
      <dgm:prSet/>
      <dgm:spPr/>
      <dgm:t>
        <a:bodyPr/>
        <a:lstStyle/>
        <a:p>
          <a:r>
            <a:rPr lang="es-ES_tradnl" dirty="0" err="1"/>
            <a:t>Formación</a:t>
          </a:r>
          <a:endParaRPr lang="es-CO" dirty="0"/>
        </a:p>
      </dgm:t>
    </dgm:pt>
    <dgm:pt modelId="{4F12007A-3FB6-1C40-8BD3-305CED93C86E}" type="parTrans" cxnId="{B14D008B-3D80-534A-8D6C-412545B52AF1}">
      <dgm:prSet/>
      <dgm:spPr/>
      <dgm:t>
        <a:bodyPr/>
        <a:lstStyle/>
        <a:p>
          <a:endParaRPr lang="es-ES"/>
        </a:p>
      </dgm:t>
    </dgm:pt>
    <dgm:pt modelId="{DCB84EE7-50CA-CB47-B3B7-DEAD01506A63}" type="sibTrans" cxnId="{B14D008B-3D80-534A-8D6C-412545B52AF1}">
      <dgm:prSet/>
      <dgm:spPr/>
      <dgm:t>
        <a:bodyPr/>
        <a:lstStyle/>
        <a:p>
          <a:endParaRPr lang="es-ES"/>
        </a:p>
      </dgm:t>
    </dgm:pt>
    <dgm:pt modelId="{9AE39CC0-4B72-4042-BE9C-89E8F9C96D9C}" type="pres">
      <dgm:prSet presAssocID="{FEBCECC5-E8CD-E246-9882-6522304184D6}" presName="theList" presStyleCnt="0">
        <dgm:presLayoutVars>
          <dgm:dir/>
          <dgm:animLvl val="lvl"/>
          <dgm:resizeHandles val="exact"/>
        </dgm:presLayoutVars>
      </dgm:prSet>
      <dgm:spPr/>
    </dgm:pt>
    <dgm:pt modelId="{D65D6223-AC61-A643-9503-D429098543ED}" type="pres">
      <dgm:prSet presAssocID="{50D020D9-31CF-C145-94C3-67090B278BC3}" presName="compNode" presStyleCnt="0"/>
      <dgm:spPr/>
    </dgm:pt>
    <dgm:pt modelId="{AC4B09BD-FEFC-D44A-B422-C6B417AFAE05}" type="pres">
      <dgm:prSet presAssocID="{50D020D9-31CF-C145-94C3-67090B278BC3}" presName="aNode" presStyleLbl="bgShp" presStyleIdx="0" presStyleCnt="4"/>
      <dgm:spPr/>
    </dgm:pt>
    <dgm:pt modelId="{4AE11F2C-DB9C-0643-9ABB-17192B2D8D90}" type="pres">
      <dgm:prSet presAssocID="{50D020D9-31CF-C145-94C3-67090B278BC3}" presName="textNode" presStyleLbl="bgShp" presStyleIdx="0" presStyleCnt="4"/>
      <dgm:spPr/>
    </dgm:pt>
    <dgm:pt modelId="{7BC1FC31-0BCF-784E-8E97-00519F914E5A}" type="pres">
      <dgm:prSet presAssocID="{50D020D9-31CF-C145-94C3-67090B278BC3}" presName="compChildNode" presStyleCnt="0"/>
      <dgm:spPr/>
    </dgm:pt>
    <dgm:pt modelId="{960B4741-6418-D840-A42A-E6513AA2076A}" type="pres">
      <dgm:prSet presAssocID="{50D020D9-31CF-C145-94C3-67090B278BC3}" presName="theInnerList" presStyleCnt="0"/>
      <dgm:spPr/>
    </dgm:pt>
    <dgm:pt modelId="{F570560D-B49E-D546-8A4C-74F4CD514320}" type="pres">
      <dgm:prSet presAssocID="{8BB299D7-E7B1-8645-B1F1-C4AE39C3099F}" presName="childNode" presStyleLbl="node1" presStyleIdx="0" presStyleCnt="17">
        <dgm:presLayoutVars>
          <dgm:bulletEnabled val="1"/>
        </dgm:presLayoutVars>
      </dgm:prSet>
      <dgm:spPr/>
    </dgm:pt>
    <dgm:pt modelId="{FD12BC7E-693B-D443-BE0D-2C924F9401E1}" type="pres">
      <dgm:prSet presAssocID="{8BB299D7-E7B1-8645-B1F1-C4AE39C3099F}" presName="aSpace2" presStyleCnt="0"/>
      <dgm:spPr/>
    </dgm:pt>
    <dgm:pt modelId="{74D37793-A219-1340-86DA-1B7A3A8B172D}" type="pres">
      <dgm:prSet presAssocID="{A3186B99-8220-2146-9B5F-8530FB26EDAA}" presName="childNode" presStyleLbl="node1" presStyleIdx="1" presStyleCnt="17">
        <dgm:presLayoutVars>
          <dgm:bulletEnabled val="1"/>
        </dgm:presLayoutVars>
      </dgm:prSet>
      <dgm:spPr/>
    </dgm:pt>
    <dgm:pt modelId="{F8CBE16C-5F15-2248-96DC-5972D6C1B298}" type="pres">
      <dgm:prSet presAssocID="{A3186B99-8220-2146-9B5F-8530FB26EDAA}" presName="aSpace2" presStyleCnt="0"/>
      <dgm:spPr/>
    </dgm:pt>
    <dgm:pt modelId="{D5115EAB-B15E-744D-872D-BCE8032B69F4}" type="pres">
      <dgm:prSet presAssocID="{44FF8D0F-A214-DC41-882A-66F5921ADE6B}" presName="childNode" presStyleLbl="node1" presStyleIdx="2" presStyleCnt="17">
        <dgm:presLayoutVars>
          <dgm:bulletEnabled val="1"/>
        </dgm:presLayoutVars>
      </dgm:prSet>
      <dgm:spPr/>
    </dgm:pt>
    <dgm:pt modelId="{07C964C2-7FB1-BA4D-A410-1F5B48AFF5FB}" type="pres">
      <dgm:prSet presAssocID="{50D020D9-31CF-C145-94C3-67090B278BC3}" presName="aSpace" presStyleCnt="0"/>
      <dgm:spPr/>
    </dgm:pt>
    <dgm:pt modelId="{E5666461-08F5-644D-AC3A-9BC60BB52F80}" type="pres">
      <dgm:prSet presAssocID="{42E9668C-F575-6F44-BB8A-26E4D492EE1F}" presName="compNode" presStyleCnt="0"/>
      <dgm:spPr/>
    </dgm:pt>
    <dgm:pt modelId="{B51049C9-79A4-6047-A9C5-E0661BB3BF5A}" type="pres">
      <dgm:prSet presAssocID="{42E9668C-F575-6F44-BB8A-26E4D492EE1F}" presName="aNode" presStyleLbl="bgShp" presStyleIdx="1" presStyleCnt="4"/>
      <dgm:spPr/>
    </dgm:pt>
    <dgm:pt modelId="{F3178AA2-C243-E342-A415-3ADF766950DF}" type="pres">
      <dgm:prSet presAssocID="{42E9668C-F575-6F44-BB8A-26E4D492EE1F}" presName="textNode" presStyleLbl="bgShp" presStyleIdx="1" presStyleCnt="4"/>
      <dgm:spPr/>
    </dgm:pt>
    <dgm:pt modelId="{F935044F-1753-D24D-B2DC-C5C0FF425E17}" type="pres">
      <dgm:prSet presAssocID="{42E9668C-F575-6F44-BB8A-26E4D492EE1F}" presName="compChildNode" presStyleCnt="0"/>
      <dgm:spPr/>
    </dgm:pt>
    <dgm:pt modelId="{C6047E46-ED20-9140-B37B-62E07C5246CF}" type="pres">
      <dgm:prSet presAssocID="{42E9668C-F575-6F44-BB8A-26E4D492EE1F}" presName="theInnerList" presStyleCnt="0"/>
      <dgm:spPr/>
    </dgm:pt>
    <dgm:pt modelId="{B39EB53E-B34E-CD43-B740-E4B0B251F1E0}" type="pres">
      <dgm:prSet presAssocID="{9B4263A3-17D7-3B4F-A33B-C3A3D68B66E8}" presName="childNode" presStyleLbl="node1" presStyleIdx="3" presStyleCnt="17">
        <dgm:presLayoutVars>
          <dgm:bulletEnabled val="1"/>
        </dgm:presLayoutVars>
      </dgm:prSet>
      <dgm:spPr/>
    </dgm:pt>
    <dgm:pt modelId="{60E4782C-7F57-B14A-8D17-2CD525666407}" type="pres">
      <dgm:prSet presAssocID="{9B4263A3-17D7-3B4F-A33B-C3A3D68B66E8}" presName="aSpace2" presStyleCnt="0"/>
      <dgm:spPr/>
    </dgm:pt>
    <dgm:pt modelId="{24E7925F-179D-D94A-8B3B-4B92059AC85F}" type="pres">
      <dgm:prSet presAssocID="{842A8E28-CCB7-2A40-AE7B-F337AEEB40B2}" presName="childNode" presStyleLbl="node1" presStyleIdx="4" presStyleCnt="17">
        <dgm:presLayoutVars>
          <dgm:bulletEnabled val="1"/>
        </dgm:presLayoutVars>
      </dgm:prSet>
      <dgm:spPr/>
    </dgm:pt>
    <dgm:pt modelId="{BFBC021C-1622-DF41-B8CD-4475D456E310}" type="pres">
      <dgm:prSet presAssocID="{842A8E28-CCB7-2A40-AE7B-F337AEEB40B2}" presName="aSpace2" presStyleCnt="0"/>
      <dgm:spPr/>
    </dgm:pt>
    <dgm:pt modelId="{96CF2C40-CA3B-F041-BEBA-311964A1AD01}" type="pres">
      <dgm:prSet presAssocID="{3C9AA627-26ED-274B-91E9-30895B7BC683}" presName="childNode" presStyleLbl="node1" presStyleIdx="5" presStyleCnt="17">
        <dgm:presLayoutVars>
          <dgm:bulletEnabled val="1"/>
        </dgm:presLayoutVars>
      </dgm:prSet>
      <dgm:spPr/>
    </dgm:pt>
    <dgm:pt modelId="{568939DF-0F91-4149-B77C-11BBA776BABA}" type="pres">
      <dgm:prSet presAssocID="{3C9AA627-26ED-274B-91E9-30895B7BC683}" presName="aSpace2" presStyleCnt="0"/>
      <dgm:spPr/>
    </dgm:pt>
    <dgm:pt modelId="{DF2748A1-DE75-5143-869D-78E5963F95C6}" type="pres">
      <dgm:prSet presAssocID="{46D465EF-DA14-7E4A-85F8-875554F801DE}" presName="childNode" presStyleLbl="node1" presStyleIdx="6" presStyleCnt="17">
        <dgm:presLayoutVars>
          <dgm:bulletEnabled val="1"/>
        </dgm:presLayoutVars>
      </dgm:prSet>
      <dgm:spPr/>
    </dgm:pt>
    <dgm:pt modelId="{549A7BF4-F28C-4249-999D-DB2002F50C56}" type="pres">
      <dgm:prSet presAssocID="{46D465EF-DA14-7E4A-85F8-875554F801DE}" presName="aSpace2" presStyleCnt="0"/>
      <dgm:spPr/>
    </dgm:pt>
    <dgm:pt modelId="{1DF83BD0-BBFB-B045-9021-CAAD854B43C5}" type="pres">
      <dgm:prSet presAssocID="{E8BABF09-8BE2-D14E-A087-8A1017436634}" presName="childNode" presStyleLbl="node1" presStyleIdx="7" presStyleCnt="17">
        <dgm:presLayoutVars>
          <dgm:bulletEnabled val="1"/>
        </dgm:presLayoutVars>
      </dgm:prSet>
      <dgm:spPr/>
    </dgm:pt>
    <dgm:pt modelId="{CFAF7323-F692-834A-BB85-752E3C275E96}" type="pres">
      <dgm:prSet presAssocID="{42E9668C-F575-6F44-BB8A-26E4D492EE1F}" presName="aSpace" presStyleCnt="0"/>
      <dgm:spPr/>
    </dgm:pt>
    <dgm:pt modelId="{4519E035-6C7E-0F45-92F2-12DD8429A19D}" type="pres">
      <dgm:prSet presAssocID="{FB8BC06A-AB24-984C-AAF8-BDB290218C2A}" presName="compNode" presStyleCnt="0"/>
      <dgm:spPr/>
    </dgm:pt>
    <dgm:pt modelId="{9C60977B-70DA-484D-8E03-069D7A04A71E}" type="pres">
      <dgm:prSet presAssocID="{FB8BC06A-AB24-984C-AAF8-BDB290218C2A}" presName="aNode" presStyleLbl="bgShp" presStyleIdx="2" presStyleCnt="4"/>
      <dgm:spPr/>
    </dgm:pt>
    <dgm:pt modelId="{8BB90499-DF92-A541-952B-CC29766A9CBB}" type="pres">
      <dgm:prSet presAssocID="{FB8BC06A-AB24-984C-AAF8-BDB290218C2A}" presName="textNode" presStyleLbl="bgShp" presStyleIdx="2" presStyleCnt="4"/>
      <dgm:spPr/>
    </dgm:pt>
    <dgm:pt modelId="{F4AC3109-A562-174D-B430-53CB53F61D61}" type="pres">
      <dgm:prSet presAssocID="{FB8BC06A-AB24-984C-AAF8-BDB290218C2A}" presName="compChildNode" presStyleCnt="0"/>
      <dgm:spPr/>
    </dgm:pt>
    <dgm:pt modelId="{0873A394-B119-2C40-AEC7-5C417DE38860}" type="pres">
      <dgm:prSet presAssocID="{FB8BC06A-AB24-984C-AAF8-BDB290218C2A}" presName="theInnerList" presStyleCnt="0"/>
      <dgm:spPr/>
    </dgm:pt>
    <dgm:pt modelId="{07796A8A-B7A6-694C-B665-CF105EA2F29E}" type="pres">
      <dgm:prSet presAssocID="{C449542D-16E9-2541-A941-E0101122F44B}" presName="childNode" presStyleLbl="node1" presStyleIdx="8" presStyleCnt="17">
        <dgm:presLayoutVars>
          <dgm:bulletEnabled val="1"/>
        </dgm:presLayoutVars>
      </dgm:prSet>
      <dgm:spPr/>
    </dgm:pt>
    <dgm:pt modelId="{A1DD47DD-009E-B74C-86A5-B588C11FBC55}" type="pres">
      <dgm:prSet presAssocID="{C449542D-16E9-2541-A941-E0101122F44B}" presName="aSpace2" presStyleCnt="0"/>
      <dgm:spPr/>
    </dgm:pt>
    <dgm:pt modelId="{22D21E07-8797-5B4D-AAFF-72EA9B7C76F4}" type="pres">
      <dgm:prSet presAssocID="{D3D54186-8BCF-6D4D-8539-49FBA8E3BDBD}" presName="childNode" presStyleLbl="node1" presStyleIdx="9" presStyleCnt="17">
        <dgm:presLayoutVars>
          <dgm:bulletEnabled val="1"/>
        </dgm:presLayoutVars>
      </dgm:prSet>
      <dgm:spPr/>
    </dgm:pt>
    <dgm:pt modelId="{B117EF2C-256C-924E-A14D-D57F239E7F85}" type="pres">
      <dgm:prSet presAssocID="{D3D54186-8BCF-6D4D-8539-49FBA8E3BDBD}" presName="aSpace2" presStyleCnt="0"/>
      <dgm:spPr/>
    </dgm:pt>
    <dgm:pt modelId="{50D773E9-D3A6-4143-B797-D67BE0881247}" type="pres">
      <dgm:prSet presAssocID="{FC6DC167-DC64-EA48-95EC-CEAFF988B672}" presName="childNode" presStyleLbl="node1" presStyleIdx="10" presStyleCnt="17">
        <dgm:presLayoutVars>
          <dgm:bulletEnabled val="1"/>
        </dgm:presLayoutVars>
      </dgm:prSet>
      <dgm:spPr/>
    </dgm:pt>
    <dgm:pt modelId="{4ECE4207-C0BE-C44F-8E18-D1BE1788BF0F}" type="pres">
      <dgm:prSet presAssocID="{FB8BC06A-AB24-984C-AAF8-BDB290218C2A}" presName="aSpace" presStyleCnt="0"/>
      <dgm:spPr/>
    </dgm:pt>
    <dgm:pt modelId="{4A60631C-5FCA-E841-AA2F-C0053810962C}" type="pres">
      <dgm:prSet presAssocID="{A1BCFFAD-9F4F-C44A-BF39-3B22C6C0397A}" presName="compNode" presStyleCnt="0"/>
      <dgm:spPr/>
    </dgm:pt>
    <dgm:pt modelId="{707B09E1-E4F2-9E41-8F5B-3166135A0682}" type="pres">
      <dgm:prSet presAssocID="{A1BCFFAD-9F4F-C44A-BF39-3B22C6C0397A}" presName="aNode" presStyleLbl="bgShp" presStyleIdx="3" presStyleCnt="4"/>
      <dgm:spPr/>
    </dgm:pt>
    <dgm:pt modelId="{A6F843C6-8086-D442-ADE7-E2088E2597FB}" type="pres">
      <dgm:prSet presAssocID="{A1BCFFAD-9F4F-C44A-BF39-3B22C6C0397A}" presName="textNode" presStyleLbl="bgShp" presStyleIdx="3" presStyleCnt="4"/>
      <dgm:spPr/>
    </dgm:pt>
    <dgm:pt modelId="{E098D71B-CDE7-4048-840F-4D9F9B161779}" type="pres">
      <dgm:prSet presAssocID="{A1BCFFAD-9F4F-C44A-BF39-3B22C6C0397A}" presName="compChildNode" presStyleCnt="0"/>
      <dgm:spPr/>
    </dgm:pt>
    <dgm:pt modelId="{CF89ADDE-82C6-CE4C-9AA1-1C26A59BB8F7}" type="pres">
      <dgm:prSet presAssocID="{A1BCFFAD-9F4F-C44A-BF39-3B22C6C0397A}" presName="theInnerList" presStyleCnt="0"/>
      <dgm:spPr/>
    </dgm:pt>
    <dgm:pt modelId="{E5EA0F3A-9C73-5C49-AC91-9E0F8D87685D}" type="pres">
      <dgm:prSet presAssocID="{72268AC9-1C61-8F48-9FE9-6BA66283F0B6}" presName="childNode" presStyleLbl="node1" presStyleIdx="11" presStyleCnt="17">
        <dgm:presLayoutVars>
          <dgm:bulletEnabled val="1"/>
        </dgm:presLayoutVars>
      </dgm:prSet>
      <dgm:spPr/>
    </dgm:pt>
    <dgm:pt modelId="{8C4D6AEA-F983-3C4A-B629-106086212BDD}" type="pres">
      <dgm:prSet presAssocID="{72268AC9-1C61-8F48-9FE9-6BA66283F0B6}" presName="aSpace2" presStyleCnt="0"/>
      <dgm:spPr/>
    </dgm:pt>
    <dgm:pt modelId="{5668E84D-83BA-EC47-97B8-72374B218E61}" type="pres">
      <dgm:prSet presAssocID="{495D24AF-C5D7-B644-9D5F-67B755721ABA}" presName="childNode" presStyleLbl="node1" presStyleIdx="12" presStyleCnt="17">
        <dgm:presLayoutVars>
          <dgm:bulletEnabled val="1"/>
        </dgm:presLayoutVars>
      </dgm:prSet>
      <dgm:spPr/>
    </dgm:pt>
    <dgm:pt modelId="{F29E7CE1-B889-F949-BBCA-D530A3C8E754}" type="pres">
      <dgm:prSet presAssocID="{495D24AF-C5D7-B644-9D5F-67B755721ABA}" presName="aSpace2" presStyleCnt="0"/>
      <dgm:spPr/>
    </dgm:pt>
    <dgm:pt modelId="{35457E29-846A-5B4A-9805-C7BFA957D6F3}" type="pres">
      <dgm:prSet presAssocID="{71CFCD3D-6612-E646-AEC5-973CAA807A2D}" presName="childNode" presStyleLbl="node1" presStyleIdx="13" presStyleCnt="17">
        <dgm:presLayoutVars>
          <dgm:bulletEnabled val="1"/>
        </dgm:presLayoutVars>
      </dgm:prSet>
      <dgm:spPr/>
    </dgm:pt>
    <dgm:pt modelId="{75D4AA94-4098-DD4A-80C0-4F0E6B117903}" type="pres">
      <dgm:prSet presAssocID="{71CFCD3D-6612-E646-AEC5-973CAA807A2D}" presName="aSpace2" presStyleCnt="0"/>
      <dgm:spPr/>
    </dgm:pt>
    <dgm:pt modelId="{F391D311-EAC7-F64A-A596-34A2206FD790}" type="pres">
      <dgm:prSet presAssocID="{D6B656A9-A5E8-4B4E-9701-CFB2F615CD99}" presName="childNode" presStyleLbl="node1" presStyleIdx="14" presStyleCnt="17">
        <dgm:presLayoutVars>
          <dgm:bulletEnabled val="1"/>
        </dgm:presLayoutVars>
      </dgm:prSet>
      <dgm:spPr/>
    </dgm:pt>
    <dgm:pt modelId="{64E13BD8-8E4B-834B-BC95-B7C269CD654C}" type="pres">
      <dgm:prSet presAssocID="{D6B656A9-A5E8-4B4E-9701-CFB2F615CD99}" presName="aSpace2" presStyleCnt="0"/>
      <dgm:spPr/>
    </dgm:pt>
    <dgm:pt modelId="{E3BCDB4C-9915-8845-89FF-80C387BD5713}" type="pres">
      <dgm:prSet presAssocID="{10607F3B-C78F-8740-8D36-092FB42C749B}" presName="childNode" presStyleLbl="node1" presStyleIdx="15" presStyleCnt="17">
        <dgm:presLayoutVars>
          <dgm:bulletEnabled val="1"/>
        </dgm:presLayoutVars>
      </dgm:prSet>
      <dgm:spPr/>
    </dgm:pt>
    <dgm:pt modelId="{D6CA8E8A-30EA-C643-888C-162F439CBD6E}" type="pres">
      <dgm:prSet presAssocID="{10607F3B-C78F-8740-8D36-092FB42C749B}" presName="aSpace2" presStyleCnt="0"/>
      <dgm:spPr/>
    </dgm:pt>
    <dgm:pt modelId="{E1232C73-A488-F543-BEE3-D1DA37248DBE}" type="pres">
      <dgm:prSet presAssocID="{9A83CBBF-9304-A047-9BB8-E6A7F7753A6C}" presName="childNode" presStyleLbl="node1" presStyleIdx="16" presStyleCnt="17">
        <dgm:presLayoutVars>
          <dgm:bulletEnabled val="1"/>
        </dgm:presLayoutVars>
      </dgm:prSet>
      <dgm:spPr/>
    </dgm:pt>
  </dgm:ptLst>
  <dgm:cxnLst>
    <dgm:cxn modelId="{A9EE3105-D433-1C4E-973A-97F1A23DA7D6}" type="presOf" srcId="{9B4263A3-17D7-3B4F-A33B-C3A3D68B66E8}" destId="{B39EB53E-B34E-CD43-B740-E4B0B251F1E0}" srcOrd="0" destOrd="0" presId="urn:microsoft.com/office/officeart/2005/8/layout/lProcess2"/>
    <dgm:cxn modelId="{06A9D811-1D38-6D4B-8732-21576C996F09}" type="presOf" srcId="{50D020D9-31CF-C145-94C3-67090B278BC3}" destId="{AC4B09BD-FEFC-D44A-B422-C6B417AFAE05}" srcOrd="0" destOrd="0" presId="urn:microsoft.com/office/officeart/2005/8/layout/lProcess2"/>
    <dgm:cxn modelId="{27773718-046F-EB45-BFEE-CF227EBB4D7B}" srcId="{42E9668C-F575-6F44-BB8A-26E4D492EE1F}" destId="{E8BABF09-8BE2-D14E-A087-8A1017436634}" srcOrd="4" destOrd="0" parTransId="{3C51BF78-7564-7746-BDD8-7296287E1019}" sibTransId="{18837FFA-0799-C848-A027-E6F0F53B8D54}"/>
    <dgm:cxn modelId="{C121FE1D-DCAB-7840-BD29-D2C65D90D770}" srcId="{FB8BC06A-AB24-984C-AAF8-BDB290218C2A}" destId="{D3D54186-8BCF-6D4D-8539-49FBA8E3BDBD}" srcOrd="1" destOrd="0" parTransId="{64EE7551-9584-2A47-81DD-BB86C2E9ADCB}" sibTransId="{24398FFB-73F6-4A45-A3D9-BB57B3189B7C}"/>
    <dgm:cxn modelId="{FC34AE23-F43D-CA45-BFA3-F4F2D6C42F28}" type="presOf" srcId="{C449542D-16E9-2541-A941-E0101122F44B}" destId="{07796A8A-B7A6-694C-B665-CF105EA2F29E}" srcOrd="0" destOrd="0" presId="urn:microsoft.com/office/officeart/2005/8/layout/lProcess2"/>
    <dgm:cxn modelId="{5BD5033B-3401-A24B-B002-1270E29825C5}" type="presOf" srcId="{A1BCFFAD-9F4F-C44A-BF39-3B22C6C0397A}" destId="{707B09E1-E4F2-9E41-8F5B-3166135A0682}" srcOrd="0" destOrd="0" presId="urn:microsoft.com/office/officeart/2005/8/layout/lProcess2"/>
    <dgm:cxn modelId="{25D2683C-DB99-3043-AE3D-312567AA250D}" type="presOf" srcId="{FEBCECC5-E8CD-E246-9882-6522304184D6}" destId="{9AE39CC0-4B72-4042-BE9C-89E8F9C96D9C}" srcOrd="0" destOrd="0" presId="urn:microsoft.com/office/officeart/2005/8/layout/lProcess2"/>
    <dgm:cxn modelId="{74802045-E812-8B45-A1E2-B0D005A480F7}" type="presOf" srcId="{842A8E28-CCB7-2A40-AE7B-F337AEEB40B2}" destId="{24E7925F-179D-D94A-8B3B-4B92059AC85F}" srcOrd="0" destOrd="0" presId="urn:microsoft.com/office/officeart/2005/8/layout/lProcess2"/>
    <dgm:cxn modelId="{CE42D946-ACBB-BE42-9BCF-81A1483561E7}" type="presOf" srcId="{42E9668C-F575-6F44-BB8A-26E4D492EE1F}" destId="{F3178AA2-C243-E342-A415-3ADF766950DF}" srcOrd="1" destOrd="0" presId="urn:microsoft.com/office/officeart/2005/8/layout/lProcess2"/>
    <dgm:cxn modelId="{2B382F55-57B0-9C45-A250-A4E1A9F11FBD}" srcId="{42E9668C-F575-6F44-BB8A-26E4D492EE1F}" destId="{3C9AA627-26ED-274B-91E9-30895B7BC683}" srcOrd="2" destOrd="0" parTransId="{AA52E185-5825-8446-B379-A5D6435C40F7}" sibTransId="{4E340CCC-98AD-4043-95BC-33CEA10FB7AF}"/>
    <dgm:cxn modelId="{99F36255-D3D6-C84D-AAA4-22277CE6C840}" srcId="{FB8BC06A-AB24-984C-AAF8-BDB290218C2A}" destId="{C449542D-16E9-2541-A941-E0101122F44B}" srcOrd="0" destOrd="0" parTransId="{B4E911BD-3D5E-5646-8A50-2BAB4E2E639B}" sibTransId="{35DAB7B5-493B-7143-8BED-D3C9128718E8}"/>
    <dgm:cxn modelId="{43249F55-27DA-1840-A924-348D28790A1C}" srcId="{FEBCECC5-E8CD-E246-9882-6522304184D6}" destId="{42E9668C-F575-6F44-BB8A-26E4D492EE1F}" srcOrd="1" destOrd="0" parTransId="{D700406A-82D9-4F4F-81CD-2A4F5A8FC015}" sibTransId="{6C6BC365-1D9E-A540-AE64-6728C5C2F7F1}"/>
    <dgm:cxn modelId="{C4FCF857-7FCD-804E-AC56-101A35C7D7C4}" type="presOf" srcId="{46D465EF-DA14-7E4A-85F8-875554F801DE}" destId="{DF2748A1-DE75-5143-869D-78E5963F95C6}" srcOrd="0" destOrd="0" presId="urn:microsoft.com/office/officeart/2005/8/layout/lProcess2"/>
    <dgm:cxn modelId="{2CDD7E59-ED99-6842-ABBC-DF568FFF2C43}" srcId="{50D020D9-31CF-C145-94C3-67090B278BC3}" destId="{8BB299D7-E7B1-8645-B1F1-C4AE39C3099F}" srcOrd="0" destOrd="0" parTransId="{B6E9C881-590E-644E-810D-C64EEAF4FF33}" sibTransId="{5FF96965-30C4-5444-BBDC-B245C843FDE3}"/>
    <dgm:cxn modelId="{BE6CF759-27D8-6849-B7F1-115586188826}" srcId="{A1BCFFAD-9F4F-C44A-BF39-3B22C6C0397A}" destId="{72268AC9-1C61-8F48-9FE9-6BA66283F0B6}" srcOrd="0" destOrd="0" parTransId="{E6009AC4-93E3-E842-91B0-0DCC377CC2F5}" sibTransId="{179A79F3-7A46-B04D-A54F-6C3D4A7D1322}"/>
    <dgm:cxn modelId="{733C825C-5A28-F045-9B0B-3DF0C86AF33D}" type="presOf" srcId="{FB8BC06A-AB24-984C-AAF8-BDB290218C2A}" destId="{9C60977B-70DA-484D-8E03-069D7A04A71E}" srcOrd="0" destOrd="0" presId="urn:microsoft.com/office/officeart/2005/8/layout/lProcess2"/>
    <dgm:cxn modelId="{0134B45D-5161-5447-AC97-6AC1A941AFD5}" type="presOf" srcId="{495D24AF-C5D7-B644-9D5F-67B755721ABA}" destId="{5668E84D-83BA-EC47-97B8-72374B218E61}" srcOrd="0" destOrd="0" presId="urn:microsoft.com/office/officeart/2005/8/layout/lProcess2"/>
    <dgm:cxn modelId="{DAAA9762-0EA6-8E4F-9D26-76FCCED774E4}" srcId="{FB8BC06A-AB24-984C-AAF8-BDB290218C2A}" destId="{FC6DC167-DC64-EA48-95EC-CEAFF988B672}" srcOrd="2" destOrd="0" parTransId="{8876E989-EBFC-D846-B206-667D553B5120}" sibTransId="{B0EBCB7A-7BBA-A343-B7AB-DA697D9E96A9}"/>
    <dgm:cxn modelId="{7B2D1363-99C9-784F-89F8-AF01A10A189B}" srcId="{42E9668C-F575-6F44-BB8A-26E4D492EE1F}" destId="{9B4263A3-17D7-3B4F-A33B-C3A3D68B66E8}" srcOrd="0" destOrd="0" parTransId="{239A4775-55E7-1444-91D5-59D9A5DF6C0F}" sibTransId="{CD9B70C8-1918-824E-9777-6F8B932E38FB}"/>
    <dgm:cxn modelId="{35BB9F65-3905-0049-A5AA-B944E19BC37C}" type="presOf" srcId="{10607F3B-C78F-8740-8D36-092FB42C749B}" destId="{E3BCDB4C-9915-8845-89FF-80C387BD5713}" srcOrd="0" destOrd="0" presId="urn:microsoft.com/office/officeart/2005/8/layout/lProcess2"/>
    <dgm:cxn modelId="{084ACB67-8055-3043-9842-66B2AB0C4369}" type="presOf" srcId="{A3186B99-8220-2146-9B5F-8530FB26EDAA}" destId="{74D37793-A219-1340-86DA-1B7A3A8B172D}" srcOrd="0" destOrd="0" presId="urn:microsoft.com/office/officeart/2005/8/layout/lProcess2"/>
    <dgm:cxn modelId="{26E08A6A-21D1-6840-AD00-BBE1071429EE}" srcId="{FEBCECC5-E8CD-E246-9882-6522304184D6}" destId="{FB8BC06A-AB24-984C-AAF8-BDB290218C2A}" srcOrd="2" destOrd="0" parTransId="{513B590D-91DC-8649-81B8-071EFE58E428}" sibTransId="{2761CBE2-B2F6-AA47-9FE4-7C6006942100}"/>
    <dgm:cxn modelId="{D848B16C-4191-0943-A393-19E6FA792079}" type="presOf" srcId="{D3D54186-8BCF-6D4D-8539-49FBA8E3BDBD}" destId="{22D21E07-8797-5B4D-AAFF-72EA9B7C76F4}" srcOrd="0" destOrd="0" presId="urn:microsoft.com/office/officeart/2005/8/layout/lProcess2"/>
    <dgm:cxn modelId="{6C105C70-687D-1947-BB03-9106465BA58A}" type="presOf" srcId="{FB8BC06A-AB24-984C-AAF8-BDB290218C2A}" destId="{8BB90499-DF92-A541-952B-CC29766A9CBB}" srcOrd="1" destOrd="0" presId="urn:microsoft.com/office/officeart/2005/8/layout/lProcess2"/>
    <dgm:cxn modelId="{CB3C9B76-0650-3B43-B8F9-9CBDB137F607}" srcId="{A1BCFFAD-9F4F-C44A-BF39-3B22C6C0397A}" destId="{D6B656A9-A5E8-4B4E-9701-CFB2F615CD99}" srcOrd="3" destOrd="0" parTransId="{BF5FA483-431C-514D-865E-F80CF3ED1C94}" sibTransId="{C50B1FB3-13C7-3544-9BDA-E1E7AF39EB6A}"/>
    <dgm:cxn modelId="{4C846979-EAFD-CF49-9ACC-60C334BDE1A6}" type="presOf" srcId="{E8BABF09-8BE2-D14E-A087-8A1017436634}" destId="{1DF83BD0-BBFB-B045-9021-CAAD854B43C5}" srcOrd="0" destOrd="0" presId="urn:microsoft.com/office/officeart/2005/8/layout/lProcess2"/>
    <dgm:cxn modelId="{7CD4F98A-4BD6-4B41-9F34-417E4270EF57}" srcId="{50D020D9-31CF-C145-94C3-67090B278BC3}" destId="{44FF8D0F-A214-DC41-882A-66F5921ADE6B}" srcOrd="2" destOrd="0" parTransId="{2F1EB552-A383-2F4F-AA12-17CFCDE9C69E}" sibTransId="{8BC7DA39-E962-2349-8E21-336E124AFB08}"/>
    <dgm:cxn modelId="{B14D008B-3D80-534A-8D6C-412545B52AF1}" srcId="{A1BCFFAD-9F4F-C44A-BF39-3B22C6C0397A}" destId="{9A83CBBF-9304-A047-9BB8-E6A7F7753A6C}" srcOrd="5" destOrd="0" parTransId="{4F12007A-3FB6-1C40-8BD3-305CED93C86E}" sibTransId="{DCB84EE7-50CA-CB47-B3B7-DEAD01506A63}"/>
    <dgm:cxn modelId="{5D3BB8A1-C72E-BC48-939C-F313F48555AE}" type="presOf" srcId="{72268AC9-1C61-8F48-9FE9-6BA66283F0B6}" destId="{E5EA0F3A-9C73-5C49-AC91-9E0F8D87685D}" srcOrd="0" destOrd="0" presId="urn:microsoft.com/office/officeart/2005/8/layout/lProcess2"/>
    <dgm:cxn modelId="{98CC32A4-724C-8444-9DA8-FAD79361DDEE}" type="presOf" srcId="{44FF8D0F-A214-DC41-882A-66F5921ADE6B}" destId="{D5115EAB-B15E-744D-872D-BCE8032B69F4}" srcOrd="0" destOrd="0" presId="urn:microsoft.com/office/officeart/2005/8/layout/lProcess2"/>
    <dgm:cxn modelId="{041485A8-8F22-2F43-87AD-41FD14271533}" srcId="{A1BCFFAD-9F4F-C44A-BF39-3B22C6C0397A}" destId="{495D24AF-C5D7-B644-9D5F-67B755721ABA}" srcOrd="1" destOrd="0" parTransId="{647DE63F-5267-454A-870A-15E90312C123}" sibTransId="{2E5C1618-B4AB-8240-B5B6-D98BBEB5C751}"/>
    <dgm:cxn modelId="{670276AB-9B46-D147-A677-507518595514}" type="presOf" srcId="{9A83CBBF-9304-A047-9BB8-E6A7F7753A6C}" destId="{E1232C73-A488-F543-BEE3-D1DA37248DBE}" srcOrd="0" destOrd="0" presId="urn:microsoft.com/office/officeart/2005/8/layout/lProcess2"/>
    <dgm:cxn modelId="{48C126AC-3960-E84B-B932-CEDB68DB2027}" type="presOf" srcId="{8BB299D7-E7B1-8645-B1F1-C4AE39C3099F}" destId="{F570560D-B49E-D546-8A4C-74F4CD514320}" srcOrd="0" destOrd="0" presId="urn:microsoft.com/office/officeart/2005/8/layout/lProcess2"/>
    <dgm:cxn modelId="{506C98AE-552A-2243-A6BC-435BF6A2F0D0}" type="presOf" srcId="{42E9668C-F575-6F44-BB8A-26E4D492EE1F}" destId="{B51049C9-79A4-6047-A9C5-E0661BB3BF5A}" srcOrd="0" destOrd="0" presId="urn:microsoft.com/office/officeart/2005/8/layout/lProcess2"/>
    <dgm:cxn modelId="{A578BAB0-8E1C-9D4F-9BDC-1126C14AC554}" srcId="{42E9668C-F575-6F44-BB8A-26E4D492EE1F}" destId="{46D465EF-DA14-7E4A-85F8-875554F801DE}" srcOrd="3" destOrd="0" parTransId="{BEFE805E-7B8B-B64C-A544-133F6882ADA2}" sibTransId="{F5717125-97D3-A142-A83C-C2BE3098CB26}"/>
    <dgm:cxn modelId="{C3DF35C6-FEDE-CB4A-A297-6D40693C003A}" type="presOf" srcId="{FC6DC167-DC64-EA48-95EC-CEAFF988B672}" destId="{50D773E9-D3A6-4143-B797-D67BE0881247}" srcOrd="0" destOrd="0" presId="urn:microsoft.com/office/officeart/2005/8/layout/lProcess2"/>
    <dgm:cxn modelId="{3E7AAFD4-6E74-334A-8B57-DF66F8D83279}" type="presOf" srcId="{D6B656A9-A5E8-4B4E-9701-CFB2F615CD99}" destId="{F391D311-EAC7-F64A-A596-34A2206FD790}" srcOrd="0" destOrd="0" presId="urn:microsoft.com/office/officeart/2005/8/layout/lProcess2"/>
    <dgm:cxn modelId="{E43909D5-F41D-B94C-BF08-9BDA18A0CE7B}" srcId="{A1BCFFAD-9F4F-C44A-BF39-3B22C6C0397A}" destId="{71CFCD3D-6612-E646-AEC5-973CAA807A2D}" srcOrd="2" destOrd="0" parTransId="{0E8DD558-D742-CA4F-A2FE-82771F421A80}" sibTransId="{0C5C9D3E-8D4B-2943-A81A-8DF44558CD76}"/>
    <dgm:cxn modelId="{11BEBAD9-B88E-FC4F-BB6B-5EE267A41E41}" type="presOf" srcId="{50D020D9-31CF-C145-94C3-67090B278BC3}" destId="{4AE11F2C-DB9C-0643-9ABB-17192B2D8D90}" srcOrd="1" destOrd="0" presId="urn:microsoft.com/office/officeart/2005/8/layout/lProcess2"/>
    <dgm:cxn modelId="{D508E4D9-391B-7243-B836-1203672FF3DB}" srcId="{42E9668C-F575-6F44-BB8A-26E4D492EE1F}" destId="{842A8E28-CCB7-2A40-AE7B-F337AEEB40B2}" srcOrd="1" destOrd="0" parTransId="{BE898E89-08CE-F64A-AE42-864C3F2AA575}" sibTransId="{B193C78E-C8F5-A84D-884E-007CF8A07229}"/>
    <dgm:cxn modelId="{112323DB-A42A-1048-8072-DA20F9E5B057}" srcId="{FEBCECC5-E8CD-E246-9882-6522304184D6}" destId="{50D020D9-31CF-C145-94C3-67090B278BC3}" srcOrd="0" destOrd="0" parTransId="{C3175027-3F7F-C94A-98DE-C76F5C683F60}" sibTransId="{BC4BF20B-73D8-E74C-AECF-84F3C65C225D}"/>
    <dgm:cxn modelId="{9C6AB1DD-1977-4346-BC13-353E84CD28B4}" type="presOf" srcId="{3C9AA627-26ED-274B-91E9-30895B7BC683}" destId="{96CF2C40-CA3B-F041-BEBA-311964A1AD01}" srcOrd="0" destOrd="0" presId="urn:microsoft.com/office/officeart/2005/8/layout/lProcess2"/>
    <dgm:cxn modelId="{0B5DBCDF-422A-1543-AEBC-A6AB69261C09}" type="presOf" srcId="{A1BCFFAD-9F4F-C44A-BF39-3B22C6C0397A}" destId="{A6F843C6-8086-D442-ADE7-E2088E2597FB}" srcOrd="1" destOrd="0" presId="urn:microsoft.com/office/officeart/2005/8/layout/lProcess2"/>
    <dgm:cxn modelId="{9BEBFEE5-EA38-1440-99AF-4D01BA7499AD}" type="presOf" srcId="{71CFCD3D-6612-E646-AEC5-973CAA807A2D}" destId="{35457E29-846A-5B4A-9805-C7BFA957D6F3}" srcOrd="0" destOrd="0" presId="urn:microsoft.com/office/officeart/2005/8/layout/lProcess2"/>
    <dgm:cxn modelId="{306A21F4-EDEC-2E4D-860F-6EAFDB0B6AAB}" srcId="{FEBCECC5-E8CD-E246-9882-6522304184D6}" destId="{A1BCFFAD-9F4F-C44A-BF39-3B22C6C0397A}" srcOrd="3" destOrd="0" parTransId="{D69C96E6-33B0-A049-ADC1-20FB1F7177D2}" sibTransId="{B1F15DC2-1A20-014A-B6AB-731F2279F9B0}"/>
    <dgm:cxn modelId="{A4DF1CFA-633F-EA47-AB8A-A409C4AC6EF2}" srcId="{A1BCFFAD-9F4F-C44A-BF39-3B22C6C0397A}" destId="{10607F3B-C78F-8740-8D36-092FB42C749B}" srcOrd="4" destOrd="0" parTransId="{49EA367E-0710-B643-8E0D-DFA41B00AAF8}" sibTransId="{E0546742-C661-7B41-9CF5-37858ADFD59B}"/>
    <dgm:cxn modelId="{ACF7CDFE-411E-CE42-91FB-5FDD683E8BAB}" srcId="{50D020D9-31CF-C145-94C3-67090B278BC3}" destId="{A3186B99-8220-2146-9B5F-8530FB26EDAA}" srcOrd="1" destOrd="0" parTransId="{8E454E31-CC61-9145-A10F-304352ACA302}" sibTransId="{B96A3047-89BA-364F-A997-D67B944F9063}"/>
    <dgm:cxn modelId="{7D2B6682-CFE0-CF4F-A702-26EA3CE1EB70}" type="presParOf" srcId="{9AE39CC0-4B72-4042-BE9C-89E8F9C96D9C}" destId="{D65D6223-AC61-A643-9503-D429098543ED}" srcOrd="0" destOrd="0" presId="urn:microsoft.com/office/officeart/2005/8/layout/lProcess2"/>
    <dgm:cxn modelId="{A7D9A984-A412-5547-B891-1285B5254647}" type="presParOf" srcId="{D65D6223-AC61-A643-9503-D429098543ED}" destId="{AC4B09BD-FEFC-D44A-B422-C6B417AFAE05}" srcOrd="0" destOrd="0" presId="urn:microsoft.com/office/officeart/2005/8/layout/lProcess2"/>
    <dgm:cxn modelId="{7EFD9C6A-7E9E-4046-A2E6-FADF3BD5C12C}" type="presParOf" srcId="{D65D6223-AC61-A643-9503-D429098543ED}" destId="{4AE11F2C-DB9C-0643-9ABB-17192B2D8D90}" srcOrd="1" destOrd="0" presId="urn:microsoft.com/office/officeart/2005/8/layout/lProcess2"/>
    <dgm:cxn modelId="{00370E51-8770-BC46-AEC5-04506EF860F9}" type="presParOf" srcId="{D65D6223-AC61-A643-9503-D429098543ED}" destId="{7BC1FC31-0BCF-784E-8E97-00519F914E5A}" srcOrd="2" destOrd="0" presId="urn:microsoft.com/office/officeart/2005/8/layout/lProcess2"/>
    <dgm:cxn modelId="{C22DA93A-A840-8544-BFB6-CDF0CD99255B}" type="presParOf" srcId="{7BC1FC31-0BCF-784E-8E97-00519F914E5A}" destId="{960B4741-6418-D840-A42A-E6513AA2076A}" srcOrd="0" destOrd="0" presId="urn:microsoft.com/office/officeart/2005/8/layout/lProcess2"/>
    <dgm:cxn modelId="{242E0E41-52D1-5745-A2E3-994A4D6C0540}" type="presParOf" srcId="{960B4741-6418-D840-A42A-E6513AA2076A}" destId="{F570560D-B49E-D546-8A4C-74F4CD514320}" srcOrd="0" destOrd="0" presId="urn:microsoft.com/office/officeart/2005/8/layout/lProcess2"/>
    <dgm:cxn modelId="{1B07A6EA-C9E6-2A42-AD42-79536FB442D6}" type="presParOf" srcId="{960B4741-6418-D840-A42A-E6513AA2076A}" destId="{FD12BC7E-693B-D443-BE0D-2C924F9401E1}" srcOrd="1" destOrd="0" presId="urn:microsoft.com/office/officeart/2005/8/layout/lProcess2"/>
    <dgm:cxn modelId="{98B4AB5C-533B-8745-B0A2-B7B6DB6ECA19}" type="presParOf" srcId="{960B4741-6418-D840-A42A-E6513AA2076A}" destId="{74D37793-A219-1340-86DA-1B7A3A8B172D}" srcOrd="2" destOrd="0" presId="urn:microsoft.com/office/officeart/2005/8/layout/lProcess2"/>
    <dgm:cxn modelId="{25D70CFA-37AE-6D4B-9C4B-7ABD3E091E5F}" type="presParOf" srcId="{960B4741-6418-D840-A42A-E6513AA2076A}" destId="{F8CBE16C-5F15-2248-96DC-5972D6C1B298}" srcOrd="3" destOrd="0" presId="urn:microsoft.com/office/officeart/2005/8/layout/lProcess2"/>
    <dgm:cxn modelId="{ED3E2C5A-6AE5-7040-B30B-116660583834}" type="presParOf" srcId="{960B4741-6418-D840-A42A-E6513AA2076A}" destId="{D5115EAB-B15E-744D-872D-BCE8032B69F4}" srcOrd="4" destOrd="0" presId="urn:microsoft.com/office/officeart/2005/8/layout/lProcess2"/>
    <dgm:cxn modelId="{856CE360-C840-9346-AB4C-F6161807AB3A}" type="presParOf" srcId="{9AE39CC0-4B72-4042-BE9C-89E8F9C96D9C}" destId="{07C964C2-7FB1-BA4D-A410-1F5B48AFF5FB}" srcOrd="1" destOrd="0" presId="urn:microsoft.com/office/officeart/2005/8/layout/lProcess2"/>
    <dgm:cxn modelId="{D7D0A5CB-B016-C248-84BB-53E2C0EE8621}" type="presParOf" srcId="{9AE39CC0-4B72-4042-BE9C-89E8F9C96D9C}" destId="{E5666461-08F5-644D-AC3A-9BC60BB52F80}" srcOrd="2" destOrd="0" presId="urn:microsoft.com/office/officeart/2005/8/layout/lProcess2"/>
    <dgm:cxn modelId="{739CDEEC-B70C-F74E-B5D1-201F675D41C0}" type="presParOf" srcId="{E5666461-08F5-644D-AC3A-9BC60BB52F80}" destId="{B51049C9-79A4-6047-A9C5-E0661BB3BF5A}" srcOrd="0" destOrd="0" presId="urn:microsoft.com/office/officeart/2005/8/layout/lProcess2"/>
    <dgm:cxn modelId="{33206B77-E38D-2943-BEFE-E424C65330CD}" type="presParOf" srcId="{E5666461-08F5-644D-AC3A-9BC60BB52F80}" destId="{F3178AA2-C243-E342-A415-3ADF766950DF}" srcOrd="1" destOrd="0" presId="urn:microsoft.com/office/officeart/2005/8/layout/lProcess2"/>
    <dgm:cxn modelId="{0371CA01-9F62-7E40-A259-B42A17715F03}" type="presParOf" srcId="{E5666461-08F5-644D-AC3A-9BC60BB52F80}" destId="{F935044F-1753-D24D-B2DC-C5C0FF425E17}" srcOrd="2" destOrd="0" presId="urn:microsoft.com/office/officeart/2005/8/layout/lProcess2"/>
    <dgm:cxn modelId="{8E560408-E8CA-DD41-9385-FF7D996021E6}" type="presParOf" srcId="{F935044F-1753-D24D-B2DC-C5C0FF425E17}" destId="{C6047E46-ED20-9140-B37B-62E07C5246CF}" srcOrd="0" destOrd="0" presId="urn:microsoft.com/office/officeart/2005/8/layout/lProcess2"/>
    <dgm:cxn modelId="{9E986608-6D86-DD49-9CCA-FEF21669150D}" type="presParOf" srcId="{C6047E46-ED20-9140-B37B-62E07C5246CF}" destId="{B39EB53E-B34E-CD43-B740-E4B0B251F1E0}" srcOrd="0" destOrd="0" presId="urn:microsoft.com/office/officeart/2005/8/layout/lProcess2"/>
    <dgm:cxn modelId="{8D367DB2-CAFC-7943-8D2F-5BD775457B49}" type="presParOf" srcId="{C6047E46-ED20-9140-B37B-62E07C5246CF}" destId="{60E4782C-7F57-B14A-8D17-2CD525666407}" srcOrd="1" destOrd="0" presId="urn:microsoft.com/office/officeart/2005/8/layout/lProcess2"/>
    <dgm:cxn modelId="{C9032526-61EA-2F4C-A723-D4C2DC20097D}" type="presParOf" srcId="{C6047E46-ED20-9140-B37B-62E07C5246CF}" destId="{24E7925F-179D-D94A-8B3B-4B92059AC85F}" srcOrd="2" destOrd="0" presId="urn:microsoft.com/office/officeart/2005/8/layout/lProcess2"/>
    <dgm:cxn modelId="{7E964F4D-138A-8E45-92D4-7E483AFD9806}" type="presParOf" srcId="{C6047E46-ED20-9140-B37B-62E07C5246CF}" destId="{BFBC021C-1622-DF41-B8CD-4475D456E310}" srcOrd="3" destOrd="0" presId="urn:microsoft.com/office/officeart/2005/8/layout/lProcess2"/>
    <dgm:cxn modelId="{EE89A48F-8769-6649-8F51-412A30051B61}" type="presParOf" srcId="{C6047E46-ED20-9140-B37B-62E07C5246CF}" destId="{96CF2C40-CA3B-F041-BEBA-311964A1AD01}" srcOrd="4" destOrd="0" presId="urn:microsoft.com/office/officeart/2005/8/layout/lProcess2"/>
    <dgm:cxn modelId="{EC674AB4-292D-2146-AABC-7521CB31B370}" type="presParOf" srcId="{C6047E46-ED20-9140-B37B-62E07C5246CF}" destId="{568939DF-0F91-4149-B77C-11BBA776BABA}" srcOrd="5" destOrd="0" presId="urn:microsoft.com/office/officeart/2005/8/layout/lProcess2"/>
    <dgm:cxn modelId="{7B9493E3-C76A-B54C-8B4D-ACAEEFBBC68B}" type="presParOf" srcId="{C6047E46-ED20-9140-B37B-62E07C5246CF}" destId="{DF2748A1-DE75-5143-869D-78E5963F95C6}" srcOrd="6" destOrd="0" presId="urn:microsoft.com/office/officeart/2005/8/layout/lProcess2"/>
    <dgm:cxn modelId="{63678074-B9FB-894C-990A-DF1B9BCCCE78}" type="presParOf" srcId="{C6047E46-ED20-9140-B37B-62E07C5246CF}" destId="{549A7BF4-F28C-4249-999D-DB2002F50C56}" srcOrd="7" destOrd="0" presId="urn:microsoft.com/office/officeart/2005/8/layout/lProcess2"/>
    <dgm:cxn modelId="{603D3FA9-8C42-124A-8EFF-B41A70FF680B}" type="presParOf" srcId="{C6047E46-ED20-9140-B37B-62E07C5246CF}" destId="{1DF83BD0-BBFB-B045-9021-CAAD854B43C5}" srcOrd="8" destOrd="0" presId="urn:microsoft.com/office/officeart/2005/8/layout/lProcess2"/>
    <dgm:cxn modelId="{37DD3B42-0603-954D-848C-E5DC543D81FA}" type="presParOf" srcId="{9AE39CC0-4B72-4042-BE9C-89E8F9C96D9C}" destId="{CFAF7323-F692-834A-BB85-752E3C275E96}" srcOrd="3" destOrd="0" presId="urn:microsoft.com/office/officeart/2005/8/layout/lProcess2"/>
    <dgm:cxn modelId="{A48AD146-AFF3-FC44-90C0-9B3ADE36F0DE}" type="presParOf" srcId="{9AE39CC0-4B72-4042-BE9C-89E8F9C96D9C}" destId="{4519E035-6C7E-0F45-92F2-12DD8429A19D}" srcOrd="4" destOrd="0" presId="urn:microsoft.com/office/officeart/2005/8/layout/lProcess2"/>
    <dgm:cxn modelId="{885A12B5-79B3-8A4F-8ADA-E470B8599A4C}" type="presParOf" srcId="{4519E035-6C7E-0F45-92F2-12DD8429A19D}" destId="{9C60977B-70DA-484D-8E03-069D7A04A71E}" srcOrd="0" destOrd="0" presId="urn:microsoft.com/office/officeart/2005/8/layout/lProcess2"/>
    <dgm:cxn modelId="{8E185EF2-CF92-F746-9D49-FF4A8E95A372}" type="presParOf" srcId="{4519E035-6C7E-0F45-92F2-12DD8429A19D}" destId="{8BB90499-DF92-A541-952B-CC29766A9CBB}" srcOrd="1" destOrd="0" presId="urn:microsoft.com/office/officeart/2005/8/layout/lProcess2"/>
    <dgm:cxn modelId="{6F04924B-4ED2-0447-BC6D-82A9499762AC}" type="presParOf" srcId="{4519E035-6C7E-0F45-92F2-12DD8429A19D}" destId="{F4AC3109-A562-174D-B430-53CB53F61D61}" srcOrd="2" destOrd="0" presId="urn:microsoft.com/office/officeart/2005/8/layout/lProcess2"/>
    <dgm:cxn modelId="{25AE0093-FA38-6A4B-9503-90977A0DA687}" type="presParOf" srcId="{F4AC3109-A562-174D-B430-53CB53F61D61}" destId="{0873A394-B119-2C40-AEC7-5C417DE38860}" srcOrd="0" destOrd="0" presId="urn:microsoft.com/office/officeart/2005/8/layout/lProcess2"/>
    <dgm:cxn modelId="{9D754400-2350-2849-8B4E-ED81876A83E2}" type="presParOf" srcId="{0873A394-B119-2C40-AEC7-5C417DE38860}" destId="{07796A8A-B7A6-694C-B665-CF105EA2F29E}" srcOrd="0" destOrd="0" presId="urn:microsoft.com/office/officeart/2005/8/layout/lProcess2"/>
    <dgm:cxn modelId="{D847CBB9-6D9B-E44C-9496-298AD8579773}" type="presParOf" srcId="{0873A394-B119-2C40-AEC7-5C417DE38860}" destId="{A1DD47DD-009E-B74C-86A5-B588C11FBC55}" srcOrd="1" destOrd="0" presId="urn:microsoft.com/office/officeart/2005/8/layout/lProcess2"/>
    <dgm:cxn modelId="{BA0CE552-8563-6A42-897F-C0ED7AFF0A26}" type="presParOf" srcId="{0873A394-B119-2C40-AEC7-5C417DE38860}" destId="{22D21E07-8797-5B4D-AAFF-72EA9B7C76F4}" srcOrd="2" destOrd="0" presId="urn:microsoft.com/office/officeart/2005/8/layout/lProcess2"/>
    <dgm:cxn modelId="{D8621012-56F5-7A4A-AE27-8FAF290EA55C}" type="presParOf" srcId="{0873A394-B119-2C40-AEC7-5C417DE38860}" destId="{B117EF2C-256C-924E-A14D-D57F239E7F85}" srcOrd="3" destOrd="0" presId="urn:microsoft.com/office/officeart/2005/8/layout/lProcess2"/>
    <dgm:cxn modelId="{6B5CABCC-D0C1-A040-9E98-462DDAC6EA2E}" type="presParOf" srcId="{0873A394-B119-2C40-AEC7-5C417DE38860}" destId="{50D773E9-D3A6-4143-B797-D67BE0881247}" srcOrd="4" destOrd="0" presId="urn:microsoft.com/office/officeart/2005/8/layout/lProcess2"/>
    <dgm:cxn modelId="{45A88220-A6EC-AE42-AD9A-92E0F1DA453D}" type="presParOf" srcId="{9AE39CC0-4B72-4042-BE9C-89E8F9C96D9C}" destId="{4ECE4207-C0BE-C44F-8E18-D1BE1788BF0F}" srcOrd="5" destOrd="0" presId="urn:microsoft.com/office/officeart/2005/8/layout/lProcess2"/>
    <dgm:cxn modelId="{C2E40D1E-0EC5-6448-B3F8-1EBD42AAB9DD}" type="presParOf" srcId="{9AE39CC0-4B72-4042-BE9C-89E8F9C96D9C}" destId="{4A60631C-5FCA-E841-AA2F-C0053810962C}" srcOrd="6" destOrd="0" presId="urn:microsoft.com/office/officeart/2005/8/layout/lProcess2"/>
    <dgm:cxn modelId="{5F7C7A28-F665-BF41-8865-5CD1B2836E4C}" type="presParOf" srcId="{4A60631C-5FCA-E841-AA2F-C0053810962C}" destId="{707B09E1-E4F2-9E41-8F5B-3166135A0682}" srcOrd="0" destOrd="0" presId="urn:microsoft.com/office/officeart/2005/8/layout/lProcess2"/>
    <dgm:cxn modelId="{823E38EB-731C-F048-ADE7-6741516EE479}" type="presParOf" srcId="{4A60631C-5FCA-E841-AA2F-C0053810962C}" destId="{A6F843C6-8086-D442-ADE7-E2088E2597FB}" srcOrd="1" destOrd="0" presId="urn:microsoft.com/office/officeart/2005/8/layout/lProcess2"/>
    <dgm:cxn modelId="{8A975847-152B-DE4F-B2DC-DA13688B0966}" type="presParOf" srcId="{4A60631C-5FCA-E841-AA2F-C0053810962C}" destId="{E098D71B-CDE7-4048-840F-4D9F9B161779}" srcOrd="2" destOrd="0" presId="urn:microsoft.com/office/officeart/2005/8/layout/lProcess2"/>
    <dgm:cxn modelId="{54A62AC1-6170-9A4C-90D6-143756775BC5}" type="presParOf" srcId="{E098D71B-CDE7-4048-840F-4D9F9B161779}" destId="{CF89ADDE-82C6-CE4C-9AA1-1C26A59BB8F7}" srcOrd="0" destOrd="0" presId="urn:microsoft.com/office/officeart/2005/8/layout/lProcess2"/>
    <dgm:cxn modelId="{AFC8C88C-040B-5349-A9B2-6D180B793CE8}" type="presParOf" srcId="{CF89ADDE-82C6-CE4C-9AA1-1C26A59BB8F7}" destId="{E5EA0F3A-9C73-5C49-AC91-9E0F8D87685D}" srcOrd="0" destOrd="0" presId="urn:microsoft.com/office/officeart/2005/8/layout/lProcess2"/>
    <dgm:cxn modelId="{3B3684AE-9731-A041-8C8E-00A2ECF2EEF7}" type="presParOf" srcId="{CF89ADDE-82C6-CE4C-9AA1-1C26A59BB8F7}" destId="{8C4D6AEA-F983-3C4A-B629-106086212BDD}" srcOrd="1" destOrd="0" presId="urn:microsoft.com/office/officeart/2005/8/layout/lProcess2"/>
    <dgm:cxn modelId="{C6A445CB-42D9-024F-BAFA-B7F73241FE7E}" type="presParOf" srcId="{CF89ADDE-82C6-CE4C-9AA1-1C26A59BB8F7}" destId="{5668E84D-83BA-EC47-97B8-72374B218E61}" srcOrd="2" destOrd="0" presId="urn:microsoft.com/office/officeart/2005/8/layout/lProcess2"/>
    <dgm:cxn modelId="{16D26B4A-F9E0-2940-AE7B-09C06A770900}" type="presParOf" srcId="{CF89ADDE-82C6-CE4C-9AA1-1C26A59BB8F7}" destId="{F29E7CE1-B889-F949-BBCA-D530A3C8E754}" srcOrd="3" destOrd="0" presId="urn:microsoft.com/office/officeart/2005/8/layout/lProcess2"/>
    <dgm:cxn modelId="{E863B971-5EE3-9E48-9B86-B4DE2D7ADD97}" type="presParOf" srcId="{CF89ADDE-82C6-CE4C-9AA1-1C26A59BB8F7}" destId="{35457E29-846A-5B4A-9805-C7BFA957D6F3}" srcOrd="4" destOrd="0" presId="urn:microsoft.com/office/officeart/2005/8/layout/lProcess2"/>
    <dgm:cxn modelId="{3F817CAD-73DC-0348-A69B-EC71CA09368D}" type="presParOf" srcId="{CF89ADDE-82C6-CE4C-9AA1-1C26A59BB8F7}" destId="{75D4AA94-4098-DD4A-80C0-4F0E6B117903}" srcOrd="5" destOrd="0" presId="urn:microsoft.com/office/officeart/2005/8/layout/lProcess2"/>
    <dgm:cxn modelId="{67773F9B-76C7-1649-9D4D-269DDC139DCF}" type="presParOf" srcId="{CF89ADDE-82C6-CE4C-9AA1-1C26A59BB8F7}" destId="{F391D311-EAC7-F64A-A596-34A2206FD790}" srcOrd="6" destOrd="0" presId="urn:microsoft.com/office/officeart/2005/8/layout/lProcess2"/>
    <dgm:cxn modelId="{2B7F5068-1F91-D041-A5CF-7C2E5470DBEC}" type="presParOf" srcId="{CF89ADDE-82C6-CE4C-9AA1-1C26A59BB8F7}" destId="{64E13BD8-8E4B-834B-BC95-B7C269CD654C}" srcOrd="7" destOrd="0" presId="urn:microsoft.com/office/officeart/2005/8/layout/lProcess2"/>
    <dgm:cxn modelId="{40C8FEF2-7E6E-124B-B7A6-08939F201190}" type="presParOf" srcId="{CF89ADDE-82C6-CE4C-9AA1-1C26A59BB8F7}" destId="{E3BCDB4C-9915-8845-89FF-80C387BD5713}" srcOrd="8" destOrd="0" presId="urn:microsoft.com/office/officeart/2005/8/layout/lProcess2"/>
    <dgm:cxn modelId="{DCB5E3CF-FBC3-6D4E-84C3-92A7A3E3CBEC}" type="presParOf" srcId="{CF89ADDE-82C6-CE4C-9AA1-1C26A59BB8F7}" destId="{D6CA8E8A-30EA-C643-888C-162F439CBD6E}" srcOrd="9" destOrd="0" presId="urn:microsoft.com/office/officeart/2005/8/layout/lProcess2"/>
    <dgm:cxn modelId="{CDBB5003-A036-6841-AA56-8553CDF1DAA1}" type="presParOf" srcId="{CF89ADDE-82C6-CE4C-9AA1-1C26A59BB8F7}" destId="{E1232C73-A488-F543-BEE3-D1DA37248DBE}" srcOrd="1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F7267605-B314-3A49-8C23-613E77F6F29B}" type="doc">
      <dgm:prSet loTypeId="urn:microsoft.com/office/officeart/2005/8/layout/vList3" loCatId="" qsTypeId="urn:microsoft.com/office/officeart/2005/8/quickstyle/simple1" qsCatId="simple" csTypeId="urn:microsoft.com/office/officeart/2005/8/colors/colorful5" csCatId="colorful" phldr="1"/>
      <dgm:spPr/>
    </dgm:pt>
    <dgm:pt modelId="{135A0835-3329-5C4E-9B60-C80634EDE8ED}">
      <dgm:prSet phldrT="[Texto]"/>
      <dgm:spPr/>
      <dgm:t>
        <a:bodyPr/>
        <a:lstStyle/>
        <a:p>
          <a:r>
            <a:rPr lang="es-ES" dirty="0"/>
            <a:t>Enfermedad laboral</a:t>
          </a:r>
        </a:p>
      </dgm:t>
    </dgm:pt>
    <dgm:pt modelId="{52791D49-0D94-EA43-BCB5-7F8C61E6A46E}" type="parTrans" cxnId="{842434FC-0E40-2247-B869-0FB77348B707}">
      <dgm:prSet/>
      <dgm:spPr/>
      <dgm:t>
        <a:bodyPr/>
        <a:lstStyle/>
        <a:p>
          <a:endParaRPr lang="es-ES"/>
        </a:p>
      </dgm:t>
    </dgm:pt>
    <dgm:pt modelId="{EB8608DF-DF72-5D40-8946-DD352328BC1B}" type="sibTrans" cxnId="{842434FC-0E40-2247-B869-0FB77348B707}">
      <dgm:prSet/>
      <dgm:spPr/>
      <dgm:t>
        <a:bodyPr/>
        <a:lstStyle/>
        <a:p>
          <a:endParaRPr lang="es-ES"/>
        </a:p>
      </dgm:t>
    </dgm:pt>
    <dgm:pt modelId="{AC54A0D7-1848-3246-A8F3-68C24A2FA1F4}">
      <dgm:prSet phldrT="[Texto]"/>
      <dgm:spPr/>
      <dgm:t>
        <a:bodyPr/>
        <a:lstStyle/>
        <a:p>
          <a:r>
            <a:rPr lang="es-ES" dirty="0"/>
            <a:t>Enfermedades Laboral Directa</a:t>
          </a:r>
        </a:p>
      </dgm:t>
    </dgm:pt>
    <dgm:pt modelId="{FAC46C45-7247-8B43-BB17-6BC9646D399F}" type="sibTrans" cxnId="{BCC967B6-55B3-7E4A-ADD3-94A61D0174C3}">
      <dgm:prSet/>
      <dgm:spPr/>
      <dgm:t>
        <a:bodyPr/>
        <a:lstStyle/>
        <a:p>
          <a:endParaRPr lang="es-ES"/>
        </a:p>
      </dgm:t>
    </dgm:pt>
    <dgm:pt modelId="{03309A95-E8E5-7449-8D10-04073EF3FE13}" type="parTrans" cxnId="{BCC967B6-55B3-7E4A-ADD3-94A61D0174C3}">
      <dgm:prSet/>
      <dgm:spPr/>
      <dgm:t>
        <a:bodyPr/>
        <a:lstStyle/>
        <a:p>
          <a:endParaRPr lang="es-ES"/>
        </a:p>
      </dgm:t>
    </dgm:pt>
    <dgm:pt modelId="{0C645B1D-790E-7442-A8AA-4FF90F67C930}">
      <dgm:prSet phldrT="[Texto]"/>
      <dgm:spPr/>
      <dgm:t>
        <a:bodyPr/>
        <a:lstStyle/>
        <a:p>
          <a:r>
            <a:rPr lang="es-ES" dirty="0"/>
            <a:t>Enfermedad común agravada por el trabajo</a:t>
          </a:r>
        </a:p>
      </dgm:t>
    </dgm:pt>
    <dgm:pt modelId="{DDB6BB89-2D58-CB49-913A-D973ADA2763A}" type="sibTrans" cxnId="{5FAC83F3-DDFD-9045-B99C-1EE6FF9CFD3F}">
      <dgm:prSet/>
      <dgm:spPr/>
      <dgm:t>
        <a:bodyPr/>
        <a:lstStyle/>
        <a:p>
          <a:endParaRPr lang="es-ES"/>
        </a:p>
      </dgm:t>
    </dgm:pt>
    <dgm:pt modelId="{CEC3B121-EC67-7A4F-8B3F-6EF8CBEB9FC1}" type="parTrans" cxnId="{5FAC83F3-DDFD-9045-B99C-1EE6FF9CFD3F}">
      <dgm:prSet/>
      <dgm:spPr/>
      <dgm:t>
        <a:bodyPr/>
        <a:lstStyle/>
        <a:p>
          <a:endParaRPr lang="es-ES"/>
        </a:p>
      </dgm:t>
    </dgm:pt>
    <dgm:pt modelId="{49B3CBF6-F198-BE4C-AB17-FA5B82E49A4E}">
      <dgm:prSet phldrT="[Texto]"/>
      <dgm:spPr/>
      <dgm:t>
        <a:bodyPr/>
        <a:lstStyle/>
        <a:p>
          <a:r>
            <a:rPr lang="es-ES" dirty="0"/>
            <a:t>Enfermedad Intercurrente</a:t>
          </a:r>
        </a:p>
      </dgm:t>
    </dgm:pt>
    <dgm:pt modelId="{4E040DF3-EF6C-7A4F-9A2C-1E0F7EBF6213}" type="sibTrans" cxnId="{584CBC16-9DA2-7D44-BDBF-E8E5DE724A28}">
      <dgm:prSet/>
      <dgm:spPr/>
      <dgm:t>
        <a:bodyPr/>
        <a:lstStyle/>
        <a:p>
          <a:endParaRPr lang="es-ES"/>
        </a:p>
      </dgm:t>
    </dgm:pt>
    <dgm:pt modelId="{FF50D7DD-17CB-2A4B-BB66-263DB3049E11}" type="parTrans" cxnId="{584CBC16-9DA2-7D44-BDBF-E8E5DE724A28}">
      <dgm:prSet/>
      <dgm:spPr/>
      <dgm:t>
        <a:bodyPr/>
        <a:lstStyle/>
        <a:p>
          <a:endParaRPr lang="es-ES"/>
        </a:p>
      </dgm:t>
    </dgm:pt>
    <dgm:pt modelId="{0326AB44-C73D-0149-AEB5-1587FEA13CB5}">
      <dgm:prSet phldrT="[Texto]"/>
      <dgm:spPr/>
      <dgm:t>
        <a:bodyPr/>
        <a:lstStyle/>
        <a:p>
          <a:r>
            <a:rPr lang="es-ES" dirty="0"/>
            <a:t>Enfermedad Para-ocupacional.</a:t>
          </a:r>
        </a:p>
      </dgm:t>
    </dgm:pt>
    <dgm:pt modelId="{82A114DF-4F04-9B47-A186-B94A2AACDE70}" type="parTrans" cxnId="{1B803D32-1B54-AB40-89CE-98DD53454F05}">
      <dgm:prSet/>
      <dgm:spPr/>
      <dgm:t>
        <a:bodyPr/>
        <a:lstStyle/>
        <a:p>
          <a:endParaRPr lang="es-ES"/>
        </a:p>
      </dgm:t>
    </dgm:pt>
    <dgm:pt modelId="{8F2060C9-17E1-164F-8EF9-590D02964F47}" type="sibTrans" cxnId="{1B803D32-1B54-AB40-89CE-98DD53454F05}">
      <dgm:prSet/>
      <dgm:spPr/>
      <dgm:t>
        <a:bodyPr/>
        <a:lstStyle/>
        <a:p>
          <a:endParaRPr lang="es-ES"/>
        </a:p>
      </dgm:t>
    </dgm:pt>
    <dgm:pt modelId="{79FBE36A-B052-7141-B798-2B0184BC14C8}">
      <dgm:prSet phldrT="[Texto]"/>
      <dgm:spPr/>
      <dgm:t>
        <a:bodyPr/>
        <a:lstStyle/>
        <a:p>
          <a:r>
            <a:rPr lang="es-ES" dirty="0"/>
            <a:t>AT</a:t>
          </a:r>
        </a:p>
      </dgm:t>
    </dgm:pt>
    <dgm:pt modelId="{0990CD71-48D8-4545-BFAA-4D9004B0F5D2}" type="parTrans" cxnId="{478E8D82-0A68-AF46-A49A-3A759759E519}">
      <dgm:prSet/>
      <dgm:spPr/>
      <dgm:t>
        <a:bodyPr/>
        <a:lstStyle/>
        <a:p>
          <a:endParaRPr lang="es-ES"/>
        </a:p>
      </dgm:t>
    </dgm:pt>
    <dgm:pt modelId="{5AECF11C-5508-A249-BD57-3114C8C59160}" type="sibTrans" cxnId="{478E8D82-0A68-AF46-A49A-3A759759E519}">
      <dgm:prSet/>
      <dgm:spPr/>
      <dgm:t>
        <a:bodyPr/>
        <a:lstStyle/>
        <a:p>
          <a:endParaRPr lang="es-ES"/>
        </a:p>
      </dgm:t>
    </dgm:pt>
    <dgm:pt modelId="{DC3D465C-9CDE-B14A-96B4-456F627455E9}" type="pres">
      <dgm:prSet presAssocID="{F7267605-B314-3A49-8C23-613E77F6F29B}" presName="linearFlow" presStyleCnt="0">
        <dgm:presLayoutVars>
          <dgm:dir/>
          <dgm:resizeHandles val="exact"/>
        </dgm:presLayoutVars>
      </dgm:prSet>
      <dgm:spPr/>
    </dgm:pt>
    <dgm:pt modelId="{9C79C640-C6CD-1640-A7FB-0023C08FAE6D}" type="pres">
      <dgm:prSet presAssocID="{135A0835-3329-5C4E-9B60-C80634EDE8ED}" presName="composite" presStyleCnt="0"/>
      <dgm:spPr/>
    </dgm:pt>
    <dgm:pt modelId="{7327E294-50BE-664F-9718-3512811B35C7}" type="pres">
      <dgm:prSet presAssocID="{135A0835-3329-5C4E-9B60-C80634EDE8ED}" presName="imgShp" presStyleLbl="fgImgPlace1" presStyleIdx="0" presStyleCnt="6"/>
      <dgm:spPr>
        <a:blipFill rotWithShape="1">
          <a:blip xmlns:r="http://schemas.openxmlformats.org/officeDocument/2006/relationships" r:embed="rId1"/>
          <a:srcRect/>
          <a:stretch>
            <a:fillRect/>
          </a:stretch>
        </a:blipFill>
      </dgm:spPr>
    </dgm:pt>
    <dgm:pt modelId="{3C033894-D7C2-4D4D-B3F6-CE52BACC02F2}" type="pres">
      <dgm:prSet presAssocID="{135A0835-3329-5C4E-9B60-C80634EDE8ED}" presName="txShp" presStyleLbl="node1" presStyleIdx="0" presStyleCnt="6" custLinFactNeighborX="2216" custLinFactNeighborY="-124">
        <dgm:presLayoutVars>
          <dgm:bulletEnabled val="1"/>
        </dgm:presLayoutVars>
      </dgm:prSet>
      <dgm:spPr/>
    </dgm:pt>
    <dgm:pt modelId="{DEBE029D-C980-074B-8A4F-4F6FC27479B5}" type="pres">
      <dgm:prSet presAssocID="{EB8608DF-DF72-5D40-8946-DD352328BC1B}" presName="spacing" presStyleCnt="0"/>
      <dgm:spPr/>
    </dgm:pt>
    <dgm:pt modelId="{3FB2AB31-7DB0-6343-9FBD-A06338F1063D}" type="pres">
      <dgm:prSet presAssocID="{AC54A0D7-1848-3246-A8F3-68C24A2FA1F4}" presName="composite" presStyleCnt="0"/>
      <dgm:spPr/>
    </dgm:pt>
    <dgm:pt modelId="{4FB72C40-AB06-634E-BCC7-7FD70C2681D9}" type="pres">
      <dgm:prSet presAssocID="{AC54A0D7-1848-3246-A8F3-68C24A2FA1F4}" presName="imgShp" presStyleLbl="fgImgPlace1" presStyleIdx="1" presStyleCnt="6"/>
      <dgm:spPr>
        <a:blipFill rotWithShape="1">
          <a:blip xmlns:r="http://schemas.openxmlformats.org/officeDocument/2006/relationships" r:embed="rId2"/>
          <a:srcRect/>
          <a:stretch>
            <a:fillRect l="-37000" r="-37000"/>
          </a:stretch>
        </a:blipFill>
      </dgm:spPr>
    </dgm:pt>
    <dgm:pt modelId="{96761704-EF79-4743-94C6-A7E6E151483A}" type="pres">
      <dgm:prSet presAssocID="{AC54A0D7-1848-3246-A8F3-68C24A2FA1F4}" presName="txShp" presStyleLbl="node1" presStyleIdx="1" presStyleCnt="6">
        <dgm:presLayoutVars>
          <dgm:bulletEnabled val="1"/>
        </dgm:presLayoutVars>
      </dgm:prSet>
      <dgm:spPr/>
    </dgm:pt>
    <dgm:pt modelId="{BECC9B02-B584-C94B-B4EE-CEE4AAA9892D}" type="pres">
      <dgm:prSet presAssocID="{FAC46C45-7247-8B43-BB17-6BC9646D399F}" presName="spacing" presStyleCnt="0"/>
      <dgm:spPr/>
    </dgm:pt>
    <dgm:pt modelId="{1DC4C85F-496C-A944-9AA4-76613201B368}" type="pres">
      <dgm:prSet presAssocID="{0C645B1D-790E-7442-A8AA-4FF90F67C930}" presName="composite" presStyleCnt="0"/>
      <dgm:spPr/>
    </dgm:pt>
    <dgm:pt modelId="{A846E4D1-1B8F-1242-AC78-022BB9B9A5D8}" type="pres">
      <dgm:prSet presAssocID="{0C645B1D-790E-7442-A8AA-4FF90F67C930}" presName="imgShp" presStyleLbl="fgImgPlace1" presStyleIdx="2" presStyleCnt="6"/>
      <dgm:spPr>
        <a:blipFill rotWithShape="1">
          <a:blip xmlns:r="http://schemas.openxmlformats.org/officeDocument/2006/relationships" r:embed="rId3"/>
          <a:srcRect/>
          <a:stretch>
            <a:fillRect/>
          </a:stretch>
        </a:blipFill>
      </dgm:spPr>
    </dgm:pt>
    <dgm:pt modelId="{E6D8602D-6D9F-1242-8F00-CF80D09EAEE6}" type="pres">
      <dgm:prSet presAssocID="{0C645B1D-790E-7442-A8AA-4FF90F67C930}" presName="txShp" presStyleLbl="node1" presStyleIdx="2" presStyleCnt="6" custLinFactNeighborX="320" custLinFactNeighborY="-1459">
        <dgm:presLayoutVars>
          <dgm:bulletEnabled val="1"/>
        </dgm:presLayoutVars>
      </dgm:prSet>
      <dgm:spPr/>
    </dgm:pt>
    <dgm:pt modelId="{54E86B0A-6B12-8940-9BB1-F833C4704F3E}" type="pres">
      <dgm:prSet presAssocID="{DDB6BB89-2D58-CB49-913A-D973ADA2763A}" presName="spacing" presStyleCnt="0"/>
      <dgm:spPr/>
    </dgm:pt>
    <dgm:pt modelId="{6D40AA58-F11A-1942-9865-43500DD5F76C}" type="pres">
      <dgm:prSet presAssocID="{49B3CBF6-F198-BE4C-AB17-FA5B82E49A4E}" presName="composite" presStyleCnt="0"/>
      <dgm:spPr/>
    </dgm:pt>
    <dgm:pt modelId="{E0048344-067B-3842-BBB7-FFF30206D8DA}" type="pres">
      <dgm:prSet presAssocID="{49B3CBF6-F198-BE4C-AB17-FA5B82E49A4E}" presName="imgShp" presStyleLbl="fgImgPlace1" presStyleIdx="3" presStyleCnt="6"/>
      <dgm:spPr>
        <a:blipFill rotWithShape="1">
          <a:blip xmlns:r="http://schemas.openxmlformats.org/officeDocument/2006/relationships" r:embed="rId4"/>
          <a:srcRect/>
          <a:stretch>
            <a:fillRect l="-30000" r="-30000"/>
          </a:stretch>
        </a:blipFill>
      </dgm:spPr>
    </dgm:pt>
    <dgm:pt modelId="{4B78C47A-4A01-F446-AD63-007F0C789A86}" type="pres">
      <dgm:prSet presAssocID="{49B3CBF6-F198-BE4C-AB17-FA5B82E49A4E}" presName="txShp" presStyleLbl="node1" presStyleIdx="3" presStyleCnt="6">
        <dgm:presLayoutVars>
          <dgm:bulletEnabled val="1"/>
        </dgm:presLayoutVars>
      </dgm:prSet>
      <dgm:spPr/>
    </dgm:pt>
    <dgm:pt modelId="{31DC05E0-E898-EC4E-ADDB-1BE93FD12A10}" type="pres">
      <dgm:prSet presAssocID="{4E040DF3-EF6C-7A4F-9A2C-1E0F7EBF6213}" presName="spacing" presStyleCnt="0"/>
      <dgm:spPr/>
    </dgm:pt>
    <dgm:pt modelId="{DEC2FE54-D643-1B47-A8B6-6EB3AD5ED2B1}" type="pres">
      <dgm:prSet presAssocID="{0326AB44-C73D-0149-AEB5-1587FEA13CB5}" presName="composite" presStyleCnt="0"/>
      <dgm:spPr/>
    </dgm:pt>
    <dgm:pt modelId="{78814272-4BD1-324A-BC13-2498245AA27C}" type="pres">
      <dgm:prSet presAssocID="{0326AB44-C73D-0149-AEB5-1587FEA13CB5}" presName="imgShp" presStyleLbl="fgImgPlace1" presStyleIdx="4" presStyleCnt="6"/>
      <dgm:spPr>
        <a:blipFill rotWithShape="1">
          <a:blip xmlns:r="http://schemas.openxmlformats.org/officeDocument/2006/relationships" r:embed="rId5"/>
          <a:srcRect/>
          <a:stretch>
            <a:fillRect l="-39000" r="-39000"/>
          </a:stretch>
        </a:blipFill>
      </dgm:spPr>
    </dgm:pt>
    <dgm:pt modelId="{79C517A0-C760-A148-A21B-4CE9327F99F7}" type="pres">
      <dgm:prSet presAssocID="{0326AB44-C73D-0149-AEB5-1587FEA13CB5}" presName="txShp" presStyleLbl="node1" presStyleIdx="4" presStyleCnt="6">
        <dgm:presLayoutVars>
          <dgm:bulletEnabled val="1"/>
        </dgm:presLayoutVars>
      </dgm:prSet>
      <dgm:spPr/>
    </dgm:pt>
    <dgm:pt modelId="{86C99B0B-6108-A448-951F-9EB4F14FA327}" type="pres">
      <dgm:prSet presAssocID="{8F2060C9-17E1-164F-8EF9-590D02964F47}" presName="spacing" presStyleCnt="0"/>
      <dgm:spPr/>
    </dgm:pt>
    <dgm:pt modelId="{7FFD88F6-4FD5-EE4C-A7FA-F5DD24D49BFC}" type="pres">
      <dgm:prSet presAssocID="{79FBE36A-B052-7141-B798-2B0184BC14C8}" presName="composite" presStyleCnt="0"/>
      <dgm:spPr/>
    </dgm:pt>
    <dgm:pt modelId="{AE3C013C-D49E-5A47-A2A7-5B046C1E9862}" type="pres">
      <dgm:prSet presAssocID="{79FBE36A-B052-7141-B798-2B0184BC14C8}" presName="imgShp" presStyleLbl="fgImgPlace1" presStyleIdx="5" presStyleCnt="6"/>
      <dgm:spPr>
        <a:blipFill rotWithShape="1">
          <a:blip xmlns:r="http://schemas.openxmlformats.org/officeDocument/2006/relationships" r:embed="rId6"/>
          <a:srcRect/>
          <a:stretch>
            <a:fillRect l="-25000" r="-25000"/>
          </a:stretch>
        </a:blipFill>
      </dgm:spPr>
    </dgm:pt>
    <dgm:pt modelId="{87BD96B2-405F-2A41-83A4-866764224391}" type="pres">
      <dgm:prSet presAssocID="{79FBE36A-B052-7141-B798-2B0184BC14C8}" presName="txShp" presStyleLbl="node1" presStyleIdx="5" presStyleCnt="6" custLinFactNeighborX="-290">
        <dgm:presLayoutVars>
          <dgm:bulletEnabled val="1"/>
        </dgm:presLayoutVars>
      </dgm:prSet>
      <dgm:spPr/>
    </dgm:pt>
  </dgm:ptLst>
  <dgm:cxnLst>
    <dgm:cxn modelId="{803FA607-C7EC-E84D-BEB8-D7C70C8FB0F3}" type="presOf" srcId="{AC54A0D7-1848-3246-A8F3-68C24A2FA1F4}" destId="{96761704-EF79-4743-94C6-A7E6E151483A}" srcOrd="0" destOrd="0" presId="urn:microsoft.com/office/officeart/2005/8/layout/vList3"/>
    <dgm:cxn modelId="{2371E015-00FE-824C-911F-54DF447CF5CB}" type="presOf" srcId="{49B3CBF6-F198-BE4C-AB17-FA5B82E49A4E}" destId="{4B78C47A-4A01-F446-AD63-007F0C789A86}" srcOrd="0" destOrd="0" presId="urn:microsoft.com/office/officeart/2005/8/layout/vList3"/>
    <dgm:cxn modelId="{584CBC16-9DA2-7D44-BDBF-E8E5DE724A28}" srcId="{F7267605-B314-3A49-8C23-613E77F6F29B}" destId="{49B3CBF6-F198-BE4C-AB17-FA5B82E49A4E}" srcOrd="3" destOrd="0" parTransId="{FF50D7DD-17CB-2A4B-BB66-263DB3049E11}" sibTransId="{4E040DF3-EF6C-7A4F-9A2C-1E0F7EBF6213}"/>
    <dgm:cxn modelId="{339E7323-36ED-B740-B469-7B32741029E9}" type="presOf" srcId="{135A0835-3329-5C4E-9B60-C80634EDE8ED}" destId="{3C033894-D7C2-4D4D-B3F6-CE52BACC02F2}" srcOrd="0" destOrd="0" presId="urn:microsoft.com/office/officeart/2005/8/layout/vList3"/>
    <dgm:cxn modelId="{1B803D32-1B54-AB40-89CE-98DD53454F05}" srcId="{F7267605-B314-3A49-8C23-613E77F6F29B}" destId="{0326AB44-C73D-0149-AEB5-1587FEA13CB5}" srcOrd="4" destOrd="0" parTransId="{82A114DF-4F04-9B47-A186-B94A2AACDE70}" sibTransId="{8F2060C9-17E1-164F-8EF9-590D02964F47}"/>
    <dgm:cxn modelId="{E566445D-756E-AE4E-AF0C-380E607C34D8}" type="presOf" srcId="{F7267605-B314-3A49-8C23-613E77F6F29B}" destId="{DC3D465C-9CDE-B14A-96B4-456F627455E9}" srcOrd="0" destOrd="0" presId="urn:microsoft.com/office/officeart/2005/8/layout/vList3"/>
    <dgm:cxn modelId="{293C297D-0177-6549-B2BE-684EC557C3C3}" type="presOf" srcId="{0326AB44-C73D-0149-AEB5-1587FEA13CB5}" destId="{79C517A0-C760-A148-A21B-4CE9327F99F7}" srcOrd="0" destOrd="0" presId="urn:microsoft.com/office/officeart/2005/8/layout/vList3"/>
    <dgm:cxn modelId="{478E8D82-0A68-AF46-A49A-3A759759E519}" srcId="{F7267605-B314-3A49-8C23-613E77F6F29B}" destId="{79FBE36A-B052-7141-B798-2B0184BC14C8}" srcOrd="5" destOrd="0" parTransId="{0990CD71-48D8-4545-BFAA-4D9004B0F5D2}" sibTransId="{5AECF11C-5508-A249-BD57-3114C8C59160}"/>
    <dgm:cxn modelId="{D5881A98-4016-6F42-B51A-75E6B8355F04}" type="presOf" srcId="{0C645B1D-790E-7442-A8AA-4FF90F67C930}" destId="{E6D8602D-6D9F-1242-8F00-CF80D09EAEE6}" srcOrd="0" destOrd="0" presId="urn:microsoft.com/office/officeart/2005/8/layout/vList3"/>
    <dgm:cxn modelId="{BCC967B6-55B3-7E4A-ADD3-94A61D0174C3}" srcId="{F7267605-B314-3A49-8C23-613E77F6F29B}" destId="{AC54A0D7-1848-3246-A8F3-68C24A2FA1F4}" srcOrd="1" destOrd="0" parTransId="{03309A95-E8E5-7449-8D10-04073EF3FE13}" sibTransId="{FAC46C45-7247-8B43-BB17-6BC9646D399F}"/>
    <dgm:cxn modelId="{6E5361C7-A3C7-C647-96FF-6F4AA76CD9B6}" type="presOf" srcId="{79FBE36A-B052-7141-B798-2B0184BC14C8}" destId="{87BD96B2-405F-2A41-83A4-866764224391}" srcOrd="0" destOrd="0" presId="urn:microsoft.com/office/officeart/2005/8/layout/vList3"/>
    <dgm:cxn modelId="{5FAC83F3-DDFD-9045-B99C-1EE6FF9CFD3F}" srcId="{F7267605-B314-3A49-8C23-613E77F6F29B}" destId="{0C645B1D-790E-7442-A8AA-4FF90F67C930}" srcOrd="2" destOrd="0" parTransId="{CEC3B121-EC67-7A4F-8B3F-6EF8CBEB9FC1}" sibTransId="{DDB6BB89-2D58-CB49-913A-D973ADA2763A}"/>
    <dgm:cxn modelId="{842434FC-0E40-2247-B869-0FB77348B707}" srcId="{F7267605-B314-3A49-8C23-613E77F6F29B}" destId="{135A0835-3329-5C4E-9B60-C80634EDE8ED}" srcOrd="0" destOrd="0" parTransId="{52791D49-0D94-EA43-BCB5-7F8C61E6A46E}" sibTransId="{EB8608DF-DF72-5D40-8946-DD352328BC1B}"/>
    <dgm:cxn modelId="{26AF19E9-3BEC-3348-89D2-822086DD948B}" type="presParOf" srcId="{DC3D465C-9CDE-B14A-96B4-456F627455E9}" destId="{9C79C640-C6CD-1640-A7FB-0023C08FAE6D}" srcOrd="0" destOrd="0" presId="urn:microsoft.com/office/officeart/2005/8/layout/vList3"/>
    <dgm:cxn modelId="{B31F59A0-29FF-1A4E-9B83-19EF52944BE8}" type="presParOf" srcId="{9C79C640-C6CD-1640-A7FB-0023C08FAE6D}" destId="{7327E294-50BE-664F-9718-3512811B35C7}" srcOrd="0" destOrd="0" presId="urn:microsoft.com/office/officeart/2005/8/layout/vList3"/>
    <dgm:cxn modelId="{AC0BBBEA-8BC2-4B42-A522-FF37718A79D1}" type="presParOf" srcId="{9C79C640-C6CD-1640-A7FB-0023C08FAE6D}" destId="{3C033894-D7C2-4D4D-B3F6-CE52BACC02F2}" srcOrd="1" destOrd="0" presId="urn:microsoft.com/office/officeart/2005/8/layout/vList3"/>
    <dgm:cxn modelId="{FEE01954-ACF4-244A-AB40-092CB1EFAE2B}" type="presParOf" srcId="{DC3D465C-9CDE-B14A-96B4-456F627455E9}" destId="{DEBE029D-C980-074B-8A4F-4F6FC27479B5}" srcOrd="1" destOrd="0" presId="urn:microsoft.com/office/officeart/2005/8/layout/vList3"/>
    <dgm:cxn modelId="{123FC91B-9A2F-1E41-87EE-7DD85606C883}" type="presParOf" srcId="{DC3D465C-9CDE-B14A-96B4-456F627455E9}" destId="{3FB2AB31-7DB0-6343-9FBD-A06338F1063D}" srcOrd="2" destOrd="0" presId="urn:microsoft.com/office/officeart/2005/8/layout/vList3"/>
    <dgm:cxn modelId="{74ECC35B-625F-E84D-8225-8CD53213C4FD}" type="presParOf" srcId="{3FB2AB31-7DB0-6343-9FBD-A06338F1063D}" destId="{4FB72C40-AB06-634E-BCC7-7FD70C2681D9}" srcOrd="0" destOrd="0" presId="urn:microsoft.com/office/officeart/2005/8/layout/vList3"/>
    <dgm:cxn modelId="{4AA47EF9-B6B3-F145-9A59-50A468232716}" type="presParOf" srcId="{3FB2AB31-7DB0-6343-9FBD-A06338F1063D}" destId="{96761704-EF79-4743-94C6-A7E6E151483A}" srcOrd="1" destOrd="0" presId="urn:microsoft.com/office/officeart/2005/8/layout/vList3"/>
    <dgm:cxn modelId="{163EDBF4-0D55-634D-9B10-36B1511DFFCB}" type="presParOf" srcId="{DC3D465C-9CDE-B14A-96B4-456F627455E9}" destId="{BECC9B02-B584-C94B-B4EE-CEE4AAA9892D}" srcOrd="3" destOrd="0" presId="urn:microsoft.com/office/officeart/2005/8/layout/vList3"/>
    <dgm:cxn modelId="{A59EC0B1-104D-9B42-84EB-2D41CD61ACB9}" type="presParOf" srcId="{DC3D465C-9CDE-B14A-96B4-456F627455E9}" destId="{1DC4C85F-496C-A944-9AA4-76613201B368}" srcOrd="4" destOrd="0" presId="urn:microsoft.com/office/officeart/2005/8/layout/vList3"/>
    <dgm:cxn modelId="{FCB22F2C-6242-B64A-BCFE-0AF7EEAEBF46}" type="presParOf" srcId="{1DC4C85F-496C-A944-9AA4-76613201B368}" destId="{A846E4D1-1B8F-1242-AC78-022BB9B9A5D8}" srcOrd="0" destOrd="0" presId="urn:microsoft.com/office/officeart/2005/8/layout/vList3"/>
    <dgm:cxn modelId="{89B203A7-AFD4-6244-9128-1BCF521852AD}" type="presParOf" srcId="{1DC4C85F-496C-A944-9AA4-76613201B368}" destId="{E6D8602D-6D9F-1242-8F00-CF80D09EAEE6}" srcOrd="1" destOrd="0" presId="urn:microsoft.com/office/officeart/2005/8/layout/vList3"/>
    <dgm:cxn modelId="{FA7A708A-BCE5-7E43-AA98-314C9E144F86}" type="presParOf" srcId="{DC3D465C-9CDE-B14A-96B4-456F627455E9}" destId="{54E86B0A-6B12-8940-9BB1-F833C4704F3E}" srcOrd="5" destOrd="0" presId="urn:microsoft.com/office/officeart/2005/8/layout/vList3"/>
    <dgm:cxn modelId="{3E51DE29-0CDB-0449-BB8C-D59DCAABA192}" type="presParOf" srcId="{DC3D465C-9CDE-B14A-96B4-456F627455E9}" destId="{6D40AA58-F11A-1942-9865-43500DD5F76C}" srcOrd="6" destOrd="0" presId="urn:microsoft.com/office/officeart/2005/8/layout/vList3"/>
    <dgm:cxn modelId="{4F6F7039-476D-A342-83D2-40FC748A9670}" type="presParOf" srcId="{6D40AA58-F11A-1942-9865-43500DD5F76C}" destId="{E0048344-067B-3842-BBB7-FFF30206D8DA}" srcOrd="0" destOrd="0" presId="urn:microsoft.com/office/officeart/2005/8/layout/vList3"/>
    <dgm:cxn modelId="{3285ACBB-4B29-F14A-AA1D-2B957CF76E75}" type="presParOf" srcId="{6D40AA58-F11A-1942-9865-43500DD5F76C}" destId="{4B78C47A-4A01-F446-AD63-007F0C789A86}" srcOrd="1" destOrd="0" presId="urn:microsoft.com/office/officeart/2005/8/layout/vList3"/>
    <dgm:cxn modelId="{C8122C5C-D6A5-3246-9568-5ABC031F2784}" type="presParOf" srcId="{DC3D465C-9CDE-B14A-96B4-456F627455E9}" destId="{31DC05E0-E898-EC4E-ADDB-1BE93FD12A10}" srcOrd="7" destOrd="0" presId="urn:microsoft.com/office/officeart/2005/8/layout/vList3"/>
    <dgm:cxn modelId="{E8006E8B-58A4-6047-BDB2-8B9B37D61A0C}" type="presParOf" srcId="{DC3D465C-9CDE-B14A-96B4-456F627455E9}" destId="{DEC2FE54-D643-1B47-A8B6-6EB3AD5ED2B1}" srcOrd="8" destOrd="0" presId="urn:microsoft.com/office/officeart/2005/8/layout/vList3"/>
    <dgm:cxn modelId="{579F8A9C-7EAA-1E46-9E2F-BC7BAAD5BCA1}" type="presParOf" srcId="{DEC2FE54-D643-1B47-A8B6-6EB3AD5ED2B1}" destId="{78814272-4BD1-324A-BC13-2498245AA27C}" srcOrd="0" destOrd="0" presId="urn:microsoft.com/office/officeart/2005/8/layout/vList3"/>
    <dgm:cxn modelId="{CA072290-EE5C-5241-87BD-FBE183A33A82}" type="presParOf" srcId="{DEC2FE54-D643-1B47-A8B6-6EB3AD5ED2B1}" destId="{79C517A0-C760-A148-A21B-4CE9327F99F7}" srcOrd="1" destOrd="0" presId="urn:microsoft.com/office/officeart/2005/8/layout/vList3"/>
    <dgm:cxn modelId="{F041EC77-BD95-9E40-85F1-D7EBF9FD83AE}" type="presParOf" srcId="{DC3D465C-9CDE-B14A-96B4-456F627455E9}" destId="{86C99B0B-6108-A448-951F-9EB4F14FA327}" srcOrd="9" destOrd="0" presId="urn:microsoft.com/office/officeart/2005/8/layout/vList3"/>
    <dgm:cxn modelId="{571FCBCF-9CC7-2843-A120-9AF741CFD0B5}" type="presParOf" srcId="{DC3D465C-9CDE-B14A-96B4-456F627455E9}" destId="{7FFD88F6-4FD5-EE4C-A7FA-F5DD24D49BFC}" srcOrd="10" destOrd="0" presId="urn:microsoft.com/office/officeart/2005/8/layout/vList3"/>
    <dgm:cxn modelId="{E07F5D9B-C690-D847-8895-4600005CA543}" type="presParOf" srcId="{7FFD88F6-4FD5-EE4C-A7FA-F5DD24D49BFC}" destId="{AE3C013C-D49E-5A47-A2A7-5B046C1E9862}" srcOrd="0" destOrd="0" presId="urn:microsoft.com/office/officeart/2005/8/layout/vList3"/>
    <dgm:cxn modelId="{F3F85704-2090-8244-AEFE-9AACF5754F0F}" type="presParOf" srcId="{7FFD88F6-4FD5-EE4C-A7FA-F5DD24D49BFC}" destId="{87BD96B2-405F-2A41-83A4-86676422439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D1AEB7F6-FDE9-B540-AEC0-E1C126F198B7}"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DC779BD7-E22B-4F40-AF23-4757C34F33EF}">
      <dgm:prSet phldrT="[Texto]"/>
      <dgm:spPr/>
      <dgm:t>
        <a:bodyPr/>
        <a:lstStyle/>
        <a:p>
          <a:pPr algn="just">
            <a:buNone/>
          </a:pPr>
          <a:r>
            <a:rPr lang="es-CO" b="1" dirty="0"/>
            <a:t>Soporte Legal: </a:t>
          </a:r>
        </a:p>
        <a:p>
          <a:pPr algn="just">
            <a:buNone/>
          </a:pPr>
          <a:r>
            <a:rPr lang="es-CO" dirty="0"/>
            <a:t>Sección II parte A del </a:t>
          </a:r>
          <a:r>
            <a:rPr lang="es-CO" b="1" dirty="0"/>
            <a:t>decreto 1477 de 2014 </a:t>
          </a:r>
        </a:p>
        <a:p>
          <a:pPr algn="just"/>
          <a:r>
            <a:rPr lang="es-CO" b="1" dirty="0"/>
            <a:t>Decreto 538 de 2020 </a:t>
          </a:r>
          <a:r>
            <a:rPr lang="es-CO" dirty="0"/>
            <a:t>articulo 13</a:t>
          </a:r>
        </a:p>
        <a:p>
          <a:pPr algn="just"/>
          <a:r>
            <a:rPr lang="es-CO" dirty="0"/>
            <a:t>Artículo 1 del decreto </a:t>
          </a:r>
          <a:r>
            <a:rPr lang="es-CO" b="1" dirty="0"/>
            <a:t>676 de mayo de 2020 </a:t>
          </a:r>
          <a:r>
            <a:rPr lang="es-CO" dirty="0"/>
            <a:t>que modifico el artículo 4 del decreto 1477, en su inciso segundo</a:t>
          </a:r>
          <a:endParaRPr lang="es-ES" dirty="0"/>
        </a:p>
      </dgm:t>
    </dgm:pt>
    <dgm:pt modelId="{B086CFED-297C-E54E-9F79-7DFA6A98DE68}" type="parTrans" cxnId="{A5962590-05AE-DE43-B09A-440D230CA30A}">
      <dgm:prSet/>
      <dgm:spPr/>
      <dgm:t>
        <a:bodyPr/>
        <a:lstStyle/>
        <a:p>
          <a:endParaRPr lang="es-ES"/>
        </a:p>
      </dgm:t>
    </dgm:pt>
    <dgm:pt modelId="{8DE72B2C-E54A-7841-8D1A-915BD274E5B2}" type="sibTrans" cxnId="{A5962590-05AE-DE43-B09A-440D230CA30A}">
      <dgm:prSet/>
      <dgm:spPr/>
      <dgm:t>
        <a:bodyPr/>
        <a:lstStyle/>
        <a:p>
          <a:endParaRPr lang="es-ES"/>
        </a:p>
      </dgm:t>
    </dgm:pt>
    <dgm:pt modelId="{4AE00911-76AD-624C-8BA6-295FE8736CAC}" type="pres">
      <dgm:prSet presAssocID="{D1AEB7F6-FDE9-B540-AEC0-E1C126F198B7}" presName="Name0" presStyleCnt="0">
        <dgm:presLayoutVars>
          <dgm:chMax/>
          <dgm:chPref/>
          <dgm:dir/>
        </dgm:presLayoutVars>
      </dgm:prSet>
      <dgm:spPr/>
    </dgm:pt>
    <dgm:pt modelId="{905E8268-267F-5C4C-A5B4-9D41757465B4}" type="pres">
      <dgm:prSet presAssocID="{DC779BD7-E22B-4F40-AF23-4757C34F33EF}" presName="composite" presStyleCnt="0">
        <dgm:presLayoutVars>
          <dgm:chMax/>
          <dgm:chPref/>
        </dgm:presLayoutVars>
      </dgm:prSet>
      <dgm:spPr/>
    </dgm:pt>
    <dgm:pt modelId="{7E85D9AD-3E6C-C64F-9E12-F916ECB11ECD}" type="pres">
      <dgm:prSet presAssocID="{DC779BD7-E22B-4F40-AF23-4757C34F33EF}" presName="Image" presStyleLbl="bgImgPlace1" presStyleIdx="0" presStyleCnt="1"/>
      <dgm:spPr>
        <a:blipFill rotWithShape="1">
          <a:blip xmlns:r="http://schemas.openxmlformats.org/officeDocument/2006/relationships" r:embed="rId1"/>
          <a:srcRect/>
          <a:stretch>
            <a:fillRect/>
          </a:stretch>
        </a:blipFill>
      </dgm:spPr>
    </dgm:pt>
    <dgm:pt modelId="{BC31AA55-8682-7148-B9C3-0DA8236114D4}" type="pres">
      <dgm:prSet presAssocID="{DC779BD7-E22B-4F40-AF23-4757C34F33EF}" presName="ParentText" presStyleLbl="revTx" presStyleIdx="0" presStyleCnt="1">
        <dgm:presLayoutVars>
          <dgm:chMax val="0"/>
          <dgm:chPref val="0"/>
          <dgm:bulletEnabled val="1"/>
        </dgm:presLayoutVars>
      </dgm:prSet>
      <dgm:spPr/>
    </dgm:pt>
    <dgm:pt modelId="{199ADF7B-61E4-F448-A4B6-252EDC586AAD}" type="pres">
      <dgm:prSet presAssocID="{DC779BD7-E22B-4F40-AF23-4757C34F33EF}" presName="tlFrame" presStyleLbl="node1" presStyleIdx="0" presStyleCnt="4"/>
      <dgm:spPr/>
    </dgm:pt>
    <dgm:pt modelId="{AD81F7F2-58D2-DD47-9512-E9EEB23989ED}" type="pres">
      <dgm:prSet presAssocID="{DC779BD7-E22B-4F40-AF23-4757C34F33EF}" presName="trFrame" presStyleLbl="node1" presStyleIdx="1" presStyleCnt="4"/>
      <dgm:spPr/>
    </dgm:pt>
    <dgm:pt modelId="{97BDD10E-ADFA-3549-A88D-74FD720D4421}" type="pres">
      <dgm:prSet presAssocID="{DC779BD7-E22B-4F40-AF23-4757C34F33EF}" presName="blFrame" presStyleLbl="node1" presStyleIdx="2" presStyleCnt="4"/>
      <dgm:spPr/>
    </dgm:pt>
    <dgm:pt modelId="{B65F49BF-E795-D14A-BAB4-7431377E856A}" type="pres">
      <dgm:prSet presAssocID="{DC779BD7-E22B-4F40-AF23-4757C34F33EF}" presName="brFrame" presStyleLbl="node1" presStyleIdx="3" presStyleCnt="4"/>
      <dgm:spPr/>
    </dgm:pt>
  </dgm:ptLst>
  <dgm:cxnLst>
    <dgm:cxn modelId="{A5A11B56-2F31-0D4A-8E4B-7AF32E9816DF}" type="presOf" srcId="{D1AEB7F6-FDE9-B540-AEC0-E1C126F198B7}" destId="{4AE00911-76AD-624C-8BA6-295FE8736CAC}" srcOrd="0" destOrd="0" presId="urn:microsoft.com/office/officeart/2009/3/layout/FramedTextPicture"/>
    <dgm:cxn modelId="{0BB04378-6397-C24D-9CFC-3D1836E59F50}" type="presOf" srcId="{DC779BD7-E22B-4F40-AF23-4757C34F33EF}" destId="{BC31AA55-8682-7148-B9C3-0DA8236114D4}" srcOrd="0" destOrd="0" presId="urn:microsoft.com/office/officeart/2009/3/layout/FramedTextPicture"/>
    <dgm:cxn modelId="{A5962590-05AE-DE43-B09A-440D230CA30A}" srcId="{D1AEB7F6-FDE9-B540-AEC0-E1C126F198B7}" destId="{DC779BD7-E22B-4F40-AF23-4757C34F33EF}" srcOrd="0" destOrd="0" parTransId="{B086CFED-297C-E54E-9F79-7DFA6A98DE68}" sibTransId="{8DE72B2C-E54A-7841-8D1A-915BD274E5B2}"/>
    <dgm:cxn modelId="{C53867A0-B9C6-2E4C-B822-4C9FEA0B4D71}" type="presParOf" srcId="{4AE00911-76AD-624C-8BA6-295FE8736CAC}" destId="{905E8268-267F-5C4C-A5B4-9D41757465B4}" srcOrd="0" destOrd="0" presId="urn:microsoft.com/office/officeart/2009/3/layout/FramedTextPicture"/>
    <dgm:cxn modelId="{011C231F-A308-4243-84CF-32EBA3F4330C}" type="presParOf" srcId="{905E8268-267F-5C4C-A5B4-9D41757465B4}" destId="{7E85D9AD-3E6C-C64F-9E12-F916ECB11ECD}" srcOrd="0" destOrd="0" presId="urn:microsoft.com/office/officeart/2009/3/layout/FramedTextPicture"/>
    <dgm:cxn modelId="{C588AE4E-EB0D-FC4F-B242-F6028451150D}" type="presParOf" srcId="{905E8268-267F-5C4C-A5B4-9D41757465B4}" destId="{BC31AA55-8682-7148-B9C3-0DA8236114D4}" srcOrd="1" destOrd="0" presId="urn:microsoft.com/office/officeart/2009/3/layout/FramedTextPicture"/>
    <dgm:cxn modelId="{1B9E3885-BA60-3A4D-A4A3-BD2DC066B77E}" type="presParOf" srcId="{905E8268-267F-5C4C-A5B4-9D41757465B4}" destId="{199ADF7B-61E4-F448-A4B6-252EDC586AAD}" srcOrd="2" destOrd="0" presId="urn:microsoft.com/office/officeart/2009/3/layout/FramedTextPicture"/>
    <dgm:cxn modelId="{333EC363-78A9-C548-8ED6-FEC581D1133A}" type="presParOf" srcId="{905E8268-267F-5C4C-A5B4-9D41757465B4}" destId="{AD81F7F2-58D2-DD47-9512-E9EEB23989ED}" srcOrd="3" destOrd="0" presId="urn:microsoft.com/office/officeart/2009/3/layout/FramedTextPicture"/>
    <dgm:cxn modelId="{D558F0E1-AA90-3C4D-BEAA-6E0695108CE9}" type="presParOf" srcId="{905E8268-267F-5C4C-A5B4-9D41757465B4}" destId="{97BDD10E-ADFA-3549-A88D-74FD720D4421}" srcOrd="4" destOrd="0" presId="urn:microsoft.com/office/officeart/2009/3/layout/FramedTextPicture"/>
    <dgm:cxn modelId="{16BE85D9-6CB4-604F-A34A-C43523A4B8C6}" type="presParOf" srcId="{905E8268-267F-5C4C-A5B4-9D41757465B4}" destId="{B65F49BF-E795-D14A-BAB4-7431377E856A}"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1004AB6A-63B7-C742-B03F-66764153CB83}"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es-ES"/>
        </a:p>
      </dgm:t>
    </dgm:pt>
    <dgm:pt modelId="{20F1C614-3228-4F42-8EA1-FC1E7230F3FC}">
      <dgm:prSet phldrT="[Texto]" custT="1"/>
      <dgm:spPr/>
      <dgm:t>
        <a:bodyPr/>
        <a:lstStyle/>
        <a:p>
          <a:r>
            <a:rPr lang="es-MX" sz="1600" b="1" dirty="0"/>
            <a:t>PARTE A</a:t>
          </a:r>
          <a:endParaRPr lang="es-CO" sz="1600" dirty="0"/>
        </a:p>
        <a:p>
          <a:r>
            <a:rPr lang="es-MX" sz="1600" dirty="0"/>
            <a:t>ENFERMEDADES LABORALES DIRECTAS </a:t>
          </a:r>
          <a:endParaRPr lang="es-ES" sz="1600" dirty="0"/>
        </a:p>
      </dgm:t>
    </dgm:pt>
    <dgm:pt modelId="{FCC0A76B-7AD3-C343-B7F8-B8BBD3698BDC}" type="parTrans" cxnId="{ACB6D0AE-76DC-E04E-B0D6-7417079CA869}">
      <dgm:prSet/>
      <dgm:spPr/>
      <dgm:t>
        <a:bodyPr/>
        <a:lstStyle/>
        <a:p>
          <a:endParaRPr lang="es-ES" sz="2000"/>
        </a:p>
      </dgm:t>
    </dgm:pt>
    <dgm:pt modelId="{77C94C38-DD89-D244-8972-0460503B55D9}" type="sibTrans" cxnId="{ACB6D0AE-76DC-E04E-B0D6-7417079CA869}">
      <dgm:prSet/>
      <dgm:spPr/>
      <dgm:t>
        <a:bodyPr/>
        <a:lstStyle/>
        <a:p>
          <a:endParaRPr lang="es-ES" sz="2000"/>
        </a:p>
      </dgm:t>
    </dgm:pt>
    <dgm:pt modelId="{A8A9403E-A51F-4D47-A4A4-0DFFC06F9551}">
      <dgm:prSet phldrT="[Texto]" custT="1"/>
      <dgm:spPr/>
      <dgm:t>
        <a:bodyPr/>
        <a:lstStyle/>
        <a:p>
          <a:pPr algn="l"/>
          <a:r>
            <a:rPr lang="es-MX" sz="1600" dirty="0"/>
            <a:t>1. Asbestosis.</a:t>
          </a:r>
          <a:endParaRPr lang="es-CO" sz="1600" dirty="0"/>
        </a:p>
        <a:p>
          <a:pPr algn="l"/>
          <a:r>
            <a:rPr lang="es-MX" sz="1600" dirty="0"/>
            <a:t>2. Silicosis.</a:t>
          </a:r>
          <a:endParaRPr lang="es-CO" sz="1600" dirty="0"/>
        </a:p>
        <a:p>
          <a:pPr algn="l"/>
          <a:r>
            <a:rPr lang="es-MX" sz="1600" dirty="0"/>
            <a:t>3. Neumoconiosis del minero de carbón.</a:t>
          </a:r>
          <a:endParaRPr lang="es-CO" sz="1600" dirty="0"/>
        </a:p>
        <a:p>
          <a:pPr algn="l"/>
          <a:r>
            <a:rPr lang="es-MX" sz="1600" dirty="0"/>
            <a:t>4. Mesotelioma maligno por exposición a asbesto.</a:t>
          </a:r>
        </a:p>
        <a:p>
          <a:pPr algn="l"/>
          <a:r>
            <a:rPr lang="es-CO" sz="1600" b="1" dirty="0"/>
            <a:t>COVID-19 Virus Identificado (U071) </a:t>
          </a:r>
          <a:endParaRPr lang="es-CO" sz="1600" dirty="0"/>
        </a:p>
        <a:p>
          <a:pPr algn="l"/>
          <a:r>
            <a:rPr lang="es-CO" sz="1600" b="1" dirty="0"/>
            <a:t>COVID-19 Virus no Identificado (U072)</a:t>
          </a:r>
          <a:endParaRPr lang="es-ES" sz="1600" dirty="0"/>
        </a:p>
      </dgm:t>
    </dgm:pt>
    <dgm:pt modelId="{405716B3-C92F-EF4D-A55F-CC4D647AB9AA}" type="parTrans" cxnId="{2642E8DA-C20B-2F4D-BE98-C6730213474E}">
      <dgm:prSet/>
      <dgm:spPr/>
      <dgm:t>
        <a:bodyPr/>
        <a:lstStyle/>
        <a:p>
          <a:endParaRPr lang="es-ES" sz="2000"/>
        </a:p>
      </dgm:t>
    </dgm:pt>
    <dgm:pt modelId="{D24D2FA9-4BD6-054D-8BC9-3951DF8F135B}" type="sibTrans" cxnId="{2642E8DA-C20B-2F4D-BE98-C6730213474E}">
      <dgm:prSet/>
      <dgm:spPr/>
      <dgm:t>
        <a:bodyPr/>
        <a:lstStyle/>
        <a:p>
          <a:endParaRPr lang="es-ES" sz="2000"/>
        </a:p>
      </dgm:t>
    </dgm:pt>
    <dgm:pt modelId="{8843464B-EC84-D04C-AC54-1BB1EC21489C}">
      <dgm:prSet phldrT="[Texto]" custT="1"/>
      <dgm:spPr/>
      <dgm:t>
        <a:bodyPr/>
        <a:lstStyle/>
        <a:p>
          <a:r>
            <a:rPr lang="es-MX" sz="1600" b="1" dirty="0"/>
            <a:t>PARTE B</a:t>
          </a:r>
          <a:endParaRPr lang="es-CO" sz="1600" dirty="0"/>
        </a:p>
        <a:p>
          <a:r>
            <a:rPr lang="es-MX" sz="1600" dirty="0"/>
            <a:t>ENFERMEDADES CLASIFICADAS POR GRUPOS O CATEGORIAS</a:t>
          </a:r>
          <a:endParaRPr lang="es-ES" sz="1600" dirty="0"/>
        </a:p>
      </dgm:t>
    </dgm:pt>
    <dgm:pt modelId="{4A57410E-EB03-EB42-B5D9-D7B9AFE1290D}" type="parTrans" cxnId="{AAB9A506-B81E-064F-8430-37B4243B8004}">
      <dgm:prSet/>
      <dgm:spPr/>
      <dgm:t>
        <a:bodyPr/>
        <a:lstStyle/>
        <a:p>
          <a:endParaRPr lang="es-ES" sz="2000"/>
        </a:p>
      </dgm:t>
    </dgm:pt>
    <dgm:pt modelId="{B30EF9F7-33C2-9E4E-A483-DC26E73DDF79}" type="sibTrans" cxnId="{AAB9A506-B81E-064F-8430-37B4243B8004}">
      <dgm:prSet/>
      <dgm:spPr/>
      <dgm:t>
        <a:bodyPr/>
        <a:lstStyle/>
        <a:p>
          <a:endParaRPr lang="es-ES" sz="2000"/>
        </a:p>
      </dgm:t>
    </dgm:pt>
    <dgm:pt modelId="{5A125CC2-3FCD-C548-8F18-85B6AB838E9E}">
      <dgm:prSet phldrT="[Texto]" custT="1"/>
      <dgm:spPr/>
      <dgm:t>
        <a:bodyPr/>
        <a:lstStyle/>
        <a:p>
          <a:pPr algn="l"/>
          <a:r>
            <a:rPr lang="es-ES" sz="900" dirty="0"/>
            <a:t>Grupo I    Enfermedades infecciosas y parasitarias                                          </a:t>
          </a:r>
          <a:endParaRPr lang="es-CO" sz="900" dirty="0"/>
        </a:p>
        <a:p>
          <a:pPr algn="l"/>
          <a:r>
            <a:rPr lang="es-ES" sz="900" dirty="0"/>
            <a:t>Grupo II   Cáncer de origen laboral                                                                   </a:t>
          </a:r>
          <a:endParaRPr lang="es-CO" sz="900" dirty="0"/>
        </a:p>
        <a:p>
          <a:pPr algn="l"/>
          <a:r>
            <a:rPr lang="es-ES" sz="900" dirty="0"/>
            <a:t>Grupo III  Enfermedades no malignas del sistema hematopoyético               </a:t>
          </a:r>
          <a:endParaRPr lang="es-CO" sz="900" dirty="0"/>
        </a:p>
        <a:p>
          <a:pPr algn="l"/>
          <a:r>
            <a:rPr lang="es-ES" sz="900" dirty="0"/>
            <a:t>Grupo IV  Trastornos mentales y del comportamiento                               </a:t>
          </a:r>
          <a:endParaRPr lang="es-CO" sz="900" dirty="0"/>
        </a:p>
        <a:p>
          <a:pPr algn="l"/>
          <a:r>
            <a:rPr lang="es-ES" sz="900" dirty="0"/>
            <a:t>Grupo V   Enfermedades del sistema nervioso                                                </a:t>
          </a:r>
          <a:endParaRPr lang="es-CO" sz="900" dirty="0"/>
        </a:p>
        <a:p>
          <a:pPr algn="l"/>
          <a:r>
            <a:rPr lang="es-ES" sz="900" dirty="0"/>
            <a:t>Grupo VI  Enfermedades del ojo y sus anexos                                               </a:t>
          </a:r>
          <a:endParaRPr lang="es-CO" sz="900" dirty="0"/>
        </a:p>
        <a:p>
          <a:pPr algn="l"/>
          <a:r>
            <a:rPr lang="es-ES" sz="900" dirty="0"/>
            <a:t>Grupo VII Enfermedades del oído y problemas de fonación.                                                               </a:t>
          </a:r>
          <a:endParaRPr lang="es-CO" sz="900" dirty="0"/>
        </a:p>
        <a:p>
          <a:pPr algn="l"/>
          <a:r>
            <a:rPr lang="es-ES" sz="900" dirty="0"/>
            <a:t>Grupo VIII  Enfermedades del sistema cardiovascular y cerebro-vascular     </a:t>
          </a:r>
          <a:endParaRPr lang="es-CO" sz="900" dirty="0"/>
        </a:p>
        <a:p>
          <a:pPr algn="l"/>
          <a:r>
            <a:rPr lang="es-ES" sz="900" dirty="0"/>
            <a:t>Grupo IX  Enfermedades del sistema respiratorio                                          </a:t>
          </a:r>
          <a:endParaRPr lang="es-CO" sz="900" dirty="0"/>
        </a:p>
        <a:p>
          <a:pPr algn="l"/>
          <a:r>
            <a:rPr lang="es-ES" sz="900" dirty="0"/>
            <a:t>Grupo X  Enfermedades del sistema digestivo y el hígado                                                       </a:t>
          </a:r>
          <a:endParaRPr lang="es-CO" sz="900" dirty="0"/>
        </a:p>
        <a:p>
          <a:pPr algn="l"/>
          <a:r>
            <a:rPr lang="es-ES" sz="900" dirty="0"/>
            <a:t>Grupo XI  Enfermedades de la piel y tejido subcutáneo                                  </a:t>
          </a:r>
          <a:endParaRPr lang="es-CO" sz="900" dirty="0"/>
        </a:p>
        <a:p>
          <a:pPr algn="l"/>
          <a:r>
            <a:rPr lang="es-MX" sz="900" dirty="0"/>
            <a:t>Grupo XII  </a:t>
          </a:r>
          <a:r>
            <a:rPr lang="es-ES" sz="900" dirty="0"/>
            <a:t>Enfermedades del sistema músculo-esquelético y tejido conjuntivo                                                                                       </a:t>
          </a:r>
          <a:endParaRPr lang="es-CO" sz="900" dirty="0"/>
        </a:p>
        <a:p>
          <a:pPr algn="l"/>
          <a:r>
            <a:rPr lang="es-ES" sz="900" dirty="0"/>
            <a:t>Grupo XIII Enfermedades del sistema genitourinario                                 </a:t>
          </a:r>
          <a:endParaRPr lang="es-CO" sz="900" dirty="0"/>
        </a:p>
        <a:p>
          <a:pPr algn="l"/>
          <a:r>
            <a:rPr lang="es-MX" sz="900" dirty="0"/>
            <a:t>Grupo XIV Intoxicaciones                                                                              </a:t>
          </a:r>
          <a:endParaRPr lang="es-CO" sz="900" dirty="0"/>
        </a:p>
        <a:p>
          <a:pPr algn="l"/>
          <a:r>
            <a:rPr lang="es-MX" sz="900" dirty="0"/>
            <a:t>Grupo XV  Enfermedades del sistema endocrino                                                    </a:t>
          </a:r>
          <a:endParaRPr lang="es-ES" sz="900" dirty="0"/>
        </a:p>
      </dgm:t>
    </dgm:pt>
    <dgm:pt modelId="{37D4ED20-E8B5-FB46-A30A-346BA555E573}" type="parTrans" cxnId="{AC68D235-D597-CF41-AB49-D996BFE161DD}">
      <dgm:prSet/>
      <dgm:spPr/>
      <dgm:t>
        <a:bodyPr/>
        <a:lstStyle/>
        <a:p>
          <a:endParaRPr lang="es-ES" sz="2000"/>
        </a:p>
      </dgm:t>
    </dgm:pt>
    <dgm:pt modelId="{F07757EC-5940-8643-9F9D-B6AC7D9885ED}" type="sibTrans" cxnId="{AC68D235-D597-CF41-AB49-D996BFE161DD}">
      <dgm:prSet/>
      <dgm:spPr/>
      <dgm:t>
        <a:bodyPr/>
        <a:lstStyle/>
        <a:p>
          <a:endParaRPr lang="es-ES" sz="2000"/>
        </a:p>
      </dgm:t>
    </dgm:pt>
    <dgm:pt modelId="{C59E1403-7E55-4B41-9AA5-173EF5453358}">
      <dgm:prSet phldrT="[Texto]" custT="1"/>
      <dgm:spPr/>
      <dgm:t>
        <a:bodyPr/>
        <a:lstStyle/>
        <a:p>
          <a:r>
            <a:rPr lang="es-MX" sz="1400" b="1" dirty="0"/>
            <a:t>SECCIÓN II:</a:t>
          </a:r>
          <a:endParaRPr lang="es-CO" sz="1400" dirty="0"/>
        </a:p>
        <a:p>
          <a:r>
            <a:rPr lang="es-MX" sz="1400" dirty="0"/>
            <a:t>GRUPO DE ENFERMEDADES PARA DETERMINAR EL DIAGNÓSTICO MÉDICO</a:t>
          </a:r>
          <a:endParaRPr lang="es-ES" sz="1400" dirty="0"/>
        </a:p>
      </dgm:t>
    </dgm:pt>
    <dgm:pt modelId="{BC7A31B3-9EB8-1A4B-945F-B25EC6C5F983}" type="parTrans" cxnId="{6DBA261B-AA7B-D04D-B68C-3FBA44CFA3D5}">
      <dgm:prSet/>
      <dgm:spPr/>
      <dgm:t>
        <a:bodyPr/>
        <a:lstStyle/>
        <a:p>
          <a:endParaRPr lang="es-ES" sz="2000"/>
        </a:p>
      </dgm:t>
    </dgm:pt>
    <dgm:pt modelId="{6B9E3E90-4F80-DF41-B6E0-8E9A52124AA6}" type="sibTrans" cxnId="{6DBA261B-AA7B-D04D-B68C-3FBA44CFA3D5}">
      <dgm:prSet/>
      <dgm:spPr/>
      <dgm:t>
        <a:bodyPr/>
        <a:lstStyle/>
        <a:p>
          <a:endParaRPr lang="es-ES" sz="2000"/>
        </a:p>
      </dgm:t>
    </dgm:pt>
    <dgm:pt modelId="{5F392DCF-1458-2044-855E-C1516674563C}" type="pres">
      <dgm:prSet presAssocID="{1004AB6A-63B7-C742-B03F-66764153CB83}" presName="hierChild1" presStyleCnt="0">
        <dgm:presLayoutVars>
          <dgm:chPref val="1"/>
          <dgm:dir/>
          <dgm:animOne val="branch"/>
          <dgm:animLvl val="lvl"/>
          <dgm:resizeHandles/>
        </dgm:presLayoutVars>
      </dgm:prSet>
      <dgm:spPr/>
    </dgm:pt>
    <dgm:pt modelId="{33132A45-14B8-AB45-A2C9-D15A6530248E}" type="pres">
      <dgm:prSet presAssocID="{C59E1403-7E55-4B41-9AA5-173EF5453358}" presName="hierRoot1" presStyleCnt="0"/>
      <dgm:spPr/>
    </dgm:pt>
    <dgm:pt modelId="{2E272E54-B6B7-D249-8926-69B45C00BE7E}" type="pres">
      <dgm:prSet presAssocID="{C59E1403-7E55-4B41-9AA5-173EF5453358}" presName="composite" presStyleCnt="0"/>
      <dgm:spPr/>
    </dgm:pt>
    <dgm:pt modelId="{7B505A0B-6287-7B40-AD20-9E371A6A9B92}" type="pres">
      <dgm:prSet presAssocID="{C59E1403-7E55-4B41-9AA5-173EF5453358}" presName="background" presStyleLbl="node0" presStyleIdx="0" presStyleCnt="1"/>
      <dgm:spPr/>
    </dgm:pt>
    <dgm:pt modelId="{346417F3-B436-F644-A4FB-F2DA1F815093}" type="pres">
      <dgm:prSet presAssocID="{C59E1403-7E55-4B41-9AA5-173EF5453358}" presName="text" presStyleLbl="fgAcc0" presStyleIdx="0" presStyleCnt="1" custScaleX="199934" custScaleY="47807">
        <dgm:presLayoutVars>
          <dgm:chPref val="3"/>
        </dgm:presLayoutVars>
      </dgm:prSet>
      <dgm:spPr/>
    </dgm:pt>
    <dgm:pt modelId="{2E428F75-9DDA-1B41-BAD3-147821319F58}" type="pres">
      <dgm:prSet presAssocID="{C59E1403-7E55-4B41-9AA5-173EF5453358}" presName="hierChild2" presStyleCnt="0"/>
      <dgm:spPr/>
    </dgm:pt>
    <dgm:pt modelId="{FF1CE055-D5AE-334E-80AA-094A4388D744}" type="pres">
      <dgm:prSet presAssocID="{FCC0A76B-7AD3-C343-B7F8-B8BBD3698BDC}" presName="Name10" presStyleLbl="parChTrans1D2" presStyleIdx="0" presStyleCnt="2"/>
      <dgm:spPr/>
    </dgm:pt>
    <dgm:pt modelId="{CED04421-16F8-A047-9880-013E3000B946}" type="pres">
      <dgm:prSet presAssocID="{20F1C614-3228-4F42-8EA1-FC1E7230F3FC}" presName="hierRoot2" presStyleCnt="0"/>
      <dgm:spPr/>
    </dgm:pt>
    <dgm:pt modelId="{2950746A-61C1-C844-B91B-8344C6018130}" type="pres">
      <dgm:prSet presAssocID="{20F1C614-3228-4F42-8EA1-FC1E7230F3FC}" presName="composite2" presStyleCnt="0"/>
      <dgm:spPr/>
    </dgm:pt>
    <dgm:pt modelId="{D4D1EB8C-A616-6548-B1EF-9C5AC32AB579}" type="pres">
      <dgm:prSet presAssocID="{20F1C614-3228-4F42-8EA1-FC1E7230F3FC}" presName="background2" presStyleLbl="node2" presStyleIdx="0" presStyleCnt="2"/>
      <dgm:spPr/>
    </dgm:pt>
    <dgm:pt modelId="{E514E86B-B737-1E43-9112-FA600ABC7D54}" type="pres">
      <dgm:prSet presAssocID="{20F1C614-3228-4F42-8EA1-FC1E7230F3FC}" presName="text2" presStyleLbl="fgAcc2" presStyleIdx="0" presStyleCnt="2" custScaleX="144572" custScaleY="49113">
        <dgm:presLayoutVars>
          <dgm:chPref val="3"/>
        </dgm:presLayoutVars>
      </dgm:prSet>
      <dgm:spPr/>
    </dgm:pt>
    <dgm:pt modelId="{0B108D1B-41DA-6742-9D37-E3EC425DB911}" type="pres">
      <dgm:prSet presAssocID="{20F1C614-3228-4F42-8EA1-FC1E7230F3FC}" presName="hierChild3" presStyleCnt="0"/>
      <dgm:spPr/>
    </dgm:pt>
    <dgm:pt modelId="{2578EF43-6E23-2F48-9F1F-929B5FAED63B}" type="pres">
      <dgm:prSet presAssocID="{405716B3-C92F-EF4D-A55F-CC4D647AB9AA}" presName="Name17" presStyleLbl="parChTrans1D3" presStyleIdx="0" presStyleCnt="2"/>
      <dgm:spPr/>
    </dgm:pt>
    <dgm:pt modelId="{FF240BAC-A8A3-D446-BEF6-24C0A7F474AE}" type="pres">
      <dgm:prSet presAssocID="{A8A9403E-A51F-4D47-A4A4-0DFFC06F9551}" presName="hierRoot3" presStyleCnt="0"/>
      <dgm:spPr/>
    </dgm:pt>
    <dgm:pt modelId="{72AAEAED-B473-9941-8786-47F8C11325F0}" type="pres">
      <dgm:prSet presAssocID="{A8A9403E-A51F-4D47-A4A4-0DFFC06F9551}" presName="composite3" presStyleCnt="0"/>
      <dgm:spPr/>
    </dgm:pt>
    <dgm:pt modelId="{7E819C6B-B625-ED42-ADE5-051A7341BF88}" type="pres">
      <dgm:prSet presAssocID="{A8A9403E-A51F-4D47-A4A4-0DFFC06F9551}" presName="background3" presStyleLbl="node3" presStyleIdx="0" presStyleCnt="2"/>
      <dgm:spPr/>
    </dgm:pt>
    <dgm:pt modelId="{BDCB2786-F1D1-A840-8091-B53B4F867D97}" type="pres">
      <dgm:prSet presAssocID="{A8A9403E-A51F-4D47-A4A4-0DFFC06F9551}" presName="text3" presStyleLbl="fgAcc3" presStyleIdx="0" presStyleCnt="2" custScaleX="187212" custScaleY="177700">
        <dgm:presLayoutVars>
          <dgm:chPref val="3"/>
        </dgm:presLayoutVars>
      </dgm:prSet>
      <dgm:spPr/>
    </dgm:pt>
    <dgm:pt modelId="{40868F52-1CC0-E040-B6E4-D128F44D1431}" type="pres">
      <dgm:prSet presAssocID="{A8A9403E-A51F-4D47-A4A4-0DFFC06F9551}" presName="hierChild4" presStyleCnt="0"/>
      <dgm:spPr/>
    </dgm:pt>
    <dgm:pt modelId="{6B3B02ED-CFA5-5847-A207-A96FBDD7778F}" type="pres">
      <dgm:prSet presAssocID="{4A57410E-EB03-EB42-B5D9-D7B9AFE1290D}" presName="Name10" presStyleLbl="parChTrans1D2" presStyleIdx="1" presStyleCnt="2"/>
      <dgm:spPr/>
    </dgm:pt>
    <dgm:pt modelId="{7167F417-9559-A843-AE94-5CE5A5858A47}" type="pres">
      <dgm:prSet presAssocID="{8843464B-EC84-D04C-AC54-1BB1EC21489C}" presName="hierRoot2" presStyleCnt="0"/>
      <dgm:spPr/>
    </dgm:pt>
    <dgm:pt modelId="{3ABB6D83-7BFC-E44F-B6B7-F5510F30A571}" type="pres">
      <dgm:prSet presAssocID="{8843464B-EC84-D04C-AC54-1BB1EC21489C}" presName="composite2" presStyleCnt="0"/>
      <dgm:spPr/>
    </dgm:pt>
    <dgm:pt modelId="{F69360E6-6DBD-2546-81E9-F4BD07A19428}" type="pres">
      <dgm:prSet presAssocID="{8843464B-EC84-D04C-AC54-1BB1EC21489C}" presName="background2" presStyleLbl="node2" presStyleIdx="1" presStyleCnt="2"/>
      <dgm:spPr/>
    </dgm:pt>
    <dgm:pt modelId="{A9B0FEE8-314D-4A45-BBD9-5D89D2C3EEAC}" type="pres">
      <dgm:prSet presAssocID="{8843464B-EC84-D04C-AC54-1BB1EC21489C}" presName="text2" presStyleLbl="fgAcc2" presStyleIdx="1" presStyleCnt="2" custScaleX="144572" custScaleY="49113">
        <dgm:presLayoutVars>
          <dgm:chPref val="3"/>
        </dgm:presLayoutVars>
      </dgm:prSet>
      <dgm:spPr/>
    </dgm:pt>
    <dgm:pt modelId="{88D89740-D1D6-7B41-AFDD-18E027D5E212}" type="pres">
      <dgm:prSet presAssocID="{8843464B-EC84-D04C-AC54-1BB1EC21489C}" presName="hierChild3" presStyleCnt="0"/>
      <dgm:spPr/>
    </dgm:pt>
    <dgm:pt modelId="{8DA33458-EC38-8A48-A60E-2704514FF405}" type="pres">
      <dgm:prSet presAssocID="{37D4ED20-E8B5-FB46-A30A-346BA555E573}" presName="Name17" presStyleLbl="parChTrans1D3" presStyleIdx="1" presStyleCnt="2"/>
      <dgm:spPr/>
    </dgm:pt>
    <dgm:pt modelId="{170AA2A1-AB67-4240-AA24-F486CB9E5814}" type="pres">
      <dgm:prSet presAssocID="{5A125CC2-3FCD-C548-8F18-85B6AB838E9E}" presName="hierRoot3" presStyleCnt="0"/>
      <dgm:spPr/>
    </dgm:pt>
    <dgm:pt modelId="{ECF6A64F-EF7D-1145-BE02-DA6122A0C034}" type="pres">
      <dgm:prSet presAssocID="{5A125CC2-3FCD-C548-8F18-85B6AB838E9E}" presName="composite3" presStyleCnt="0"/>
      <dgm:spPr/>
    </dgm:pt>
    <dgm:pt modelId="{1C3253CD-745B-764D-A48E-9FE2CDBE78C8}" type="pres">
      <dgm:prSet presAssocID="{5A125CC2-3FCD-C548-8F18-85B6AB838E9E}" presName="background3" presStyleLbl="node3" presStyleIdx="1" presStyleCnt="2"/>
      <dgm:spPr/>
    </dgm:pt>
    <dgm:pt modelId="{EAB0B6F3-F5B4-7F40-A69E-D87B668D4AEB}" type="pres">
      <dgm:prSet presAssocID="{5A125CC2-3FCD-C548-8F18-85B6AB838E9E}" presName="text3" presStyleLbl="fgAcc3" presStyleIdx="1" presStyleCnt="2" custScaleX="187212" custScaleY="177700">
        <dgm:presLayoutVars>
          <dgm:chPref val="3"/>
        </dgm:presLayoutVars>
      </dgm:prSet>
      <dgm:spPr/>
    </dgm:pt>
    <dgm:pt modelId="{775E7283-A47F-B542-B4E4-A2E5A703B997}" type="pres">
      <dgm:prSet presAssocID="{5A125CC2-3FCD-C548-8F18-85B6AB838E9E}" presName="hierChild4" presStyleCnt="0"/>
      <dgm:spPr/>
    </dgm:pt>
  </dgm:ptLst>
  <dgm:cxnLst>
    <dgm:cxn modelId="{8BCCED01-3E4D-6A4E-87AC-AC221FEDF136}" type="presOf" srcId="{37D4ED20-E8B5-FB46-A30A-346BA555E573}" destId="{8DA33458-EC38-8A48-A60E-2704514FF405}" srcOrd="0" destOrd="0" presId="urn:microsoft.com/office/officeart/2005/8/layout/hierarchy1"/>
    <dgm:cxn modelId="{AAB9A506-B81E-064F-8430-37B4243B8004}" srcId="{C59E1403-7E55-4B41-9AA5-173EF5453358}" destId="{8843464B-EC84-D04C-AC54-1BB1EC21489C}" srcOrd="1" destOrd="0" parTransId="{4A57410E-EB03-EB42-B5D9-D7B9AFE1290D}" sibTransId="{B30EF9F7-33C2-9E4E-A483-DC26E73DDF79}"/>
    <dgm:cxn modelId="{6DBA261B-AA7B-D04D-B68C-3FBA44CFA3D5}" srcId="{1004AB6A-63B7-C742-B03F-66764153CB83}" destId="{C59E1403-7E55-4B41-9AA5-173EF5453358}" srcOrd="0" destOrd="0" parTransId="{BC7A31B3-9EB8-1A4B-945F-B25EC6C5F983}" sibTransId="{6B9E3E90-4F80-DF41-B6E0-8E9A52124AA6}"/>
    <dgm:cxn modelId="{F1469126-1067-BE43-9688-067188384694}" type="presOf" srcId="{A8A9403E-A51F-4D47-A4A4-0DFFC06F9551}" destId="{BDCB2786-F1D1-A840-8091-B53B4F867D97}" srcOrd="0" destOrd="0" presId="urn:microsoft.com/office/officeart/2005/8/layout/hierarchy1"/>
    <dgm:cxn modelId="{9EA8C727-80AF-814B-81B9-1C0151DD5587}" type="presOf" srcId="{5A125CC2-3FCD-C548-8F18-85B6AB838E9E}" destId="{EAB0B6F3-F5B4-7F40-A69E-D87B668D4AEB}" srcOrd="0" destOrd="0" presId="urn:microsoft.com/office/officeart/2005/8/layout/hierarchy1"/>
    <dgm:cxn modelId="{AC68D235-D597-CF41-AB49-D996BFE161DD}" srcId="{8843464B-EC84-D04C-AC54-1BB1EC21489C}" destId="{5A125CC2-3FCD-C548-8F18-85B6AB838E9E}" srcOrd="0" destOrd="0" parTransId="{37D4ED20-E8B5-FB46-A30A-346BA555E573}" sibTransId="{F07757EC-5940-8643-9F9D-B6AC7D9885ED}"/>
    <dgm:cxn modelId="{7F5C8B3B-992A-6240-96C3-3C490E60A60F}" type="presOf" srcId="{1004AB6A-63B7-C742-B03F-66764153CB83}" destId="{5F392DCF-1458-2044-855E-C1516674563C}" srcOrd="0" destOrd="0" presId="urn:microsoft.com/office/officeart/2005/8/layout/hierarchy1"/>
    <dgm:cxn modelId="{5A34D246-0A1F-804E-8029-89D7EEB3C0F2}" type="presOf" srcId="{8843464B-EC84-D04C-AC54-1BB1EC21489C}" destId="{A9B0FEE8-314D-4A45-BBD9-5D89D2C3EEAC}" srcOrd="0" destOrd="0" presId="urn:microsoft.com/office/officeart/2005/8/layout/hierarchy1"/>
    <dgm:cxn modelId="{8C15D461-B118-524B-B11D-0454F72978B7}" type="presOf" srcId="{20F1C614-3228-4F42-8EA1-FC1E7230F3FC}" destId="{E514E86B-B737-1E43-9112-FA600ABC7D54}" srcOrd="0" destOrd="0" presId="urn:microsoft.com/office/officeart/2005/8/layout/hierarchy1"/>
    <dgm:cxn modelId="{3A6A1581-D75B-E04B-8F64-A4CC910B02B3}" type="presOf" srcId="{C59E1403-7E55-4B41-9AA5-173EF5453358}" destId="{346417F3-B436-F644-A4FB-F2DA1F815093}" srcOrd="0" destOrd="0" presId="urn:microsoft.com/office/officeart/2005/8/layout/hierarchy1"/>
    <dgm:cxn modelId="{CC5E54A8-D7F2-BA45-9CD4-E680BA19EBBB}" type="presOf" srcId="{405716B3-C92F-EF4D-A55F-CC4D647AB9AA}" destId="{2578EF43-6E23-2F48-9F1F-929B5FAED63B}" srcOrd="0" destOrd="0" presId="urn:microsoft.com/office/officeart/2005/8/layout/hierarchy1"/>
    <dgm:cxn modelId="{ACB6D0AE-76DC-E04E-B0D6-7417079CA869}" srcId="{C59E1403-7E55-4B41-9AA5-173EF5453358}" destId="{20F1C614-3228-4F42-8EA1-FC1E7230F3FC}" srcOrd="0" destOrd="0" parTransId="{FCC0A76B-7AD3-C343-B7F8-B8BBD3698BDC}" sibTransId="{77C94C38-DD89-D244-8972-0460503B55D9}"/>
    <dgm:cxn modelId="{737309C8-9CD4-5D4E-94E5-F0A336E290D4}" type="presOf" srcId="{FCC0A76B-7AD3-C343-B7F8-B8BBD3698BDC}" destId="{FF1CE055-D5AE-334E-80AA-094A4388D744}" srcOrd="0" destOrd="0" presId="urn:microsoft.com/office/officeart/2005/8/layout/hierarchy1"/>
    <dgm:cxn modelId="{2642E8DA-C20B-2F4D-BE98-C6730213474E}" srcId="{20F1C614-3228-4F42-8EA1-FC1E7230F3FC}" destId="{A8A9403E-A51F-4D47-A4A4-0DFFC06F9551}" srcOrd="0" destOrd="0" parTransId="{405716B3-C92F-EF4D-A55F-CC4D647AB9AA}" sibTransId="{D24D2FA9-4BD6-054D-8BC9-3951DF8F135B}"/>
    <dgm:cxn modelId="{F2ECC8E4-C181-7C45-8FA1-D322AE5E8D4D}" type="presOf" srcId="{4A57410E-EB03-EB42-B5D9-D7B9AFE1290D}" destId="{6B3B02ED-CFA5-5847-A207-A96FBDD7778F}" srcOrd="0" destOrd="0" presId="urn:microsoft.com/office/officeart/2005/8/layout/hierarchy1"/>
    <dgm:cxn modelId="{A62AD61F-A6DA-9847-8B30-59E5C880C8EC}" type="presParOf" srcId="{5F392DCF-1458-2044-855E-C1516674563C}" destId="{33132A45-14B8-AB45-A2C9-D15A6530248E}" srcOrd="0" destOrd="0" presId="urn:microsoft.com/office/officeart/2005/8/layout/hierarchy1"/>
    <dgm:cxn modelId="{E3B4385C-D950-E043-A45D-D0EE08E92783}" type="presParOf" srcId="{33132A45-14B8-AB45-A2C9-D15A6530248E}" destId="{2E272E54-B6B7-D249-8926-69B45C00BE7E}" srcOrd="0" destOrd="0" presId="urn:microsoft.com/office/officeart/2005/8/layout/hierarchy1"/>
    <dgm:cxn modelId="{12754E27-BE0D-BE45-A256-5286AC730610}" type="presParOf" srcId="{2E272E54-B6B7-D249-8926-69B45C00BE7E}" destId="{7B505A0B-6287-7B40-AD20-9E371A6A9B92}" srcOrd="0" destOrd="0" presId="urn:microsoft.com/office/officeart/2005/8/layout/hierarchy1"/>
    <dgm:cxn modelId="{7254770C-50A5-5D4B-9E70-C6FC5C137B02}" type="presParOf" srcId="{2E272E54-B6B7-D249-8926-69B45C00BE7E}" destId="{346417F3-B436-F644-A4FB-F2DA1F815093}" srcOrd="1" destOrd="0" presId="urn:microsoft.com/office/officeart/2005/8/layout/hierarchy1"/>
    <dgm:cxn modelId="{2507CCBB-4B62-0D4E-B4AE-43E9E888C2B6}" type="presParOf" srcId="{33132A45-14B8-AB45-A2C9-D15A6530248E}" destId="{2E428F75-9DDA-1B41-BAD3-147821319F58}" srcOrd="1" destOrd="0" presId="urn:microsoft.com/office/officeart/2005/8/layout/hierarchy1"/>
    <dgm:cxn modelId="{150C32A2-B028-A74E-8909-67E86508467E}" type="presParOf" srcId="{2E428F75-9DDA-1B41-BAD3-147821319F58}" destId="{FF1CE055-D5AE-334E-80AA-094A4388D744}" srcOrd="0" destOrd="0" presId="urn:microsoft.com/office/officeart/2005/8/layout/hierarchy1"/>
    <dgm:cxn modelId="{8DCFA6B6-E1FA-BF44-85B4-96734479DB2E}" type="presParOf" srcId="{2E428F75-9DDA-1B41-BAD3-147821319F58}" destId="{CED04421-16F8-A047-9880-013E3000B946}" srcOrd="1" destOrd="0" presId="urn:microsoft.com/office/officeart/2005/8/layout/hierarchy1"/>
    <dgm:cxn modelId="{AD9E5276-8EC7-E841-958A-AA0070E73F97}" type="presParOf" srcId="{CED04421-16F8-A047-9880-013E3000B946}" destId="{2950746A-61C1-C844-B91B-8344C6018130}" srcOrd="0" destOrd="0" presId="urn:microsoft.com/office/officeart/2005/8/layout/hierarchy1"/>
    <dgm:cxn modelId="{AC4E3455-0C1D-714C-A43B-5070F5A37E25}" type="presParOf" srcId="{2950746A-61C1-C844-B91B-8344C6018130}" destId="{D4D1EB8C-A616-6548-B1EF-9C5AC32AB579}" srcOrd="0" destOrd="0" presId="urn:microsoft.com/office/officeart/2005/8/layout/hierarchy1"/>
    <dgm:cxn modelId="{10039622-E391-1E45-8D3A-644EFBB95B10}" type="presParOf" srcId="{2950746A-61C1-C844-B91B-8344C6018130}" destId="{E514E86B-B737-1E43-9112-FA600ABC7D54}" srcOrd="1" destOrd="0" presId="urn:microsoft.com/office/officeart/2005/8/layout/hierarchy1"/>
    <dgm:cxn modelId="{B588061C-20F8-6F47-B7B0-2FE8BC1AD929}" type="presParOf" srcId="{CED04421-16F8-A047-9880-013E3000B946}" destId="{0B108D1B-41DA-6742-9D37-E3EC425DB911}" srcOrd="1" destOrd="0" presId="urn:microsoft.com/office/officeart/2005/8/layout/hierarchy1"/>
    <dgm:cxn modelId="{3EA59370-739B-114E-8704-F55B514FB111}" type="presParOf" srcId="{0B108D1B-41DA-6742-9D37-E3EC425DB911}" destId="{2578EF43-6E23-2F48-9F1F-929B5FAED63B}" srcOrd="0" destOrd="0" presId="urn:microsoft.com/office/officeart/2005/8/layout/hierarchy1"/>
    <dgm:cxn modelId="{D498FE82-D142-7C4F-AA86-285857E7BD8A}" type="presParOf" srcId="{0B108D1B-41DA-6742-9D37-E3EC425DB911}" destId="{FF240BAC-A8A3-D446-BEF6-24C0A7F474AE}" srcOrd="1" destOrd="0" presId="urn:microsoft.com/office/officeart/2005/8/layout/hierarchy1"/>
    <dgm:cxn modelId="{C1190E62-6D7B-1644-81D4-43D876232532}" type="presParOf" srcId="{FF240BAC-A8A3-D446-BEF6-24C0A7F474AE}" destId="{72AAEAED-B473-9941-8786-47F8C11325F0}" srcOrd="0" destOrd="0" presId="urn:microsoft.com/office/officeart/2005/8/layout/hierarchy1"/>
    <dgm:cxn modelId="{E98D6BD3-A805-844C-BBCD-B9D6BE20CDDE}" type="presParOf" srcId="{72AAEAED-B473-9941-8786-47F8C11325F0}" destId="{7E819C6B-B625-ED42-ADE5-051A7341BF88}" srcOrd="0" destOrd="0" presId="urn:microsoft.com/office/officeart/2005/8/layout/hierarchy1"/>
    <dgm:cxn modelId="{209C5EAB-01ED-EE46-956D-03709B40F115}" type="presParOf" srcId="{72AAEAED-B473-9941-8786-47F8C11325F0}" destId="{BDCB2786-F1D1-A840-8091-B53B4F867D97}" srcOrd="1" destOrd="0" presId="urn:microsoft.com/office/officeart/2005/8/layout/hierarchy1"/>
    <dgm:cxn modelId="{65F530DD-3995-F74D-9027-E861F32B9BAA}" type="presParOf" srcId="{FF240BAC-A8A3-D446-BEF6-24C0A7F474AE}" destId="{40868F52-1CC0-E040-B6E4-D128F44D1431}" srcOrd="1" destOrd="0" presId="urn:microsoft.com/office/officeart/2005/8/layout/hierarchy1"/>
    <dgm:cxn modelId="{4C82EE6C-D02C-F94B-8EB9-90BF47BA0F39}" type="presParOf" srcId="{2E428F75-9DDA-1B41-BAD3-147821319F58}" destId="{6B3B02ED-CFA5-5847-A207-A96FBDD7778F}" srcOrd="2" destOrd="0" presId="urn:microsoft.com/office/officeart/2005/8/layout/hierarchy1"/>
    <dgm:cxn modelId="{C1D20684-00A8-064F-B8E5-58FD36D220CB}" type="presParOf" srcId="{2E428F75-9DDA-1B41-BAD3-147821319F58}" destId="{7167F417-9559-A843-AE94-5CE5A5858A47}" srcOrd="3" destOrd="0" presId="urn:microsoft.com/office/officeart/2005/8/layout/hierarchy1"/>
    <dgm:cxn modelId="{22268EE0-64C5-1546-B9DE-8FE1BF1DF009}" type="presParOf" srcId="{7167F417-9559-A843-AE94-5CE5A5858A47}" destId="{3ABB6D83-7BFC-E44F-B6B7-F5510F30A571}" srcOrd="0" destOrd="0" presId="urn:microsoft.com/office/officeart/2005/8/layout/hierarchy1"/>
    <dgm:cxn modelId="{38C9C1A3-6F3E-5E4D-AFCD-B43D7B99B64A}" type="presParOf" srcId="{3ABB6D83-7BFC-E44F-B6B7-F5510F30A571}" destId="{F69360E6-6DBD-2546-81E9-F4BD07A19428}" srcOrd="0" destOrd="0" presId="urn:microsoft.com/office/officeart/2005/8/layout/hierarchy1"/>
    <dgm:cxn modelId="{CC55C067-37B7-584E-B089-1E73DC460FB5}" type="presParOf" srcId="{3ABB6D83-7BFC-E44F-B6B7-F5510F30A571}" destId="{A9B0FEE8-314D-4A45-BBD9-5D89D2C3EEAC}" srcOrd="1" destOrd="0" presId="urn:microsoft.com/office/officeart/2005/8/layout/hierarchy1"/>
    <dgm:cxn modelId="{90E6443E-B11F-4843-AC6D-7AC9794E2925}" type="presParOf" srcId="{7167F417-9559-A843-AE94-5CE5A5858A47}" destId="{88D89740-D1D6-7B41-AFDD-18E027D5E212}" srcOrd="1" destOrd="0" presId="urn:microsoft.com/office/officeart/2005/8/layout/hierarchy1"/>
    <dgm:cxn modelId="{5910A5B4-63A5-CC4F-BE0D-4B3E03DD705F}" type="presParOf" srcId="{88D89740-D1D6-7B41-AFDD-18E027D5E212}" destId="{8DA33458-EC38-8A48-A60E-2704514FF405}" srcOrd="0" destOrd="0" presId="urn:microsoft.com/office/officeart/2005/8/layout/hierarchy1"/>
    <dgm:cxn modelId="{967F0E29-077C-E044-9D03-8AA163CE7C6C}" type="presParOf" srcId="{88D89740-D1D6-7B41-AFDD-18E027D5E212}" destId="{170AA2A1-AB67-4240-AA24-F486CB9E5814}" srcOrd="1" destOrd="0" presId="urn:microsoft.com/office/officeart/2005/8/layout/hierarchy1"/>
    <dgm:cxn modelId="{24741FF0-045C-5647-AC4F-C32224187D57}" type="presParOf" srcId="{170AA2A1-AB67-4240-AA24-F486CB9E5814}" destId="{ECF6A64F-EF7D-1145-BE02-DA6122A0C034}" srcOrd="0" destOrd="0" presId="urn:microsoft.com/office/officeart/2005/8/layout/hierarchy1"/>
    <dgm:cxn modelId="{96CBEC1D-E8DD-CB41-9FA5-31DAAA0159C8}" type="presParOf" srcId="{ECF6A64F-EF7D-1145-BE02-DA6122A0C034}" destId="{1C3253CD-745B-764D-A48E-9FE2CDBE78C8}" srcOrd="0" destOrd="0" presId="urn:microsoft.com/office/officeart/2005/8/layout/hierarchy1"/>
    <dgm:cxn modelId="{C7B3A5F5-B40C-5449-A62A-E98FE6798B2A}" type="presParOf" srcId="{ECF6A64F-EF7D-1145-BE02-DA6122A0C034}" destId="{EAB0B6F3-F5B4-7F40-A69E-D87B668D4AEB}" srcOrd="1" destOrd="0" presId="urn:microsoft.com/office/officeart/2005/8/layout/hierarchy1"/>
    <dgm:cxn modelId="{50606293-DADE-E441-B70E-5EEAFFE85149}" type="presParOf" srcId="{170AA2A1-AB67-4240-AA24-F486CB9E5814}" destId="{775E7283-A47F-B542-B4E4-A2E5A703B99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4B756736-1699-154B-8EC2-62422FCFD047}" type="doc">
      <dgm:prSet loTypeId="urn:microsoft.com/office/officeart/2005/8/layout/arrow3" loCatId="" qsTypeId="urn:microsoft.com/office/officeart/2005/8/quickstyle/3d5" qsCatId="3D" csTypeId="urn:microsoft.com/office/officeart/2005/8/colors/colorful5" csCatId="colorful" phldr="1"/>
      <dgm:spPr/>
      <dgm:t>
        <a:bodyPr/>
        <a:lstStyle/>
        <a:p>
          <a:endParaRPr lang="es-ES"/>
        </a:p>
      </dgm:t>
    </dgm:pt>
    <dgm:pt modelId="{50A6E0C8-FBED-A448-90E1-812AB557E150}">
      <dgm:prSet phldrT="[Texto]"/>
      <dgm:spPr/>
      <dgm:t>
        <a:bodyPr/>
        <a:lstStyle/>
        <a:p>
          <a:r>
            <a:rPr lang="es-ES" dirty="0"/>
            <a:t>Calificar </a:t>
          </a:r>
        </a:p>
      </dgm:t>
    </dgm:pt>
    <dgm:pt modelId="{FB46B6E2-13AD-D242-A684-5C7C7C8C1889}" type="parTrans" cxnId="{04494B6A-6FB4-0242-82B7-B7B21F29F2BB}">
      <dgm:prSet/>
      <dgm:spPr/>
      <dgm:t>
        <a:bodyPr/>
        <a:lstStyle/>
        <a:p>
          <a:endParaRPr lang="es-ES"/>
        </a:p>
      </dgm:t>
    </dgm:pt>
    <dgm:pt modelId="{390DEA48-7020-C644-9B02-873FAC2CDB10}" type="sibTrans" cxnId="{04494B6A-6FB4-0242-82B7-B7B21F29F2BB}">
      <dgm:prSet/>
      <dgm:spPr/>
      <dgm:t>
        <a:bodyPr/>
        <a:lstStyle/>
        <a:p>
          <a:endParaRPr lang="es-ES"/>
        </a:p>
      </dgm:t>
    </dgm:pt>
    <dgm:pt modelId="{1AB99551-7082-2740-A14D-8BC1B81D3BF0}">
      <dgm:prSet phldrT="[Texto]"/>
      <dgm:spPr/>
      <dgm:t>
        <a:bodyPr/>
        <a:lstStyle/>
        <a:p>
          <a:r>
            <a:rPr lang="es-ES" dirty="0"/>
            <a:t>Investigar</a:t>
          </a:r>
        </a:p>
      </dgm:t>
    </dgm:pt>
    <dgm:pt modelId="{315AE7AB-8DE5-A843-BDF7-828E2626B6D4}" type="parTrans" cxnId="{F2AEEEA1-A0F9-5B45-90AA-9FB164AAB95A}">
      <dgm:prSet/>
      <dgm:spPr/>
      <dgm:t>
        <a:bodyPr/>
        <a:lstStyle/>
        <a:p>
          <a:endParaRPr lang="es-ES"/>
        </a:p>
      </dgm:t>
    </dgm:pt>
    <dgm:pt modelId="{1C9F6174-E9D2-B340-8F28-FE1E74915E05}" type="sibTrans" cxnId="{F2AEEEA1-A0F9-5B45-90AA-9FB164AAB95A}">
      <dgm:prSet/>
      <dgm:spPr/>
      <dgm:t>
        <a:bodyPr/>
        <a:lstStyle/>
        <a:p>
          <a:endParaRPr lang="es-ES"/>
        </a:p>
      </dgm:t>
    </dgm:pt>
    <dgm:pt modelId="{351AABCC-DB03-D24D-B6A8-95DB626895B5}" type="pres">
      <dgm:prSet presAssocID="{4B756736-1699-154B-8EC2-62422FCFD047}" presName="compositeShape" presStyleCnt="0">
        <dgm:presLayoutVars>
          <dgm:chMax val="2"/>
          <dgm:dir/>
          <dgm:resizeHandles val="exact"/>
        </dgm:presLayoutVars>
      </dgm:prSet>
      <dgm:spPr/>
    </dgm:pt>
    <dgm:pt modelId="{06CBE289-7D9B-DE41-95B7-A7399FDFDBE1}" type="pres">
      <dgm:prSet presAssocID="{4B756736-1699-154B-8EC2-62422FCFD047}" presName="divider" presStyleLbl="fgShp" presStyleIdx="0" presStyleCnt="1"/>
      <dgm:spPr/>
    </dgm:pt>
    <dgm:pt modelId="{4E6198EB-D888-8B47-BA57-6AEFA3C1E0BB}" type="pres">
      <dgm:prSet presAssocID="{50A6E0C8-FBED-A448-90E1-812AB557E150}" presName="downArrow" presStyleLbl="node1" presStyleIdx="0" presStyleCnt="2"/>
      <dgm:spPr/>
    </dgm:pt>
    <dgm:pt modelId="{55DDE4CB-E7C2-F84C-890A-F94727910741}" type="pres">
      <dgm:prSet presAssocID="{50A6E0C8-FBED-A448-90E1-812AB557E150}" presName="downArrowText" presStyleLbl="revTx" presStyleIdx="0" presStyleCnt="2">
        <dgm:presLayoutVars>
          <dgm:bulletEnabled val="1"/>
        </dgm:presLayoutVars>
      </dgm:prSet>
      <dgm:spPr/>
    </dgm:pt>
    <dgm:pt modelId="{52278D99-9653-214E-9ADD-FD3DB91C8225}" type="pres">
      <dgm:prSet presAssocID="{1AB99551-7082-2740-A14D-8BC1B81D3BF0}" presName="upArrow" presStyleLbl="node1" presStyleIdx="1" presStyleCnt="2"/>
      <dgm:spPr/>
    </dgm:pt>
    <dgm:pt modelId="{85E66F2E-AB2E-B84F-A729-46E246BC31C6}" type="pres">
      <dgm:prSet presAssocID="{1AB99551-7082-2740-A14D-8BC1B81D3BF0}" presName="upArrowText" presStyleLbl="revTx" presStyleIdx="1" presStyleCnt="2">
        <dgm:presLayoutVars>
          <dgm:bulletEnabled val="1"/>
        </dgm:presLayoutVars>
      </dgm:prSet>
      <dgm:spPr/>
    </dgm:pt>
  </dgm:ptLst>
  <dgm:cxnLst>
    <dgm:cxn modelId="{91CE9B37-33C1-AB4F-ABEB-257F4B808ABD}" type="presOf" srcId="{50A6E0C8-FBED-A448-90E1-812AB557E150}" destId="{55DDE4CB-E7C2-F84C-890A-F94727910741}" srcOrd="0" destOrd="0" presId="urn:microsoft.com/office/officeart/2005/8/layout/arrow3"/>
    <dgm:cxn modelId="{3DC2EE43-C0C2-DC4D-8B66-D0DED70AFE49}" type="presOf" srcId="{4B756736-1699-154B-8EC2-62422FCFD047}" destId="{351AABCC-DB03-D24D-B6A8-95DB626895B5}" srcOrd="0" destOrd="0" presId="urn:microsoft.com/office/officeart/2005/8/layout/arrow3"/>
    <dgm:cxn modelId="{04494B6A-6FB4-0242-82B7-B7B21F29F2BB}" srcId="{4B756736-1699-154B-8EC2-62422FCFD047}" destId="{50A6E0C8-FBED-A448-90E1-812AB557E150}" srcOrd="0" destOrd="0" parTransId="{FB46B6E2-13AD-D242-A684-5C7C7C8C1889}" sibTransId="{390DEA48-7020-C644-9B02-873FAC2CDB10}"/>
    <dgm:cxn modelId="{B4698872-8CE2-554A-BD12-594156761836}" type="presOf" srcId="{1AB99551-7082-2740-A14D-8BC1B81D3BF0}" destId="{85E66F2E-AB2E-B84F-A729-46E246BC31C6}" srcOrd="0" destOrd="0" presId="urn:microsoft.com/office/officeart/2005/8/layout/arrow3"/>
    <dgm:cxn modelId="{F2AEEEA1-A0F9-5B45-90AA-9FB164AAB95A}" srcId="{4B756736-1699-154B-8EC2-62422FCFD047}" destId="{1AB99551-7082-2740-A14D-8BC1B81D3BF0}" srcOrd="1" destOrd="0" parTransId="{315AE7AB-8DE5-A843-BDF7-828E2626B6D4}" sibTransId="{1C9F6174-E9D2-B340-8F28-FE1E74915E05}"/>
    <dgm:cxn modelId="{71CC8824-BE77-A240-B91F-059125C4D0A0}" type="presParOf" srcId="{351AABCC-DB03-D24D-B6A8-95DB626895B5}" destId="{06CBE289-7D9B-DE41-95B7-A7399FDFDBE1}" srcOrd="0" destOrd="0" presId="urn:microsoft.com/office/officeart/2005/8/layout/arrow3"/>
    <dgm:cxn modelId="{A83F80CF-D3C2-9A4D-9211-23ACA2B968EA}" type="presParOf" srcId="{351AABCC-DB03-D24D-B6A8-95DB626895B5}" destId="{4E6198EB-D888-8B47-BA57-6AEFA3C1E0BB}" srcOrd="1" destOrd="0" presId="urn:microsoft.com/office/officeart/2005/8/layout/arrow3"/>
    <dgm:cxn modelId="{8BA3436D-67AA-FE49-B339-17F1BBCE5B95}" type="presParOf" srcId="{351AABCC-DB03-D24D-B6A8-95DB626895B5}" destId="{55DDE4CB-E7C2-F84C-890A-F94727910741}" srcOrd="2" destOrd="0" presId="urn:microsoft.com/office/officeart/2005/8/layout/arrow3"/>
    <dgm:cxn modelId="{EF024CED-E862-A54D-9FD5-10A302A80D1D}" type="presParOf" srcId="{351AABCC-DB03-D24D-B6A8-95DB626895B5}" destId="{52278D99-9653-214E-9ADD-FD3DB91C8225}" srcOrd="3" destOrd="0" presId="urn:microsoft.com/office/officeart/2005/8/layout/arrow3"/>
    <dgm:cxn modelId="{6A279453-9B64-0543-9794-5AC401A8620E}" type="presParOf" srcId="{351AABCC-DB03-D24D-B6A8-95DB626895B5}" destId="{85E66F2E-AB2E-B84F-A729-46E246BC31C6}"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6E1A7B33-7E7E-2441-AC0B-BCF023077866}" type="doc">
      <dgm:prSet loTypeId="urn:microsoft.com/office/officeart/2005/8/layout/lProcess2" loCatId="" qsTypeId="urn:microsoft.com/office/officeart/2005/8/quickstyle/simple1" qsCatId="simple" csTypeId="urn:microsoft.com/office/officeart/2005/8/colors/accent1_3" csCatId="accent1" phldr="1"/>
      <dgm:spPr/>
    </dgm:pt>
    <dgm:pt modelId="{4A8E145A-FE2D-8C41-A68D-EEBBFE7F1391}">
      <dgm:prSet phldrT="[Texto]" custT="1"/>
      <dgm:spPr/>
      <dgm:t>
        <a:bodyPr/>
        <a:lstStyle/>
        <a:p>
          <a:r>
            <a:rPr lang="es-ES" sz="4800" dirty="0">
              <a:solidFill>
                <a:schemeClr val="tx1"/>
              </a:solidFill>
            </a:rPr>
            <a:t>INVESTIGAR</a:t>
          </a:r>
        </a:p>
      </dgm:t>
    </dgm:pt>
    <dgm:pt modelId="{7802F583-CB18-8F44-A12A-BC243A89C12F}" type="parTrans" cxnId="{1182ECC6-6871-9949-8AEF-E8AA506ED8C1}">
      <dgm:prSet/>
      <dgm:spPr/>
      <dgm:t>
        <a:bodyPr/>
        <a:lstStyle/>
        <a:p>
          <a:endParaRPr lang="es-ES">
            <a:solidFill>
              <a:schemeClr val="tx1"/>
            </a:solidFill>
          </a:endParaRPr>
        </a:p>
      </dgm:t>
    </dgm:pt>
    <dgm:pt modelId="{991FF2E1-9C01-5142-AE54-2C21E011EE1B}" type="sibTrans" cxnId="{1182ECC6-6871-9949-8AEF-E8AA506ED8C1}">
      <dgm:prSet/>
      <dgm:spPr/>
      <dgm:t>
        <a:bodyPr/>
        <a:lstStyle/>
        <a:p>
          <a:endParaRPr lang="es-ES">
            <a:solidFill>
              <a:schemeClr val="tx1"/>
            </a:solidFill>
          </a:endParaRPr>
        </a:p>
      </dgm:t>
    </dgm:pt>
    <dgm:pt modelId="{A11E7959-53CA-3F48-A3DC-41DDE8C5541E}">
      <dgm:prSet phldrT="[Texto]" custT="1"/>
      <dgm:spPr/>
      <dgm:t>
        <a:bodyPr/>
        <a:lstStyle/>
        <a:p>
          <a:r>
            <a:rPr lang="es-ES" sz="4800" dirty="0">
              <a:solidFill>
                <a:schemeClr val="tx1"/>
              </a:solidFill>
            </a:rPr>
            <a:t>CALIFICAR</a:t>
          </a:r>
        </a:p>
      </dgm:t>
    </dgm:pt>
    <dgm:pt modelId="{1E814969-6A49-E340-8660-A412101949BE}" type="parTrans" cxnId="{FB8E92E6-2C21-E042-80AD-846F6FA8E5D3}">
      <dgm:prSet/>
      <dgm:spPr/>
      <dgm:t>
        <a:bodyPr/>
        <a:lstStyle/>
        <a:p>
          <a:endParaRPr lang="es-ES">
            <a:solidFill>
              <a:schemeClr val="tx1"/>
            </a:solidFill>
          </a:endParaRPr>
        </a:p>
      </dgm:t>
    </dgm:pt>
    <dgm:pt modelId="{1AFA020E-40E2-554E-8B4E-F470F2BA4CD6}" type="sibTrans" cxnId="{FB8E92E6-2C21-E042-80AD-846F6FA8E5D3}">
      <dgm:prSet/>
      <dgm:spPr/>
      <dgm:t>
        <a:bodyPr/>
        <a:lstStyle/>
        <a:p>
          <a:endParaRPr lang="es-ES">
            <a:solidFill>
              <a:schemeClr val="tx1"/>
            </a:solidFill>
          </a:endParaRPr>
        </a:p>
      </dgm:t>
    </dgm:pt>
    <dgm:pt modelId="{C275D156-6580-D740-9896-737BD4799AED}">
      <dgm:prSet phldrT="[Texto]"/>
      <dgm:spPr/>
      <dgm:t>
        <a:bodyPr/>
        <a:lstStyle/>
        <a:p>
          <a:r>
            <a:rPr lang="es-ES" dirty="0">
              <a:solidFill>
                <a:schemeClr val="tx1"/>
              </a:solidFill>
            </a:rPr>
            <a:t>1ra Oportunidad (EPS-ARL-AFP </a:t>
          </a:r>
          <a:r>
            <a:rPr lang="es-ES" dirty="0" err="1">
              <a:solidFill>
                <a:schemeClr val="tx1"/>
              </a:solidFill>
            </a:rPr>
            <a:t>Cia</a:t>
          </a:r>
          <a:r>
            <a:rPr lang="es-ES" dirty="0">
              <a:solidFill>
                <a:schemeClr val="tx1"/>
              </a:solidFill>
            </a:rPr>
            <a:t> de seguros).</a:t>
          </a:r>
        </a:p>
      </dgm:t>
    </dgm:pt>
    <dgm:pt modelId="{0406D995-7106-5747-A3B0-A3DC45886908}" type="parTrans" cxnId="{132BB9AB-4E49-EC41-A862-11523C0075BD}">
      <dgm:prSet/>
      <dgm:spPr/>
      <dgm:t>
        <a:bodyPr/>
        <a:lstStyle/>
        <a:p>
          <a:endParaRPr lang="es-ES">
            <a:solidFill>
              <a:schemeClr val="tx1"/>
            </a:solidFill>
          </a:endParaRPr>
        </a:p>
      </dgm:t>
    </dgm:pt>
    <dgm:pt modelId="{8727FD19-E6E3-8B49-AEFA-43EDA5BFEBC7}" type="sibTrans" cxnId="{132BB9AB-4E49-EC41-A862-11523C0075BD}">
      <dgm:prSet/>
      <dgm:spPr/>
      <dgm:t>
        <a:bodyPr/>
        <a:lstStyle/>
        <a:p>
          <a:endParaRPr lang="es-ES">
            <a:solidFill>
              <a:schemeClr val="tx1"/>
            </a:solidFill>
          </a:endParaRPr>
        </a:p>
      </dgm:t>
    </dgm:pt>
    <dgm:pt modelId="{E759F271-10A3-7A41-87C6-02DE56EE973C}">
      <dgm:prSet phldrT="[Texto]"/>
      <dgm:spPr/>
      <dgm:t>
        <a:bodyPr/>
        <a:lstStyle/>
        <a:p>
          <a:r>
            <a:rPr lang="es-ES" dirty="0">
              <a:solidFill>
                <a:schemeClr val="tx1"/>
              </a:solidFill>
            </a:rPr>
            <a:t>Médico SST</a:t>
          </a:r>
        </a:p>
      </dgm:t>
    </dgm:pt>
    <dgm:pt modelId="{946576B0-8CD1-EC4E-9EA6-97DCA5B18EE3}" type="parTrans" cxnId="{9E864A51-A726-C248-BA04-81AA8AAF5C42}">
      <dgm:prSet/>
      <dgm:spPr/>
      <dgm:t>
        <a:bodyPr/>
        <a:lstStyle/>
        <a:p>
          <a:endParaRPr lang="es-ES">
            <a:solidFill>
              <a:schemeClr val="tx1"/>
            </a:solidFill>
          </a:endParaRPr>
        </a:p>
      </dgm:t>
    </dgm:pt>
    <dgm:pt modelId="{284996C6-09E7-1545-A316-265660FFC4DF}" type="sibTrans" cxnId="{9E864A51-A726-C248-BA04-81AA8AAF5C42}">
      <dgm:prSet/>
      <dgm:spPr/>
      <dgm:t>
        <a:bodyPr/>
        <a:lstStyle/>
        <a:p>
          <a:endParaRPr lang="es-ES">
            <a:solidFill>
              <a:schemeClr val="tx1"/>
            </a:solidFill>
          </a:endParaRPr>
        </a:p>
      </dgm:t>
    </dgm:pt>
    <dgm:pt modelId="{9E1D5531-CB9E-9641-B201-FE5DE09B00A4}">
      <dgm:prSet phldrT="[Texto]"/>
      <dgm:spPr/>
      <dgm:t>
        <a:bodyPr/>
        <a:lstStyle/>
        <a:p>
          <a:r>
            <a:rPr lang="es-ES" dirty="0">
              <a:solidFill>
                <a:schemeClr val="tx1"/>
              </a:solidFill>
            </a:rPr>
            <a:t>Área de SST</a:t>
          </a:r>
        </a:p>
      </dgm:t>
    </dgm:pt>
    <dgm:pt modelId="{ABF23699-F491-4E49-88AF-40D66CF22B57}" type="parTrans" cxnId="{5B917734-3A8A-A149-B826-51C79823278B}">
      <dgm:prSet/>
      <dgm:spPr/>
      <dgm:t>
        <a:bodyPr/>
        <a:lstStyle/>
        <a:p>
          <a:endParaRPr lang="es-ES">
            <a:solidFill>
              <a:schemeClr val="tx1"/>
            </a:solidFill>
          </a:endParaRPr>
        </a:p>
      </dgm:t>
    </dgm:pt>
    <dgm:pt modelId="{6895A237-ACD7-DC47-A6BF-1C7E7A0E9D64}" type="sibTrans" cxnId="{5B917734-3A8A-A149-B826-51C79823278B}">
      <dgm:prSet/>
      <dgm:spPr/>
      <dgm:t>
        <a:bodyPr/>
        <a:lstStyle/>
        <a:p>
          <a:endParaRPr lang="es-ES">
            <a:solidFill>
              <a:schemeClr val="tx1"/>
            </a:solidFill>
          </a:endParaRPr>
        </a:p>
      </dgm:t>
    </dgm:pt>
    <dgm:pt modelId="{44D231CF-0DB3-8F4A-A33D-9C3BAC5C7670}">
      <dgm:prSet phldrT="[Texto]"/>
      <dgm:spPr/>
      <dgm:t>
        <a:bodyPr/>
        <a:lstStyle/>
        <a:p>
          <a:r>
            <a:rPr lang="es-ES" dirty="0">
              <a:solidFill>
                <a:schemeClr val="tx1"/>
              </a:solidFill>
            </a:rPr>
            <a:t>COPASST</a:t>
          </a:r>
        </a:p>
      </dgm:t>
    </dgm:pt>
    <dgm:pt modelId="{4C5845B6-4BBF-D04D-BD9D-95A97E2009F4}" type="parTrans" cxnId="{FB1D60D1-18EE-E74B-AD71-E98A53AB7D9D}">
      <dgm:prSet/>
      <dgm:spPr/>
      <dgm:t>
        <a:bodyPr/>
        <a:lstStyle/>
        <a:p>
          <a:endParaRPr lang="es-ES">
            <a:solidFill>
              <a:schemeClr val="tx1"/>
            </a:solidFill>
          </a:endParaRPr>
        </a:p>
      </dgm:t>
    </dgm:pt>
    <dgm:pt modelId="{00FCD1A6-862D-BE49-B8E7-B796843ACBCB}" type="sibTrans" cxnId="{FB1D60D1-18EE-E74B-AD71-E98A53AB7D9D}">
      <dgm:prSet/>
      <dgm:spPr/>
      <dgm:t>
        <a:bodyPr/>
        <a:lstStyle/>
        <a:p>
          <a:endParaRPr lang="es-ES">
            <a:solidFill>
              <a:schemeClr val="tx1"/>
            </a:solidFill>
          </a:endParaRPr>
        </a:p>
      </dgm:t>
    </dgm:pt>
    <dgm:pt modelId="{BCF2883E-BEE8-1544-802D-D8343AF2A4C2}">
      <dgm:prSet phldrT="[Texto]"/>
      <dgm:spPr/>
      <dgm:t>
        <a:bodyPr/>
        <a:lstStyle/>
        <a:p>
          <a:r>
            <a:rPr lang="es-ES" dirty="0">
              <a:solidFill>
                <a:schemeClr val="tx1"/>
              </a:solidFill>
            </a:rPr>
            <a:t>1ra instancia JRCI</a:t>
          </a:r>
        </a:p>
      </dgm:t>
    </dgm:pt>
    <dgm:pt modelId="{A90B3D1A-80E3-B24C-8AB5-F5A59C6AE08F}" type="parTrans" cxnId="{A3894E32-2166-654D-B1B4-045A282711FE}">
      <dgm:prSet/>
      <dgm:spPr/>
      <dgm:t>
        <a:bodyPr/>
        <a:lstStyle/>
        <a:p>
          <a:endParaRPr lang="es-ES">
            <a:solidFill>
              <a:schemeClr val="tx1"/>
            </a:solidFill>
          </a:endParaRPr>
        </a:p>
      </dgm:t>
    </dgm:pt>
    <dgm:pt modelId="{0DD48ADC-3A48-DC47-A4D7-D0C5131A6198}" type="sibTrans" cxnId="{A3894E32-2166-654D-B1B4-045A282711FE}">
      <dgm:prSet/>
      <dgm:spPr/>
      <dgm:t>
        <a:bodyPr/>
        <a:lstStyle/>
        <a:p>
          <a:endParaRPr lang="es-ES">
            <a:solidFill>
              <a:schemeClr val="tx1"/>
            </a:solidFill>
          </a:endParaRPr>
        </a:p>
      </dgm:t>
    </dgm:pt>
    <dgm:pt modelId="{FAE733C6-DFC0-FD43-906E-A141F2D6A133}">
      <dgm:prSet phldrT="[Texto]"/>
      <dgm:spPr/>
      <dgm:t>
        <a:bodyPr/>
        <a:lstStyle/>
        <a:p>
          <a:r>
            <a:rPr lang="es-ES" dirty="0">
              <a:solidFill>
                <a:schemeClr val="tx1"/>
              </a:solidFill>
            </a:rPr>
            <a:t>2</a:t>
          </a:r>
          <a:r>
            <a:rPr lang="es-ES" baseline="30000" dirty="0">
              <a:solidFill>
                <a:schemeClr val="tx1"/>
              </a:solidFill>
            </a:rPr>
            <a:t>da</a:t>
          </a:r>
          <a:r>
            <a:rPr lang="es-ES" dirty="0">
              <a:solidFill>
                <a:schemeClr val="tx1"/>
              </a:solidFill>
            </a:rPr>
            <a:t> instancia JNCI</a:t>
          </a:r>
        </a:p>
      </dgm:t>
    </dgm:pt>
    <dgm:pt modelId="{A71BDC78-F63E-604E-A419-0AA6032AF271}" type="parTrans" cxnId="{63D6E500-E6D5-7545-B0BC-812E9559AF71}">
      <dgm:prSet/>
      <dgm:spPr/>
      <dgm:t>
        <a:bodyPr/>
        <a:lstStyle/>
        <a:p>
          <a:endParaRPr lang="es-ES">
            <a:solidFill>
              <a:schemeClr val="tx1"/>
            </a:solidFill>
          </a:endParaRPr>
        </a:p>
      </dgm:t>
    </dgm:pt>
    <dgm:pt modelId="{D9F61D1E-79C6-B947-B701-6377B255874A}" type="sibTrans" cxnId="{63D6E500-E6D5-7545-B0BC-812E9559AF71}">
      <dgm:prSet/>
      <dgm:spPr/>
      <dgm:t>
        <a:bodyPr/>
        <a:lstStyle/>
        <a:p>
          <a:endParaRPr lang="es-ES">
            <a:solidFill>
              <a:schemeClr val="tx1"/>
            </a:solidFill>
          </a:endParaRPr>
        </a:p>
      </dgm:t>
    </dgm:pt>
    <dgm:pt modelId="{754CCA8E-E63A-0943-9F63-8B97D3A7EACB}">
      <dgm:prSet phldrT="[Texto]"/>
      <dgm:spPr/>
      <dgm:t>
        <a:bodyPr/>
        <a:lstStyle/>
        <a:p>
          <a:r>
            <a:rPr lang="es-ES" dirty="0">
              <a:solidFill>
                <a:schemeClr val="tx1"/>
              </a:solidFill>
            </a:rPr>
            <a:t>Justicia Ordinaria Laboral</a:t>
          </a:r>
        </a:p>
      </dgm:t>
    </dgm:pt>
    <dgm:pt modelId="{3D0F9808-BC97-B547-9450-1D44D771E649}" type="parTrans" cxnId="{A3285D5B-7E2A-2B48-A140-99BEDE663413}">
      <dgm:prSet/>
      <dgm:spPr/>
      <dgm:t>
        <a:bodyPr/>
        <a:lstStyle/>
        <a:p>
          <a:endParaRPr lang="es-ES">
            <a:solidFill>
              <a:schemeClr val="tx1"/>
            </a:solidFill>
          </a:endParaRPr>
        </a:p>
      </dgm:t>
    </dgm:pt>
    <dgm:pt modelId="{399A6E3C-B20C-6440-A244-9E8227200B3D}" type="sibTrans" cxnId="{A3285D5B-7E2A-2B48-A140-99BEDE663413}">
      <dgm:prSet/>
      <dgm:spPr/>
      <dgm:t>
        <a:bodyPr/>
        <a:lstStyle/>
        <a:p>
          <a:endParaRPr lang="es-ES">
            <a:solidFill>
              <a:schemeClr val="tx1"/>
            </a:solidFill>
          </a:endParaRPr>
        </a:p>
      </dgm:t>
    </dgm:pt>
    <dgm:pt modelId="{9927B086-D537-8E41-9BE2-12C7FA80C710}">
      <dgm:prSet phldrT="[Texto]"/>
      <dgm:spPr/>
      <dgm:t>
        <a:bodyPr/>
        <a:lstStyle/>
        <a:p>
          <a:r>
            <a:rPr lang="es-ES" dirty="0">
              <a:solidFill>
                <a:schemeClr val="tx1"/>
              </a:solidFill>
            </a:rPr>
            <a:t>Higiene / Ergonomía/ psicología</a:t>
          </a:r>
        </a:p>
      </dgm:t>
    </dgm:pt>
    <dgm:pt modelId="{2E5C458A-3AE0-E141-964D-19354A699B7A}" type="parTrans" cxnId="{B55E47ED-F9BC-C049-80A3-01DF433909BD}">
      <dgm:prSet/>
      <dgm:spPr/>
      <dgm:t>
        <a:bodyPr/>
        <a:lstStyle/>
        <a:p>
          <a:endParaRPr lang="es-ES"/>
        </a:p>
      </dgm:t>
    </dgm:pt>
    <dgm:pt modelId="{CCC9997A-A0B4-544F-876F-196E37E3DB1E}" type="sibTrans" cxnId="{B55E47ED-F9BC-C049-80A3-01DF433909BD}">
      <dgm:prSet/>
      <dgm:spPr/>
      <dgm:t>
        <a:bodyPr/>
        <a:lstStyle/>
        <a:p>
          <a:endParaRPr lang="es-ES"/>
        </a:p>
      </dgm:t>
    </dgm:pt>
    <dgm:pt modelId="{FD9D2BDB-F108-BC48-931B-1231F36146DE}" type="pres">
      <dgm:prSet presAssocID="{6E1A7B33-7E7E-2441-AC0B-BCF023077866}" presName="theList" presStyleCnt="0">
        <dgm:presLayoutVars>
          <dgm:dir/>
          <dgm:animLvl val="lvl"/>
          <dgm:resizeHandles val="exact"/>
        </dgm:presLayoutVars>
      </dgm:prSet>
      <dgm:spPr/>
    </dgm:pt>
    <dgm:pt modelId="{A73158D1-A8EE-2C4E-84F5-1ADCD21BCBFF}" type="pres">
      <dgm:prSet presAssocID="{4A8E145A-FE2D-8C41-A68D-EEBBFE7F1391}" presName="compNode" presStyleCnt="0"/>
      <dgm:spPr/>
    </dgm:pt>
    <dgm:pt modelId="{D811C3CE-8382-A245-8234-3E6D1462057B}" type="pres">
      <dgm:prSet presAssocID="{4A8E145A-FE2D-8C41-A68D-EEBBFE7F1391}" presName="aNode" presStyleLbl="bgShp" presStyleIdx="0" presStyleCnt="2"/>
      <dgm:spPr/>
    </dgm:pt>
    <dgm:pt modelId="{DDD50560-0FAD-0A4C-80C1-F4288ADE3CED}" type="pres">
      <dgm:prSet presAssocID="{4A8E145A-FE2D-8C41-A68D-EEBBFE7F1391}" presName="textNode" presStyleLbl="bgShp" presStyleIdx="0" presStyleCnt="2"/>
      <dgm:spPr/>
    </dgm:pt>
    <dgm:pt modelId="{BABD27BD-0AA7-3241-8617-0DE7A1CB8E3D}" type="pres">
      <dgm:prSet presAssocID="{4A8E145A-FE2D-8C41-A68D-EEBBFE7F1391}" presName="compChildNode" presStyleCnt="0"/>
      <dgm:spPr/>
    </dgm:pt>
    <dgm:pt modelId="{5FC76AE8-F36A-E140-9DBA-1A3F0BC48DBD}" type="pres">
      <dgm:prSet presAssocID="{4A8E145A-FE2D-8C41-A68D-EEBBFE7F1391}" presName="theInnerList" presStyleCnt="0"/>
      <dgm:spPr/>
    </dgm:pt>
    <dgm:pt modelId="{C4E35773-077E-6F48-A931-031121C4D91F}" type="pres">
      <dgm:prSet presAssocID="{E759F271-10A3-7A41-87C6-02DE56EE973C}" presName="childNode" presStyleLbl="node1" presStyleIdx="0" presStyleCnt="8">
        <dgm:presLayoutVars>
          <dgm:bulletEnabled val="1"/>
        </dgm:presLayoutVars>
      </dgm:prSet>
      <dgm:spPr/>
    </dgm:pt>
    <dgm:pt modelId="{A10876B2-042E-1243-B8BB-D963BA5F88F5}" type="pres">
      <dgm:prSet presAssocID="{E759F271-10A3-7A41-87C6-02DE56EE973C}" presName="aSpace2" presStyleCnt="0"/>
      <dgm:spPr/>
    </dgm:pt>
    <dgm:pt modelId="{088D7E86-D331-F64E-B042-5198F8CBC014}" type="pres">
      <dgm:prSet presAssocID="{9E1D5531-CB9E-9641-B201-FE5DE09B00A4}" presName="childNode" presStyleLbl="node1" presStyleIdx="1" presStyleCnt="8">
        <dgm:presLayoutVars>
          <dgm:bulletEnabled val="1"/>
        </dgm:presLayoutVars>
      </dgm:prSet>
      <dgm:spPr/>
    </dgm:pt>
    <dgm:pt modelId="{CF334621-4EA7-8A49-B6BE-60F6B0EDDFC1}" type="pres">
      <dgm:prSet presAssocID="{9E1D5531-CB9E-9641-B201-FE5DE09B00A4}" presName="aSpace2" presStyleCnt="0"/>
      <dgm:spPr/>
    </dgm:pt>
    <dgm:pt modelId="{F4498D64-4E90-2F49-8F2B-75AA8B0AB9CA}" type="pres">
      <dgm:prSet presAssocID="{9927B086-D537-8E41-9BE2-12C7FA80C710}" presName="childNode" presStyleLbl="node1" presStyleIdx="2" presStyleCnt="8">
        <dgm:presLayoutVars>
          <dgm:bulletEnabled val="1"/>
        </dgm:presLayoutVars>
      </dgm:prSet>
      <dgm:spPr/>
    </dgm:pt>
    <dgm:pt modelId="{74E148E9-BAD8-174C-882B-451794C08587}" type="pres">
      <dgm:prSet presAssocID="{9927B086-D537-8E41-9BE2-12C7FA80C710}" presName="aSpace2" presStyleCnt="0"/>
      <dgm:spPr/>
    </dgm:pt>
    <dgm:pt modelId="{0A420B62-F6B2-8C42-8E71-8D3BA625B82F}" type="pres">
      <dgm:prSet presAssocID="{44D231CF-0DB3-8F4A-A33D-9C3BAC5C7670}" presName="childNode" presStyleLbl="node1" presStyleIdx="3" presStyleCnt="8">
        <dgm:presLayoutVars>
          <dgm:bulletEnabled val="1"/>
        </dgm:presLayoutVars>
      </dgm:prSet>
      <dgm:spPr/>
    </dgm:pt>
    <dgm:pt modelId="{D160B41D-4274-9B49-85CE-99970D969E6F}" type="pres">
      <dgm:prSet presAssocID="{4A8E145A-FE2D-8C41-A68D-EEBBFE7F1391}" presName="aSpace" presStyleCnt="0"/>
      <dgm:spPr/>
    </dgm:pt>
    <dgm:pt modelId="{222D5545-BC66-6047-9179-32D76EF92D8D}" type="pres">
      <dgm:prSet presAssocID="{A11E7959-53CA-3F48-A3DC-41DDE8C5541E}" presName="compNode" presStyleCnt="0"/>
      <dgm:spPr/>
    </dgm:pt>
    <dgm:pt modelId="{163ED67C-FDE2-CF4E-A5DD-C08566E931BB}" type="pres">
      <dgm:prSet presAssocID="{A11E7959-53CA-3F48-A3DC-41DDE8C5541E}" presName="aNode" presStyleLbl="bgShp" presStyleIdx="1" presStyleCnt="2"/>
      <dgm:spPr/>
    </dgm:pt>
    <dgm:pt modelId="{3B519FAF-7103-2A42-9BDE-4C013D0AF7C2}" type="pres">
      <dgm:prSet presAssocID="{A11E7959-53CA-3F48-A3DC-41DDE8C5541E}" presName="textNode" presStyleLbl="bgShp" presStyleIdx="1" presStyleCnt="2"/>
      <dgm:spPr/>
    </dgm:pt>
    <dgm:pt modelId="{A9339748-CE39-6B41-8D2E-EA6C818361AF}" type="pres">
      <dgm:prSet presAssocID="{A11E7959-53CA-3F48-A3DC-41DDE8C5541E}" presName="compChildNode" presStyleCnt="0"/>
      <dgm:spPr/>
    </dgm:pt>
    <dgm:pt modelId="{6532E2DB-361D-6B48-AA9D-F7DA9FB2F002}" type="pres">
      <dgm:prSet presAssocID="{A11E7959-53CA-3F48-A3DC-41DDE8C5541E}" presName="theInnerList" presStyleCnt="0"/>
      <dgm:spPr/>
    </dgm:pt>
    <dgm:pt modelId="{C76840ED-460E-9D4E-9385-0AC5445ADDFE}" type="pres">
      <dgm:prSet presAssocID="{C275D156-6580-D740-9896-737BD4799AED}" presName="childNode" presStyleLbl="node1" presStyleIdx="4" presStyleCnt="8">
        <dgm:presLayoutVars>
          <dgm:bulletEnabled val="1"/>
        </dgm:presLayoutVars>
      </dgm:prSet>
      <dgm:spPr/>
    </dgm:pt>
    <dgm:pt modelId="{659B640C-998B-8445-93ED-2C496474DB01}" type="pres">
      <dgm:prSet presAssocID="{C275D156-6580-D740-9896-737BD4799AED}" presName="aSpace2" presStyleCnt="0"/>
      <dgm:spPr/>
    </dgm:pt>
    <dgm:pt modelId="{A855EF4A-E4AD-584C-ACD9-25DF5F007141}" type="pres">
      <dgm:prSet presAssocID="{BCF2883E-BEE8-1544-802D-D8343AF2A4C2}" presName="childNode" presStyleLbl="node1" presStyleIdx="5" presStyleCnt="8">
        <dgm:presLayoutVars>
          <dgm:bulletEnabled val="1"/>
        </dgm:presLayoutVars>
      </dgm:prSet>
      <dgm:spPr/>
    </dgm:pt>
    <dgm:pt modelId="{2B68D812-5399-B54A-B53D-F9A011F083BE}" type="pres">
      <dgm:prSet presAssocID="{BCF2883E-BEE8-1544-802D-D8343AF2A4C2}" presName="aSpace2" presStyleCnt="0"/>
      <dgm:spPr/>
    </dgm:pt>
    <dgm:pt modelId="{B56FBE20-8B19-5244-9850-81008686FBF2}" type="pres">
      <dgm:prSet presAssocID="{FAE733C6-DFC0-FD43-906E-A141F2D6A133}" presName="childNode" presStyleLbl="node1" presStyleIdx="6" presStyleCnt="8">
        <dgm:presLayoutVars>
          <dgm:bulletEnabled val="1"/>
        </dgm:presLayoutVars>
      </dgm:prSet>
      <dgm:spPr/>
    </dgm:pt>
    <dgm:pt modelId="{08D2F477-5E3C-AD40-9FA1-D23DBFB622E0}" type="pres">
      <dgm:prSet presAssocID="{FAE733C6-DFC0-FD43-906E-A141F2D6A133}" presName="aSpace2" presStyleCnt="0"/>
      <dgm:spPr/>
    </dgm:pt>
    <dgm:pt modelId="{1B220B1D-FDC3-E247-8100-2CC16F4CB7AB}" type="pres">
      <dgm:prSet presAssocID="{754CCA8E-E63A-0943-9F63-8B97D3A7EACB}" presName="childNode" presStyleLbl="node1" presStyleIdx="7" presStyleCnt="8">
        <dgm:presLayoutVars>
          <dgm:bulletEnabled val="1"/>
        </dgm:presLayoutVars>
      </dgm:prSet>
      <dgm:spPr/>
    </dgm:pt>
  </dgm:ptLst>
  <dgm:cxnLst>
    <dgm:cxn modelId="{63D6E500-E6D5-7545-B0BC-812E9559AF71}" srcId="{A11E7959-53CA-3F48-A3DC-41DDE8C5541E}" destId="{FAE733C6-DFC0-FD43-906E-A141F2D6A133}" srcOrd="2" destOrd="0" parTransId="{A71BDC78-F63E-604E-A419-0AA6032AF271}" sibTransId="{D9F61D1E-79C6-B947-B701-6377B255874A}"/>
    <dgm:cxn modelId="{D574372C-5C4D-694D-9A20-163377DF03C4}" type="presOf" srcId="{FAE733C6-DFC0-FD43-906E-A141F2D6A133}" destId="{B56FBE20-8B19-5244-9850-81008686FBF2}" srcOrd="0" destOrd="0" presId="urn:microsoft.com/office/officeart/2005/8/layout/lProcess2"/>
    <dgm:cxn modelId="{0EFF412E-E70E-6C49-90D5-75C3B873CA36}" type="presOf" srcId="{4A8E145A-FE2D-8C41-A68D-EEBBFE7F1391}" destId="{DDD50560-0FAD-0A4C-80C1-F4288ADE3CED}" srcOrd="1" destOrd="0" presId="urn:microsoft.com/office/officeart/2005/8/layout/lProcess2"/>
    <dgm:cxn modelId="{A3894E32-2166-654D-B1B4-045A282711FE}" srcId="{A11E7959-53CA-3F48-A3DC-41DDE8C5541E}" destId="{BCF2883E-BEE8-1544-802D-D8343AF2A4C2}" srcOrd="1" destOrd="0" parTransId="{A90B3D1A-80E3-B24C-8AB5-F5A59C6AE08F}" sibTransId="{0DD48ADC-3A48-DC47-A4D7-D0C5131A6198}"/>
    <dgm:cxn modelId="{5B917734-3A8A-A149-B826-51C79823278B}" srcId="{4A8E145A-FE2D-8C41-A68D-EEBBFE7F1391}" destId="{9E1D5531-CB9E-9641-B201-FE5DE09B00A4}" srcOrd="1" destOrd="0" parTransId="{ABF23699-F491-4E49-88AF-40D66CF22B57}" sibTransId="{6895A237-ACD7-DC47-A6BF-1C7E7A0E9D64}"/>
    <dgm:cxn modelId="{AECD0835-F4E5-ED42-BF8A-77A797D8A440}" type="presOf" srcId="{A11E7959-53CA-3F48-A3DC-41DDE8C5541E}" destId="{163ED67C-FDE2-CF4E-A5DD-C08566E931BB}" srcOrd="0" destOrd="0" presId="urn:microsoft.com/office/officeart/2005/8/layout/lProcess2"/>
    <dgm:cxn modelId="{E09FDE4A-CB7B-4D48-BED2-C71A39D28B93}" type="presOf" srcId="{9E1D5531-CB9E-9641-B201-FE5DE09B00A4}" destId="{088D7E86-D331-F64E-B042-5198F8CBC014}" srcOrd="0" destOrd="0" presId="urn:microsoft.com/office/officeart/2005/8/layout/lProcess2"/>
    <dgm:cxn modelId="{9E864A51-A726-C248-BA04-81AA8AAF5C42}" srcId="{4A8E145A-FE2D-8C41-A68D-EEBBFE7F1391}" destId="{E759F271-10A3-7A41-87C6-02DE56EE973C}" srcOrd="0" destOrd="0" parTransId="{946576B0-8CD1-EC4E-9EA6-97DCA5B18EE3}" sibTransId="{284996C6-09E7-1545-A316-265660FFC4DF}"/>
    <dgm:cxn modelId="{CE151456-1E18-564D-9AA1-3FAFB0ED06E5}" type="presOf" srcId="{754CCA8E-E63A-0943-9F63-8B97D3A7EACB}" destId="{1B220B1D-FDC3-E247-8100-2CC16F4CB7AB}" srcOrd="0" destOrd="0" presId="urn:microsoft.com/office/officeart/2005/8/layout/lProcess2"/>
    <dgm:cxn modelId="{A3285D5B-7E2A-2B48-A140-99BEDE663413}" srcId="{A11E7959-53CA-3F48-A3DC-41DDE8C5541E}" destId="{754CCA8E-E63A-0943-9F63-8B97D3A7EACB}" srcOrd="3" destOrd="0" parTransId="{3D0F9808-BC97-B547-9450-1D44D771E649}" sibTransId="{399A6E3C-B20C-6440-A244-9E8227200B3D}"/>
    <dgm:cxn modelId="{DFFAEA66-F1B0-344C-A2BB-8B23B0A3CF1E}" type="presOf" srcId="{BCF2883E-BEE8-1544-802D-D8343AF2A4C2}" destId="{A855EF4A-E4AD-584C-ACD9-25DF5F007141}" srcOrd="0" destOrd="0" presId="urn:microsoft.com/office/officeart/2005/8/layout/lProcess2"/>
    <dgm:cxn modelId="{B3039B8D-BF87-2C4F-9076-9A3421B4D013}" type="presOf" srcId="{E759F271-10A3-7A41-87C6-02DE56EE973C}" destId="{C4E35773-077E-6F48-A931-031121C4D91F}" srcOrd="0" destOrd="0" presId="urn:microsoft.com/office/officeart/2005/8/layout/lProcess2"/>
    <dgm:cxn modelId="{793876A2-6891-A84A-BABB-243FED24C6C4}" type="presOf" srcId="{4A8E145A-FE2D-8C41-A68D-EEBBFE7F1391}" destId="{D811C3CE-8382-A245-8234-3E6D1462057B}" srcOrd="0" destOrd="0" presId="urn:microsoft.com/office/officeart/2005/8/layout/lProcess2"/>
    <dgm:cxn modelId="{132BB9AB-4E49-EC41-A862-11523C0075BD}" srcId="{A11E7959-53CA-3F48-A3DC-41DDE8C5541E}" destId="{C275D156-6580-D740-9896-737BD4799AED}" srcOrd="0" destOrd="0" parTransId="{0406D995-7106-5747-A3B0-A3DC45886908}" sibTransId="{8727FD19-E6E3-8B49-AEFA-43EDA5BFEBC7}"/>
    <dgm:cxn modelId="{189DF8B0-1936-1D4C-95EB-EDB697980C3F}" type="presOf" srcId="{C275D156-6580-D740-9896-737BD4799AED}" destId="{C76840ED-460E-9D4E-9385-0AC5445ADDFE}" srcOrd="0" destOrd="0" presId="urn:microsoft.com/office/officeart/2005/8/layout/lProcess2"/>
    <dgm:cxn modelId="{1182ECC6-6871-9949-8AEF-E8AA506ED8C1}" srcId="{6E1A7B33-7E7E-2441-AC0B-BCF023077866}" destId="{4A8E145A-FE2D-8C41-A68D-EEBBFE7F1391}" srcOrd="0" destOrd="0" parTransId="{7802F583-CB18-8F44-A12A-BC243A89C12F}" sibTransId="{991FF2E1-9C01-5142-AE54-2C21E011EE1B}"/>
    <dgm:cxn modelId="{FB1D60D1-18EE-E74B-AD71-E98A53AB7D9D}" srcId="{4A8E145A-FE2D-8C41-A68D-EEBBFE7F1391}" destId="{44D231CF-0DB3-8F4A-A33D-9C3BAC5C7670}" srcOrd="3" destOrd="0" parTransId="{4C5845B6-4BBF-D04D-BD9D-95A97E2009F4}" sibTransId="{00FCD1A6-862D-BE49-B8E7-B796843ACBCB}"/>
    <dgm:cxn modelId="{02300ED7-572F-B84B-AC34-56AC924ABBF4}" type="presOf" srcId="{44D231CF-0DB3-8F4A-A33D-9C3BAC5C7670}" destId="{0A420B62-F6B2-8C42-8E71-8D3BA625B82F}" srcOrd="0" destOrd="0" presId="urn:microsoft.com/office/officeart/2005/8/layout/lProcess2"/>
    <dgm:cxn modelId="{9AAE9ADF-D179-E443-B687-5F77CE1323BF}" type="presOf" srcId="{A11E7959-53CA-3F48-A3DC-41DDE8C5541E}" destId="{3B519FAF-7103-2A42-9BDE-4C013D0AF7C2}" srcOrd="1" destOrd="0" presId="urn:microsoft.com/office/officeart/2005/8/layout/lProcess2"/>
    <dgm:cxn modelId="{FB8E92E6-2C21-E042-80AD-846F6FA8E5D3}" srcId="{6E1A7B33-7E7E-2441-AC0B-BCF023077866}" destId="{A11E7959-53CA-3F48-A3DC-41DDE8C5541E}" srcOrd="1" destOrd="0" parTransId="{1E814969-6A49-E340-8660-A412101949BE}" sibTransId="{1AFA020E-40E2-554E-8B4E-F470F2BA4CD6}"/>
    <dgm:cxn modelId="{795CA7E6-015E-BF40-A04B-6901A351FA55}" type="presOf" srcId="{9927B086-D537-8E41-9BE2-12C7FA80C710}" destId="{F4498D64-4E90-2F49-8F2B-75AA8B0AB9CA}" srcOrd="0" destOrd="0" presId="urn:microsoft.com/office/officeart/2005/8/layout/lProcess2"/>
    <dgm:cxn modelId="{B55E47ED-F9BC-C049-80A3-01DF433909BD}" srcId="{4A8E145A-FE2D-8C41-A68D-EEBBFE7F1391}" destId="{9927B086-D537-8E41-9BE2-12C7FA80C710}" srcOrd="2" destOrd="0" parTransId="{2E5C458A-3AE0-E141-964D-19354A699B7A}" sibTransId="{CCC9997A-A0B4-544F-876F-196E37E3DB1E}"/>
    <dgm:cxn modelId="{AB788BF0-1A27-5C4B-A349-E756856A6098}" type="presOf" srcId="{6E1A7B33-7E7E-2441-AC0B-BCF023077866}" destId="{FD9D2BDB-F108-BC48-931B-1231F36146DE}" srcOrd="0" destOrd="0" presId="urn:microsoft.com/office/officeart/2005/8/layout/lProcess2"/>
    <dgm:cxn modelId="{A843C329-1EB7-A54A-B9AE-312E578BCDC6}" type="presParOf" srcId="{FD9D2BDB-F108-BC48-931B-1231F36146DE}" destId="{A73158D1-A8EE-2C4E-84F5-1ADCD21BCBFF}" srcOrd="0" destOrd="0" presId="urn:microsoft.com/office/officeart/2005/8/layout/lProcess2"/>
    <dgm:cxn modelId="{CC53015A-05B5-DC4E-AFA8-D2B5146E53C2}" type="presParOf" srcId="{A73158D1-A8EE-2C4E-84F5-1ADCD21BCBFF}" destId="{D811C3CE-8382-A245-8234-3E6D1462057B}" srcOrd="0" destOrd="0" presId="urn:microsoft.com/office/officeart/2005/8/layout/lProcess2"/>
    <dgm:cxn modelId="{204C7852-5D4F-F346-B3C4-527F49EDA3E4}" type="presParOf" srcId="{A73158D1-A8EE-2C4E-84F5-1ADCD21BCBFF}" destId="{DDD50560-0FAD-0A4C-80C1-F4288ADE3CED}" srcOrd="1" destOrd="0" presId="urn:microsoft.com/office/officeart/2005/8/layout/lProcess2"/>
    <dgm:cxn modelId="{35EEDC28-D24F-5E49-ACD8-1FBEA9326F1C}" type="presParOf" srcId="{A73158D1-A8EE-2C4E-84F5-1ADCD21BCBFF}" destId="{BABD27BD-0AA7-3241-8617-0DE7A1CB8E3D}" srcOrd="2" destOrd="0" presId="urn:microsoft.com/office/officeart/2005/8/layout/lProcess2"/>
    <dgm:cxn modelId="{9D2422B4-9147-D94E-9E4C-1A30DBA0434D}" type="presParOf" srcId="{BABD27BD-0AA7-3241-8617-0DE7A1CB8E3D}" destId="{5FC76AE8-F36A-E140-9DBA-1A3F0BC48DBD}" srcOrd="0" destOrd="0" presId="urn:microsoft.com/office/officeart/2005/8/layout/lProcess2"/>
    <dgm:cxn modelId="{178B8060-CDE3-5F4F-9E3F-0A721AA69EA5}" type="presParOf" srcId="{5FC76AE8-F36A-E140-9DBA-1A3F0BC48DBD}" destId="{C4E35773-077E-6F48-A931-031121C4D91F}" srcOrd="0" destOrd="0" presId="urn:microsoft.com/office/officeart/2005/8/layout/lProcess2"/>
    <dgm:cxn modelId="{7D0D8741-861B-FC4A-AE6B-BCD18FA8E4CD}" type="presParOf" srcId="{5FC76AE8-F36A-E140-9DBA-1A3F0BC48DBD}" destId="{A10876B2-042E-1243-B8BB-D963BA5F88F5}" srcOrd="1" destOrd="0" presId="urn:microsoft.com/office/officeart/2005/8/layout/lProcess2"/>
    <dgm:cxn modelId="{6DAE883D-1DAD-5A4F-9517-4D8E5BDED6E3}" type="presParOf" srcId="{5FC76AE8-F36A-E140-9DBA-1A3F0BC48DBD}" destId="{088D7E86-D331-F64E-B042-5198F8CBC014}" srcOrd="2" destOrd="0" presId="urn:microsoft.com/office/officeart/2005/8/layout/lProcess2"/>
    <dgm:cxn modelId="{A4732851-CA55-6C4A-82EB-729747B368F6}" type="presParOf" srcId="{5FC76AE8-F36A-E140-9DBA-1A3F0BC48DBD}" destId="{CF334621-4EA7-8A49-B6BE-60F6B0EDDFC1}" srcOrd="3" destOrd="0" presId="urn:microsoft.com/office/officeart/2005/8/layout/lProcess2"/>
    <dgm:cxn modelId="{16B4C1ED-D3A9-4242-AF2F-5547A55681EC}" type="presParOf" srcId="{5FC76AE8-F36A-E140-9DBA-1A3F0BC48DBD}" destId="{F4498D64-4E90-2F49-8F2B-75AA8B0AB9CA}" srcOrd="4" destOrd="0" presId="urn:microsoft.com/office/officeart/2005/8/layout/lProcess2"/>
    <dgm:cxn modelId="{AD7E36E5-BAA1-F048-A996-0D885FA5A05A}" type="presParOf" srcId="{5FC76AE8-F36A-E140-9DBA-1A3F0BC48DBD}" destId="{74E148E9-BAD8-174C-882B-451794C08587}" srcOrd="5" destOrd="0" presId="urn:microsoft.com/office/officeart/2005/8/layout/lProcess2"/>
    <dgm:cxn modelId="{5ECF6F15-978E-DA41-97B5-7C6968316B7D}" type="presParOf" srcId="{5FC76AE8-F36A-E140-9DBA-1A3F0BC48DBD}" destId="{0A420B62-F6B2-8C42-8E71-8D3BA625B82F}" srcOrd="6" destOrd="0" presId="urn:microsoft.com/office/officeart/2005/8/layout/lProcess2"/>
    <dgm:cxn modelId="{609C40DE-B075-7E47-BA99-55DB983065DA}" type="presParOf" srcId="{FD9D2BDB-F108-BC48-931B-1231F36146DE}" destId="{D160B41D-4274-9B49-85CE-99970D969E6F}" srcOrd="1" destOrd="0" presId="urn:microsoft.com/office/officeart/2005/8/layout/lProcess2"/>
    <dgm:cxn modelId="{2CD23313-A1F1-C441-B2B9-859C51CEB35C}" type="presParOf" srcId="{FD9D2BDB-F108-BC48-931B-1231F36146DE}" destId="{222D5545-BC66-6047-9179-32D76EF92D8D}" srcOrd="2" destOrd="0" presId="urn:microsoft.com/office/officeart/2005/8/layout/lProcess2"/>
    <dgm:cxn modelId="{91C593D2-678E-FC41-83DB-93EFAA33C25E}" type="presParOf" srcId="{222D5545-BC66-6047-9179-32D76EF92D8D}" destId="{163ED67C-FDE2-CF4E-A5DD-C08566E931BB}" srcOrd="0" destOrd="0" presId="urn:microsoft.com/office/officeart/2005/8/layout/lProcess2"/>
    <dgm:cxn modelId="{6AA41004-7D46-E642-8D76-701AFFC5CCCB}" type="presParOf" srcId="{222D5545-BC66-6047-9179-32D76EF92D8D}" destId="{3B519FAF-7103-2A42-9BDE-4C013D0AF7C2}" srcOrd="1" destOrd="0" presId="urn:microsoft.com/office/officeart/2005/8/layout/lProcess2"/>
    <dgm:cxn modelId="{4279AE3B-A32E-184E-9BDE-51BD87C06AC7}" type="presParOf" srcId="{222D5545-BC66-6047-9179-32D76EF92D8D}" destId="{A9339748-CE39-6B41-8D2E-EA6C818361AF}" srcOrd="2" destOrd="0" presId="urn:microsoft.com/office/officeart/2005/8/layout/lProcess2"/>
    <dgm:cxn modelId="{8A13F3E9-E4F1-2944-AC9C-45E76FFAC836}" type="presParOf" srcId="{A9339748-CE39-6B41-8D2E-EA6C818361AF}" destId="{6532E2DB-361D-6B48-AA9D-F7DA9FB2F002}" srcOrd="0" destOrd="0" presId="urn:microsoft.com/office/officeart/2005/8/layout/lProcess2"/>
    <dgm:cxn modelId="{55259DC0-2998-404A-B08B-B595264F7169}" type="presParOf" srcId="{6532E2DB-361D-6B48-AA9D-F7DA9FB2F002}" destId="{C76840ED-460E-9D4E-9385-0AC5445ADDFE}" srcOrd="0" destOrd="0" presId="urn:microsoft.com/office/officeart/2005/8/layout/lProcess2"/>
    <dgm:cxn modelId="{7C747190-510E-724C-8FEE-E0AF01137CBA}" type="presParOf" srcId="{6532E2DB-361D-6B48-AA9D-F7DA9FB2F002}" destId="{659B640C-998B-8445-93ED-2C496474DB01}" srcOrd="1" destOrd="0" presId="urn:microsoft.com/office/officeart/2005/8/layout/lProcess2"/>
    <dgm:cxn modelId="{06EC7934-8451-9247-B9D0-0E5BAE056ECC}" type="presParOf" srcId="{6532E2DB-361D-6B48-AA9D-F7DA9FB2F002}" destId="{A855EF4A-E4AD-584C-ACD9-25DF5F007141}" srcOrd="2" destOrd="0" presId="urn:microsoft.com/office/officeart/2005/8/layout/lProcess2"/>
    <dgm:cxn modelId="{CF193524-2D2F-DD48-BF3A-0FAE6BFB7141}" type="presParOf" srcId="{6532E2DB-361D-6B48-AA9D-F7DA9FB2F002}" destId="{2B68D812-5399-B54A-B53D-F9A011F083BE}" srcOrd="3" destOrd="0" presId="urn:microsoft.com/office/officeart/2005/8/layout/lProcess2"/>
    <dgm:cxn modelId="{50EBAD80-D819-7E46-B715-3D28B3D7F722}" type="presParOf" srcId="{6532E2DB-361D-6B48-AA9D-F7DA9FB2F002}" destId="{B56FBE20-8B19-5244-9850-81008686FBF2}" srcOrd="4" destOrd="0" presId="urn:microsoft.com/office/officeart/2005/8/layout/lProcess2"/>
    <dgm:cxn modelId="{DE745256-4CE3-FE45-8CC7-D9BB550AFF53}" type="presParOf" srcId="{6532E2DB-361D-6B48-AA9D-F7DA9FB2F002}" destId="{08D2F477-5E3C-AD40-9FA1-D23DBFB622E0}" srcOrd="5" destOrd="0" presId="urn:microsoft.com/office/officeart/2005/8/layout/lProcess2"/>
    <dgm:cxn modelId="{4B06EE9C-32D1-8B43-93BA-914338572510}" type="presParOf" srcId="{6532E2DB-361D-6B48-AA9D-F7DA9FB2F002}" destId="{1B220B1D-FDC3-E247-8100-2CC16F4CB7AB}"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BB2EC458-794C-7644-A9A3-150A82455E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55819854-D9C3-F04D-B7A0-B606D34272E7}">
      <dgm:prSet/>
      <dgm:spPr/>
      <dgm:t>
        <a:bodyPr/>
        <a:lstStyle/>
        <a:p>
          <a:r>
            <a:rPr lang="es-CO" b="1"/>
            <a:t>Metodología de la Investigación Procedimiento para la investigación de la EL</a:t>
          </a:r>
          <a:endParaRPr lang="es-CO"/>
        </a:p>
      </dgm:t>
    </dgm:pt>
    <dgm:pt modelId="{BFA41F9C-ADBB-FF4D-AE1E-ADB016584BCC}" type="parTrans" cxnId="{98409FDA-8D63-8B49-B9AF-5E762650B930}">
      <dgm:prSet/>
      <dgm:spPr/>
      <dgm:t>
        <a:bodyPr/>
        <a:lstStyle/>
        <a:p>
          <a:endParaRPr lang="es-ES"/>
        </a:p>
      </dgm:t>
    </dgm:pt>
    <dgm:pt modelId="{E9B749CF-E1E9-9D48-8153-18EA65939BC5}" type="sibTrans" cxnId="{98409FDA-8D63-8B49-B9AF-5E762650B930}">
      <dgm:prSet/>
      <dgm:spPr/>
      <dgm:t>
        <a:bodyPr/>
        <a:lstStyle/>
        <a:p>
          <a:endParaRPr lang="es-ES"/>
        </a:p>
      </dgm:t>
    </dgm:pt>
    <dgm:pt modelId="{D06A52B3-A582-F04C-89AF-BC7A1C791B9A}" type="pres">
      <dgm:prSet presAssocID="{BB2EC458-794C-7644-A9A3-150A82455EEE}" presName="linear" presStyleCnt="0">
        <dgm:presLayoutVars>
          <dgm:animLvl val="lvl"/>
          <dgm:resizeHandles val="exact"/>
        </dgm:presLayoutVars>
      </dgm:prSet>
      <dgm:spPr/>
    </dgm:pt>
    <dgm:pt modelId="{3A94E8F5-8468-6141-8762-7EB0E11A54C1}" type="pres">
      <dgm:prSet presAssocID="{55819854-D9C3-F04D-B7A0-B606D34272E7}" presName="parentText" presStyleLbl="node1" presStyleIdx="0" presStyleCnt="1">
        <dgm:presLayoutVars>
          <dgm:chMax val="0"/>
          <dgm:bulletEnabled val="1"/>
        </dgm:presLayoutVars>
      </dgm:prSet>
      <dgm:spPr/>
    </dgm:pt>
  </dgm:ptLst>
  <dgm:cxnLst>
    <dgm:cxn modelId="{156AE352-9F9E-8848-A6B5-405CCFD06EC8}" type="presOf" srcId="{BB2EC458-794C-7644-A9A3-150A82455EEE}" destId="{D06A52B3-A582-F04C-89AF-BC7A1C791B9A}" srcOrd="0" destOrd="0" presId="urn:microsoft.com/office/officeart/2005/8/layout/vList2"/>
    <dgm:cxn modelId="{0F9EC2A4-47AA-134B-83C5-54ECE9DBB33A}" type="presOf" srcId="{55819854-D9C3-F04D-B7A0-B606D34272E7}" destId="{3A94E8F5-8468-6141-8762-7EB0E11A54C1}" srcOrd="0" destOrd="0" presId="urn:microsoft.com/office/officeart/2005/8/layout/vList2"/>
    <dgm:cxn modelId="{98409FDA-8D63-8B49-B9AF-5E762650B930}" srcId="{BB2EC458-794C-7644-A9A3-150A82455EEE}" destId="{55819854-D9C3-F04D-B7A0-B606D34272E7}" srcOrd="0" destOrd="0" parTransId="{BFA41F9C-ADBB-FF4D-AE1E-ADB016584BCC}" sibTransId="{E9B749CF-E1E9-9D48-8153-18EA65939BC5}"/>
    <dgm:cxn modelId="{F94D5C6C-8C81-134B-A409-BA33A0ED3C98}" type="presParOf" srcId="{D06A52B3-A582-F04C-89AF-BC7A1C791B9A}" destId="{3A94E8F5-8468-6141-8762-7EB0E11A54C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BB2EC458-794C-7644-A9A3-150A82455E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D06A52B3-A582-F04C-89AF-BC7A1C791B9A}" type="pres">
      <dgm:prSet presAssocID="{BB2EC458-794C-7644-A9A3-150A82455EEE}" presName="linear" presStyleCnt="0">
        <dgm:presLayoutVars>
          <dgm:animLvl val="lvl"/>
          <dgm:resizeHandles val="exact"/>
        </dgm:presLayoutVars>
      </dgm:prSet>
      <dgm:spPr/>
    </dgm:pt>
  </dgm:ptLst>
  <dgm:cxnLst>
    <dgm:cxn modelId="{156AE352-9F9E-8848-A6B5-405CCFD06EC8}" type="presOf" srcId="{BB2EC458-794C-7644-A9A3-150A82455EEE}" destId="{D06A52B3-A582-F04C-89AF-BC7A1C791B9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2AED226A-2FDB-0949-80FF-7CCBEC448A04}" type="doc">
      <dgm:prSet loTypeId="urn:microsoft.com/office/officeart/2005/8/layout/hProcess10" loCatId="" qsTypeId="urn:microsoft.com/office/officeart/2005/8/quickstyle/simple1" qsCatId="simple" csTypeId="urn:microsoft.com/office/officeart/2005/8/colors/colorful5" csCatId="colorful" phldr="1"/>
      <dgm:spPr/>
      <dgm:t>
        <a:bodyPr/>
        <a:lstStyle/>
        <a:p>
          <a:endParaRPr lang="es-ES"/>
        </a:p>
      </dgm:t>
    </dgm:pt>
    <dgm:pt modelId="{2CA08C20-A727-6C4D-B06C-5E91499799FC}">
      <dgm:prSet phldrT="[Texto]" custT="1"/>
      <dgm:spPr/>
      <dgm:t>
        <a:bodyPr/>
        <a:lstStyle/>
        <a:p>
          <a:r>
            <a:rPr lang="es-ES_tradnl" sz="1400" dirty="0">
              <a:solidFill>
                <a:schemeClr val="tx1"/>
              </a:solidFill>
              <a:effectLst/>
            </a:rPr>
            <a:t>La empresa: </a:t>
          </a:r>
          <a:r>
            <a:rPr lang="es-CO" sz="1400" dirty="0">
              <a:solidFill>
                <a:schemeClr val="tx1"/>
              </a:solidFill>
              <a:effectLst/>
            </a:rPr>
            <a:t>recibe notificación (EPS, ARL, JRCI -JNCI), Calificación del origen laboral de una(s) EL  AT  de un trabajador de la empresa.</a:t>
          </a:r>
          <a:endParaRPr lang="es-ES" sz="1400" dirty="0">
            <a:solidFill>
              <a:schemeClr val="tx1"/>
            </a:solidFill>
          </a:endParaRPr>
        </a:p>
      </dgm:t>
    </dgm:pt>
    <dgm:pt modelId="{A8E08378-5448-8440-A7CE-F230932FE4D1}" type="parTrans" cxnId="{0534D040-E673-BF43-8144-ABEFAAE42181}">
      <dgm:prSet/>
      <dgm:spPr/>
      <dgm:t>
        <a:bodyPr/>
        <a:lstStyle/>
        <a:p>
          <a:endParaRPr lang="es-ES" sz="2800">
            <a:solidFill>
              <a:schemeClr val="tx1"/>
            </a:solidFill>
          </a:endParaRPr>
        </a:p>
      </dgm:t>
    </dgm:pt>
    <dgm:pt modelId="{E4D727E0-C3AE-F843-863C-A98056D1A5D7}" type="sibTrans" cxnId="{0534D040-E673-BF43-8144-ABEFAAE42181}">
      <dgm:prSet/>
      <dgm:spPr/>
      <dgm:t>
        <a:bodyPr/>
        <a:lstStyle/>
        <a:p>
          <a:endParaRPr lang="es-ES" sz="2800">
            <a:solidFill>
              <a:schemeClr val="tx1"/>
            </a:solidFill>
          </a:endParaRPr>
        </a:p>
      </dgm:t>
    </dgm:pt>
    <dgm:pt modelId="{0365FE2F-432C-9647-BABF-9F5F2E77E204}">
      <dgm:prSet phldrT="[Texto]" custT="1"/>
      <dgm:spPr/>
      <dgm:t>
        <a:bodyPr/>
        <a:lstStyle/>
        <a:p>
          <a:pPr>
            <a:buFont typeface="Symbol" panose="05050102010706020507" pitchFamily="18" charset="2"/>
            <a:buChar char=""/>
          </a:pPr>
          <a:r>
            <a:rPr lang="es-ES_tradnl" sz="1800" dirty="0">
              <a:solidFill>
                <a:schemeClr val="tx1"/>
              </a:solidFill>
              <a:effectLst/>
            </a:rPr>
            <a:t>Notificarse de la calificación ante JRCI o JNCI. </a:t>
          </a:r>
          <a:endParaRPr lang="es-ES" sz="1800" dirty="0">
            <a:solidFill>
              <a:schemeClr val="tx1"/>
            </a:solidFill>
          </a:endParaRPr>
        </a:p>
      </dgm:t>
    </dgm:pt>
    <dgm:pt modelId="{79C062FA-A77A-944C-BD72-4E28186A3947}" type="parTrans" cxnId="{04A1491F-860D-5A41-BCA4-0C100B0F5EA9}">
      <dgm:prSet/>
      <dgm:spPr/>
      <dgm:t>
        <a:bodyPr/>
        <a:lstStyle/>
        <a:p>
          <a:endParaRPr lang="es-ES" sz="2800">
            <a:solidFill>
              <a:schemeClr val="tx1"/>
            </a:solidFill>
          </a:endParaRPr>
        </a:p>
      </dgm:t>
    </dgm:pt>
    <dgm:pt modelId="{5E05B8FB-F113-D941-89BC-4B607948EC7A}" type="sibTrans" cxnId="{04A1491F-860D-5A41-BCA4-0C100B0F5EA9}">
      <dgm:prSet/>
      <dgm:spPr/>
      <dgm:t>
        <a:bodyPr/>
        <a:lstStyle/>
        <a:p>
          <a:endParaRPr lang="es-ES" sz="2800">
            <a:solidFill>
              <a:schemeClr val="tx1"/>
            </a:solidFill>
          </a:endParaRPr>
        </a:p>
      </dgm:t>
    </dgm:pt>
    <dgm:pt modelId="{CAE5F377-6BDE-BB43-93D1-5DFE50C83CAC}">
      <dgm:prSet phldrT="[Texto]" custT="1"/>
      <dgm:spPr/>
      <dgm:t>
        <a:bodyPr/>
        <a:lstStyle/>
        <a:p>
          <a:r>
            <a:rPr lang="es-ES_tradnl" sz="1800" dirty="0">
              <a:solidFill>
                <a:schemeClr val="tx1"/>
              </a:solidFill>
              <a:effectLst/>
            </a:rPr>
            <a:t>Verificar que el dictamen esta en firme y ejecutoriado</a:t>
          </a:r>
        </a:p>
      </dgm:t>
    </dgm:pt>
    <dgm:pt modelId="{4CDDAF4D-225B-B141-A4D5-91CBC017F540}" type="parTrans" cxnId="{21C24A73-ECDE-FE4B-B0D3-470564EB5A1A}">
      <dgm:prSet/>
      <dgm:spPr/>
      <dgm:t>
        <a:bodyPr/>
        <a:lstStyle/>
        <a:p>
          <a:endParaRPr lang="es-ES" sz="2800">
            <a:solidFill>
              <a:schemeClr val="tx1"/>
            </a:solidFill>
          </a:endParaRPr>
        </a:p>
      </dgm:t>
    </dgm:pt>
    <dgm:pt modelId="{B5C8F0E6-7157-1B4D-A9FE-AD2948036D95}" type="sibTrans" cxnId="{21C24A73-ECDE-FE4B-B0D3-470564EB5A1A}">
      <dgm:prSet/>
      <dgm:spPr/>
      <dgm:t>
        <a:bodyPr/>
        <a:lstStyle/>
        <a:p>
          <a:endParaRPr lang="es-ES" sz="2800">
            <a:solidFill>
              <a:schemeClr val="tx1"/>
            </a:solidFill>
          </a:endParaRPr>
        </a:p>
      </dgm:t>
    </dgm:pt>
    <dgm:pt modelId="{9214A943-CFBF-7B40-BB87-E7897F93A37D}">
      <dgm:prSet phldrT="[Texto]" custT="1"/>
      <dgm:spPr/>
      <dgm:t>
        <a:bodyPr/>
        <a:lstStyle/>
        <a:p>
          <a:pPr>
            <a:buFont typeface="Symbol" panose="05050102010706020507" pitchFamily="18" charset="2"/>
            <a:buChar char=""/>
          </a:pPr>
          <a:r>
            <a:rPr lang="es-ES_tradnl" sz="1800" dirty="0">
              <a:solidFill>
                <a:schemeClr val="tx1"/>
              </a:solidFill>
              <a:effectLst/>
            </a:rPr>
            <a:t>Registrar la EL base de datos de EL</a:t>
          </a:r>
          <a:endParaRPr lang="es-ES" sz="1800" dirty="0">
            <a:solidFill>
              <a:schemeClr val="tx1"/>
            </a:solidFill>
          </a:endParaRPr>
        </a:p>
      </dgm:t>
    </dgm:pt>
    <dgm:pt modelId="{90C03927-E8D2-8F48-A4C1-D686683888A2}" type="parTrans" cxnId="{C93CCC79-A60E-5940-9B81-D6088D30FCF3}">
      <dgm:prSet/>
      <dgm:spPr/>
      <dgm:t>
        <a:bodyPr/>
        <a:lstStyle/>
        <a:p>
          <a:endParaRPr lang="es-ES" sz="2800">
            <a:solidFill>
              <a:schemeClr val="tx1"/>
            </a:solidFill>
          </a:endParaRPr>
        </a:p>
      </dgm:t>
    </dgm:pt>
    <dgm:pt modelId="{5562A523-934C-D24D-AA8B-36CACD920085}" type="sibTrans" cxnId="{C93CCC79-A60E-5940-9B81-D6088D30FCF3}">
      <dgm:prSet/>
      <dgm:spPr/>
      <dgm:t>
        <a:bodyPr/>
        <a:lstStyle/>
        <a:p>
          <a:endParaRPr lang="es-ES" sz="2800">
            <a:solidFill>
              <a:schemeClr val="tx1"/>
            </a:solidFill>
          </a:endParaRPr>
        </a:p>
      </dgm:t>
    </dgm:pt>
    <dgm:pt modelId="{7572F888-9C4B-0348-A2FD-D876AB65DC05}" type="pres">
      <dgm:prSet presAssocID="{2AED226A-2FDB-0949-80FF-7CCBEC448A04}" presName="Name0" presStyleCnt="0">
        <dgm:presLayoutVars>
          <dgm:dir/>
          <dgm:resizeHandles val="exact"/>
        </dgm:presLayoutVars>
      </dgm:prSet>
      <dgm:spPr/>
    </dgm:pt>
    <dgm:pt modelId="{A349551D-3223-604D-A485-F61953B88C78}" type="pres">
      <dgm:prSet presAssocID="{2CA08C20-A727-6C4D-B06C-5E91499799FC}" presName="composite" presStyleCnt="0"/>
      <dgm:spPr/>
    </dgm:pt>
    <dgm:pt modelId="{D93D0D61-5EEA-5E42-A2B4-BDD9011A157F}" type="pres">
      <dgm:prSet presAssocID="{2CA08C20-A727-6C4D-B06C-5E91499799FC}" presName="imagSh" presStyleLbl="bgImgPlace1" presStyleIdx="0" presStyleCnt="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FDAD6FD3-B82F-6940-8554-2F9091026A56}" type="pres">
      <dgm:prSet presAssocID="{2CA08C20-A727-6C4D-B06C-5E91499799FC}" presName="txNode" presStyleLbl="node1" presStyleIdx="0" presStyleCnt="4">
        <dgm:presLayoutVars>
          <dgm:bulletEnabled val="1"/>
        </dgm:presLayoutVars>
      </dgm:prSet>
      <dgm:spPr/>
    </dgm:pt>
    <dgm:pt modelId="{8A79D0C6-C906-8C4F-84D5-E48B76627EBB}" type="pres">
      <dgm:prSet presAssocID="{E4D727E0-C3AE-F843-863C-A98056D1A5D7}" presName="sibTrans" presStyleLbl="sibTrans2D1" presStyleIdx="0" presStyleCnt="3"/>
      <dgm:spPr/>
    </dgm:pt>
    <dgm:pt modelId="{14D1FFBF-2935-8448-B05B-FBCF195E711A}" type="pres">
      <dgm:prSet presAssocID="{E4D727E0-C3AE-F843-863C-A98056D1A5D7}" presName="connTx" presStyleLbl="sibTrans2D1" presStyleIdx="0" presStyleCnt="3"/>
      <dgm:spPr/>
    </dgm:pt>
    <dgm:pt modelId="{DB3CE175-1D2C-9246-9A9E-755E0C4809C8}" type="pres">
      <dgm:prSet presAssocID="{0365FE2F-432C-9647-BABF-9F5F2E77E204}" presName="composite" presStyleCnt="0"/>
      <dgm:spPr/>
    </dgm:pt>
    <dgm:pt modelId="{4A30EF00-F1A0-754D-881C-DFFBF99CAE4F}" type="pres">
      <dgm:prSet presAssocID="{0365FE2F-432C-9647-BABF-9F5F2E77E204}" presName="imagSh" presStyleLbl="bgImgPlace1" presStyleIdx="1" presStyleCnt="4"/>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dgm:spPr>
    </dgm:pt>
    <dgm:pt modelId="{E0336CD4-C1DB-7740-A4E3-1DAD178FCBC3}" type="pres">
      <dgm:prSet presAssocID="{0365FE2F-432C-9647-BABF-9F5F2E77E204}" presName="txNode" presStyleLbl="node1" presStyleIdx="1" presStyleCnt="4">
        <dgm:presLayoutVars>
          <dgm:bulletEnabled val="1"/>
        </dgm:presLayoutVars>
      </dgm:prSet>
      <dgm:spPr/>
    </dgm:pt>
    <dgm:pt modelId="{C7FA88ED-34CD-C944-A2CF-4D4710793A85}" type="pres">
      <dgm:prSet presAssocID="{5E05B8FB-F113-D941-89BC-4B607948EC7A}" presName="sibTrans" presStyleLbl="sibTrans2D1" presStyleIdx="1" presStyleCnt="3"/>
      <dgm:spPr/>
    </dgm:pt>
    <dgm:pt modelId="{A67C4AD0-39C7-D244-94D1-449EC7D5524E}" type="pres">
      <dgm:prSet presAssocID="{5E05B8FB-F113-D941-89BC-4B607948EC7A}" presName="connTx" presStyleLbl="sibTrans2D1" presStyleIdx="1" presStyleCnt="3"/>
      <dgm:spPr/>
    </dgm:pt>
    <dgm:pt modelId="{9F65589F-A097-144F-B575-69C26305DDB4}" type="pres">
      <dgm:prSet presAssocID="{9214A943-CFBF-7B40-BB87-E7897F93A37D}" presName="composite" presStyleCnt="0"/>
      <dgm:spPr/>
    </dgm:pt>
    <dgm:pt modelId="{32362095-A7BC-C74B-AA60-A332D94BD6DD}" type="pres">
      <dgm:prSet presAssocID="{9214A943-CFBF-7B40-BB87-E7897F93A37D}" presName="imagSh" presStyleLbl="bgImgPlace1" presStyleIdx="2" presStyleCnt="4"/>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50000" r="-50000"/>
          </a:stretch>
        </a:blipFill>
      </dgm:spPr>
    </dgm:pt>
    <dgm:pt modelId="{70E9A6DB-E0AA-B94A-866A-19D967662D51}" type="pres">
      <dgm:prSet presAssocID="{9214A943-CFBF-7B40-BB87-E7897F93A37D}" presName="txNode" presStyleLbl="node1" presStyleIdx="2" presStyleCnt="4">
        <dgm:presLayoutVars>
          <dgm:bulletEnabled val="1"/>
        </dgm:presLayoutVars>
      </dgm:prSet>
      <dgm:spPr/>
    </dgm:pt>
    <dgm:pt modelId="{58FBF421-6326-1B47-8499-717BA572EF4B}" type="pres">
      <dgm:prSet presAssocID="{5562A523-934C-D24D-AA8B-36CACD920085}" presName="sibTrans" presStyleLbl="sibTrans2D1" presStyleIdx="2" presStyleCnt="3"/>
      <dgm:spPr/>
    </dgm:pt>
    <dgm:pt modelId="{E20CAE08-737F-604C-8968-EEDF4F109941}" type="pres">
      <dgm:prSet presAssocID="{5562A523-934C-D24D-AA8B-36CACD920085}" presName="connTx" presStyleLbl="sibTrans2D1" presStyleIdx="2" presStyleCnt="3"/>
      <dgm:spPr/>
    </dgm:pt>
    <dgm:pt modelId="{5EC1A79A-3F74-4D4A-BAC8-B1B92C8CF34A}" type="pres">
      <dgm:prSet presAssocID="{CAE5F377-6BDE-BB43-93D1-5DFE50C83CAC}" presName="composite" presStyleCnt="0"/>
      <dgm:spPr/>
    </dgm:pt>
    <dgm:pt modelId="{3B443CF5-297C-6B48-869A-7B6500767DEF}" type="pres">
      <dgm:prSet presAssocID="{CAE5F377-6BDE-BB43-93D1-5DFE50C83CAC}" presName="imagSh" presStyleLbl="bgImgPlace1" presStyleIdx="3" presStyleCnt="4"/>
      <dgm:spPr>
        <a:blipFill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36FD00A9-ADDF-EC44-8DBD-4D44B3B4EBAB}" type="pres">
      <dgm:prSet presAssocID="{CAE5F377-6BDE-BB43-93D1-5DFE50C83CAC}" presName="txNode" presStyleLbl="node1" presStyleIdx="3" presStyleCnt="4">
        <dgm:presLayoutVars>
          <dgm:bulletEnabled val="1"/>
        </dgm:presLayoutVars>
      </dgm:prSet>
      <dgm:spPr/>
    </dgm:pt>
  </dgm:ptLst>
  <dgm:cxnLst>
    <dgm:cxn modelId="{9591A704-E46E-9349-8C16-517277A93C3B}" type="presOf" srcId="{5562A523-934C-D24D-AA8B-36CACD920085}" destId="{E20CAE08-737F-604C-8968-EEDF4F109941}" srcOrd="1" destOrd="0" presId="urn:microsoft.com/office/officeart/2005/8/layout/hProcess10"/>
    <dgm:cxn modelId="{9DE49813-C83A-3047-AAE6-F5A73E73A57B}" type="presOf" srcId="{E4D727E0-C3AE-F843-863C-A98056D1A5D7}" destId="{8A79D0C6-C906-8C4F-84D5-E48B76627EBB}" srcOrd="0" destOrd="0" presId="urn:microsoft.com/office/officeart/2005/8/layout/hProcess10"/>
    <dgm:cxn modelId="{04A1491F-860D-5A41-BCA4-0C100B0F5EA9}" srcId="{2AED226A-2FDB-0949-80FF-7CCBEC448A04}" destId="{0365FE2F-432C-9647-BABF-9F5F2E77E204}" srcOrd="1" destOrd="0" parTransId="{79C062FA-A77A-944C-BD72-4E28186A3947}" sibTransId="{5E05B8FB-F113-D941-89BC-4B607948EC7A}"/>
    <dgm:cxn modelId="{F603C639-6B38-EC44-808F-2371BFBD43DB}" type="presOf" srcId="{5562A523-934C-D24D-AA8B-36CACD920085}" destId="{58FBF421-6326-1B47-8499-717BA572EF4B}" srcOrd="0" destOrd="0" presId="urn:microsoft.com/office/officeart/2005/8/layout/hProcess10"/>
    <dgm:cxn modelId="{0534D040-E673-BF43-8144-ABEFAAE42181}" srcId="{2AED226A-2FDB-0949-80FF-7CCBEC448A04}" destId="{2CA08C20-A727-6C4D-B06C-5E91499799FC}" srcOrd="0" destOrd="0" parTransId="{A8E08378-5448-8440-A7CE-F230932FE4D1}" sibTransId="{E4D727E0-C3AE-F843-863C-A98056D1A5D7}"/>
    <dgm:cxn modelId="{C692C54B-6D5B-BE42-BCEA-ECF1746963CF}" type="presOf" srcId="{E4D727E0-C3AE-F843-863C-A98056D1A5D7}" destId="{14D1FFBF-2935-8448-B05B-FBCF195E711A}" srcOrd="1" destOrd="0" presId="urn:microsoft.com/office/officeart/2005/8/layout/hProcess10"/>
    <dgm:cxn modelId="{C44EBD4F-4E27-5741-8F74-C4ADFB2C075C}" type="presOf" srcId="{9214A943-CFBF-7B40-BB87-E7897F93A37D}" destId="{70E9A6DB-E0AA-B94A-866A-19D967662D51}" srcOrd="0" destOrd="0" presId="urn:microsoft.com/office/officeart/2005/8/layout/hProcess10"/>
    <dgm:cxn modelId="{21C24A73-ECDE-FE4B-B0D3-470564EB5A1A}" srcId="{2AED226A-2FDB-0949-80FF-7CCBEC448A04}" destId="{CAE5F377-6BDE-BB43-93D1-5DFE50C83CAC}" srcOrd="3" destOrd="0" parTransId="{4CDDAF4D-225B-B141-A4D5-91CBC017F540}" sibTransId="{B5C8F0E6-7157-1B4D-A9FE-AD2948036D95}"/>
    <dgm:cxn modelId="{C93CCC79-A60E-5940-9B81-D6088D30FCF3}" srcId="{2AED226A-2FDB-0949-80FF-7CCBEC448A04}" destId="{9214A943-CFBF-7B40-BB87-E7897F93A37D}" srcOrd="2" destOrd="0" parTransId="{90C03927-E8D2-8F48-A4C1-D686683888A2}" sibTransId="{5562A523-934C-D24D-AA8B-36CACD920085}"/>
    <dgm:cxn modelId="{DD9FE080-D3CC-1F48-8481-8BAA77D09C22}" type="presOf" srcId="{CAE5F377-6BDE-BB43-93D1-5DFE50C83CAC}" destId="{36FD00A9-ADDF-EC44-8DBD-4D44B3B4EBAB}" srcOrd="0" destOrd="0" presId="urn:microsoft.com/office/officeart/2005/8/layout/hProcess10"/>
    <dgm:cxn modelId="{61D62297-13C1-DB42-B2D9-6B5D2B1E8D71}" type="presOf" srcId="{2CA08C20-A727-6C4D-B06C-5E91499799FC}" destId="{FDAD6FD3-B82F-6940-8554-2F9091026A56}" srcOrd="0" destOrd="0" presId="urn:microsoft.com/office/officeart/2005/8/layout/hProcess10"/>
    <dgm:cxn modelId="{527268B4-5CA5-8341-81B4-265AE05928E1}" type="presOf" srcId="{0365FE2F-432C-9647-BABF-9F5F2E77E204}" destId="{E0336CD4-C1DB-7740-A4E3-1DAD178FCBC3}" srcOrd="0" destOrd="0" presId="urn:microsoft.com/office/officeart/2005/8/layout/hProcess10"/>
    <dgm:cxn modelId="{716E40BF-5B3B-8A45-83F5-E10FCE7473C0}" type="presOf" srcId="{2AED226A-2FDB-0949-80FF-7CCBEC448A04}" destId="{7572F888-9C4B-0348-A2FD-D876AB65DC05}" srcOrd="0" destOrd="0" presId="urn:microsoft.com/office/officeart/2005/8/layout/hProcess10"/>
    <dgm:cxn modelId="{BB7725E5-4A1D-574D-8078-7D50EA3369EE}" type="presOf" srcId="{5E05B8FB-F113-D941-89BC-4B607948EC7A}" destId="{A67C4AD0-39C7-D244-94D1-449EC7D5524E}" srcOrd="1" destOrd="0" presId="urn:microsoft.com/office/officeart/2005/8/layout/hProcess10"/>
    <dgm:cxn modelId="{245EB7ED-8E5A-EF4F-9C4E-044059CC4AB8}" type="presOf" srcId="{5E05B8FB-F113-D941-89BC-4B607948EC7A}" destId="{C7FA88ED-34CD-C944-A2CF-4D4710793A85}" srcOrd="0" destOrd="0" presId="urn:microsoft.com/office/officeart/2005/8/layout/hProcess10"/>
    <dgm:cxn modelId="{B931303F-4D16-8045-8D71-0B91652DC819}" type="presParOf" srcId="{7572F888-9C4B-0348-A2FD-D876AB65DC05}" destId="{A349551D-3223-604D-A485-F61953B88C78}" srcOrd="0" destOrd="0" presId="urn:microsoft.com/office/officeart/2005/8/layout/hProcess10"/>
    <dgm:cxn modelId="{86037C19-7E11-ED42-8E23-DF968FE1A118}" type="presParOf" srcId="{A349551D-3223-604D-A485-F61953B88C78}" destId="{D93D0D61-5EEA-5E42-A2B4-BDD9011A157F}" srcOrd="0" destOrd="0" presId="urn:microsoft.com/office/officeart/2005/8/layout/hProcess10"/>
    <dgm:cxn modelId="{39561E68-F686-F246-8854-C3D7E4CD74E0}" type="presParOf" srcId="{A349551D-3223-604D-A485-F61953B88C78}" destId="{FDAD6FD3-B82F-6940-8554-2F9091026A56}" srcOrd="1" destOrd="0" presId="urn:microsoft.com/office/officeart/2005/8/layout/hProcess10"/>
    <dgm:cxn modelId="{B8BB029E-81D0-B24A-B263-81286D0350FB}" type="presParOf" srcId="{7572F888-9C4B-0348-A2FD-D876AB65DC05}" destId="{8A79D0C6-C906-8C4F-84D5-E48B76627EBB}" srcOrd="1" destOrd="0" presId="urn:microsoft.com/office/officeart/2005/8/layout/hProcess10"/>
    <dgm:cxn modelId="{E5E3B8D4-B1DC-0843-B30C-F8589822B737}" type="presParOf" srcId="{8A79D0C6-C906-8C4F-84D5-E48B76627EBB}" destId="{14D1FFBF-2935-8448-B05B-FBCF195E711A}" srcOrd="0" destOrd="0" presId="urn:microsoft.com/office/officeart/2005/8/layout/hProcess10"/>
    <dgm:cxn modelId="{32BE1C18-6246-5B4F-BA58-FE29BFA226E5}" type="presParOf" srcId="{7572F888-9C4B-0348-A2FD-D876AB65DC05}" destId="{DB3CE175-1D2C-9246-9A9E-755E0C4809C8}" srcOrd="2" destOrd="0" presId="urn:microsoft.com/office/officeart/2005/8/layout/hProcess10"/>
    <dgm:cxn modelId="{3FCA8330-41D3-2242-AB14-4BC068BCB989}" type="presParOf" srcId="{DB3CE175-1D2C-9246-9A9E-755E0C4809C8}" destId="{4A30EF00-F1A0-754D-881C-DFFBF99CAE4F}" srcOrd="0" destOrd="0" presId="urn:microsoft.com/office/officeart/2005/8/layout/hProcess10"/>
    <dgm:cxn modelId="{D7681BD7-2136-574C-883A-DF303E1B0F89}" type="presParOf" srcId="{DB3CE175-1D2C-9246-9A9E-755E0C4809C8}" destId="{E0336CD4-C1DB-7740-A4E3-1DAD178FCBC3}" srcOrd="1" destOrd="0" presId="urn:microsoft.com/office/officeart/2005/8/layout/hProcess10"/>
    <dgm:cxn modelId="{2801FE36-1C09-FF44-BE32-A1727B276BAD}" type="presParOf" srcId="{7572F888-9C4B-0348-A2FD-D876AB65DC05}" destId="{C7FA88ED-34CD-C944-A2CF-4D4710793A85}" srcOrd="3" destOrd="0" presId="urn:microsoft.com/office/officeart/2005/8/layout/hProcess10"/>
    <dgm:cxn modelId="{26C4C4D5-E042-2E49-93B3-52698E1CB24B}" type="presParOf" srcId="{C7FA88ED-34CD-C944-A2CF-4D4710793A85}" destId="{A67C4AD0-39C7-D244-94D1-449EC7D5524E}" srcOrd="0" destOrd="0" presId="urn:microsoft.com/office/officeart/2005/8/layout/hProcess10"/>
    <dgm:cxn modelId="{FF6DC8A5-9B70-2644-B73C-517715FA0DB6}" type="presParOf" srcId="{7572F888-9C4B-0348-A2FD-D876AB65DC05}" destId="{9F65589F-A097-144F-B575-69C26305DDB4}" srcOrd="4" destOrd="0" presId="urn:microsoft.com/office/officeart/2005/8/layout/hProcess10"/>
    <dgm:cxn modelId="{EE530D4E-A4F8-774A-A499-B0625B1C5C4B}" type="presParOf" srcId="{9F65589F-A097-144F-B575-69C26305DDB4}" destId="{32362095-A7BC-C74B-AA60-A332D94BD6DD}" srcOrd="0" destOrd="0" presId="urn:microsoft.com/office/officeart/2005/8/layout/hProcess10"/>
    <dgm:cxn modelId="{734D43E4-E4B7-1644-868E-7B8D8298DED3}" type="presParOf" srcId="{9F65589F-A097-144F-B575-69C26305DDB4}" destId="{70E9A6DB-E0AA-B94A-866A-19D967662D51}" srcOrd="1" destOrd="0" presId="urn:microsoft.com/office/officeart/2005/8/layout/hProcess10"/>
    <dgm:cxn modelId="{32661E6B-E23A-B54D-A094-43673F951B84}" type="presParOf" srcId="{7572F888-9C4B-0348-A2FD-D876AB65DC05}" destId="{58FBF421-6326-1B47-8499-717BA572EF4B}" srcOrd="5" destOrd="0" presId="urn:microsoft.com/office/officeart/2005/8/layout/hProcess10"/>
    <dgm:cxn modelId="{36983ED8-C90E-2445-9DE2-9DBA426857F3}" type="presParOf" srcId="{58FBF421-6326-1B47-8499-717BA572EF4B}" destId="{E20CAE08-737F-604C-8968-EEDF4F109941}" srcOrd="0" destOrd="0" presId="urn:microsoft.com/office/officeart/2005/8/layout/hProcess10"/>
    <dgm:cxn modelId="{382CA96E-A25F-4F4C-B7E5-E6376581947E}" type="presParOf" srcId="{7572F888-9C4B-0348-A2FD-D876AB65DC05}" destId="{5EC1A79A-3F74-4D4A-BAC8-B1B92C8CF34A}" srcOrd="6" destOrd="0" presId="urn:microsoft.com/office/officeart/2005/8/layout/hProcess10"/>
    <dgm:cxn modelId="{A0860BD0-1246-9444-8FF0-605CCD8FEAF8}" type="presParOf" srcId="{5EC1A79A-3F74-4D4A-BAC8-B1B92C8CF34A}" destId="{3B443CF5-297C-6B48-869A-7B6500767DEF}" srcOrd="0" destOrd="0" presId="urn:microsoft.com/office/officeart/2005/8/layout/hProcess10"/>
    <dgm:cxn modelId="{E1A5180A-C897-C34F-9F3D-9C650209AF51}" type="presParOf" srcId="{5EC1A79A-3F74-4D4A-BAC8-B1B92C8CF34A}" destId="{36FD00A9-ADDF-EC44-8DBD-4D44B3B4EBAB}"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BB2EC458-794C-7644-A9A3-150A82455E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D06A52B3-A582-F04C-89AF-BC7A1C791B9A}" type="pres">
      <dgm:prSet presAssocID="{BB2EC458-794C-7644-A9A3-150A82455EEE}" presName="linear" presStyleCnt="0">
        <dgm:presLayoutVars>
          <dgm:animLvl val="lvl"/>
          <dgm:resizeHandles val="exact"/>
        </dgm:presLayoutVars>
      </dgm:prSet>
      <dgm:spPr/>
    </dgm:pt>
  </dgm:ptLst>
  <dgm:cxnLst>
    <dgm:cxn modelId="{156AE352-9F9E-8848-A6B5-405CCFD06EC8}" type="presOf" srcId="{BB2EC458-794C-7644-A9A3-150A82455EEE}" destId="{D06A52B3-A582-F04C-89AF-BC7A1C791B9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80970108-451C-3444-85BF-FD47C6B60137}" type="doc">
      <dgm:prSet loTypeId="urn:microsoft.com/office/officeart/2005/8/layout/hProcess10" loCatId="" qsTypeId="urn:microsoft.com/office/officeart/2005/8/quickstyle/simple1" qsCatId="simple" csTypeId="urn:microsoft.com/office/officeart/2005/8/colors/colorful4" csCatId="colorful" phldr="1"/>
      <dgm:spPr/>
      <dgm:t>
        <a:bodyPr/>
        <a:lstStyle/>
        <a:p>
          <a:endParaRPr lang="es-ES"/>
        </a:p>
      </dgm:t>
    </dgm:pt>
    <dgm:pt modelId="{A713A12A-C81F-7049-89C5-899A6BB7F961}">
      <dgm:prSet phldrT="[Texto]" custT="1"/>
      <dgm:spPr/>
      <dgm:t>
        <a:bodyPr/>
        <a:lstStyle/>
        <a:p>
          <a:r>
            <a:rPr lang="es-ES_tradnl" sz="1800" dirty="0">
              <a:solidFill>
                <a:schemeClr val="tx1"/>
              </a:solidFill>
              <a:effectLst/>
            </a:rPr>
            <a:t>Empresa: Radicar en el ente territorial del MT la calificación de origen de la EL emitida por cualquiera de las entidades competentes, acompañada por una carta de radicación de la empresa.</a:t>
          </a:r>
          <a:endParaRPr lang="es-ES" sz="1800" dirty="0"/>
        </a:p>
      </dgm:t>
    </dgm:pt>
    <dgm:pt modelId="{304ECFA1-F5AE-0543-BC75-044EB02FB085}" type="parTrans" cxnId="{7CBD63E5-4DE0-C44B-A20A-3F4EF0915D2D}">
      <dgm:prSet/>
      <dgm:spPr/>
      <dgm:t>
        <a:bodyPr/>
        <a:lstStyle/>
        <a:p>
          <a:endParaRPr lang="es-ES" sz="3200"/>
        </a:p>
      </dgm:t>
    </dgm:pt>
    <dgm:pt modelId="{5950E5CA-0CE2-9548-B282-0BAB762FAF41}" type="sibTrans" cxnId="{7CBD63E5-4DE0-C44B-A20A-3F4EF0915D2D}">
      <dgm:prSet custT="1"/>
      <dgm:spPr/>
      <dgm:t>
        <a:bodyPr/>
        <a:lstStyle/>
        <a:p>
          <a:endParaRPr lang="es-ES" sz="3200"/>
        </a:p>
      </dgm:t>
    </dgm:pt>
    <dgm:pt modelId="{05618CE6-B55B-8F41-A88D-38124D0AE897}">
      <dgm:prSet phldrT="[Texto]" custT="1"/>
      <dgm:spPr/>
      <dgm:t>
        <a:bodyPr/>
        <a:lstStyle/>
        <a:p>
          <a:pPr>
            <a:buFont typeface="Symbol" panose="05050102010706020507" pitchFamily="18" charset="2"/>
            <a:buChar char=""/>
          </a:pPr>
          <a:r>
            <a:rPr lang="es-ES_tradnl" sz="1800" dirty="0">
              <a:solidFill>
                <a:schemeClr val="tx1"/>
              </a:solidFill>
              <a:effectLst/>
            </a:rPr>
            <a:t>Carta de reporte de la calificación de la EL ante el ente territorial del Ministerio de Trabajo.</a:t>
          </a:r>
          <a:endParaRPr lang="es-CO" sz="1800" dirty="0">
            <a:solidFill>
              <a:schemeClr val="tx1"/>
            </a:solidFill>
            <a:effectLst/>
          </a:endParaRPr>
        </a:p>
        <a:p>
          <a:pPr>
            <a:buFont typeface="Symbol" panose="05050102010706020507" pitchFamily="18" charset="2"/>
            <a:buChar char=""/>
          </a:pPr>
          <a:r>
            <a:rPr lang="es-ES_tradnl" sz="1800" dirty="0">
              <a:solidFill>
                <a:schemeClr val="tx1"/>
              </a:solidFill>
              <a:effectLst/>
            </a:rPr>
            <a:t>Carta de notificación de la ARL o entidad calificadora.</a:t>
          </a:r>
          <a:endParaRPr lang="es-ES" sz="1800" dirty="0"/>
        </a:p>
      </dgm:t>
    </dgm:pt>
    <dgm:pt modelId="{625E760E-8343-1E4C-909B-2BE3D29BB2E9}" type="parTrans" cxnId="{C43F359E-8BD8-704F-92F4-547F129A4DA6}">
      <dgm:prSet/>
      <dgm:spPr/>
      <dgm:t>
        <a:bodyPr/>
        <a:lstStyle/>
        <a:p>
          <a:endParaRPr lang="es-ES" sz="3200"/>
        </a:p>
      </dgm:t>
    </dgm:pt>
    <dgm:pt modelId="{76067125-9E4A-E649-B808-178627814DC7}" type="sibTrans" cxnId="{C43F359E-8BD8-704F-92F4-547F129A4DA6}">
      <dgm:prSet/>
      <dgm:spPr/>
      <dgm:t>
        <a:bodyPr/>
        <a:lstStyle/>
        <a:p>
          <a:endParaRPr lang="es-ES" sz="3200"/>
        </a:p>
      </dgm:t>
    </dgm:pt>
    <dgm:pt modelId="{C058E1F9-AEFE-2046-9B06-7D290AB697CD}" type="pres">
      <dgm:prSet presAssocID="{80970108-451C-3444-85BF-FD47C6B60137}" presName="Name0" presStyleCnt="0">
        <dgm:presLayoutVars>
          <dgm:dir/>
          <dgm:resizeHandles val="exact"/>
        </dgm:presLayoutVars>
      </dgm:prSet>
      <dgm:spPr/>
    </dgm:pt>
    <dgm:pt modelId="{0DEE0B79-7A11-E74F-B86F-2A499EE9EA72}" type="pres">
      <dgm:prSet presAssocID="{A713A12A-C81F-7049-89C5-899A6BB7F961}" presName="composite" presStyleCnt="0"/>
      <dgm:spPr/>
    </dgm:pt>
    <dgm:pt modelId="{552907F9-068B-EA4A-8EAD-563408EE9C21}" type="pres">
      <dgm:prSet presAssocID="{A713A12A-C81F-7049-89C5-899A6BB7F961}" presName="imagSh" presStyleLbl="b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D8D00F72-9DDF-A347-95BE-5DFB09EB7571}" type="pres">
      <dgm:prSet presAssocID="{A713A12A-C81F-7049-89C5-899A6BB7F961}" presName="txNode" presStyleLbl="node1" presStyleIdx="0" presStyleCnt="2" custLinFactNeighborX="45" custLinFactNeighborY="-909">
        <dgm:presLayoutVars>
          <dgm:bulletEnabled val="1"/>
        </dgm:presLayoutVars>
      </dgm:prSet>
      <dgm:spPr/>
    </dgm:pt>
    <dgm:pt modelId="{0F0B4F17-23CF-1A44-AF78-884280B5BEB7}" type="pres">
      <dgm:prSet presAssocID="{5950E5CA-0CE2-9548-B282-0BAB762FAF41}" presName="sibTrans" presStyleLbl="sibTrans2D1" presStyleIdx="0" presStyleCnt="1"/>
      <dgm:spPr/>
    </dgm:pt>
    <dgm:pt modelId="{237336BC-A509-D84B-BE22-6B2E3C426370}" type="pres">
      <dgm:prSet presAssocID="{5950E5CA-0CE2-9548-B282-0BAB762FAF41}" presName="connTx" presStyleLbl="sibTrans2D1" presStyleIdx="0" presStyleCnt="1"/>
      <dgm:spPr/>
    </dgm:pt>
    <dgm:pt modelId="{F1B798C3-F175-7E4B-AF96-9C7782079FD9}" type="pres">
      <dgm:prSet presAssocID="{05618CE6-B55B-8F41-A88D-38124D0AE897}" presName="composite" presStyleCnt="0"/>
      <dgm:spPr/>
    </dgm:pt>
    <dgm:pt modelId="{AD95CA29-398C-6B4B-85E9-F3B4FF21228D}" type="pres">
      <dgm:prSet presAssocID="{05618CE6-B55B-8F41-A88D-38124D0AE897}" presName="imagSh" presStyleLbl="b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dgm:spPr>
    </dgm:pt>
    <dgm:pt modelId="{91A6978B-F733-FF41-8593-03D0B548E40E}" type="pres">
      <dgm:prSet presAssocID="{05618CE6-B55B-8F41-A88D-38124D0AE897}" presName="txNode" presStyleLbl="node1" presStyleIdx="1" presStyleCnt="2">
        <dgm:presLayoutVars>
          <dgm:bulletEnabled val="1"/>
        </dgm:presLayoutVars>
      </dgm:prSet>
      <dgm:spPr/>
    </dgm:pt>
  </dgm:ptLst>
  <dgm:cxnLst>
    <dgm:cxn modelId="{F6838C1D-5C96-454A-9E08-B1DD86C294D2}" type="presOf" srcId="{5950E5CA-0CE2-9548-B282-0BAB762FAF41}" destId="{0F0B4F17-23CF-1A44-AF78-884280B5BEB7}" srcOrd="0" destOrd="0" presId="urn:microsoft.com/office/officeart/2005/8/layout/hProcess10"/>
    <dgm:cxn modelId="{95C98550-3A20-6E4A-A8ED-171A034D3CFB}" type="presOf" srcId="{80970108-451C-3444-85BF-FD47C6B60137}" destId="{C058E1F9-AEFE-2046-9B06-7D290AB697CD}" srcOrd="0" destOrd="0" presId="urn:microsoft.com/office/officeart/2005/8/layout/hProcess10"/>
    <dgm:cxn modelId="{DEDC169B-D963-C14D-9076-6898029ACCC8}" type="presOf" srcId="{A713A12A-C81F-7049-89C5-899A6BB7F961}" destId="{D8D00F72-9DDF-A347-95BE-5DFB09EB7571}" srcOrd="0" destOrd="0" presId="urn:microsoft.com/office/officeart/2005/8/layout/hProcess10"/>
    <dgm:cxn modelId="{C43F359E-8BD8-704F-92F4-547F129A4DA6}" srcId="{80970108-451C-3444-85BF-FD47C6B60137}" destId="{05618CE6-B55B-8F41-A88D-38124D0AE897}" srcOrd="1" destOrd="0" parTransId="{625E760E-8343-1E4C-909B-2BE3D29BB2E9}" sibTransId="{76067125-9E4A-E649-B808-178627814DC7}"/>
    <dgm:cxn modelId="{9CB390CA-A441-524D-B78C-39C154C11C55}" type="presOf" srcId="{05618CE6-B55B-8F41-A88D-38124D0AE897}" destId="{91A6978B-F733-FF41-8593-03D0B548E40E}" srcOrd="0" destOrd="0" presId="urn:microsoft.com/office/officeart/2005/8/layout/hProcess10"/>
    <dgm:cxn modelId="{7CBD63E5-4DE0-C44B-A20A-3F4EF0915D2D}" srcId="{80970108-451C-3444-85BF-FD47C6B60137}" destId="{A713A12A-C81F-7049-89C5-899A6BB7F961}" srcOrd="0" destOrd="0" parTransId="{304ECFA1-F5AE-0543-BC75-044EB02FB085}" sibTransId="{5950E5CA-0CE2-9548-B282-0BAB762FAF41}"/>
    <dgm:cxn modelId="{BEF2B8EE-AF5C-034C-B94F-EF0685728073}" type="presOf" srcId="{5950E5CA-0CE2-9548-B282-0BAB762FAF41}" destId="{237336BC-A509-D84B-BE22-6B2E3C426370}" srcOrd="1" destOrd="0" presId="urn:microsoft.com/office/officeart/2005/8/layout/hProcess10"/>
    <dgm:cxn modelId="{1D62FFFF-E1A9-4947-9E0F-D62159BC7F7E}" type="presParOf" srcId="{C058E1F9-AEFE-2046-9B06-7D290AB697CD}" destId="{0DEE0B79-7A11-E74F-B86F-2A499EE9EA72}" srcOrd="0" destOrd="0" presId="urn:microsoft.com/office/officeart/2005/8/layout/hProcess10"/>
    <dgm:cxn modelId="{09C3D63C-FD59-0E41-90C9-F31B82779FF6}" type="presParOf" srcId="{0DEE0B79-7A11-E74F-B86F-2A499EE9EA72}" destId="{552907F9-068B-EA4A-8EAD-563408EE9C21}" srcOrd="0" destOrd="0" presId="urn:microsoft.com/office/officeart/2005/8/layout/hProcess10"/>
    <dgm:cxn modelId="{F50E8787-5BAD-0647-B321-326C11D75E95}" type="presParOf" srcId="{0DEE0B79-7A11-E74F-B86F-2A499EE9EA72}" destId="{D8D00F72-9DDF-A347-95BE-5DFB09EB7571}" srcOrd="1" destOrd="0" presId="urn:microsoft.com/office/officeart/2005/8/layout/hProcess10"/>
    <dgm:cxn modelId="{E026E9A5-A870-3047-AE3A-EF2401C1E9A6}" type="presParOf" srcId="{C058E1F9-AEFE-2046-9B06-7D290AB697CD}" destId="{0F0B4F17-23CF-1A44-AF78-884280B5BEB7}" srcOrd="1" destOrd="0" presId="urn:microsoft.com/office/officeart/2005/8/layout/hProcess10"/>
    <dgm:cxn modelId="{A6ED1557-D639-014F-A295-214F3EED5AC7}" type="presParOf" srcId="{0F0B4F17-23CF-1A44-AF78-884280B5BEB7}" destId="{237336BC-A509-D84B-BE22-6B2E3C426370}" srcOrd="0" destOrd="0" presId="urn:microsoft.com/office/officeart/2005/8/layout/hProcess10"/>
    <dgm:cxn modelId="{E92C17A1-0CFC-BA4B-ABA5-6BCB503CD2F8}" type="presParOf" srcId="{C058E1F9-AEFE-2046-9B06-7D290AB697CD}" destId="{F1B798C3-F175-7E4B-AF96-9C7782079FD9}" srcOrd="2" destOrd="0" presId="urn:microsoft.com/office/officeart/2005/8/layout/hProcess10"/>
    <dgm:cxn modelId="{C89359EB-C5E0-2547-8489-8054DD58C885}" type="presParOf" srcId="{F1B798C3-F175-7E4B-AF96-9C7782079FD9}" destId="{AD95CA29-398C-6B4B-85E9-F3B4FF21228D}" srcOrd="0" destOrd="0" presId="urn:microsoft.com/office/officeart/2005/8/layout/hProcess10"/>
    <dgm:cxn modelId="{F0DE3CC3-F7D3-484C-8550-115DFB60A9E4}" type="presParOf" srcId="{F1B798C3-F175-7E4B-AF96-9C7782079FD9}" destId="{91A6978B-F733-FF41-8593-03D0B548E40E}"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BB2EC458-794C-7644-A9A3-150A82455E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D06A52B3-A582-F04C-89AF-BC7A1C791B9A}" type="pres">
      <dgm:prSet presAssocID="{BB2EC458-794C-7644-A9A3-150A82455EEE}" presName="linear" presStyleCnt="0">
        <dgm:presLayoutVars>
          <dgm:animLvl val="lvl"/>
          <dgm:resizeHandles val="exact"/>
        </dgm:presLayoutVars>
      </dgm:prSet>
      <dgm:spPr/>
    </dgm:pt>
  </dgm:ptLst>
  <dgm:cxnLst>
    <dgm:cxn modelId="{156AE352-9F9E-8848-A6B5-405CCFD06EC8}" type="presOf" srcId="{BB2EC458-794C-7644-A9A3-150A82455EEE}" destId="{D06A52B3-A582-F04C-89AF-BC7A1C791B9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80970108-451C-3444-85BF-FD47C6B60137}" type="doc">
      <dgm:prSet loTypeId="urn:microsoft.com/office/officeart/2005/8/layout/hProcess10" loCatId="" qsTypeId="urn:microsoft.com/office/officeart/2005/8/quickstyle/simple1" qsCatId="simple" csTypeId="urn:microsoft.com/office/officeart/2005/8/colors/colorful4" csCatId="colorful" phldr="1"/>
      <dgm:spPr/>
      <dgm:t>
        <a:bodyPr/>
        <a:lstStyle/>
        <a:p>
          <a:endParaRPr lang="es-ES"/>
        </a:p>
      </dgm:t>
    </dgm:pt>
    <dgm:pt modelId="{A713A12A-C81F-7049-89C5-899A6BB7F961}">
      <dgm:prSet phldrT="[Texto]" custT="1"/>
      <dgm:spPr/>
      <dgm:t>
        <a:bodyPr/>
        <a:lstStyle/>
        <a:p>
          <a:r>
            <a:rPr lang="es-ES_tradnl" sz="1600" dirty="0">
              <a:solidFill>
                <a:schemeClr val="tx1"/>
              </a:solidFill>
              <a:effectLst/>
            </a:rPr>
            <a:t>La investigación y análisis de la información bajo la </a:t>
          </a:r>
          <a:r>
            <a:rPr lang="es-ES_tradnl" sz="1600" dirty="0">
              <a:solidFill>
                <a:srgbClr val="FF0000"/>
              </a:solidFill>
              <a:effectLst/>
            </a:rPr>
            <a:t>teoría de determinantes</a:t>
          </a:r>
          <a:r>
            <a:rPr lang="es-ES_tradnl" sz="1600" dirty="0">
              <a:solidFill>
                <a:schemeClr val="tx1"/>
              </a:solidFill>
              <a:effectLst/>
            </a:rPr>
            <a:t> </a:t>
          </a:r>
          <a:r>
            <a:rPr lang="es-ES_tradnl" sz="1600" dirty="0">
              <a:solidFill>
                <a:srgbClr val="FF0000"/>
              </a:solidFill>
              <a:effectLst/>
            </a:rPr>
            <a:t>de salud de </a:t>
          </a:r>
          <a:r>
            <a:rPr lang="es-ES_tradnl" sz="1600" dirty="0" err="1">
              <a:solidFill>
                <a:srgbClr val="FF0000"/>
              </a:solidFill>
              <a:effectLst/>
            </a:rPr>
            <a:t>Lalonde</a:t>
          </a:r>
          <a:r>
            <a:rPr lang="es-ES_tradnl" sz="1600" dirty="0">
              <a:solidFill>
                <a:schemeClr val="tx1"/>
              </a:solidFill>
              <a:effectLst/>
            </a:rPr>
            <a:t>, y la </a:t>
          </a:r>
          <a:r>
            <a:rPr lang="es-ES_tradnl" sz="1600" dirty="0">
              <a:solidFill>
                <a:srgbClr val="FF0000"/>
              </a:solidFill>
              <a:effectLst/>
            </a:rPr>
            <a:t>determinación de causalidad bajo los criterios Higiénico, de Seguridad, médico y de Nexo causal epidemiológico o Legal </a:t>
          </a:r>
          <a:r>
            <a:rPr lang="es-ES_tradnl" sz="1600" dirty="0">
              <a:solidFill>
                <a:schemeClr val="tx1"/>
              </a:solidFill>
              <a:effectLst/>
            </a:rPr>
            <a:t>cuando sea necesario</a:t>
          </a:r>
          <a:endParaRPr lang="es-ES" sz="1600" dirty="0"/>
        </a:p>
      </dgm:t>
    </dgm:pt>
    <dgm:pt modelId="{304ECFA1-F5AE-0543-BC75-044EB02FB085}" type="parTrans" cxnId="{7CBD63E5-4DE0-C44B-A20A-3F4EF0915D2D}">
      <dgm:prSet/>
      <dgm:spPr/>
      <dgm:t>
        <a:bodyPr/>
        <a:lstStyle/>
        <a:p>
          <a:endParaRPr lang="es-ES" sz="1800"/>
        </a:p>
      </dgm:t>
    </dgm:pt>
    <dgm:pt modelId="{5950E5CA-0CE2-9548-B282-0BAB762FAF41}" type="sibTrans" cxnId="{7CBD63E5-4DE0-C44B-A20A-3F4EF0915D2D}">
      <dgm:prSet custT="1"/>
      <dgm:spPr/>
      <dgm:t>
        <a:bodyPr/>
        <a:lstStyle/>
        <a:p>
          <a:endParaRPr lang="es-ES" sz="1800"/>
        </a:p>
      </dgm:t>
    </dgm:pt>
    <dgm:pt modelId="{05618CE6-B55B-8F41-A88D-38124D0AE897}">
      <dgm:prSet phldrT="[Texto]" custT="1"/>
      <dgm:spPr/>
      <dgm:t>
        <a:bodyPr/>
        <a:lstStyle/>
        <a:p>
          <a:pPr>
            <a:buFont typeface="Symbol" panose="05050102010706020507" pitchFamily="18" charset="2"/>
            <a:buChar char=""/>
          </a:pPr>
          <a:r>
            <a:rPr lang="es-ES_tradnl" sz="2400" dirty="0">
              <a:solidFill>
                <a:schemeClr val="tx1"/>
              </a:solidFill>
              <a:effectLst/>
            </a:rPr>
            <a:t>Formato de investigación.</a:t>
          </a:r>
          <a:endParaRPr lang="es-ES" sz="2400" dirty="0"/>
        </a:p>
      </dgm:t>
    </dgm:pt>
    <dgm:pt modelId="{625E760E-8343-1E4C-909B-2BE3D29BB2E9}" type="parTrans" cxnId="{C43F359E-8BD8-704F-92F4-547F129A4DA6}">
      <dgm:prSet/>
      <dgm:spPr/>
      <dgm:t>
        <a:bodyPr/>
        <a:lstStyle/>
        <a:p>
          <a:endParaRPr lang="es-ES" sz="1800"/>
        </a:p>
      </dgm:t>
    </dgm:pt>
    <dgm:pt modelId="{76067125-9E4A-E649-B808-178627814DC7}" type="sibTrans" cxnId="{C43F359E-8BD8-704F-92F4-547F129A4DA6}">
      <dgm:prSet custT="1"/>
      <dgm:spPr/>
      <dgm:t>
        <a:bodyPr/>
        <a:lstStyle/>
        <a:p>
          <a:endParaRPr lang="es-ES" sz="1800"/>
        </a:p>
      </dgm:t>
    </dgm:pt>
    <dgm:pt modelId="{258C981B-C91E-D346-9300-BB94160ED533}">
      <dgm:prSet phldrT="[Texto]" custT="1"/>
      <dgm:spPr/>
      <dgm:t>
        <a:bodyPr/>
        <a:lstStyle/>
        <a:p>
          <a:r>
            <a:rPr lang="es-ES_tradnl" sz="2400" dirty="0">
              <a:solidFill>
                <a:schemeClr val="tx1"/>
              </a:solidFill>
              <a:effectLst/>
            </a:rPr>
            <a:t>Aplicar las diferentes herramientas y modelos para analizar</a:t>
          </a:r>
        </a:p>
      </dgm:t>
    </dgm:pt>
    <dgm:pt modelId="{40E53A98-6941-E04F-82CE-02A9531A274C}" type="parTrans" cxnId="{D0482E67-E367-DE4A-8298-999A0720CB9E}">
      <dgm:prSet/>
      <dgm:spPr/>
      <dgm:t>
        <a:bodyPr/>
        <a:lstStyle/>
        <a:p>
          <a:endParaRPr lang="es-ES" sz="1800"/>
        </a:p>
      </dgm:t>
    </dgm:pt>
    <dgm:pt modelId="{E80D4958-C5CC-104E-A61A-E116381A6131}" type="sibTrans" cxnId="{D0482E67-E367-DE4A-8298-999A0720CB9E}">
      <dgm:prSet/>
      <dgm:spPr/>
      <dgm:t>
        <a:bodyPr/>
        <a:lstStyle/>
        <a:p>
          <a:endParaRPr lang="es-ES" sz="1800"/>
        </a:p>
      </dgm:t>
    </dgm:pt>
    <dgm:pt modelId="{8F366143-1200-164F-96B2-6B8E30BD9AC9}" type="pres">
      <dgm:prSet presAssocID="{80970108-451C-3444-85BF-FD47C6B60137}" presName="Name0" presStyleCnt="0">
        <dgm:presLayoutVars>
          <dgm:dir/>
          <dgm:resizeHandles val="exact"/>
        </dgm:presLayoutVars>
      </dgm:prSet>
      <dgm:spPr/>
    </dgm:pt>
    <dgm:pt modelId="{07DE8D44-C5F3-2E4C-8CE0-8DDC8AF98610}" type="pres">
      <dgm:prSet presAssocID="{A713A12A-C81F-7049-89C5-899A6BB7F961}" presName="composite" presStyleCnt="0"/>
      <dgm:spPr/>
    </dgm:pt>
    <dgm:pt modelId="{A1FBE490-B3C2-A24D-9885-EFA12B89F920}" type="pres">
      <dgm:prSet presAssocID="{A713A12A-C81F-7049-89C5-899A6BB7F961}" presName="imagSh"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8625770B-9D39-004C-973A-2CECAE852183}" type="pres">
      <dgm:prSet presAssocID="{A713A12A-C81F-7049-89C5-899A6BB7F961}" presName="txNode" presStyleLbl="node1" presStyleIdx="0" presStyleCnt="3" custScaleX="137914" custScaleY="117427">
        <dgm:presLayoutVars>
          <dgm:bulletEnabled val="1"/>
        </dgm:presLayoutVars>
      </dgm:prSet>
      <dgm:spPr/>
    </dgm:pt>
    <dgm:pt modelId="{E38FB922-90F4-3941-AF28-8AFEF54C4076}" type="pres">
      <dgm:prSet presAssocID="{5950E5CA-0CE2-9548-B282-0BAB762FAF41}" presName="sibTrans" presStyleLbl="sibTrans2D1" presStyleIdx="0" presStyleCnt="2"/>
      <dgm:spPr/>
    </dgm:pt>
    <dgm:pt modelId="{30380404-8055-6B43-B12E-61BE005BFCDC}" type="pres">
      <dgm:prSet presAssocID="{5950E5CA-0CE2-9548-B282-0BAB762FAF41}" presName="connTx" presStyleLbl="sibTrans2D1" presStyleIdx="0" presStyleCnt="2"/>
      <dgm:spPr/>
    </dgm:pt>
    <dgm:pt modelId="{190E6B25-8C35-7146-9FED-D0822F17CEEF}" type="pres">
      <dgm:prSet presAssocID="{05618CE6-B55B-8F41-A88D-38124D0AE897}" presName="composite" presStyleCnt="0"/>
      <dgm:spPr/>
    </dgm:pt>
    <dgm:pt modelId="{D67345F0-1728-8B48-A5CB-D169F3F1F99F}" type="pres">
      <dgm:prSet presAssocID="{05618CE6-B55B-8F41-A88D-38124D0AE897}" presName="imagSh"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dgm:spPr>
    </dgm:pt>
    <dgm:pt modelId="{A4AA2F24-7324-5444-A7C5-B46E585F4CA7}" type="pres">
      <dgm:prSet presAssocID="{05618CE6-B55B-8F41-A88D-38124D0AE897}" presName="txNode" presStyleLbl="node1" presStyleIdx="1" presStyleCnt="3" custScaleY="117427">
        <dgm:presLayoutVars>
          <dgm:bulletEnabled val="1"/>
        </dgm:presLayoutVars>
      </dgm:prSet>
      <dgm:spPr/>
    </dgm:pt>
    <dgm:pt modelId="{0835246A-9435-6941-A9E1-12F6B2D464F8}" type="pres">
      <dgm:prSet presAssocID="{76067125-9E4A-E649-B808-178627814DC7}" presName="sibTrans" presStyleLbl="sibTrans2D1" presStyleIdx="1" presStyleCnt="2"/>
      <dgm:spPr/>
    </dgm:pt>
    <dgm:pt modelId="{4A68EE60-910D-584A-B2E9-836B0A37F3C1}" type="pres">
      <dgm:prSet presAssocID="{76067125-9E4A-E649-B808-178627814DC7}" presName="connTx" presStyleLbl="sibTrans2D1" presStyleIdx="1" presStyleCnt="2"/>
      <dgm:spPr/>
    </dgm:pt>
    <dgm:pt modelId="{B1F5CC9D-EB36-B64D-A6B7-25FD3A98B8F4}" type="pres">
      <dgm:prSet presAssocID="{258C981B-C91E-D346-9300-BB94160ED533}" presName="composite" presStyleCnt="0"/>
      <dgm:spPr/>
    </dgm:pt>
    <dgm:pt modelId="{BBECF019-7D33-1A4D-B3AB-C6D77748AAF5}" type="pres">
      <dgm:prSet presAssocID="{258C981B-C91E-D346-9300-BB94160ED533}" presName="imagSh"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8D9A376-F6DD-3948-8AC7-C7A3B58D08E1}" type="pres">
      <dgm:prSet presAssocID="{258C981B-C91E-D346-9300-BB94160ED533}" presName="txNode" presStyleLbl="node1" presStyleIdx="2" presStyleCnt="3" custScaleY="117427">
        <dgm:presLayoutVars>
          <dgm:bulletEnabled val="1"/>
        </dgm:presLayoutVars>
      </dgm:prSet>
      <dgm:spPr/>
    </dgm:pt>
  </dgm:ptLst>
  <dgm:cxnLst>
    <dgm:cxn modelId="{BB47D60C-2368-2D40-A1DD-6B2EB33B0B21}" type="presOf" srcId="{80970108-451C-3444-85BF-FD47C6B60137}" destId="{8F366143-1200-164F-96B2-6B8E30BD9AC9}" srcOrd="0" destOrd="0" presId="urn:microsoft.com/office/officeart/2005/8/layout/hProcess10"/>
    <dgm:cxn modelId="{D0C7EE12-07E0-9049-BD81-842570972AC3}" type="presOf" srcId="{258C981B-C91E-D346-9300-BB94160ED533}" destId="{C8D9A376-F6DD-3948-8AC7-C7A3B58D08E1}" srcOrd="0" destOrd="0" presId="urn:microsoft.com/office/officeart/2005/8/layout/hProcess10"/>
    <dgm:cxn modelId="{BDE3335E-6CE9-9F43-B6A7-8EBFB25B1C9B}" type="presOf" srcId="{5950E5CA-0CE2-9548-B282-0BAB762FAF41}" destId="{E38FB922-90F4-3941-AF28-8AFEF54C4076}" srcOrd="0" destOrd="0" presId="urn:microsoft.com/office/officeart/2005/8/layout/hProcess10"/>
    <dgm:cxn modelId="{D0482E67-E367-DE4A-8298-999A0720CB9E}" srcId="{80970108-451C-3444-85BF-FD47C6B60137}" destId="{258C981B-C91E-D346-9300-BB94160ED533}" srcOrd="2" destOrd="0" parTransId="{40E53A98-6941-E04F-82CE-02A9531A274C}" sibTransId="{E80D4958-C5CC-104E-A61A-E116381A6131}"/>
    <dgm:cxn modelId="{9E4C808E-6ED3-114D-991E-7E4051545760}" type="presOf" srcId="{76067125-9E4A-E649-B808-178627814DC7}" destId="{4A68EE60-910D-584A-B2E9-836B0A37F3C1}" srcOrd="1" destOrd="0" presId="urn:microsoft.com/office/officeart/2005/8/layout/hProcess10"/>
    <dgm:cxn modelId="{C43F359E-8BD8-704F-92F4-547F129A4DA6}" srcId="{80970108-451C-3444-85BF-FD47C6B60137}" destId="{05618CE6-B55B-8F41-A88D-38124D0AE897}" srcOrd="1" destOrd="0" parTransId="{625E760E-8343-1E4C-909B-2BE3D29BB2E9}" sibTransId="{76067125-9E4A-E649-B808-178627814DC7}"/>
    <dgm:cxn modelId="{538EA6BC-246E-194B-A32E-3A174289F2B2}" type="presOf" srcId="{76067125-9E4A-E649-B808-178627814DC7}" destId="{0835246A-9435-6941-A9E1-12F6B2D464F8}" srcOrd="0" destOrd="0" presId="urn:microsoft.com/office/officeart/2005/8/layout/hProcess10"/>
    <dgm:cxn modelId="{645E5EBE-5E71-9140-A2F7-1829F8A7FCFB}" type="presOf" srcId="{A713A12A-C81F-7049-89C5-899A6BB7F961}" destId="{8625770B-9D39-004C-973A-2CECAE852183}" srcOrd="0" destOrd="0" presId="urn:microsoft.com/office/officeart/2005/8/layout/hProcess10"/>
    <dgm:cxn modelId="{AE3E91DA-DEE3-A54B-9DA9-AB8F4EA123C3}" type="presOf" srcId="{05618CE6-B55B-8F41-A88D-38124D0AE897}" destId="{A4AA2F24-7324-5444-A7C5-B46E585F4CA7}" srcOrd="0" destOrd="0" presId="urn:microsoft.com/office/officeart/2005/8/layout/hProcess10"/>
    <dgm:cxn modelId="{7CBD63E5-4DE0-C44B-A20A-3F4EF0915D2D}" srcId="{80970108-451C-3444-85BF-FD47C6B60137}" destId="{A713A12A-C81F-7049-89C5-899A6BB7F961}" srcOrd="0" destOrd="0" parTransId="{304ECFA1-F5AE-0543-BC75-044EB02FB085}" sibTransId="{5950E5CA-0CE2-9548-B282-0BAB762FAF41}"/>
    <dgm:cxn modelId="{AEB6E9F3-A6A9-6C43-927E-8A32B8090A49}" type="presOf" srcId="{5950E5CA-0CE2-9548-B282-0BAB762FAF41}" destId="{30380404-8055-6B43-B12E-61BE005BFCDC}" srcOrd="1" destOrd="0" presId="urn:microsoft.com/office/officeart/2005/8/layout/hProcess10"/>
    <dgm:cxn modelId="{9F758F76-9FA3-AD4A-BBB5-92717C032B71}" type="presParOf" srcId="{8F366143-1200-164F-96B2-6B8E30BD9AC9}" destId="{07DE8D44-C5F3-2E4C-8CE0-8DDC8AF98610}" srcOrd="0" destOrd="0" presId="urn:microsoft.com/office/officeart/2005/8/layout/hProcess10"/>
    <dgm:cxn modelId="{ECA93677-BB44-7E45-AF7B-58682FB717AA}" type="presParOf" srcId="{07DE8D44-C5F3-2E4C-8CE0-8DDC8AF98610}" destId="{A1FBE490-B3C2-A24D-9885-EFA12B89F920}" srcOrd="0" destOrd="0" presId="urn:microsoft.com/office/officeart/2005/8/layout/hProcess10"/>
    <dgm:cxn modelId="{912D1DD0-4652-9D4B-BFE5-EA0C84F21AEC}" type="presParOf" srcId="{07DE8D44-C5F3-2E4C-8CE0-8DDC8AF98610}" destId="{8625770B-9D39-004C-973A-2CECAE852183}" srcOrd="1" destOrd="0" presId="urn:microsoft.com/office/officeart/2005/8/layout/hProcess10"/>
    <dgm:cxn modelId="{C9BFE7DE-042A-B547-8005-25CD903127EF}" type="presParOf" srcId="{8F366143-1200-164F-96B2-6B8E30BD9AC9}" destId="{E38FB922-90F4-3941-AF28-8AFEF54C4076}" srcOrd="1" destOrd="0" presId="urn:microsoft.com/office/officeart/2005/8/layout/hProcess10"/>
    <dgm:cxn modelId="{B043238D-98AF-2043-A2AC-5196D27FB6E4}" type="presParOf" srcId="{E38FB922-90F4-3941-AF28-8AFEF54C4076}" destId="{30380404-8055-6B43-B12E-61BE005BFCDC}" srcOrd="0" destOrd="0" presId="urn:microsoft.com/office/officeart/2005/8/layout/hProcess10"/>
    <dgm:cxn modelId="{C70312F8-2009-C54E-A281-A9AD3E4C32F1}" type="presParOf" srcId="{8F366143-1200-164F-96B2-6B8E30BD9AC9}" destId="{190E6B25-8C35-7146-9FED-D0822F17CEEF}" srcOrd="2" destOrd="0" presId="urn:microsoft.com/office/officeart/2005/8/layout/hProcess10"/>
    <dgm:cxn modelId="{0BE0A5B2-C6A9-3143-B292-310E12DF17DA}" type="presParOf" srcId="{190E6B25-8C35-7146-9FED-D0822F17CEEF}" destId="{D67345F0-1728-8B48-A5CB-D169F3F1F99F}" srcOrd="0" destOrd="0" presId="urn:microsoft.com/office/officeart/2005/8/layout/hProcess10"/>
    <dgm:cxn modelId="{6BD37B7D-5376-1D4F-89BB-BCB410370501}" type="presParOf" srcId="{190E6B25-8C35-7146-9FED-D0822F17CEEF}" destId="{A4AA2F24-7324-5444-A7C5-B46E585F4CA7}" srcOrd="1" destOrd="0" presId="urn:microsoft.com/office/officeart/2005/8/layout/hProcess10"/>
    <dgm:cxn modelId="{A6EDC006-19F6-3842-AF89-66D0C7DB30C0}" type="presParOf" srcId="{8F366143-1200-164F-96B2-6B8E30BD9AC9}" destId="{0835246A-9435-6941-A9E1-12F6B2D464F8}" srcOrd="3" destOrd="0" presId="urn:microsoft.com/office/officeart/2005/8/layout/hProcess10"/>
    <dgm:cxn modelId="{014F610F-C323-D14A-B283-9B68E95AA63E}" type="presParOf" srcId="{0835246A-9435-6941-A9E1-12F6B2D464F8}" destId="{4A68EE60-910D-584A-B2E9-836B0A37F3C1}" srcOrd="0" destOrd="0" presId="urn:microsoft.com/office/officeart/2005/8/layout/hProcess10"/>
    <dgm:cxn modelId="{246CD6E7-9766-2944-BD52-31613AA53DD7}" type="presParOf" srcId="{8F366143-1200-164F-96B2-6B8E30BD9AC9}" destId="{B1F5CC9D-EB36-B64D-A6B7-25FD3A98B8F4}" srcOrd="4" destOrd="0" presId="urn:microsoft.com/office/officeart/2005/8/layout/hProcess10"/>
    <dgm:cxn modelId="{E30CB6EA-179E-6748-A547-DB51447DD0CF}" type="presParOf" srcId="{B1F5CC9D-EB36-B64D-A6B7-25FD3A98B8F4}" destId="{BBECF019-7D33-1A4D-B3AB-C6D77748AAF5}" srcOrd="0" destOrd="0" presId="urn:microsoft.com/office/officeart/2005/8/layout/hProcess10"/>
    <dgm:cxn modelId="{E90DFFC9-5E55-1245-8E68-22CC4C1AF825}" type="presParOf" srcId="{B1F5CC9D-EB36-B64D-A6B7-25FD3A98B8F4}" destId="{C8D9A376-F6DD-3948-8AC7-C7A3B58D08E1}"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0D8BF348-CC6A-E243-98F3-B7F1E792CC7A}" type="doc">
      <dgm:prSet loTypeId="urn:microsoft.com/office/officeart/2005/8/layout/target3" loCatId="" qsTypeId="urn:microsoft.com/office/officeart/2005/8/quickstyle/simple1" qsCatId="simple" csTypeId="urn:microsoft.com/office/officeart/2005/8/colors/colorful1#18" csCatId="colorful" phldr="1"/>
      <dgm:spPr/>
      <dgm:t>
        <a:bodyPr/>
        <a:lstStyle/>
        <a:p>
          <a:endParaRPr lang="es-ES"/>
        </a:p>
      </dgm:t>
    </dgm:pt>
    <dgm:pt modelId="{C2517C7A-B60E-9841-A653-B5CE7DB90545}">
      <dgm:prSet phldrT="[Texto]"/>
      <dgm:spPr/>
      <dgm:t>
        <a:bodyPr/>
        <a:lstStyle/>
        <a:p>
          <a:r>
            <a:rPr lang="es-ES_tradnl" b="1" dirty="0"/>
            <a:t>Criterio Higiénico y de seguridad</a:t>
          </a:r>
          <a:endParaRPr lang="es-ES" dirty="0"/>
        </a:p>
      </dgm:t>
    </dgm:pt>
    <dgm:pt modelId="{7C1A3729-7E90-A248-94F5-FEFAC30CE8E0}" type="parTrans" cxnId="{F19F8048-14F1-434F-AEA6-92449CDC3E53}">
      <dgm:prSet/>
      <dgm:spPr/>
      <dgm:t>
        <a:bodyPr/>
        <a:lstStyle/>
        <a:p>
          <a:endParaRPr lang="es-ES"/>
        </a:p>
      </dgm:t>
    </dgm:pt>
    <dgm:pt modelId="{9DF65D0C-123B-9C4E-B78C-EE3EDB172FB9}" type="sibTrans" cxnId="{F19F8048-14F1-434F-AEA6-92449CDC3E53}">
      <dgm:prSet/>
      <dgm:spPr/>
      <dgm:t>
        <a:bodyPr/>
        <a:lstStyle/>
        <a:p>
          <a:endParaRPr lang="es-ES"/>
        </a:p>
      </dgm:t>
    </dgm:pt>
    <dgm:pt modelId="{007058C6-0EF4-9347-B5C0-68EADB639540}">
      <dgm:prSet phldrT="[Texto]"/>
      <dgm:spPr/>
      <dgm:t>
        <a:bodyPr/>
        <a:lstStyle/>
        <a:p>
          <a:r>
            <a:rPr lang="es-ES_tradnl" dirty="0"/>
            <a:t>“medio ambiente”.</a:t>
          </a:r>
          <a:endParaRPr lang="es-ES" dirty="0"/>
        </a:p>
      </dgm:t>
    </dgm:pt>
    <dgm:pt modelId="{B14C6737-822F-8B42-B9B8-13A6FE245E81}" type="parTrans" cxnId="{CED6949D-686A-B545-AFA9-F6621658F920}">
      <dgm:prSet/>
      <dgm:spPr/>
      <dgm:t>
        <a:bodyPr/>
        <a:lstStyle/>
        <a:p>
          <a:endParaRPr lang="es-ES"/>
        </a:p>
      </dgm:t>
    </dgm:pt>
    <dgm:pt modelId="{CDDACE34-0B99-144B-8E9C-61CBFE3D2F5A}" type="sibTrans" cxnId="{CED6949D-686A-B545-AFA9-F6621658F920}">
      <dgm:prSet/>
      <dgm:spPr/>
      <dgm:t>
        <a:bodyPr/>
        <a:lstStyle/>
        <a:p>
          <a:endParaRPr lang="es-ES"/>
        </a:p>
      </dgm:t>
    </dgm:pt>
    <dgm:pt modelId="{B4706DF4-4555-024F-B351-44914A3197EF}">
      <dgm:prSet phldrT="[Texto]"/>
      <dgm:spPr/>
      <dgm:t>
        <a:bodyPr/>
        <a:lstStyle/>
        <a:p>
          <a:r>
            <a:rPr lang="es-ES_tradnl" b="1" dirty="0"/>
            <a:t>Criterio médico</a:t>
          </a:r>
          <a:r>
            <a:rPr lang="es-ES_tradnl" dirty="0"/>
            <a:t> </a:t>
          </a:r>
          <a:endParaRPr lang="es-ES" dirty="0"/>
        </a:p>
      </dgm:t>
    </dgm:pt>
    <dgm:pt modelId="{5EDBF737-8942-634B-8E58-F7A3E005F314}" type="parTrans" cxnId="{722B0B9B-7B0C-9641-BBE0-F4B9817B8661}">
      <dgm:prSet/>
      <dgm:spPr/>
      <dgm:t>
        <a:bodyPr/>
        <a:lstStyle/>
        <a:p>
          <a:endParaRPr lang="es-ES"/>
        </a:p>
      </dgm:t>
    </dgm:pt>
    <dgm:pt modelId="{C193A8EB-6851-7B44-9964-385F71FEC1EA}" type="sibTrans" cxnId="{722B0B9B-7B0C-9641-BBE0-F4B9817B8661}">
      <dgm:prSet/>
      <dgm:spPr/>
      <dgm:t>
        <a:bodyPr/>
        <a:lstStyle/>
        <a:p>
          <a:endParaRPr lang="es-ES"/>
        </a:p>
      </dgm:t>
    </dgm:pt>
    <dgm:pt modelId="{2D41C4CA-EAA2-A348-B97F-9CB8F6EF0C16}">
      <dgm:prSet phldrT="[Texto]"/>
      <dgm:spPr/>
      <dgm:t>
        <a:bodyPr/>
        <a:lstStyle/>
        <a:p>
          <a:pPr>
            <a:buFont typeface="+mj-lt"/>
            <a:buNone/>
          </a:pPr>
          <a:r>
            <a:rPr lang="es-ES_tradnl" dirty="0"/>
            <a:t>“Factor biológico”, “Hábitos“ y “Servicios de Salud”.</a:t>
          </a:r>
          <a:endParaRPr lang="es-ES" dirty="0"/>
        </a:p>
      </dgm:t>
    </dgm:pt>
    <dgm:pt modelId="{DB80E80E-8444-5147-8D0B-C131C1D5BBDB}" type="parTrans" cxnId="{CA866C72-2D96-4F4A-B278-6F137E611830}">
      <dgm:prSet/>
      <dgm:spPr/>
      <dgm:t>
        <a:bodyPr/>
        <a:lstStyle/>
        <a:p>
          <a:endParaRPr lang="es-ES"/>
        </a:p>
      </dgm:t>
    </dgm:pt>
    <dgm:pt modelId="{80116859-212F-6C47-8275-50B5F0B4E277}" type="sibTrans" cxnId="{CA866C72-2D96-4F4A-B278-6F137E611830}">
      <dgm:prSet/>
      <dgm:spPr/>
      <dgm:t>
        <a:bodyPr/>
        <a:lstStyle/>
        <a:p>
          <a:endParaRPr lang="es-ES"/>
        </a:p>
      </dgm:t>
    </dgm:pt>
    <dgm:pt modelId="{9D69C6DD-EB79-3F46-BF5A-D04FD55461E7}">
      <dgm:prSet phldrT="[Texto]"/>
      <dgm:spPr/>
      <dgm:t>
        <a:bodyPr/>
        <a:lstStyle/>
        <a:p>
          <a:r>
            <a:rPr lang="es-ES_tradnl" b="1" dirty="0"/>
            <a:t>Nexo causal</a:t>
          </a:r>
          <a:endParaRPr lang="es-ES" dirty="0"/>
        </a:p>
      </dgm:t>
    </dgm:pt>
    <dgm:pt modelId="{135FB830-2F65-7E4A-B63C-1E2AC300A798}" type="parTrans" cxnId="{81A21D15-E9DA-414A-B2AE-C5CBA455FF40}">
      <dgm:prSet/>
      <dgm:spPr/>
      <dgm:t>
        <a:bodyPr/>
        <a:lstStyle/>
        <a:p>
          <a:endParaRPr lang="es-ES"/>
        </a:p>
      </dgm:t>
    </dgm:pt>
    <dgm:pt modelId="{344F90AF-7340-684A-93A4-9B93702B8142}" type="sibTrans" cxnId="{81A21D15-E9DA-414A-B2AE-C5CBA455FF40}">
      <dgm:prSet/>
      <dgm:spPr/>
      <dgm:t>
        <a:bodyPr/>
        <a:lstStyle/>
        <a:p>
          <a:endParaRPr lang="es-ES"/>
        </a:p>
      </dgm:t>
    </dgm:pt>
    <dgm:pt modelId="{A2BA0824-6DDB-3E48-8EB1-11F5FF826F15}">
      <dgm:prSet phldrT="[Texto]"/>
      <dgm:spPr/>
      <dgm:t>
        <a:bodyPr/>
        <a:lstStyle/>
        <a:p>
          <a:pPr>
            <a:buFont typeface="+mj-lt"/>
            <a:buNone/>
          </a:pPr>
          <a:r>
            <a:rPr lang="es-ES_tradnl" dirty="0"/>
            <a:t>Para patologías no incluidas en la tabla de Enfermedades laborales (decreto 1477 de 2014).</a:t>
          </a:r>
          <a:endParaRPr lang="es-ES" dirty="0"/>
        </a:p>
      </dgm:t>
    </dgm:pt>
    <dgm:pt modelId="{1F262B19-808B-C14F-A740-6F85B89F2F5A}" type="parTrans" cxnId="{61FBAC4C-566B-EE4D-83EC-A1038912BCFC}">
      <dgm:prSet/>
      <dgm:spPr/>
      <dgm:t>
        <a:bodyPr/>
        <a:lstStyle/>
        <a:p>
          <a:endParaRPr lang="es-ES"/>
        </a:p>
      </dgm:t>
    </dgm:pt>
    <dgm:pt modelId="{7CA3F029-B9E1-604B-97D1-A5CEB2AA5026}" type="sibTrans" cxnId="{61FBAC4C-566B-EE4D-83EC-A1038912BCFC}">
      <dgm:prSet/>
      <dgm:spPr/>
      <dgm:t>
        <a:bodyPr/>
        <a:lstStyle/>
        <a:p>
          <a:endParaRPr lang="es-ES"/>
        </a:p>
      </dgm:t>
    </dgm:pt>
    <dgm:pt modelId="{10C2AB96-2E96-0141-BEB6-D224C726EB35}" type="pres">
      <dgm:prSet presAssocID="{0D8BF348-CC6A-E243-98F3-B7F1E792CC7A}" presName="Name0" presStyleCnt="0">
        <dgm:presLayoutVars>
          <dgm:chMax val="7"/>
          <dgm:dir/>
          <dgm:animLvl val="lvl"/>
          <dgm:resizeHandles val="exact"/>
        </dgm:presLayoutVars>
      </dgm:prSet>
      <dgm:spPr/>
    </dgm:pt>
    <dgm:pt modelId="{10FBB50E-A2EE-484C-B06F-AA0B4555F253}" type="pres">
      <dgm:prSet presAssocID="{C2517C7A-B60E-9841-A653-B5CE7DB90545}" presName="circle1" presStyleLbl="node1" presStyleIdx="0" presStyleCnt="3"/>
      <dgm:spPr/>
    </dgm:pt>
    <dgm:pt modelId="{C39268F8-EC36-9040-BC95-CA507ADD6E36}" type="pres">
      <dgm:prSet presAssocID="{C2517C7A-B60E-9841-A653-B5CE7DB90545}" presName="space" presStyleCnt="0"/>
      <dgm:spPr/>
    </dgm:pt>
    <dgm:pt modelId="{9F4C3EE1-C7A4-7D4E-AA60-4C9B95CEEAAB}" type="pres">
      <dgm:prSet presAssocID="{C2517C7A-B60E-9841-A653-B5CE7DB90545}" presName="rect1" presStyleLbl="alignAcc1" presStyleIdx="0" presStyleCnt="3" custLinFactNeighborX="14756" custLinFactNeighborY="-4605"/>
      <dgm:spPr/>
    </dgm:pt>
    <dgm:pt modelId="{635B901A-F523-BC44-8097-BE57760DCF63}" type="pres">
      <dgm:prSet presAssocID="{B4706DF4-4555-024F-B351-44914A3197EF}" presName="vertSpace2" presStyleLbl="node1" presStyleIdx="0" presStyleCnt="3"/>
      <dgm:spPr/>
    </dgm:pt>
    <dgm:pt modelId="{8F278C66-A2E6-1649-9191-FFFA432FCAD8}" type="pres">
      <dgm:prSet presAssocID="{B4706DF4-4555-024F-B351-44914A3197EF}" presName="circle2" presStyleLbl="node1" presStyleIdx="1" presStyleCnt="3"/>
      <dgm:spPr/>
    </dgm:pt>
    <dgm:pt modelId="{6E43DD4A-1ED8-B340-AA16-DC5788118F8D}" type="pres">
      <dgm:prSet presAssocID="{B4706DF4-4555-024F-B351-44914A3197EF}" presName="rect2" presStyleLbl="alignAcc1" presStyleIdx="1" presStyleCnt="3"/>
      <dgm:spPr/>
    </dgm:pt>
    <dgm:pt modelId="{D2C2C7C4-0865-B54E-A527-E918E4E41D1D}" type="pres">
      <dgm:prSet presAssocID="{9D69C6DD-EB79-3F46-BF5A-D04FD55461E7}" presName="vertSpace3" presStyleLbl="node1" presStyleIdx="1" presStyleCnt="3"/>
      <dgm:spPr/>
    </dgm:pt>
    <dgm:pt modelId="{DB617FC8-544D-9846-BA2B-BBC243372BBE}" type="pres">
      <dgm:prSet presAssocID="{9D69C6DD-EB79-3F46-BF5A-D04FD55461E7}" presName="circle3" presStyleLbl="node1" presStyleIdx="2" presStyleCnt="3"/>
      <dgm:spPr/>
    </dgm:pt>
    <dgm:pt modelId="{30F1BE9C-B878-4642-BFE3-6C8473661970}" type="pres">
      <dgm:prSet presAssocID="{9D69C6DD-EB79-3F46-BF5A-D04FD55461E7}" presName="rect3" presStyleLbl="alignAcc1" presStyleIdx="2" presStyleCnt="3"/>
      <dgm:spPr/>
    </dgm:pt>
    <dgm:pt modelId="{32A75FC3-47BD-3E4D-9A82-64FF691F93F0}" type="pres">
      <dgm:prSet presAssocID="{C2517C7A-B60E-9841-A653-B5CE7DB90545}" presName="rect1ParTx" presStyleLbl="alignAcc1" presStyleIdx="2" presStyleCnt="3">
        <dgm:presLayoutVars>
          <dgm:chMax val="1"/>
          <dgm:bulletEnabled val="1"/>
        </dgm:presLayoutVars>
      </dgm:prSet>
      <dgm:spPr/>
    </dgm:pt>
    <dgm:pt modelId="{DF8CD753-4CFE-054F-A58C-C5727DD42647}" type="pres">
      <dgm:prSet presAssocID="{C2517C7A-B60E-9841-A653-B5CE7DB90545}" presName="rect1ChTx" presStyleLbl="alignAcc1" presStyleIdx="2" presStyleCnt="3">
        <dgm:presLayoutVars>
          <dgm:bulletEnabled val="1"/>
        </dgm:presLayoutVars>
      </dgm:prSet>
      <dgm:spPr/>
    </dgm:pt>
    <dgm:pt modelId="{21327362-BFCA-5C4B-A687-84B326BDD47A}" type="pres">
      <dgm:prSet presAssocID="{B4706DF4-4555-024F-B351-44914A3197EF}" presName="rect2ParTx" presStyleLbl="alignAcc1" presStyleIdx="2" presStyleCnt="3">
        <dgm:presLayoutVars>
          <dgm:chMax val="1"/>
          <dgm:bulletEnabled val="1"/>
        </dgm:presLayoutVars>
      </dgm:prSet>
      <dgm:spPr/>
    </dgm:pt>
    <dgm:pt modelId="{1381BF84-763C-934D-9F90-7187DD28DD48}" type="pres">
      <dgm:prSet presAssocID="{B4706DF4-4555-024F-B351-44914A3197EF}" presName="rect2ChTx" presStyleLbl="alignAcc1" presStyleIdx="2" presStyleCnt="3">
        <dgm:presLayoutVars>
          <dgm:bulletEnabled val="1"/>
        </dgm:presLayoutVars>
      </dgm:prSet>
      <dgm:spPr/>
    </dgm:pt>
    <dgm:pt modelId="{E7F9E4C9-02FC-7B40-8F72-E780758FC55D}" type="pres">
      <dgm:prSet presAssocID="{9D69C6DD-EB79-3F46-BF5A-D04FD55461E7}" presName="rect3ParTx" presStyleLbl="alignAcc1" presStyleIdx="2" presStyleCnt="3">
        <dgm:presLayoutVars>
          <dgm:chMax val="1"/>
          <dgm:bulletEnabled val="1"/>
        </dgm:presLayoutVars>
      </dgm:prSet>
      <dgm:spPr/>
    </dgm:pt>
    <dgm:pt modelId="{829F9D83-EE2F-834C-835C-E710F9C8841A}" type="pres">
      <dgm:prSet presAssocID="{9D69C6DD-EB79-3F46-BF5A-D04FD55461E7}" presName="rect3ChTx" presStyleLbl="alignAcc1" presStyleIdx="2" presStyleCnt="3">
        <dgm:presLayoutVars>
          <dgm:bulletEnabled val="1"/>
        </dgm:presLayoutVars>
      </dgm:prSet>
      <dgm:spPr/>
    </dgm:pt>
  </dgm:ptLst>
  <dgm:cxnLst>
    <dgm:cxn modelId="{91919103-63F9-4547-96FE-22CEC49665E2}" type="presOf" srcId="{C2517C7A-B60E-9841-A653-B5CE7DB90545}" destId="{32A75FC3-47BD-3E4D-9A82-64FF691F93F0}" srcOrd="1" destOrd="0" presId="urn:microsoft.com/office/officeart/2005/8/layout/target3"/>
    <dgm:cxn modelId="{FE53E613-724D-FB47-BE65-A3B580B38DBF}" type="presOf" srcId="{B4706DF4-4555-024F-B351-44914A3197EF}" destId="{6E43DD4A-1ED8-B340-AA16-DC5788118F8D}" srcOrd="0" destOrd="0" presId="urn:microsoft.com/office/officeart/2005/8/layout/target3"/>
    <dgm:cxn modelId="{81A21D15-E9DA-414A-B2AE-C5CBA455FF40}" srcId="{0D8BF348-CC6A-E243-98F3-B7F1E792CC7A}" destId="{9D69C6DD-EB79-3F46-BF5A-D04FD55461E7}" srcOrd="2" destOrd="0" parTransId="{135FB830-2F65-7E4A-B63C-1E2AC300A798}" sibTransId="{344F90AF-7340-684A-93A4-9B93702B8142}"/>
    <dgm:cxn modelId="{5896E12D-7B7E-104C-BC5C-D7430D054FB5}" type="presOf" srcId="{B4706DF4-4555-024F-B351-44914A3197EF}" destId="{21327362-BFCA-5C4B-A687-84B326BDD47A}" srcOrd="1" destOrd="0" presId="urn:microsoft.com/office/officeart/2005/8/layout/target3"/>
    <dgm:cxn modelId="{A8B8712F-728E-F34D-83D5-E8BA2900793D}" type="presOf" srcId="{2D41C4CA-EAA2-A348-B97F-9CB8F6EF0C16}" destId="{1381BF84-763C-934D-9F90-7187DD28DD48}" srcOrd="0" destOrd="0" presId="urn:microsoft.com/office/officeart/2005/8/layout/target3"/>
    <dgm:cxn modelId="{F19F8048-14F1-434F-AEA6-92449CDC3E53}" srcId="{0D8BF348-CC6A-E243-98F3-B7F1E792CC7A}" destId="{C2517C7A-B60E-9841-A653-B5CE7DB90545}" srcOrd="0" destOrd="0" parTransId="{7C1A3729-7E90-A248-94F5-FEFAC30CE8E0}" sibTransId="{9DF65D0C-123B-9C4E-B78C-EE3EDB172FB9}"/>
    <dgm:cxn modelId="{61FBAC4C-566B-EE4D-83EC-A1038912BCFC}" srcId="{9D69C6DD-EB79-3F46-BF5A-D04FD55461E7}" destId="{A2BA0824-6DDB-3E48-8EB1-11F5FF826F15}" srcOrd="0" destOrd="0" parTransId="{1F262B19-808B-C14F-A740-6F85B89F2F5A}" sibTransId="{7CA3F029-B9E1-604B-97D1-A5CEB2AA5026}"/>
    <dgm:cxn modelId="{CA866C72-2D96-4F4A-B278-6F137E611830}" srcId="{B4706DF4-4555-024F-B351-44914A3197EF}" destId="{2D41C4CA-EAA2-A348-B97F-9CB8F6EF0C16}" srcOrd="0" destOrd="0" parTransId="{DB80E80E-8444-5147-8D0B-C131C1D5BBDB}" sibTransId="{80116859-212F-6C47-8275-50B5F0B4E277}"/>
    <dgm:cxn modelId="{E9A2137E-DC4E-AF4C-9A14-55DC1B3DA2DF}" type="presOf" srcId="{C2517C7A-B60E-9841-A653-B5CE7DB90545}" destId="{9F4C3EE1-C7A4-7D4E-AA60-4C9B95CEEAAB}" srcOrd="0" destOrd="0" presId="urn:microsoft.com/office/officeart/2005/8/layout/target3"/>
    <dgm:cxn modelId="{9AF24993-BD07-F241-AA8C-69245AF99A40}" type="presOf" srcId="{0D8BF348-CC6A-E243-98F3-B7F1E792CC7A}" destId="{10C2AB96-2E96-0141-BEB6-D224C726EB35}" srcOrd="0" destOrd="0" presId="urn:microsoft.com/office/officeart/2005/8/layout/target3"/>
    <dgm:cxn modelId="{722B0B9B-7B0C-9641-BBE0-F4B9817B8661}" srcId="{0D8BF348-CC6A-E243-98F3-B7F1E792CC7A}" destId="{B4706DF4-4555-024F-B351-44914A3197EF}" srcOrd="1" destOrd="0" parTransId="{5EDBF737-8942-634B-8E58-F7A3E005F314}" sibTransId="{C193A8EB-6851-7B44-9964-385F71FEC1EA}"/>
    <dgm:cxn modelId="{CED6949D-686A-B545-AFA9-F6621658F920}" srcId="{C2517C7A-B60E-9841-A653-B5CE7DB90545}" destId="{007058C6-0EF4-9347-B5C0-68EADB639540}" srcOrd="0" destOrd="0" parTransId="{B14C6737-822F-8B42-B9B8-13A6FE245E81}" sibTransId="{CDDACE34-0B99-144B-8E9C-61CBFE3D2F5A}"/>
    <dgm:cxn modelId="{535049AC-25DF-1B4D-A1CD-3BA0C15ADEB2}" type="presOf" srcId="{007058C6-0EF4-9347-B5C0-68EADB639540}" destId="{DF8CD753-4CFE-054F-A58C-C5727DD42647}" srcOrd="0" destOrd="0" presId="urn:microsoft.com/office/officeart/2005/8/layout/target3"/>
    <dgm:cxn modelId="{F00382D5-57E9-744D-845E-BC4BFAD41920}" type="presOf" srcId="{9D69C6DD-EB79-3F46-BF5A-D04FD55461E7}" destId="{E7F9E4C9-02FC-7B40-8F72-E780758FC55D}" srcOrd="1" destOrd="0" presId="urn:microsoft.com/office/officeart/2005/8/layout/target3"/>
    <dgm:cxn modelId="{05082CF2-DEE1-904D-8781-77CA452E8B26}" type="presOf" srcId="{A2BA0824-6DDB-3E48-8EB1-11F5FF826F15}" destId="{829F9D83-EE2F-834C-835C-E710F9C8841A}" srcOrd="0" destOrd="0" presId="urn:microsoft.com/office/officeart/2005/8/layout/target3"/>
    <dgm:cxn modelId="{125097F2-2B4D-6547-8CA4-50BF42E8845C}" type="presOf" srcId="{9D69C6DD-EB79-3F46-BF5A-D04FD55461E7}" destId="{30F1BE9C-B878-4642-BFE3-6C8473661970}" srcOrd="0" destOrd="0" presId="urn:microsoft.com/office/officeart/2005/8/layout/target3"/>
    <dgm:cxn modelId="{39C0CC8E-A60F-934E-BF14-3E25F49CB1F1}" type="presParOf" srcId="{10C2AB96-2E96-0141-BEB6-D224C726EB35}" destId="{10FBB50E-A2EE-484C-B06F-AA0B4555F253}" srcOrd="0" destOrd="0" presId="urn:microsoft.com/office/officeart/2005/8/layout/target3"/>
    <dgm:cxn modelId="{70C5AE1B-F079-B544-8AC5-3A7F1A079FE8}" type="presParOf" srcId="{10C2AB96-2E96-0141-BEB6-D224C726EB35}" destId="{C39268F8-EC36-9040-BC95-CA507ADD6E36}" srcOrd="1" destOrd="0" presId="urn:microsoft.com/office/officeart/2005/8/layout/target3"/>
    <dgm:cxn modelId="{0416D378-7C6F-D84C-9599-FA3AB87BDB33}" type="presParOf" srcId="{10C2AB96-2E96-0141-BEB6-D224C726EB35}" destId="{9F4C3EE1-C7A4-7D4E-AA60-4C9B95CEEAAB}" srcOrd="2" destOrd="0" presId="urn:microsoft.com/office/officeart/2005/8/layout/target3"/>
    <dgm:cxn modelId="{0E15B54C-A708-DA4B-94B7-7D255A88DFDA}" type="presParOf" srcId="{10C2AB96-2E96-0141-BEB6-D224C726EB35}" destId="{635B901A-F523-BC44-8097-BE57760DCF63}" srcOrd="3" destOrd="0" presId="urn:microsoft.com/office/officeart/2005/8/layout/target3"/>
    <dgm:cxn modelId="{8DB72FC8-42C6-264A-80FF-568876CF265A}" type="presParOf" srcId="{10C2AB96-2E96-0141-BEB6-D224C726EB35}" destId="{8F278C66-A2E6-1649-9191-FFFA432FCAD8}" srcOrd="4" destOrd="0" presId="urn:microsoft.com/office/officeart/2005/8/layout/target3"/>
    <dgm:cxn modelId="{02964443-BBA2-9D4B-A605-2D6E7D90D341}" type="presParOf" srcId="{10C2AB96-2E96-0141-BEB6-D224C726EB35}" destId="{6E43DD4A-1ED8-B340-AA16-DC5788118F8D}" srcOrd="5" destOrd="0" presId="urn:microsoft.com/office/officeart/2005/8/layout/target3"/>
    <dgm:cxn modelId="{B901F2F0-942F-2E4B-8CB4-4BFCA997963C}" type="presParOf" srcId="{10C2AB96-2E96-0141-BEB6-D224C726EB35}" destId="{D2C2C7C4-0865-B54E-A527-E918E4E41D1D}" srcOrd="6" destOrd="0" presId="urn:microsoft.com/office/officeart/2005/8/layout/target3"/>
    <dgm:cxn modelId="{420A6AC0-35FB-EE42-8733-F87244A11396}" type="presParOf" srcId="{10C2AB96-2E96-0141-BEB6-D224C726EB35}" destId="{DB617FC8-544D-9846-BA2B-BBC243372BBE}" srcOrd="7" destOrd="0" presId="urn:microsoft.com/office/officeart/2005/8/layout/target3"/>
    <dgm:cxn modelId="{92A59C7C-EEA1-864B-99EB-FCCED9DBB16B}" type="presParOf" srcId="{10C2AB96-2E96-0141-BEB6-D224C726EB35}" destId="{30F1BE9C-B878-4642-BFE3-6C8473661970}" srcOrd="8" destOrd="0" presId="urn:microsoft.com/office/officeart/2005/8/layout/target3"/>
    <dgm:cxn modelId="{4F14CF0A-7F1D-DD45-A9F7-F3324208E21A}" type="presParOf" srcId="{10C2AB96-2E96-0141-BEB6-D224C726EB35}" destId="{32A75FC3-47BD-3E4D-9A82-64FF691F93F0}" srcOrd="9" destOrd="0" presId="urn:microsoft.com/office/officeart/2005/8/layout/target3"/>
    <dgm:cxn modelId="{10110422-D6DC-0B47-8238-6DCCA607951C}" type="presParOf" srcId="{10C2AB96-2E96-0141-BEB6-D224C726EB35}" destId="{DF8CD753-4CFE-054F-A58C-C5727DD42647}" srcOrd="10" destOrd="0" presId="urn:microsoft.com/office/officeart/2005/8/layout/target3"/>
    <dgm:cxn modelId="{BBDBCAAA-9BC2-CB46-8AC0-685088B44DDF}" type="presParOf" srcId="{10C2AB96-2E96-0141-BEB6-D224C726EB35}" destId="{21327362-BFCA-5C4B-A687-84B326BDD47A}" srcOrd="11" destOrd="0" presId="urn:microsoft.com/office/officeart/2005/8/layout/target3"/>
    <dgm:cxn modelId="{AFAFFB8C-D117-274D-8B79-EA1F5CF80A59}" type="presParOf" srcId="{10C2AB96-2E96-0141-BEB6-D224C726EB35}" destId="{1381BF84-763C-934D-9F90-7187DD28DD48}" srcOrd="12" destOrd="0" presId="urn:microsoft.com/office/officeart/2005/8/layout/target3"/>
    <dgm:cxn modelId="{29288363-F639-7546-8186-E5318D4AD41C}" type="presParOf" srcId="{10C2AB96-2E96-0141-BEB6-D224C726EB35}" destId="{E7F9E4C9-02FC-7B40-8F72-E780758FC55D}" srcOrd="13" destOrd="0" presId="urn:microsoft.com/office/officeart/2005/8/layout/target3"/>
    <dgm:cxn modelId="{C5FE569F-D0EB-2646-BAFE-633BBF5A433A}" type="presParOf" srcId="{10C2AB96-2E96-0141-BEB6-D224C726EB35}" destId="{829F9D83-EE2F-834C-835C-E710F9C8841A}"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6E7A4390-9DC3-B749-988C-7FAB595EF4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55BD179F-53D8-9E4B-A235-9164569A65EF}">
      <dgm:prSet/>
      <dgm:spPr/>
      <dgm:t>
        <a:bodyPr/>
        <a:lstStyle/>
        <a:p>
          <a:r>
            <a:rPr lang="es-CO" dirty="0">
              <a:solidFill>
                <a:schemeClr val="bg1"/>
              </a:solidFill>
            </a:rPr>
            <a:t>Diabetes</a:t>
          </a:r>
        </a:p>
      </dgm:t>
    </dgm:pt>
    <dgm:pt modelId="{41D67750-59F2-1D4D-A091-907E36028D2D}" type="parTrans" cxnId="{FA5FDC19-61E8-D640-A4A3-19BE653DE578}">
      <dgm:prSet/>
      <dgm:spPr/>
      <dgm:t>
        <a:bodyPr/>
        <a:lstStyle/>
        <a:p>
          <a:endParaRPr lang="es-ES"/>
        </a:p>
      </dgm:t>
    </dgm:pt>
    <dgm:pt modelId="{25ED11A8-F540-824A-B1C3-4DFDC2DC3223}" type="sibTrans" cxnId="{FA5FDC19-61E8-D640-A4A3-19BE653DE578}">
      <dgm:prSet/>
      <dgm:spPr/>
      <dgm:t>
        <a:bodyPr/>
        <a:lstStyle/>
        <a:p>
          <a:endParaRPr lang="es-ES"/>
        </a:p>
      </dgm:t>
    </dgm:pt>
    <dgm:pt modelId="{181571C9-B485-BA40-B23D-181621FB0197}">
      <dgm:prSet/>
      <dgm:spPr/>
      <dgm:t>
        <a:bodyPr/>
        <a:lstStyle/>
        <a:p>
          <a:r>
            <a:rPr lang="es-CO" b="0" i="0" dirty="0"/>
            <a:t>Diabetes tipo 2</a:t>
          </a:r>
          <a:endParaRPr lang="es-CO" dirty="0">
            <a:solidFill>
              <a:schemeClr val="bg1"/>
            </a:solidFill>
          </a:endParaRPr>
        </a:p>
      </dgm:t>
    </dgm:pt>
    <dgm:pt modelId="{BB9B1195-082A-5C4B-9DB2-E2D5B8800821}" type="parTrans" cxnId="{DD04E3AB-E4A9-3D49-8C7A-38F1C4B7BB7E}">
      <dgm:prSet/>
      <dgm:spPr/>
      <dgm:t>
        <a:bodyPr/>
        <a:lstStyle/>
        <a:p>
          <a:endParaRPr lang="es-ES"/>
        </a:p>
      </dgm:t>
    </dgm:pt>
    <dgm:pt modelId="{7EACE071-8184-B642-8429-6EA93745B7DF}" type="sibTrans" cxnId="{DD04E3AB-E4A9-3D49-8C7A-38F1C4B7BB7E}">
      <dgm:prSet/>
      <dgm:spPr/>
      <dgm:t>
        <a:bodyPr/>
        <a:lstStyle/>
        <a:p>
          <a:endParaRPr lang="es-ES"/>
        </a:p>
      </dgm:t>
    </dgm:pt>
    <dgm:pt modelId="{4746FF31-584A-E04C-BCDF-E6C497D5EB2F}">
      <dgm:prSet/>
      <dgm:spPr/>
      <dgm:t>
        <a:bodyPr/>
        <a:lstStyle/>
        <a:p>
          <a:r>
            <a:rPr lang="es-CO" b="0" i="0" dirty="0"/>
            <a:t>Diabetes tipo 1</a:t>
          </a:r>
          <a:endParaRPr lang="es-CO" dirty="0">
            <a:solidFill>
              <a:schemeClr val="bg1"/>
            </a:solidFill>
          </a:endParaRPr>
        </a:p>
      </dgm:t>
    </dgm:pt>
    <dgm:pt modelId="{EA833DCE-521B-9847-AAEC-2EE70A3820A9}" type="parTrans" cxnId="{F7823E5D-9D7D-3143-A135-E917BF650BD7}">
      <dgm:prSet/>
      <dgm:spPr/>
      <dgm:t>
        <a:bodyPr/>
        <a:lstStyle/>
        <a:p>
          <a:endParaRPr lang="es-ES"/>
        </a:p>
      </dgm:t>
    </dgm:pt>
    <dgm:pt modelId="{15B2C89B-257D-664D-A945-C99B967FFD63}" type="sibTrans" cxnId="{F7823E5D-9D7D-3143-A135-E917BF650BD7}">
      <dgm:prSet/>
      <dgm:spPr/>
      <dgm:t>
        <a:bodyPr/>
        <a:lstStyle/>
        <a:p>
          <a:endParaRPr lang="es-ES"/>
        </a:p>
      </dgm:t>
    </dgm:pt>
    <dgm:pt modelId="{E94C595E-0E06-0B44-9D8C-A2C5F6D9EFA1}">
      <dgm:prSet/>
      <dgm:spPr/>
      <dgm:t>
        <a:bodyPr/>
        <a:lstStyle/>
        <a:p>
          <a:r>
            <a:rPr lang="es-CO" b="0" i="0" dirty="0"/>
            <a:t>Diabetes gestacional.</a:t>
          </a:r>
          <a:endParaRPr lang="es-CO" dirty="0">
            <a:solidFill>
              <a:schemeClr val="bg1"/>
            </a:solidFill>
          </a:endParaRPr>
        </a:p>
      </dgm:t>
    </dgm:pt>
    <dgm:pt modelId="{88655F9E-000F-C743-A773-B24E53E324D4}" type="parTrans" cxnId="{DDD18034-F04E-7D4E-94B2-EDEEC5F2F129}">
      <dgm:prSet/>
      <dgm:spPr/>
      <dgm:t>
        <a:bodyPr/>
        <a:lstStyle/>
        <a:p>
          <a:endParaRPr lang="es-ES"/>
        </a:p>
      </dgm:t>
    </dgm:pt>
    <dgm:pt modelId="{43DBDC42-2AA3-7B48-BB08-0A374B606D90}" type="sibTrans" cxnId="{DDD18034-F04E-7D4E-94B2-EDEEC5F2F129}">
      <dgm:prSet/>
      <dgm:spPr/>
      <dgm:t>
        <a:bodyPr/>
        <a:lstStyle/>
        <a:p>
          <a:endParaRPr lang="es-ES"/>
        </a:p>
      </dgm:t>
    </dgm:pt>
    <dgm:pt modelId="{0624859B-18FD-7246-85C2-112BD0ED7D8B}" type="pres">
      <dgm:prSet presAssocID="{6E7A4390-9DC3-B749-988C-7FAB595EF48C}" presName="linear" presStyleCnt="0">
        <dgm:presLayoutVars>
          <dgm:animLvl val="lvl"/>
          <dgm:resizeHandles val="exact"/>
        </dgm:presLayoutVars>
      </dgm:prSet>
      <dgm:spPr/>
    </dgm:pt>
    <dgm:pt modelId="{2789EE02-460E-7447-9DEC-A9CF3C198364}" type="pres">
      <dgm:prSet presAssocID="{55BD179F-53D8-9E4B-A235-9164569A65EF}" presName="parentText" presStyleLbl="node1" presStyleIdx="0" presStyleCnt="1">
        <dgm:presLayoutVars>
          <dgm:chMax val="0"/>
          <dgm:bulletEnabled val="1"/>
        </dgm:presLayoutVars>
      </dgm:prSet>
      <dgm:spPr/>
    </dgm:pt>
    <dgm:pt modelId="{D10C55EB-7C75-DD4F-AA90-656D8EBEB3E9}" type="pres">
      <dgm:prSet presAssocID="{55BD179F-53D8-9E4B-A235-9164569A65EF}" presName="childText" presStyleLbl="revTx" presStyleIdx="0" presStyleCnt="1">
        <dgm:presLayoutVars>
          <dgm:bulletEnabled val="1"/>
        </dgm:presLayoutVars>
      </dgm:prSet>
      <dgm:spPr/>
    </dgm:pt>
  </dgm:ptLst>
  <dgm:cxnLst>
    <dgm:cxn modelId="{FA5FDC19-61E8-D640-A4A3-19BE653DE578}" srcId="{6E7A4390-9DC3-B749-988C-7FAB595EF48C}" destId="{55BD179F-53D8-9E4B-A235-9164569A65EF}" srcOrd="0" destOrd="0" parTransId="{41D67750-59F2-1D4D-A091-907E36028D2D}" sibTransId="{25ED11A8-F540-824A-B1C3-4DFDC2DC3223}"/>
    <dgm:cxn modelId="{DDD18034-F04E-7D4E-94B2-EDEEC5F2F129}" srcId="{55BD179F-53D8-9E4B-A235-9164569A65EF}" destId="{E94C595E-0E06-0B44-9D8C-A2C5F6D9EFA1}" srcOrd="2" destOrd="0" parTransId="{88655F9E-000F-C743-A773-B24E53E324D4}" sibTransId="{43DBDC42-2AA3-7B48-BB08-0A374B606D90}"/>
    <dgm:cxn modelId="{8F134E50-C6D5-094D-8238-B67086C1D7D6}" type="presOf" srcId="{6E7A4390-9DC3-B749-988C-7FAB595EF48C}" destId="{0624859B-18FD-7246-85C2-112BD0ED7D8B}" srcOrd="0" destOrd="0" presId="urn:microsoft.com/office/officeart/2005/8/layout/vList2"/>
    <dgm:cxn modelId="{F7823E5D-9D7D-3143-A135-E917BF650BD7}" srcId="{55BD179F-53D8-9E4B-A235-9164569A65EF}" destId="{4746FF31-584A-E04C-BCDF-E6C497D5EB2F}" srcOrd="1" destOrd="0" parTransId="{EA833DCE-521B-9847-AAEC-2EE70A3820A9}" sibTransId="{15B2C89B-257D-664D-A945-C99B967FFD63}"/>
    <dgm:cxn modelId="{03435367-4FA8-2D47-8644-6F4CE7D99806}" type="presOf" srcId="{55BD179F-53D8-9E4B-A235-9164569A65EF}" destId="{2789EE02-460E-7447-9DEC-A9CF3C198364}" srcOrd="0" destOrd="0" presId="urn:microsoft.com/office/officeart/2005/8/layout/vList2"/>
    <dgm:cxn modelId="{DD04E3AB-E4A9-3D49-8C7A-38F1C4B7BB7E}" srcId="{55BD179F-53D8-9E4B-A235-9164569A65EF}" destId="{181571C9-B485-BA40-B23D-181621FB0197}" srcOrd="0" destOrd="0" parTransId="{BB9B1195-082A-5C4B-9DB2-E2D5B8800821}" sibTransId="{7EACE071-8184-B642-8429-6EA93745B7DF}"/>
    <dgm:cxn modelId="{7FD88EC7-A5C0-ED49-BCBC-D8027A5D0438}" type="presOf" srcId="{4746FF31-584A-E04C-BCDF-E6C497D5EB2F}" destId="{D10C55EB-7C75-DD4F-AA90-656D8EBEB3E9}" srcOrd="0" destOrd="1" presId="urn:microsoft.com/office/officeart/2005/8/layout/vList2"/>
    <dgm:cxn modelId="{0C91F1D1-969F-7942-85FF-A1817D87658A}" type="presOf" srcId="{E94C595E-0E06-0B44-9D8C-A2C5F6D9EFA1}" destId="{D10C55EB-7C75-DD4F-AA90-656D8EBEB3E9}" srcOrd="0" destOrd="2" presId="urn:microsoft.com/office/officeart/2005/8/layout/vList2"/>
    <dgm:cxn modelId="{FF1A2BD5-084D-7048-B4C0-C3E1BF50D3A1}" type="presOf" srcId="{181571C9-B485-BA40-B23D-181621FB0197}" destId="{D10C55EB-7C75-DD4F-AA90-656D8EBEB3E9}" srcOrd="0" destOrd="0" presId="urn:microsoft.com/office/officeart/2005/8/layout/vList2"/>
    <dgm:cxn modelId="{1031B2B3-440F-9D4C-99AF-DB3BC16A6EBB}" type="presParOf" srcId="{0624859B-18FD-7246-85C2-112BD0ED7D8B}" destId="{2789EE02-460E-7447-9DEC-A9CF3C198364}" srcOrd="0" destOrd="0" presId="urn:microsoft.com/office/officeart/2005/8/layout/vList2"/>
    <dgm:cxn modelId="{6A4E39ED-BAFE-6A46-A166-688BB7D4DBA3}" type="presParOf" srcId="{0624859B-18FD-7246-85C2-112BD0ED7D8B}" destId="{D10C55EB-7C75-DD4F-AA90-656D8EBEB3E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6E7A4390-9DC3-B749-988C-7FAB595EF48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417EEF1-3D3A-9C41-A776-2896A69EBEF8}">
      <dgm:prSet/>
      <dgm:spPr/>
      <dgm:t>
        <a:bodyPr/>
        <a:lstStyle/>
        <a:p>
          <a:r>
            <a:rPr lang="es-CO"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Obesidad (índice de masa corporal [IMC] de 30 o superior)</a:t>
          </a:r>
          <a:endParaRPr lang="es-CO" dirty="0">
            <a:solidFill>
              <a:schemeClr val="bg1"/>
            </a:solidFill>
          </a:endParaRPr>
        </a:p>
      </dgm:t>
    </dgm:pt>
    <dgm:pt modelId="{2E12D634-B061-EE4D-9BDF-CC695C8FF603}" type="parTrans" cxnId="{57CDC12F-75D4-DD42-8503-4E04E80315BF}">
      <dgm:prSet/>
      <dgm:spPr/>
      <dgm:t>
        <a:bodyPr/>
        <a:lstStyle/>
        <a:p>
          <a:endParaRPr lang="es-ES">
            <a:solidFill>
              <a:schemeClr val="bg1"/>
            </a:solidFill>
          </a:endParaRPr>
        </a:p>
      </dgm:t>
    </dgm:pt>
    <dgm:pt modelId="{EAC611AA-D040-A249-BEC4-389CC983CF0C}" type="sibTrans" cxnId="{57CDC12F-75D4-DD42-8503-4E04E80315BF}">
      <dgm:prSet/>
      <dgm:spPr/>
      <dgm:t>
        <a:bodyPr/>
        <a:lstStyle/>
        <a:p>
          <a:endParaRPr lang="es-ES">
            <a:solidFill>
              <a:schemeClr val="bg1"/>
            </a:solidFill>
          </a:endParaRPr>
        </a:p>
      </dgm:t>
    </dgm:pt>
    <dgm:pt modelId="{58CE5B7C-687C-6247-8912-1FBB8313BA34}">
      <dgm:prSet/>
      <dgm:spPr/>
      <dgm:t>
        <a:bodyPr/>
        <a:lstStyle/>
        <a:p>
          <a:r>
            <a:rPr lang="es-CO" b="0" i="0" dirty="0"/>
            <a:t>Tener obesidad, lo que se define como un Índice de Masa Corporal (IMC) de 40 o superior.</a:t>
          </a:r>
          <a:endParaRPr lang="es-CO" dirty="0">
            <a:solidFill>
              <a:schemeClr val="bg1"/>
            </a:solidFill>
          </a:endParaRPr>
        </a:p>
      </dgm:t>
    </dgm:pt>
    <dgm:pt modelId="{DA9A2492-3119-7443-BEFA-9D65343E9D47}" type="parTrans" cxnId="{0CB997CB-F68D-0640-8693-D89750C03CA9}">
      <dgm:prSet/>
      <dgm:spPr/>
      <dgm:t>
        <a:bodyPr/>
        <a:lstStyle/>
        <a:p>
          <a:endParaRPr lang="es-ES"/>
        </a:p>
      </dgm:t>
    </dgm:pt>
    <dgm:pt modelId="{E155EC47-C690-C446-AA71-583E6AAC9F58}" type="sibTrans" cxnId="{0CB997CB-F68D-0640-8693-D89750C03CA9}">
      <dgm:prSet/>
      <dgm:spPr/>
      <dgm:t>
        <a:bodyPr/>
        <a:lstStyle/>
        <a:p>
          <a:endParaRPr lang="es-ES"/>
        </a:p>
      </dgm:t>
    </dgm:pt>
    <dgm:pt modelId="{FFDCE906-87C2-C040-99DB-F0BE4DC4F53C}">
      <dgm:prSet/>
      <dgm:spPr/>
      <dgm:t>
        <a:bodyPr/>
        <a:lstStyle/>
        <a:p>
          <a:r>
            <a:rPr lang="es-CO" b="0" i="0" dirty="0"/>
            <a:t>más riesgo de hospitalización, cuidados intensivos, ventilación mecánica y/o muerte, independientemente de otras comorbilidades.. Muy importante en las personas más jóvenes.</a:t>
          </a:r>
          <a:endParaRPr lang="es-CO" dirty="0">
            <a:solidFill>
              <a:schemeClr val="bg1"/>
            </a:solidFill>
          </a:endParaRPr>
        </a:p>
      </dgm:t>
    </dgm:pt>
    <dgm:pt modelId="{18FBB0B8-8160-774A-ADC0-13C6100C8011}" type="parTrans" cxnId="{D74F5EE5-F023-354B-A380-F6FC8200ADE4}">
      <dgm:prSet/>
      <dgm:spPr/>
      <dgm:t>
        <a:bodyPr/>
        <a:lstStyle/>
        <a:p>
          <a:endParaRPr lang="es-ES"/>
        </a:p>
      </dgm:t>
    </dgm:pt>
    <dgm:pt modelId="{57B4F1D2-C81E-5941-9E91-A6A35EBBA808}" type="sibTrans" cxnId="{D74F5EE5-F023-354B-A380-F6FC8200ADE4}">
      <dgm:prSet/>
      <dgm:spPr/>
      <dgm:t>
        <a:bodyPr/>
        <a:lstStyle/>
        <a:p>
          <a:endParaRPr lang="es-ES"/>
        </a:p>
      </dgm:t>
    </dgm:pt>
    <dgm:pt modelId="{4957006F-7B45-AA41-A3CD-FFEAD292EE4D}">
      <dgm:prSet/>
      <dgm:spPr/>
      <dgm:t>
        <a:bodyPr/>
        <a:lstStyle/>
        <a:p>
          <a:r>
            <a:rPr lang="es-CO" b="0" i="0" dirty="0"/>
            <a:t>Podrían presentar complicaciones a la hora de la intubación, obtención de imágenes de diagnóstico, posicionamiento o transporte. </a:t>
          </a:r>
          <a:endParaRPr lang="es-CO" dirty="0">
            <a:solidFill>
              <a:schemeClr val="bg1"/>
            </a:solidFill>
          </a:endParaRPr>
        </a:p>
      </dgm:t>
    </dgm:pt>
    <dgm:pt modelId="{51C4D42D-7353-664B-8927-E134EC59A223}" type="parTrans" cxnId="{7482D9D8-DD6C-2C46-A568-A5F6633B752E}">
      <dgm:prSet/>
      <dgm:spPr/>
      <dgm:t>
        <a:bodyPr/>
        <a:lstStyle/>
        <a:p>
          <a:endParaRPr lang="es-ES"/>
        </a:p>
      </dgm:t>
    </dgm:pt>
    <dgm:pt modelId="{7B5DE5D4-1BA0-3242-8CA9-2FC84ECFEC57}" type="sibTrans" cxnId="{7482D9D8-DD6C-2C46-A568-A5F6633B752E}">
      <dgm:prSet/>
      <dgm:spPr/>
      <dgm:t>
        <a:bodyPr/>
        <a:lstStyle/>
        <a:p>
          <a:endParaRPr lang="es-ES"/>
        </a:p>
      </dgm:t>
    </dgm:pt>
    <dgm:pt modelId="{5FDC1A46-41A3-CE45-82A3-BE59ADE1935E}">
      <dgm:prSet/>
      <dgm:spPr/>
      <dgm:t>
        <a:bodyPr/>
        <a:lstStyle/>
        <a:p>
          <a:r>
            <a:rPr lang="es-ES" b="0" i="0" dirty="0"/>
            <a:t>La obesidad como factor de riesgo en personas con COVID-19: posibles mecanismos e implicaciones </a:t>
          </a:r>
          <a:r>
            <a:rPr lang="es-CO" b="0" i="0" dirty="0">
              <a:hlinkClick xmlns:r="http://schemas.openxmlformats.org/officeDocument/2006/relationships" r:id="rId2"/>
            </a:rPr>
            <a:t>Dafina Petrova</a:t>
          </a:r>
          <a:r>
            <a:rPr lang="es-CO" b="0" i="0" dirty="0"/>
            <a:t>,</a:t>
          </a:r>
          <a:r>
            <a:rPr lang="es-CO" b="0" i="0" baseline="30000" dirty="0"/>
            <a:t>a,b,c</a:t>
          </a:r>
          <a:r>
            <a:rPr lang="es-CO" b="0" i="0" dirty="0"/>
            <a:t> </a:t>
          </a:r>
          <a:r>
            <a:rPr lang="es-CO" b="0" i="0" dirty="0">
              <a:hlinkClick xmlns:r="http://schemas.openxmlformats.org/officeDocument/2006/relationships" r:id="rId3"/>
            </a:rPr>
            <a:t>Elena Salamanca-Fernández</a:t>
          </a:r>
          <a:r>
            <a:rPr lang="es-CO" b="0" i="0" dirty="0"/>
            <a:t>,</a:t>
          </a:r>
          <a:r>
            <a:rPr lang="es-CO" b="0" i="0" baseline="30000" dirty="0"/>
            <a:t>a,b,c</a:t>
          </a:r>
          <a:r>
            <a:rPr lang="es-CO" b="0" i="0" dirty="0"/>
            <a:t> </a:t>
          </a:r>
          <a:r>
            <a:rPr lang="es-CO" b="0" i="0" dirty="0">
              <a:hlinkClick xmlns:r="http://schemas.openxmlformats.org/officeDocument/2006/relationships" r:id="rId4"/>
            </a:rPr>
            <a:t>Miguel Rodríguez Barranco</a:t>
          </a:r>
          <a:r>
            <a:rPr lang="es-CO" b="0" i="0" dirty="0"/>
            <a:t>,</a:t>
          </a:r>
          <a:r>
            <a:rPr lang="es-CO" b="0" i="0" baseline="30000" dirty="0"/>
            <a:t>a,b,c</a:t>
          </a:r>
          <a:r>
            <a:rPr lang="es-CO" b="0" i="0" dirty="0"/>
            <a:t> </a:t>
          </a:r>
          <a:r>
            <a:rPr lang="es-CO" b="0" i="0" dirty="0">
              <a:hlinkClick xmlns:r="http://schemas.openxmlformats.org/officeDocument/2006/relationships" r:id="rId5"/>
            </a:rPr>
            <a:t>Pilar Navarro Pérez</a:t>
          </a:r>
          <a:r>
            <a:rPr lang="es-CO" b="0" i="0" dirty="0"/>
            <a:t>,</a:t>
          </a:r>
          <a:r>
            <a:rPr lang="es-CO" b="0" i="0" baseline="30000" dirty="0"/>
            <a:t>a</a:t>
          </a:r>
          <a:r>
            <a:rPr lang="es-CO" b="0" i="0" dirty="0"/>
            <a:t> </a:t>
          </a:r>
          <a:r>
            <a:rPr lang="es-CO" b="0" i="0" dirty="0">
              <a:hlinkClick xmlns:r="http://schemas.openxmlformats.org/officeDocument/2006/relationships" r:id="rId6"/>
            </a:rPr>
            <a:t>José Juan Jiménez Moleón</a:t>
          </a:r>
          <a:r>
            <a:rPr lang="es-CO" b="0" i="0" dirty="0"/>
            <a:t>,</a:t>
          </a:r>
          <a:r>
            <a:rPr lang="es-CO" b="0" i="0" baseline="30000" dirty="0"/>
            <a:t>b,c,d</a:t>
          </a:r>
          <a:r>
            <a:rPr lang="es-CO" b="0" i="0" dirty="0"/>
            <a:t> and </a:t>
          </a:r>
          <a:r>
            <a:rPr lang="es-CO" b="0" i="0" dirty="0">
              <a:hlinkClick xmlns:r="http://schemas.openxmlformats.org/officeDocument/2006/relationships" r:id="rId7"/>
            </a:rPr>
            <a:t>Maria-José Sánchez</a:t>
          </a:r>
          <a:r>
            <a:rPr lang="es-CO" b="0" i="0" baseline="30000" dirty="0"/>
            <a:t>a,b,c,d,⁎</a:t>
          </a:r>
          <a:endParaRPr lang="es-CO" dirty="0">
            <a:solidFill>
              <a:schemeClr val="bg1"/>
            </a:solidFill>
          </a:endParaRPr>
        </a:p>
      </dgm:t>
    </dgm:pt>
    <dgm:pt modelId="{23D00454-5DA3-9746-BBBB-F3CF09FAE1E9}" type="parTrans" cxnId="{620569BB-BC18-C84D-803F-31AFF6A4338B}">
      <dgm:prSet/>
      <dgm:spPr/>
      <dgm:t>
        <a:bodyPr/>
        <a:lstStyle/>
        <a:p>
          <a:endParaRPr lang="es-ES"/>
        </a:p>
      </dgm:t>
    </dgm:pt>
    <dgm:pt modelId="{591E987B-DC17-C24C-9521-3FD79CAF0B23}" type="sibTrans" cxnId="{620569BB-BC18-C84D-803F-31AFF6A4338B}">
      <dgm:prSet/>
      <dgm:spPr/>
      <dgm:t>
        <a:bodyPr/>
        <a:lstStyle/>
        <a:p>
          <a:endParaRPr lang="es-ES"/>
        </a:p>
      </dgm:t>
    </dgm:pt>
    <dgm:pt modelId="{4F5FA922-CDAB-064D-A913-431B95A699A9}">
      <dgm:prSet/>
      <dgm:spPr/>
      <dgm:t>
        <a:bodyPr/>
        <a:lstStyle/>
        <a:p>
          <a:r>
            <a:rPr lang="es-CO" b="0" i="0" dirty="0"/>
            <a:t>Equipamiento necesario para atenderlos disponible en algunos centros hospitalarios o unidades especializadas. Podrían tener dificultades también en la posición boca-abajo </a:t>
          </a:r>
          <a:r>
            <a:rPr lang="es-CO" b="0" i="1" dirty="0"/>
            <a:t>(prone position)</a:t>
          </a:r>
          <a:r>
            <a:rPr lang="es-CO" b="0" i="0" dirty="0"/>
            <a:t> utilizada frecuentemente como tratamiento clínico para el síndrome respiratorio agudo debido a COVID-19.</a:t>
          </a:r>
          <a:endParaRPr lang="es-CO" dirty="0">
            <a:solidFill>
              <a:schemeClr val="bg1"/>
            </a:solidFill>
          </a:endParaRPr>
        </a:p>
      </dgm:t>
    </dgm:pt>
    <dgm:pt modelId="{2E6F9FC9-1CC8-BB40-AB2D-A456B5D85860}" type="parTrans" cxnId="{5A60B6CA-BC9F-4249-B858-C0EFEC2A3740}">
      <dgm:prSet/>
      <dgm:spPr/>
      <dgm:t>
        <a:bodyPr/>
        <a:lstStyle/>
        <a:p>
          <a:endParaRPr lang="es-ES"/>
        </a:p>
      </dgm:t>
    </dgm:pt>
    <dgm:pt modelId="{C6949CA3-DA5F-0049-A888-DCF624AE6B9D}" type="sibTrans" cxnId="{5A60B6CA-BC9F-4249-B858-C0EFEC2A3740}">
      <dgm:prSet/>
      <dgm:spPr/>
      <dgm:t>
        <a:bodyPr/>
        <a:lstStyle/>
        <a:p>
          <a:endParaRPr lang="es-ES"/>
        </a:p>
      </dgm:t>
    </dgm:pt>
    <dgm:pt modelId="{0624859B-18FD-7246-85C2-112BD0ED7D8B}" type="pres">
      <dgm:prSet presAssocID="{6E7A4390-9DC3-B749-988C-7FAB595EF48C}" presName="linear" presStyleCnt="0">
        <dgm:presLayoutVars>
          <dgm:animLvl val="lvl"/>
          <dgm:resizeHandles val="exact"/>
        </dgm:presLayoutVars>
      </dgm:prSet>
      <dgm:spPr/>
    </dgm:pt>
    <dgm:pt modelId="{6BAE65FA-140C-8746-8833-679E240D34E5}" type="pres">
      <dgm:prSet presAssocID="{6417EEF1-3D3A-9C41-A776-2896A69EBEF8}" presName="parentText" presStyleLbl="node1" presStyleIdx="0" presStyleCnt="1">
        <dgm:presLayoutVars>
          <dgm:chMax val="0"/>
          <dgm:bulletEnabled val="1"/>
        </dgm:presLayoutVars>
      </dgm:prSet>
      <dgm:spPr/>
    </dgm:pt>
    <dgm:pt modelId="{EFC06FBB-4B3B-C940-8BEB-1A07F9A19B49}" type="pres">
      <dgm:prSet presAssocID="{6417EEF1-3D3A-9C41-A776-2896A69EBEF8}" presName="childText" presStyleLbl="revTx" presStyleIdx="0" presStyleCnt="1">
        <dgm:presLayoutVars>
          <dgm:bulletEnabled val="1"/>
        </dgm:presLayoutVars>
      </dgm:prSet>
      <dgm:spPr/>
    </dgm:pt>
  </dgm:ptLst>
  <dgm:cxnLst>
    <dgm:cxn modelId="{55DCEE05-4F03-D943-8B46-731E6CC86105}" type="presOf" srcId="{58CE5B7C-687C-6247-8912-1FBB8313BA34}" destId="{EFC06FBB-4B3B-C940-8BEB-1A07F9A19B49}" srcOrd="0" destOrd="0" presId="urn:microsoft.com/office/officeart/2005/8/layout/vList2"/>
    <dgm:cxn modelId="{7E76041C-B02B-E34E-8DA5-3AD2722CE0B3}" type="presOf" srcId="{FFDCE906-87C2-C040-99DB-F0BE4DC4F53C}" destId="{EFC06FBB-4B3B-C940-8BEB-1A07F9A19B49}" srcOrd="0" destOrd="1" presId="urn:microsoft.com/office/officeart/2005/8/layout/vList2"/>
    <dgm:cxn modelId="{57CDC12F-75D4-DD42-8503-4E04E80315BF}" srcId="{6E7A4390-9DC3-B749-988C-7FAB595EF48C}" destId="{6417EEF1-3D3A-9C41-A776-2896A69EBEF8}" srcOrd="0" destOrd="0" parTransId="{2E12D634-B061-EE4D-9BDF-CC695C8FF603}" sibTransId="{EAC611AA-D040-A249-BEC4-389CC983CF0C}"/>
    <dgm:cxn modelId="{8F134E50-C6D5-094D-8238-B67086C1D7D6}" type="presOf" srcId="{6E7A4390-9DC3-B749-988C-7FAB595EF48C}" destId="{0624859B-18FD-7246-85C2-112BD0ED7D8B}" srcOrd="0" destOrd="0" presId="urn:microsoft.com/office/officeart/2005/8/layout/vList2"/>
    <dgm:cxn modelId="{5E100B5C-93E0-7041-ABE6-E385AEB445B6}" type="presOf" srcId="{4F5FA922-CDAB-064D-A913-431B95A699A9}" destId="{EFC06FBB-4B3B-C940-8BEB-1A07F9A19B49}" srcOrd="0" destOrd="3" presId="urn:microsoft.com/office/officeart/2005/8/layout/vList2"/>
    <dgm:cxn modelId="{E099F85C-D5A8-5D4B-92E8-FCF2AB47D941}" type="presOf" srcId="{6417EEF1-3D3A-9C41-A776-2896A69EBEF8}" destId="{6BAE65FA-140C-8746-8833-679E240D34E5}" srcOrd="0" destOrd="0" presId="urn:microsoft.com/office/officeart/2005/8/layout/vList2"/>
    <dgm:cxn modelId="{C9D9AE72-1457-C44E-8CA8-674C011FEDC8}" type="presOf" srcId="{4957006F-7B45-AA41-A3CD-FFEAD292EE4D}" destId="{EFC06FBB-4B3B-C940-8BEB-1A07F9A19B49}" srcOrd="0" destOrd="2" presId="urn:microsoft.com/office/officeart/2005/8/layout/vList2"/>
    <dgm:cxn modelId="{78121EA2-CFD1-FB4C-B601-9C09BF701E3C}" type="presOf" srcId="{5FDC1A46-41A3-CE45-82A3-BE59ADE1935E}" destId="{EFC06FBB-4B3B-C940-8BEB-1A07F9A19B49}" srcOrd="0" destOrd="4" presId="urn:microsoft.com/office/officeart/2005/8/layout/vList2"/>
    <dgm:cxn modelId="{620569BB-BC18-C84D-803F-31AFF6A4338B}" srcId="{6417EEF1-3D3A-9C41-A776-2896A69EBEF8}" destId="{5FDC1A46-41A3-CE45-82A3-BE59ADE1935E}" srcOrd="4" destOrd="0" parTransId="{23D00454-5DA3-9746-BBBB-F3CF09FAE1E9}" sibTransId="{591E987B-DC17-C24C-9521-3FD79CAF0B23}"/>
    <dgm:cxn modelId="{5A60B6CA-BC9F-4249-B858-C0EFEC2A3740}" srcId="{6417EEF1-3D3A-9C41-A776-2896A69EBEF8}" destId="{4F5FA922-CDAB-064D-A913-431B95A699A9}" srcOrd="3" destOrd="0" parTransId="{2E6F9FC9-1CC8-BB40-AB2D-A456B5D85860}" sibTransId="{C6949CA3-DA5F-0049-A888-DCF624AE6B9D}"/>
    <dgm:cxn modelId="{0CB997CB-F68D-0640-8693-D89750C03CA9}" srcId="{6417EEF1-3D3A-9C41-A776-2896A69EBEF8}" destId="{58CE5B7C-687C-6247-8912-1FBB8313BA34}" srcOrd="0" destOrd="0" parTransId="{DA9A2492-3119-7443-BEFA-9D65343E9D47}" sibTransId="{E155EC47-C690-C446-AA71-583E6AAC9F58}"/>
    <dgm:cxn modelId="{7482D9D8-DD6C-2C46-A568-A5F6633B752E}" srcId="{6417EEF1-3D3A-9C41-A776-2896A69EBEF8}" destId="{4957006F-7B45-AA41-A3CD-FFEAD292EE4D}" srcOrd="2" destOrd="0" parTransId="{51C4D42D-7353-664B-8927-E134EC59A223}" sibTransId="{7B5DE5D4-1BA0-3242-8CA9-2FC84ECFEC57}"/>
    <dgm:cxn modelId="{D74F5EE5-F023-354B-A380-F6FC8200ADE4}" srcId="{6417EEF1-3D3A-9C41-A776-2896A69EBEF8}" destId="{FFDCE906-87C2-C040-99DB-F0BE4DC4F53C}" srcOrd="1" destOrd="0" parTransId="{18FBB0B8-8160-774A-ADC0-13C6100C8011}" sibTransId="{57B4F1D2-C81E-5941-9E91-A6A35EBBA808}"/>
    <dgm:cxn modelId="{3F66B9FC-C6B7-8141-BC4F-649E44C84552}" type="presParOf" srcId="{0624859B-18FD-7246-85C2-112BD0ED7D8B}" destId="{6BAE65FA-140C-8746-8833-679E240D34E5}" srcOrd="0" destOrd="0" presId="urn:microsoft.com/office/officeart/2005/8/layout/vList2"/>
    <dgm:cxn modelId="{588DFF1E-A088-404E-81A0-62E45C95D41F}" type="presParOf" srcId="{0624859B-18FD-7246-85C2-112BD0ED7D8B}" destId="{EFC06FBB-4B3B-C940-8BEB-1A07F9A19B4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FCCE2DBF-6155-F249-8B03-7BADE0B359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06641AD9-0472-4E4F-B927-D2B3D381C7D7}">
      <dgm:prSet/>
      <dgm:spPr/>
      <dgm:t>
        <a:bodyPr/>
        <a:lstStyle/>
        <a:p>
          <a:r>
            <a:rPr lang="es-CO" dirty="0"/>
            <a:t>Los pacientes con hipertensión suelen recibir tratamientos que influencian los niveles de una proteína llamada </a:t>
          </a:r>
          <a:r>
            <a:rPr lang="es-CO" b="1" dirty="0"/>
            <a:t>Enzima Convertidora de Angiotensina II</a:t>
          </a:r>
          <a:r>
            <a:rPr lang="es-CO" dirty="0"/>
            <a:t>. Esta proteína está involucrada en el mecanismo que el coronavirus usa para </a:t>
          </a:r>
          <a:r>
            <a:rPr lang="es-CO" b="1" dirty="0"/>
            <a:t>multiplicars</a:t>
          </a:r>
          <a:r>
            <a:rPr lang="es-CO" dirty="0"/>
            <a:t>e al interior del organismo. Es posible que esto ocasione mayor gravedad de la enfermedad en pacientes hipertensos. (hipótesis aún no confirmada / en investigación).</a:t>
          </a:r>
        </a:p>
      </dgm:t>
    </dgm:pt>
    <dgm:pt modelId="{ABA90E17-9248-7340-A7E8-23EFAA9EB6A8}" type="parTrans" cxnId="{E7326698-714D-384E-AD92-7C7B7869B23A}">
      <dgm:prSet/>
      <dgm:spPr/>
      <dgm:t>
        <a:bodyPr/>
        <a:lstStyle/>
        <a:p>
          <a:endParaRPr lang="es-ES"/>
        </a:p>
      </dgm:t>
    </dgm:pt>
    <dgm:pt modelId="{A7727E20-4F77-B041-B245-E3B113910AB3}" type="sibTrans" cxnId="{E7326698-714D-384E-AD92-7C7B7869B23A}">
      <dgm:prSet/>
      <dgm:spPr/>
      <dgm:t>
        <a:bodyPr/>
        <a:lstStyle/>
        <a:p>
          <a:endParaRPr lang="es-ES"/>
        </a:p>
      </dgm:t>
    </dgm:pt>
    <dgm:pt modelId="{550935A5-5F7E-5947-AE5E-6137992D54F9}">
      <dgm:prSet/>
      <dgm:spPr/>
      <dgm:t>
        <a:bodyPr/>
        <a:lstStyle/>
        <a:p>
          <a:r>
            <a:rPr lang="es-CO" dirty="0">
              <a:solidFill>
                <a:schemeClr val="bg1"/>
              </a:solidFill>
              <a:latin typeface="GothanBook"/>
            </a:rPr>
            <a:t>HTA mayor riesgo de presentar una enfermedad severa por el nuevo COVID-19</a:t>
          </a:r>
          <a:endParaRPr lang="es-CO" dirty="0">
            <a:solidFill>
              <a:schemeClr val="bg1"/>
            </a:solidFill>
          </a:endParaRPr>
        </a:p>
      </dgm:t>
    </dgm:pt>
    <dgm:pt modelId="{8F0DFBA3-4E41-9349-A27B-CF09A998253E}" type="parTrans" cxnId="{286CB1E1-F8AE-674F-8491-6EC134705C5E}">
      <dgm:prSet/>
      <dgm:spPr/>
      <dgm:t>
        <a:bodyPr/>
        <a:lstStyle/>
        <a:p>
          <a:endParaRPr lang="es-ES"/>
        </a:p>
      </dgm:t>
    </dgm:pt>
    <dgm:pt modelId="{4847C16C-9F13-E744-BA93-FFB77E6FB271}" type="sibTrans" cxnId="{286CB1E1-F8AE-674F-8491-6EC134705C5E}">
      <dgm:prSet/>
      <dgm:spPr/>
      <dgm:t>
        <a:bodyPr/>
        <a:lstStyle/>
        <a:p>
          <a:endParaRPr lang="es-ES"/>
        </a:p>
      </dgm:t>
    </dgm:pt>
    <dgm:pt modelId="{E060991A-C3CB-5F4A-A8DA-DD8FD0EF6C00}" type="pres">
      <dgm:prSet presAssocID="{FCCE2DBF-6155-F249-8B03-7BADE0B35980}" presName="linear" presStyleCnt="0">
        <dgm:presLayoutVars>
          <dgm:animLvl val="lvl"/>
          <dgm:resizeHandles val="exact"/>
        </dgm:presLayoutVars>
      </dgm:prSet>
      <dgm:spPr/>
    </dgm:pt>
    <dgm:pt modelId="{81B21A4F-AF02-F245-BBF6-A89749F9AE45}" type="pres">
      <dgm:prSet presAssocID="{550935A5-5F7E-5947-AE5E-6137992D54F9}" presName="parentText" presStyleLbl="node1" presStyleIdx="0" presStyleCnt="1">
        <dgm:presLayoutVars>
          <dgm:chMax val="0"/>
          <dgm:bulletEnabled val="1"/>
        </dgm:presLayoutVars>
      </dgm:prSet>
      <dgm:spPr/>
    </dgm:pt>
    <dgm:pt modelId="{B1BE497F-26FE-FA4A-83E2-4B931DAFAE7A}" type="pres">
      <dgm:prSet presAssocID="{550935A5-5F7E-5947-AE5E-6137992D54F9}" presName="childText" presStyleLbl="revTx" presStyleIdx="0" presStyleCnt="1">
        <dgm:presLayoutVars>
          <dgm:bulletEnabled val="1"/>
        </dgm:presLayoutVars>
      </dgm:prSet>
      <dgm:spPr/>
    </dgm:pt>
  </dgm:ptLst>
  <dgm:cxnLst>
    <dgm:cxn modelId="{4D320733-F6C3-DC42-A059-6F2790EE0606}" type="presOf" srcId="{06641AD9-0472-4E4F-B927-D2B3D381C7D7}" destId="{B1BE497F-26FE-FA4A-83E2-4B931DAFAE7A}" srcOrd="0" destOrd="0" presId="urn:microsoft.com/office/officeart/2005/8/layout/vList2"/>
    <dgm:cxn modelId="{2AC3283F-C710-B24D-B481-9C147D6094FD}" type="presOf" srcId="{550935A5-5F7E-5947-AE5E-6137992D54F9}" destId="{81B21A4F-AF02-F245-BBF6-A89749F9AE45}" srcOrd="0" destOrd="0" presId="urn:microsoft.com/office/officeart/2005/8/layout/vList2"/>
    <dgm:cxn modelId="{E7326698-714D-384E-AD92-7C7B7869B23A}" srcId="{550935A5-5F7E-5947-AE5E-6137992D54F9}" destId="{06641AD9-0472-4E4F-B927-D2B3D381C7D7}" srcOrd="0" destOrd="0" parTransId="{ABA90E17-9248-7340-A7E8-23EFAA9EB6A8}" sibTransId="{A7727E20-4F77-B041-B245-E3B113910AB3}"/>
    <dgm:cxn modelId="{AEAC70DE-D0B0-BE4A-BF4C-4F02F6496430}" type="presOf" srcId="{FCCE2DBF-6155-F249-8B03-7BADE0B35980}" destId="{E060991A-C3CB-5F4A-A8DA-DD8FD0EF6C00}" srcOrd="0" destOrd="0" presId="urn:microsoft.com/office/officeart/2005/8/layout/vList2"/>
    <dgm:cxn modelId="{286CB1E1-F8AE-674F-8491-6EC134705C5E}" srcId="{FCCE2DBF-6155-F249-8B03-7BADE0B35980}" destId="{550935A5-5F7E-5947-AE5E-6137992D54F9}" srcOrd="0" destOrd="0" parTransId="{8F0DFBA3-4E41-9349-A27B-CF09A998253E}" sibTransId="{4847C16C-9F13-E744-BA93-FFB77E6FB271}"/>
    <dgm:cxn modelId="{7F66FDEC-56AF-C644-9D55-DB577C47C9FD}" type="presParOf" srcId="{E060991A-C3CB-5F4A-A8DA-DD8FD0EF6C00}" destId="{81B21A4F-AF02-F245-BBF6-A89749F9AE45}" srcOrd="0" destOrd="0" presId="urn:microsoft.com/office/officeart/2005/8/layout/vList2"/>
    <dgm:cxn modelId="{A7524BDE-EF62-4149-8A28-E09F65DAC6AA}" type="presParOf" srcId="{E060991A-C3CB-5F4A-A8DA-DD8FD0EF6C00}" destId="{B1BE497F-26FE-FA4A-83E2-4B931DAFAE7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A5DEDFF0-1A63-9144-A761-09D3069EEC0E}" type="doc">
      <dgm:prSet loTypeId="urn:microsoft.com/office/officeart/2005/8/layout/hList7" loCatId="" qsTypeId="urn:microsoft.com/office/officeart/2005/8/quickstyle/simple1" qsCatId="simple" csTypeId="urn:microsoft.com/office/officeart/2005/8/colors/accent1_2" csCatId="accent1" phldr="1"/>
      <dgm:spPr/>
    </dgm:pt>
    <dgm:pt modelId="{DF14F0BC-BFEA-184B-8BB0-54FA52FEE99C}">
      <dgm:prSet phldrT="[Texto]" custT="1"/>
      <dgm:spPr>
        <a:xfrm>
          <a:off x="0" y="0"/>
          <a:ext cx="6319520" cy="60673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s-ES" sz="1600" dirty="0">
              <a:solidFill>
                <a:sysClr val="window" lastClr="FFFFFF"/>
              </a:solidFill>
              <a:latin typeface="Calibri" panose="020F0502020204030204"/>
              <a:ea typeface="+mn-ea"/>
              <a:cs typeface="+mn-cs"/>
            </a:rPr>
            <a:t>1. Entrevista</a:t>
          </a:r>
        </a:p>
        <a:p>
          <a:pPr>
            <a:buNone/>
          </a:pPr>
          <a:r>
            <a:rPr lang="es-ES" sz="1600" dirty="0">
              <a:solidFill>
                <a:sysClr val="window" lastClr="FFFFFF"/>
              </a:solidFill>
              <a:latin typeface="Calibri" panose="020F0502020204030204"/>
              <a:ea typeface="+mn-ea"/>
              <a:cs typeface="+mn-cs"/>
            </a:rPr>
            <a:t>Mapear los movimientos del trabajador y contactos en los últimos 14 días </a:t>
          </a:r>
        </a:p>
      </dgm:t>
    </dgm:pt>
    <dgm:pt modelId="{5FDD0D23-3933-6B48-A425-377AA10A835F}" type="parTrans" cxnId="{87E8CCD0-0EC8-2145-9900-F6FC5B52A733}">
      <dgm:prSet/>
      <dgm:spPr/>
      <dgm:t>
        <a:bodyPr/>
        <a:lstStyle/>
        <a:p>
          <a:endParaRPr lang="es-ES" sz="2400"/>
        </a:p>
      </dgm:t>
    </dgm:pt>
    <dgm:pt modelId="{C2FA7E9A-4454-9A4A-BA1A-1475DE6D2898}" type="sibTrans" cxnId="{87E8CCD0-0EC8-2145-9900-F6FC5B52A733}">
      <dgm:prSet/>
      <dgm:spPr/>
      <dgm:t>
        <a:bodyPr/>
        <a:lstStyle/>
        <a:p>
          <a:endParaRPr lang="es-ES" sz="2400"/>
        </a:p>
      </dgm:t>
    </dgm:pt>
    <dgm:pt modelId="{408CA467-BD5F-F545-95D5-B4816B5E5B73}">
      <dgm:prSet phldrT="[Texto]" custT="1"/>
      <dgm:spPr>
        <a:xfrm>
          <a:off x="0" y="667407"/>
          <a:ext cx="6319520" cy="60673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s-ES" sz="1600" dirty="0">
              <a:solidFill>
                <a:sysClr val="window" lastClr="FFFFFF"/>
              </a:solidFill>
              <a:latin typeface="Calibri" panose="020F0502020204030204"/>
              <a:ea typeface="+mn-ea"/>
              <a:cs typeface="+mn-cs"/>
            </a:rPr>
            <a:t>2. Investigación </a:t>
          </a:r>
        </a:p>
        <a:p>
          <a:pPr>
            <a:buNone/>
          </a:pPr>
          <a:r>
            <a:rPr lang="es-ES" sz="1600" dirty="0">
              <a:solidFill>
                <a:sysClr val="window" lastClr="FFFFFF"/>
              </a:solidFill>
              <a:latin typeface="Calibri" panose="020F0502020204030204"/>
              <a:ea typeface="+mn-ea"/>
              <a:cs typeface="+mn-cs"/>
            </a:rPr>
            <a:t>Llamar a los contactos que han interactuado para verificar mas detalles sobre su interacción y si han presentado o presentaron síntomas o signos</a:t>
          </a:r>
        </a:p>
      </dgm:t>
    </dgm:pt>
    <dgm:pt modelId="{E5129DF5-D601-3D4C-9E55-27F6B5A69620}" type="parTrans" cxnId="{6432106E-F6E3-564D-BFAE-7EF301B1E2BF}">
      <dgm:prSet/>
      <dgm:spPr/>
      <dgm:t>
        <a:bodyPr/>
        <a:lstStyle/>
        <a:p>
          <a:endParaRPr lang="es-ES" sz="2400"/>
        </a:p>
      </dgm:t>
    </dgm:pt>
    <dgm:pt modelId="{FC75CFC6-9F5D-BE43-8938-4A6594020DD8}" type="sibTrans" cxnId="{6432106E-F6E3-564D-BFAE-7EF301B1E2BF}">
      <dgm:prSet/>
      <dgm:spPr/>
      <dgm:t>
        <a:bodyPr/>
        <a:lstStyle/>
        <a:p>
          <a:endParaRPr lang="es-ES" sz="2400"/>
        </a:p>
      </dgm:t>
    </dgm:pt>
    <dgm:pt modelId="{2E68B530-602A-B44D-906E-1BB4C1D3915A}">
      <dgm:prSet phldrT="[Texto]" custT="1"/>
      <dgm:spPr>
        <a:xfrm>
          <a:off x="0" y="1334814"/>
          <a:ext cx="6319520" cy="60673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s-ES" sz="1600" dirty="0">
              <a:solidFill>
                <a:sysClr val="window" lastClr="FFFFFF"/>
              </a:solidFill>
              <a:latin typeface="Calibri" panose="020F0502020204030204"/>
              <a:ea typeface="+mn-ea"/>
              <a:cs typeface="+mn-cs"/>
            </a:rPr>
            <a:t>3. Identificación</a:t>
          </a:r>
        </a:p>
        <a:p>
          <a:pPr>
            <a:buNone/>
          </a:pPr>
          <a:r>
            <a:rPr lang="es-ES" sz="1600" dirty="0">
              <a:solidFill>
                <a:sysClr val="window" lastClr="FFFFFF"/>
              </a:solidFill>
              <a:latin typeface="Calibri" panose="020F0502020204030204"/>
              <a:ea typeface="+mn-ea"/>
              <a:cs typeface="+mn-cs"/>
            </a:rPr>
            <a:t>Se clasifican a los contactos como cercanos y por ende su riesgo de contagiar y aquellos que pudieron ser contagiados. También se comprueba el contacto presenta síntomas o no.</a:t>
          </a:r>
        </a:p>
      </dgm:t>
    </dgm:pt>
    <dgm:pt modelId="{84B1F7B9-C295-B645-9C4D-5EC553203D14}" type="parTrans" cxnId="{68FFEE31-8400-0647-BFB8-B5622D05B4FF}">
      <dgm:prSet/>
      <dgm:spPr/>
      <dgm:t>
        <a:bodyPr/>
        <a:lstStyle/>
        <a:p>
          <a:endParaRPr lang="es-ES" sz="2400"/>
        </a:p>
      </dgm:t>
    </dgm:pt>
    <dgm:pt modelId="{05CDE46D-6B9A-2C48-A983-D60A1EC1DFAA}" type="sibTrans" cxnId="{68FFEE31-8400-0647-BFB8-B5622D05B4FF}">
      <dgm:prSet/>
      <dgm:spPr/>
      <dgm:t>
        <a:bodyPr/>
        <a:lstStyle/>
        <a:p>
          <a:endParaRPr lang="es-ES" sz="2400"/>
        </a:p>
      </dgm:t>
    </dgm:pt>
    <dgm:pt modelId="{FE4F5AAD-A879-2548-A253-DEF612648D73}">
      <dgm:prSet phldrT="[Texto]" custT="1"/>
      <dgm:spPr>
        <a:xfrm>
          <a:off x="0" y="2002221"/>
          <a:ext cx="6319520" cy="606733"/>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s-ES" sz="1600" dirty="0">
              <a:solidFill>
                <a:sysClr val="window" lastClr="FFFFFF"/>
              </a:solidFill>
              <a:latin typeface="Calibri" panose="020F0502020204030204"/>
              <a:ea typeface="+mn-ea"/>
              <a:cs typeface="+mn-cs"/>
            </a:rPr>
            <a:t>Si el contacto esta bien (cuarentena de 14 días), Si el contacto tiene síntomas de Coronavirus se trato hospitalizado o no. </a:t>
          </a:r>
        </a:p>
      </dgm:t>
    </dgm:pt>
    <dgm:pt modelId="{F0008822-818F-B34B-9530-188B0885F815}" type="parTrans" cxnId="{23BA3F0F-3FBD-5449-BC40-6BB3D73F8A3E}">
      <dgm:prSet/>
      <dgm:spPr/>
      <dgm:t>
        <a:bodyPr/>
        <a:lstStyle/>
        <a:p>
          <a:endParaRPr lang="es-ES" sz="2400"/>
        </a:p>
      </dgm:t>
    </dgm:pt>
    <dgm:pt modelId="{07B3A1F5-9468-E546-A17E-624C24614A7D}" type="sibTrans" cxnId="{23BA3F0F-3FBD-5449-BC40-6BB3D73F8A3E}">
      <dgm:prSet/>
      <dgm:spPr/>
      <dgm:t>
        <a:bodyPr/>
        <a:lstStyle/>
        <a:p>
          <a:endParaRPr lang="es-ES" sz="2400"/>
        </a:p>
      </dgm:t>
    </dgm:pt>
    <dgm:pt modelId="{286F5620-39BC-8B46-A753-684E7A204C87}" type="pres">
      <dgm:prSet presAssocID="{A5DEDFF0-1A63-9144-A761-09D3069EEC0E}" presName="Name0" presStyleCnt="0">
        <dgm:presLayoutVars>
          <dgm:dir/>
          <dgm:resizeHandles val="exact"/>
        </dgm:presLayoutVars>
      </dgm:prSet>
      <dgm:spPr/>
    </dgm:pt>
    <dgm:pt modelId="{F6ED1BF8-DA9B-7045-B278-14AED88B8FD8}" type="pres">
      <dgm:prSet presAssocID="{A5DEDFF0-1A63-9144-A761-09D3069EEC0E}" presName="fgShape" presStyleLbl="fgShp" presStyleIdx="0" presStyleCnt="1"/>
      <dgm:spPr/>
    </dgm:pt>
    <dgm:pt modelId="{5165C0EF-226E-C141-AE7B-BCC53B1E86A0}" type="pres">
      <dgm:prSet presAssocID="{A5DEDFF0-1A63-9144-A761-09D3069EEC0E}" presName="linComp" presStyleCnt="0"/>
      <dgm:spPr/>
    </dgm:pt>
    <dgm:pt modelId="{D0EEBED3-2DE1-3A4F-B7BE-24303A2F7CC6}" type="pres">
      <dgm:prSet presAssocID="{DF14F0BC-BFEA-184B-8BB0-54FA52FEE99C}" presName="compNode" presStyleCnt="0"/>
      <dgm:spPr/>
    </dgm:pt>
    <dgm:pt modelId="{73A20D71-81A8-2644-83B2-EE653B9886E3}" type="pres">
      <dgm:prSet presAssocID="{DF14F0BC-BFEA-184B-8BB0-54FA52FEE99C}" presName="bkgdShape" presStyleLbl="node1" presStyleIdx="0" presStyleCnt="4"/>
      <dgm:spPr/>
    </dgm:pt>
    <dgm:pt modelId="{05A87309-AB8E-DF45-B767-608228F01263}" type="pres">
      <dgm:prSet presAssocID="{DF14F0BC-BFEA-184B-8BB0-54FA52FEE99C}" presName="nodeTx" presStyleLbl="node1" presStyleIdx="0" presStyleCnt="4">
        <dgm:presLayoutVars>
          <dgm:bulletEnabled val="1"/>
        </dgm:presLayoutVars>
      </dgm:prSet>
      <dgm:spPr/>
    </dgm:pt>
    <dgm:pt modelId="{A8E1F6A0-9C22-A047-A029-E469F6E9DA4D}" type="pres">
      <dgm:prSet presAssocID="{DF14F0BC-BFEA-184B-8BB0-54FA52FEE99C}" presName="invisiNode" presStyleLbl="node1" presStyleIdx="0" presStyleCnt="4"/>
      <dgm:spPr/>
    </dgm:pt>
    <dgm:pt modelId="{6AD5DB79-A699-004F-BED1-70B28D2121AB}" type="pres">
      <dgm:prSet presAssocID="{DF14F0BC-BFEA-184B-8BB0-54FA52FEE99C}" presName="imagNode" presStyleLbl="fgImgPlace1" presStyleIdx="0" presStyleCnt="4"/>
      <dgm:spPr>
        <a:blipFill rotWithShape="1">
          <a:blip xmlns:r="http://schemas.openxmlformats.org/officeDocument/2006/relationships" r:embed="rId1"/>
          <a:srcRect/>
          <a:stretch>
            <a:fillRect t="-19000" b="-19000"/>
          </a:stretch>
        </a:blipFill>
      </dgm:spPr>
    </dgm:pt>
    <dgm:pt modelId="{961698CA-E985-F246-B25A-18EF7CFF63F3}" type="pres">
      <dgm:prSet presAssocID="{C2FA7E9A-4454-9A4A-BA1A-1475DE6D2898}" presName="sibTrans" presStyleLbl="sibTrans2D1" presStyleIdx="0" presStyleCnt="0"/>
      <dgm:spPr/>
    </dgm:pt>
    <dgm:pt modelId="{FC71B79C-B120-F249-97D6-60CF908733D9}" type="pres">
      <dgm:prSet presAssocID="{408CA467-BD5F-F545-95D5-B4816B5E5B73}" presName="compNode" presStyleCnt="0"/>
      <dgm:spPr/>
    </dgm:pt>
    <dgm:pt modelId="{64CCBA7B-18C7-C449-9AD2-86BCEAD7318D}" type="pres">
      <dgm:prSet presAssocID="{408CA467-BD5F-F545-95D5-B4816B5E5B73}" presName="bkgdShape" presStyleLbl="node1" presStyleIdx="1" presStyleCnt="4"/>
      <dgm:spPr/>
    </dgm:pt>
    <dgm:pt modelId="{566E4A85-66E6-7045-90BD-94D46884F8EF}" type="pres">
      <dgm:prSet presAssocID="{408CA467-BD5F-F545-95D5-B4816B5E5B73}" presName="nodeTx" presStyleLbl="node1" presStyleIdx="1" presStyleCnt="4">
        <dgm:presLayoutVars>
          <dgm:bulletEnabled val="1"/>
        </dgm:presLayoutVars>
      </dgm:prSet>
      <dgm:spPr/>
    </dgm:pt>
    <dgm:pt modelId="{4348EEF0-B6D3-EE48-96FE-C43B582582BB}" type="pres">
      <dgm:prSet presAssocID="{408CA467-BD5F-F545-95D5-B4816B5E5B73}" presName="invisiNode" presStyleLbl="node1" presStyleIdx="1" presStyleCnt="4"/>
      <dgm:spPr/>
    </dgm:pt>
    <dgm:pt modelId="{2FB22D22-82FB-6E4A-A597-5F685A5A7EC3}" type="pres">
      <dgm:prSet presAssocID="{408CA467-BD5F-F545-95D5-B4816B5E5B73}" presName="imagNode" presStyleLbl="fgImgPlace1" presStyleIdx="1" presStyleCnt="4"/>
      <dgm:spPr>
        <a:blipFill rotWithShape="1">
          <a:blip xmlns:r="http://schemas.openxmlformats.org/officeDocument/2006/relationships" r:embed="rId2"/>
          <a:srcRect/>
          <a:stretch>
            <a:fillRect t="-32000" b="-32000"/>
          </a:stretch>
        </a:blipFill>
      </dgm:spPr>
    </dgm:pt>
    <dgm:pt modelId="{200BEDED-988A-EA45-8925-F970F10808DC}" type="pres">
      <dgm:prSet presAssocID="{FC75CFC6-9F5D-BE43-8938-4A6594020DD8}" presName="sibTrans" presStyleLbl="sibTrans2D1" presStyleIdx="0" presStyleCnt="0"/>
      <dgm:spPr/>
    </dgm:pt>
    <dgm:pt modelId="{E0FB47C1-70DE-4648-9E07-D5E10100F105}" type="pres">
      <dgm:prSet presAssocID="{2E68B530-602A-B44D-906E-1BB4C1D3915A}" presName="compNode" presStyleCnt="0"/>
      <dgm:spPr/>
    </dgm:pt>
    <dgm:pt modelId="{8A5ED792-AA3D-C04C-9DAA-D2D49B025E8D}" type="pres">
      <dgm:prSet presAssocID="{2E68B530-602A-B44D-906E-1BB4C1D3915A}" presName="bkgdShape" presStyleLbl="node1" presStyleIdx="2" presStyleCnt="4"/>
      <dgm:spPr/>
    </dgm:pt>
    <dgm:pt modelId="{89D992B4-55A3-E349-9A16-052AC140E409}" type="pres">
      <dgm:prSet presAssocID="{2E68B530-602A-B44D-906E-1BB4C1D3915A}" presName="nodeTx" presStyleLbl="node1" presStyleIdx="2" presStyleCnt="4">
        <dgm:presLayoutVars>
          <dgm:bulletEnabled val="1"/>
        </dgm:presLayoutVars>
      </dgm:prSet>
      <dgm:spPr/>
    </dgm:pt>
    <dgm:pt modelId="{C25A76E1-B9B2-C342-BBD2-D848295BEDD0}" type="pres">
      <dgm:prSet presAssocID="{2E68B530-602A-B44D-906E-1BB4C1D3915A}" presName="invisiNode" presStyleLbl="node1" presStyleIdx="2" presStyleCnt="4"/>
      <dgm:spPr/>
    </dgm:pt>
    <dgm:pt modelId="{F0A04F47-CCF1-4F42-B13C-2464B988B009}" type="pres">
      <dgm:prSet presAssocID="{2E68B530-602A-B44D-906E-1BB4C1D3915A}" presName="imagNode" presStyleLbl="fgImgPlace1" presStyleIdx="2" presStyleCnt="4"/>
      <dgm:spPr>
        <a:blipFill rotWithShape="1">
          <a:blip xmlns:r="http://schemas.openxmlformats.org/officeDocument/2006/relationships" r:embed="rId3"/>
          <a:srcRect/>
          <a:stretch>
            <a:fillRect t="-23000" b="-23000"/>
          </a:stretch>
        </a:blipFill>
      </dgm:spPr>
    </dgm:pt>
    <dgm:pt modelId="{438E0CEC-430C-6A47-BDF2-B259AA1BEB1C}" type="pres">
      <dgm:prSet presAssocID="{05CDE46D-6B9A-2C48-A983-D60A1EC1DFAA}" presName="sibTrans" presStyleLbl="sibTrans2D1" presStyleIdx="0" presStyleCnt="0"/>
      <dgm:spPr/>
    </dgm:pt>
    <dgm:pt modelId="{EB53A78C-E11D-CF48-B79C-53C983115929}" type="pres">
      <dgm:prSet presAssocID="{FE4F5AAD-A879-2548-A253-DEF612648D73}" presName="compNode" presStyleCnt="0"/>
      <dgm:spPr/>
    </dgm:pt>
    <dgm:pt modelId="{32A9996F-9F98-FA45-900B-31C9A8565431}" type="pres">
      <dgm:prSet presAssocID="{FE4F5AAD-A879-2548-A253-DEF612648D73}" presName="bkgdShape" presStyleLbl="node1" presStyleIdx="3" presStyleCnt="4"/>
      <dgm:spPr/>
    </dgm:pt>
    <dgm:pt modelId="{2439C09A-5380-7B4C-9F1B-28B01081D0AD}" type="pres">
      <dgm:prSet presAssocID="{FE4F5AAD-A879-2548-A253-DEF612648D73}" presName="nodeTx" presStyleLbl="node1" presStyleIdx="3" presStyleCnt="4">
        <dgm:presLayoutVars>
          <dgm:bulletEnabled val="1"/>
        </dgm:presLayoutVars>
      </dgm:prSet>
      <dgm:spPr/>
    </dgm:pt>
    <dgm:pt modelId="{97B8C315-AE2F-9246-8F85-12316C3E0AA9}" type="pres">
      <dgm:prSet presAssocID="{FE4F5AAD-A879-2548-A253-DEF612648D73}" presName="invisiNode" presStyleLbl="node1" presStyleIdx="3" presStyleCnt="4"/>
      <dgm:spPr/>
    </dgm:pt>
    <dgm:pt modelId="{BD85F535-DDD0-8344-853A-F59D1CBAFFAE}" type="pres">
      <dgm:prSet presAssocID="{FE4F5AAD-A879-2548-A253-DEF612648D73}" presName="imagNode" presStyleLbl="fgImgPlace1" presStyleIdx="3" presStyleCnt="4"/>
      <dgm:spPr>
        <a:blipFill rotWithShape="1">
          <a:blip xmlns:r="http://schemas.openxmlformats.org/officeDocument/2006/relationships" r:embed="rId4"/>
          <a:srcRect/>
          <a:stretch>
            <a:fillRect t="-80000" b="-80000"/>
          </a:stretch>
        </a:blipFill>
      </dgm:spPr>
    </dgm:pt>
  </dgm:ptLst>
  <dgm:cxnLst>
    <dgm:cxn modelId="{23BA3F0F-3FBD-5449-BC40-6BB3D73F8A3E}" srcId="{A5DEDFF0-1A63-9144-A761-09D3069EEC0E}" destId="{FE4F5AAD-A879-2548-A253-DEF612648D73}" srcOrd="3" destOrd="0" parTransId="{F0008822-818F-B34B-9530-188B0885F815}" sibTransId="{07B3A1F5-9468-E546-A17E-624C24614A7D}"/>
    <dgm:cxn modelId="{A4828E1E-0828-4949-BCDF-B5A420C0F487}" type="presOf" srcId="{2E68B530-602A-B44D-906E-1BB4C1D3915A}" destId="{8A5ED792-AA3D-C04C-9DAA-D2D49B025E8D}" srcOrd="0" destOrd="0" presId="urn:microsoft.com/office/officeart/2005/8/layout/hList7"/>
    <dgm:cxn modelId="{41F51B21-84CD-854E-9CA7-90D1BB33131B}" type="presOf" srcId="{2E68B530-602A-B44D-906E-1BB4C1D3915A}" destId="{89D992B4-55A3-E349-9A16-052AC140E409}" srcOrd="1" destOrd="0" presId="urn:microsoft.com/office/officeart/2005/8/layout/hList7"/>
    <dgm:cxn modelId="{68FFEE31-8400-0647-BFB8-B5622D05B4FF}" srcId="{A5DEDFF0-1A63-9144-A761-09D3069EEC0E}" destId="{2E68B530-602A-B44D-906E-1BB4C1D3915A}" srcOrd="2" destOrd="0" parTransId="{84B1F7B9-C295-B645-9C4D-5EC553203D14}" sibTransId="{05CDE46D-6B9A-2C48-A983-D60A1EC1DFAA}"/>
    <dgm:cxn modelId="{2579203D-B7C8-8040-831D-8D24AD396EE6}" type="presOf" srcId="{C2FA7E9A-4454-9A4A-BA1A-1475DE6D2898}" destId="{961698CA-E985-F246-B25A-18EF7CFF63F3}" srcOrd="0" destOrd="0" presId="urn:microsoft.com/office/officeart/2005/8/layout/hList7"/>
    <dgm:cxn modelId="{66AE4B3F-4982-044A-B87A-C3984A53AB16}" type="presOf" srcId="{DF14F0BC-BFEA-184B-8BB0-54FA52FEE99C}" destId="{05A87309-AB8E-DF45-B767-608228F01263}" srcOrd="1" destOrd="0" presId="urn:microsoft.com/office/officeart/2005/8/layout/hList7"/>
    <dgm:cxn modelId="{6B181944-0F0E-614C-8E47-52A02D6C3601}" type="presOf" srcId="{A5DEDFF0-1A63-9144-A761-09D3069EEC0E}" destId="{286F5620-39BC-8B46-A753-684E7A204C87}" srcOrd="0" destOrd="0" presId="urn:microsoft.com/office/officeart/2005/8/layout/hList7"/>
    <dgm:cxn modelId="{4ABDF151-9A85-2344-BF99-CE23A521F8FD}" type="presOf" srcId="{FE4F5AAD-A879-2548-A253-DEF612648D73}" destId="{2439C09A-5380-7B4C-9F1B-28B01081D0AD}" srcOrd="1" destOrd="0" presId="urn:microsoft.com/office/officeart/2005/8/layout/hList7"/>
    <dgm:cxn modelId="{4B8F5C56-836E-324B-9B5A-C0CF50B60615}" type="presOf" srcId="{408CA467-BD5F-F545-95D5-B4816B5E5B73}" destId="{64CCBA7B-18C7-C449-9AD2-86BCEAD7318D}" srcOrd="0" destOrd="0" presId="urn:microsoft.com/office/officeart/2005/8/layout/hList7"/>
    <dgm:cxn modelId="{6432106E-F6E3-564D-BFAE-7EF301B1E2BF}" srcId="{A5DEDFF0-1A63-9144-A761-09D3069EEC0E}" destId="{408CA467-BD5F-F545-95D5-B4816B5E5B73}" srcOrd="1" destOrd="0" parTransId="{E5129DF5-D601-3D4C-9E55-27F6B5A69620}" sibTransId="{FC75CFC6-9F5D-BE43-8938-4A6594020DD8}"/>
    <dgm:cxn modelId="{BF04627D-68D8-104F-8E90-018B5F8D5E02}" type="presOf" srcId="{408CA467-BD5F-F545-95D5-B4816B5E5B73}" destId="{566E4A85-66E6-7045-90BD-94D46884F8EF}" srcOrd="1" destOrd="0" presId="urn:microsoft.com/office/officeart/2005/8/layout/hList7"/>
    <dgm:cxn modelId="{D9CD5BAE-8633-0B4F-985B-80313C5F1F42}" type="presOf" srcId="{FE4F5AAD-A879-2548-A253-DEF612648D73}" destId="{32A9996F-9F98-FA45-900B-31C9A8565431}" srcOrd="0" destOrd="0" presId="urn:microsoft.com/office/officeart/2005/8/layout/hList7"/>
    <dgm:cxn modelId="{A88938C1-1E95-0A42-AEB8-A0709EDA1C64}" type="presOf" srcId="{DF14F0BC-BFEA-184B-8BB0-54FA52FEE99C}" destId="{73A20D71-81A8-2644-83B2-EE653B9886E3}" srcOrd="0" destOrd="0" presId="urn:microsoft.com/office/officeart/2005/8/layout/hList7"/>
    <dgm:cxn modelId="{87E8CCD0-0EC8-2145-9900-F6FC5B52A733}" srcId="{A5DEDFF0-1A63-9144-A761-09D3069EEC0E}" destId="{DF14F0BC-BFEA-184B-8BB0-54FA52FEE99C}" srcOrd="0" destOrd="0" parTransId="{5FDD0D23-3933-6B48-A425-377AA10A835F}" sibTransId="{C2FA7E9A-4454-9A4A-BA1A-1475DE6D2898}"/>
    <dgm:cxn modelId="{7B2EC6DD-209F-5A45-BBAC-1E9CEF7F644A}" type="presOf" srcId="{05CDE46D-6B9A-2C48-A983-D60A1EC1DFAA}" destId="{438E0CEC-430C-6A47-BDF2-B259AA1BEB1C}" srcOrd="0" destOrd="0" presId="urn:microsoft.com/office/officeart/2005/8/layout/hList7"/>
    <dgm:cxn modelId="{702F94F4-CD4B-5542-A200-D6FD8E94B13F}" type="presOf" srcId="{FC75CFC6-9F5D-BE43-8938-4A6594020DD8}" destId="{200BEDED-988A-EA45-8925-F970F10808DC}" srcOrd="0" destOrd="0" presId="urn:microsoft.com/office/officeart/2005/8/layout/hList7"/>
    <dgm:cxn modelId="{C37FFC4F-F3BF-2F42-A566-BD00FF0E95AF}" type="presParOf" srcId="{286F5620-39BC-8B46-A753-684E7A204C87}" destId="{F6ED1BF8-DA9B-7045-B278-14AED88B8FD8}" srcOrd="0" destOrd="0" presId="urn:microsoft.com/office/officeart/2005/8/layout/hList7"/>
    <dgm:cxn modelId="{187AA602-BB81-1440-AF4B-507F040C64C9}" type="presParOf" srcId="{286F5620-39BC-8B46-A753-684E7A204C87}" destId="{5165C0EF-226E-C141-AE7B-BCC53B1E86A0}" srcOrd="1" destOrd="0" presId="urn:microsoft.com/office/officeart/2005/8/layout/hList7"/>
    <dgm:cxn modelId="{B7324F3B-7E55-C645-80D4-34CA78D8B86C}" type="presParOf" srcId="{5165C0EF-226E-C141-AE7B-BCC53B1E86A0}" destId="{D0EEBED3-2DE1-3A4F-B7BE-24303A2F7CC6}" srcOrd="0" destOrd="0" presId="urn:microsoft.com/office/officeart/2005/8/layout/hList7"/>
    <dgm:cxn modelId="{C01E9312-435D-2849-A60F-5CD2C3E93C28}" type="presParOf" srcId="{D0EEBED3-2DE1-3A4F-B7BE-24303A2F7CC6}" destId="{73A20D71-81A8-2644-83B2-EE653B9886E3}" srcOrd="0" destOrd="0" presId="urn:microsoft.com/office/officeart/2005/8/layout/hList7"/>
    <dgm:cxn modelId="{EA894E81-D1D7-D445-8E01-B7C7554EDD88}" type="presParOf" srcId="{D0EEBED3-2DE1-3A4F-B7BE-24303A2F7CC6}" destId="{05A87309-AB8E-DF45-B767-608228F01263}" srcOrd="1" destOrd="0" presId="urn:microsoft.com/office/officeart/2005/8/layout/hList7"/>
    <dgm:cxn modelId="{7C141676-3F83-A744-98D7-E48B5DECFF13}" type="presParOf" srcId="{D0EEBED3-2DE1-3A4F-B7BE-24303A2F7CC6}" destId="{A8E1F6A0-9C22-A047-A029-E469F6E9DA4D}" srcOrd="2" destOrd="0" presId="urn:microsoft.com/office/officeart/2005/8/layout/hList7"/>
    <dgm:cxn modelId="{D29164C6-C1EF-A144-B379-E001E1290ED0}" type="presParOf" srcId="{D0EEBED3-2DE1-3A4F-B7BE-24303A2F7CC6}" destId="{6AD5DB79-A699-004F-BED1-70B28D2121AB}" srcOrd="3" destOrd="0" presId="urn:microsoft.com/office/officeart/2005/8/layout/hList7"/>
    <dgm:cxn modelId="{F4B1E192-6F1A-F24B-AB98-77B41CAF99BF}" type="presParOf" srcId="{5165C0EF-226E-C141-AE7B-BCC53B1E86A0}" destId="{961698CA-E985-F246-B25A-18EF7CFF63F3}" srcOrd="1" destOrd="0" presId="urn:microsoft.com/office/officeart/2005/8/layout/hList7"/>
    <dgm:cxn modelId="{C79BB9AB-D359-7C43-AFC7-1C670278488E}" type="presParOf" srcId="{5165C0EF-226E-C141-AE7B-BCC53B1E86A0}" destId="{FC71B79C-B120-F249-97D6-60CF908733D9}" srcOrd="2" destOrd="0" presId="urn:microsoft.com/office/officeart/2005/8/layout/hList7"/>
    <dgm:cxn modelId="{1D631289-BCA6-0245-9B8B-BB1D170D16D5}" type="presParOf" srcId="{FC71B79C-B120-F249-97D6-60CF908733D9}" destId="{64CCBA7B-18C7-C449-9AD2-86BCEAD7318D}" srcOrd="0" destOrd="0" presId="urn:microsoft.com/office/officeart/2005/8/layout/hList7"/>
    <dgm:cxn modelId="{D212A776-D1D5-5E41-A379-B5B114592431}" type="presParOf" srcId="{FC71B79C-B120-F249-97D6-60CF908733D9}" destId="{566E4A85-66E6-7045-90BD-94D46884F8EF}" srcOrd="1" destOrd="0" presId="urn:microsoft.com/office/officeart/2005/8/layout/hList7"/>
    <dgm:cxn modelId="{ABA140F0-7BEA-7B4E-8ECE-30CC921F9ABD}" type="presParOf" srcId="{FC71B79C-B120-F249-97D6-60CF908733D9}" destId="{4348EEF0-B6D3-EE48-96FE-C43B582582BB}" srcOrd="2" destOrd="0" presId="urn:microsoft.com/office/officeart/2005/8/layout/hList7"/>
    <dgm:cxn modelId="{43BFDFCA-0139-3849-B5C3-EE5A5F0918EE}" type="presParOf" srcId="{FC71B79C-B120-F249-97D6-60CF908733D9}" destId="{2FB22D22-82FB-6E4A-A597-5F685A5A7EC3}" srcOrd="3" destOrd="0" presId="urn:microsoft.com/office/officeart/2005/8/layout/hList7"/>
    <dgm:cxn modelId="{A8BDC534-22E2-344A-8D13-23B2B5DC426F}" type="presParOf" srcId="{5165C0EF-226E-C141-AE7B-BCC53B1E86A0}" destId="{200BEDED-988A-EA45-8925-F970F10808DC}" srcOrd="3" destOrd="0" presId="urn:microsoft.com/office/officeart/2005/8/layout/hList7"/>
    <dgm:cxn modelId="{409CC42C-8FCB-B14A-BD12-63541D8690F3}" type="presParOf" srcId="{5165C0EF-226E-C141-AE7B-BCC53B1E86A0}" destId="{E0FB47C1-70DE-4648-9E07-D5E10100F105}" srcOrd="4" destOrd="0" presId="urn:microsoft.com/office/officeart/2005/8/layout/hList7"/>
    <dgm:cxn modelId="{BC03AF3C-0403-5147-954C-6C4746711AA0}" type="presParOf" srcId="{E0FB47C1-70DE-4648-9E07-D5E10100F105}" destId="{8A5ED792-AA3D-C04C-9DAA-D2D49B025E8D}" srcOrd="0" destOrd="0" presId="urn:microsoft.com/office/officeart/2005/8/layout/hList7"/>
    <dgm:cxn modelId="{F476E334-0871-3549-B8D9-0E647F16F365}" type="presParOf" srcId="{E0FB47C1-70DE-4648-9E07-D5E10100F105}" destId="{89D992B4-55A3-E349-9A16-052AC140E409}" srcOrd="1" destOrd="0" presId="urn:microsoft.com/office/officeart/2005/8/layout/hList7"/>
    <dgm:cxn modelId="{41F29971-329E-0245-8256-B145F3A69E4A}" type="presParOf" srcId="{E0FB47C1-70DE-4648-9E07-D5E10100F105}" destId="{C25A76E1-B9B2-C342-BBD2-D848295BEDD0}" srcOrd="2" destOrd="0" presId="urn:microsoft.com/office/officeart/2005/8/layout/hList7"/>
    <dgm:cxn modelId="{AFECF743-5999-A84C-A326-0C547587FA02}" type="presParOf" srcId="{E0FB47C1-70DE-4648-9E07-D5E10100F105}" destId="{F0A04F47-CCF1-4F42-B13C-2464B988B009}" srcOrd="3" destOrd="0" presId="urn:microsoft.com/office/officeart/2005/8/layout/hList7"/>
    <dgm:cxn modelId="{C77C048A-06CD-2840-9BDD-DA546877F786}" type="presParOf" srcId="{5165C0EF-226E-C141-AE7B-BCC53B1E86A0}" destId="{438E0CEC-430C-6A47-BDF2-B259AA1BEB1C}" srcOrd="5" destOrd="0" presId="urn:microsoft.com/office/officeart/2005/8/layout/hList7"/>
    <dgm:cxn modelId="{31725B57-D41A-7949-8370-95A925EEEA76}" type="presParOf" srcId="{5165C0EF-226E-C141-AE7B-BCC53B1E86A0}" destId="{EB53A78C-E11D-CF48-B79C-53C983115929}" srcOrd="6" destOrd="0" presId="urn:microsoft.com/office/officeart/2005/8/layout/hList7"/>
    <dgm:cxn modelId="{D878533A-755E-B04F-A3C5-E36C91B9067A}" type="presParOf" srcId="{EB53A78C-E11D-CF48-B79C-53C983115929}" destId="{32A9996F-9F98-FA45-900B-31C9A8565431}" srcOrd="0" destOrd="0" presId="urn:microsoft.com/office/officeart/2005/8/layout/hList7"/>
    <dgm:cxn modelId="{1929C243-F899-5748-9152-FD320F74F3AD}" type="presParOf" srcId="{EB53A78C-E11D-CF48-B79C-53C983115929}" destId="{2439C09A-5380-7B4C-9F1B-28B01081D0AD}" srcOrd="1" destOrd="0" presId="urn:microsoft.com/office/officeart/2005/8/layout/hList7"/>
    <dgm:cxn modelId="{D90AD292-073B-E84E-9B0C-591BFBED76DC}" type="presParOf" srcId="{EB53A78C-E11D-CF48-B79C-53C983115929}" destId="{97B8C315-AE2F-9246-8F85-12316C3E0AA9}" srcOrd="2" destOrd="0" presId="urn:microsoft.com/office/officeart/2005/8/layout/hList7"/>
    <dgm:cxn modelId="{632229F0-9910-7C4D-AD3A-63F7785E6F39}" type="presParOf" srcId="{EB53A78C-E11D-CF48-B79C-53C983115929}" destId="{BD85F535-DDD0-8344-853A-F59D1CBAFFAE}"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DA890F0A-3CF9-514A-A927-EEA892529E3F}" type="doc">
      <dgm:prSet loTypeId="urn:microsoft.com/office/officeart/2005/8/layout/hProcess10" loCatId="" qsTypeId="urn:microsoft.com/office/officeart/2005/8/quickstyle/simple1" qsCatId="simple" csTypeId="urn:microsoft.com/office/officeart/2005/8/colors/colorful4" csCatId="colorful" phldr="1"/>
      <dgm:spPr/>
      <dgm:t>
        <a:bodyPr/>
        <a:lstStyle/>
        <a:p>
          <a:endParaRPr lang="es-ES"/>
        </a:p>
      </dgm:t>
    </dgm:pt>
    <dgm:pt modelId="{8F58B2EC-07D0-944F-899A-9AE0CDC4258F}">
      <dgm:prSet phldrT="[Texto]"/>
      <dgm:spPr/>
      <dgm:t>
        <a:bodyPr/>
        <a:lstStyle/>
        <a:p>
          <a:r>
            <a:rPr lang="es-ES" dirty="0"/>
            <a:t>Daño</a:t>
          </a:r>
        </a:p>
      </dgm:t>
    </dgm:pt>
    <dgm:pt modelId="{36DDC948-7CE1-AD47-927E-BA2FFCC8F4DA}" type="parTrans" cxnId="{3DAB3A5C-2754-1143-B990-F0F355F3B11E}">
      <dgm:prSet/>
      <dgm:spPr/>
      <dgm:t>
        <a:bodyPr/>
        <a:lstStyle/>
        <a:p>
          <a:endParaRPr lang="es-ES"/>
        </a:p>
      </dgm:t>
    </dgm:pt>
    <dgm:pt modelId="{DCE6D98B-753B-2B43-8064-7FF7956BF9DD}" type="sibTrans" cxnId="{3DAB3A5C-2754-1143-B990-F0F355F3B11E}">
      <dgm:prSet/>
      <dgm:spPr/>
      <dgm:t>
        <a:bodyPr/>
        <a:lstStyle/>
        <a:p>
          <a:endParaRPr lang="es-ES"/>
        </a:p>
      </dgm:t>
    </dgm:pt>
    <dgm:pt modelId="{F60CF9A7-9435-A64C-A790-5F310979F115}">
      <dgm:prSet phldrT="[Texto]"/>
      <dgm:spPr/>
      <dgm:t>
        <a:bodyPr/>
        <a:lstStyle/>
        <a:p>
          <a:r>
            <a:rPr lang="es-ES" dirty="0"/>
            <a:t>Baremo o Manual</a:t>
          </a:r>
        </a:p>
      </dgm:t>
    </dgm:pt>
    <dgm:pt modelId="{FB67806A-C939-0F42-B2C9-6007D707FEA9}" type="parTrans" cxnId="{204CFF8F-344F-BE4D-8EE4-692F2C4884C6}">
      <dgm:prSet/>
      <dgm:spPr/>
      <dgm:t>
        <a:bodyPr/>
        <a:lstStyle/>
        <a:p>
          <a:endParaRPr lang="es-ES"/>
        </a:p>
      </dgm:t>
    </dgm:pt>
    <dgm:pt modelId="{2E48226E-2194-C240-8ED6-2822C0BA52B3}" type="sibTrans" cxnId="{204CFF8F-344F-BE4D-8EE4-692F2C4884C6}">
      <dgm:prSet/>
      <dgm:spPr/>
      <dgm:t>
        <a:bodyPr/>
        <a:lstStyle/>
        <a:p>
          <a:endParaRPr lang="es-ES"/>
        </a:p>
      </dgm:t>
    </dgm:pt>
    <dgm:pt modelId="{D37912B6-5095-DD49-95D5-267EDEADBE06}">
      <dgm:prSet phldrT="[Texto]"/>
      <dgm:spPr/>
      <dgm:t>
        <a:bodyPr/>
        <a:lstStyle/>
        <a:p>
          <a:r>
            <a:rPr lang="es-ES" dirty="0"/>
            <a:t>Perdida de la capacidad laboral</a:t>
          </a:r>
        </a:p>
      </dgm:t>
    </dgm:pt>
    <dgm:pt modelId="{E4681BAF-3474-A14C-A15A-191E165DF19A}" type="parTrans" cxnId="{9A58A467-64B1-064E-A76D-AB6EB6C8B75F}">
      <dgm:prSet/>
      <dgm:spPr/>
      <dgm:t>
        <a:bodyPr/>
        <a:lstStyle/>
        <a:p>
          <a:endParaRPr lang="es-ES"/>
        </a:p>
      </dgm:t>
    </dgm:pt>
    <dgm:pt modelId="{9547D5D5-F32F-F04A-B73C-9BAC734D82DD}" type="sibTrans" cxnId="{9A58A467-64B1-064E-A76D-AB6EB6C8B75F}">
      <dgm:prSet/>
      <dgm:spPr/>
      <dgm:t>
        <a:bodyPr/>
        <a:lstStyle/>
        <a:p>
          <a:endParaRPr lang="es-ES"/>
        </a:p>
      </dgm:t>
    </dgm:pt>
    <dgm:pt modelId="{68528E46-9E5F-D74C-88D2-7D0CD24F2E5A}">
      <dgm:prSet phldrT="[Texto]"/>
      <dgm:spPr/>
      <dgm:t>
        <a:bodyPr/>
        <a:lstStyle/>
        <a:p>
          <a:r>
            <a:rPr lang="es-ES" dirty="0"/>
            <a:t>Indemnización  Pensión</a:t>
          </a:r>
        </a:p>
      </dgm:t>
    </dgm:pt>
    <dgm:pt modelId="{F1ECB04F-150C-554F-B12E-B350E4C42D26}" type="parTrans" cxnId="{7D71BD89-003B-D04A-875E-A39A28BAE946}">
      <dgm:prSet/>
      <dgm:spPr/>
      <dgm:t>
        <a:bodyPr/>
        <a:lstStyle/>
        <a:p>
          <a:endParaRPr lang="es-ES"/>
        </a:p>
      </dgm:t>
    </dgm:pt>
    <dgm:pt modelId="{A8AE71E2-C5C8-284B-838A-CF39BF15C5AC}" type="sibTrans" cxnId="{7D71BD89-003B-D04A-875E-A39A28BAE946}">
      <dgm:prSet/>
      <dgm:spPr/>
      <dgm:t>
        <a:bodyPr/>
        <a:lstStyle/>
        <a:p>
          <a:endParaRPr lang="es-ES"/>
        </a:p>
      </dgm:t>
    </dgm:pt>
    <dgm:pt modelId="{D268DB67-6D4F-A541-92C7-5814FCA3F8B4}" type="pres">
      <dgm:prSet presAssocID="{DA890F0A-3CF9-514A-A927-EEA892529E3F}" presName="Name0" presStyleCnt="0">
        <dgm:presLayoutVars>
          <dgm:dir/>
          <dgm:resizeHandles val="exact"/>
        </dgm:presLayoutVars>
      </dgm:prSet>
      <dgm:spPr/>
    </dgm:pt>
    <dgm:pt modelId="{C8257813-6D5E-4049-A8E9-9BD3A471BA65}" type="pres">
      <dgm:prSet presAssocID="{8F58B2EC-07D0-944F-899A-9AE0CDC4258F}" presName="composite" presStyleCnt="0"/>
      <dgm:spPr/>
    </dgm:pt>
    <dgm:pt modelId="{4ED3A6A8-FFFA-A940-8BB9-E964510A34FA}" type="pres">
      <dgm:prSet presAssocID="{8F58B2EC-07D0-944F-899A-9AE0CDC4258F}" presName="imagSh" presStyleLbl="bgImgPlace1" presStyleIdx="0" presStyleCnt="4"/>
      <dgm:spPr>
        <a:blipFill rotWithShape="1">
          <a:blip xmlns:r="http://schemas.openxmlformats.org/officeDocument/2006/relationships" r:embed="rId1"/>
          <a:srcRect/>
          <a:stretch>
            <a:fillRect l="-34000" r="-34000"/>
          </a:stretch>
        </a:blipFill>
      </dgm:spPr>
    </dgm:pt>
    <dgm:pt modelId="{46C0996D-859A-E245-93E7-FC9C681FF196}" type="pres">
      <dgm:prSet presAssocID="{8F58B2EC-07D0-944F-899A-9AE0CDC4258F}" presName="txNode" presStyleLbl="node1" presStyleIdx="0" presStyleCnt="4">
        <dgm:presLayoutVars>
          <dgm:bulletEnabled val="1"/>
        </dgm:presLayoutVars>
      </dgm:prSet>
      <dgm:spPr/>
    </dgm:pt>
    <dgm:pt modelId="{56D6A122-0BDD-C144-9378-57439B4D5C8A}" type="pres">
      <dgm:prSet presAssocID="{DCE6D98B-753B-2B43-8064-7FF7956BF9DD}" presName="sibTrans" presStyleLbl="sibTrans2D1" presStyleIdx="0" presStyleCnt="3"/>
      <dgm:spPr/>
    </dgm:pt>
    <dgm:pt modelId="{12A5E1E6-FEF6-1648-9BAA-DDF43504C884}" type="pres">
      <dgm:prSet presAssocID="{DCE6D98B-753B-2B43-8064-7FF7956BF9DD}" presName="connTx" presStyleLbl="sibTrans2D1" presStyleIdx="0" presStyleCnt="3"/>
      <dgm:spPr/>
    </dgm:pt>
    <dgm:pt modelId="{BBAB7DAD-FC49-CF47-9283-F86A1154B21D}" type="pres">
      <dgm:prSet presAssocID="{F60CF9A7-9435-A64C-A790-5F310979F115}" presName="composite" presStyleCnt="0"/>
      <dgm:spPr/>
    </dgm:pt>
    <dgm:pt modelId="{1BBAE366-B0C9-F548-BA4A-C398C6E5961E}" type="pres">
      <dgm:prSet presAssocID="{F60CF9A7-9435-A64C-A790-5F310979F115}" presName="imagSh" presStyleLbl="bgImgPlace1" presStyleIdx="1" presStyleCnt="4"/>
      <dgm:spPr>
        <a:blipFill rotWithShape="1">
          <a:blip xmlns:r="http://schemas.openxmlformats.org/officeDocument/2006/relationships" r:embed="rId2"/>
          <a:srcRect/>
          <a:stretch>
            <a:fillRect l="-1000" r="-1000"/>
          </a:stretch>
        </a:blipFill>
      </dgm:spPr>
    </dgm:pt>
    <dgm:pt modelId="{BFA63D4A-107C-9A4F-A979-FD303B360E3B}" type="pres">
      <dgm:prSet presAssocID="{F60CF9A7-9435-A64C-A790-5F310979F115}" presName="txNode" presStyleLbl="node1" presStyleIdx="1" presStyleCnt="4">
        <dgm:presLayoutVars>
          <dgm:bulletEnabled val="1"/>
        </dgm:presLayoutVars>
      </dgm:prSet>
      <dgm:spPr/>
    </dgm:pt>
    <dgm:pt modelId="{6AEFB5B2-F083-4B49-9587-1AF465F2E3BC}" type="pres">
      <dgm:prSet presAssocID="{2E48226E-2194-C240-8ED6-2822C0BA52B3}" presName="sibTrans" presStyleLbl="sibTrans2D1" presStyleIdx="1" presStyleCnt="3"/>
      <dgm:spPr/>
    </dgm:pt>
    <dgm:pt modelId="{534038DA-1666-7D46-9001-2EA5C3DA4B9E}" type="pres">
      <dgm:prSet presAssocID="{2E48226E-2194-C240-8ED6-2822C0BA52B3}" presName="connTx" presStyleLbl="sibTrans2D1" presStyleIdx="1" presStyleCnt="3"/>
      <dgm:spPr/>
    </dgm:pt>
    <dgm:pt modelId="{54B331AA-E600-734A-B724-E450FAD8FE3F}" type="pres">
      <dgm:prSet presAssocID="{D37912B6-5095-DD49-95D5-267EDEADBE06}" presName="composite" presStyleCnt="0"/>
      <dgm:spPr/>
    </dgm:pt>
    <dgm:pt modelId="{2DFBE5F3-A28B-BE47-AA3A-73A2F1168950}" type="pres">
      <dgm:prSet presAssocID="{D37912B6-5095-DD49-95D5-267EDEADBE06}" presName="imagSh" presStyleLbl="bgImgPlace1" presStyleIdx="2" presStyleCnt="4"/>
      <dgm:spPr>
        <a:blipFill rotWithShape="1">
          <a:blip xmlns:r="http://schemas.openxmlformats.org/officeDocument/2006/relationships" r:embed="rId3"/>
          <a:srcRect/>
          <a:stretch>
            <a:fillRect l="-20000" r="-20000"/>
          </a:stretch>
        </a:blipFill>
      </dgm:spPr>
    </dgm:pt>
    <dgm:pt modelId="{956AB73F-8513-FD48-85F7-688497BBC23B}" type="pres">
      <dgm:prSet presAssocID="{D37912B6-5095-DD49-95D5-267EDEADBE06}" presName="txNode" presStyleLbl="node1" presStyleIdx="2" presStyleCnt="4">
        <dgm:presLayoutVars>
          <dgm:bulletEnabled val="1"/>
        </dgm:presLayoutVars>
      </dgm:prSet>
      <dgm:spPr/>
    </dgm:pt>
    <dgm:pt modelId="{7CB09F26-C797-A246-A828-87AD4655E164}" type="pres">
      <dgm:prSet presAssocID="{9547D5D5-F32F-F04A-B73C-9BAC734D82DD}" presName="sibTrans" presStyleLbl="sibTrans2D1" presStyleIdx="2" presStyleCnt="3"/>
      <dgm:spPr/>
    </dgm:pt>
    <dgm:pt modelId="{76D9D4CF-B85A-4949-80C8-AD7083D26890}" type="pres">
      <dgm:prSet presAssocID="{9547D5D5-F32F-F04A-B73C-9BAC734D82DD}" presName="connTx" presStyleLbl="sibTrans2D1" presStyleIdx="2" presStyleCnt="3"/>
      <dgm:spPr/>
    </dgm:pt>
    <dgm:pt modelId="{A189448B-8314-1F45-BC46-BA6605C53CE4}" type="pres">
      <dgm:prSet presAssocID="{68528E46-9E5F-D74C-88D2-7D0CD24F2E5A}" presName="composite" presStyleCnt="0"/>
      <dgm:spPr/>
    </dgm:pt>
    <dgm:pt modelId="{BEF94460-A782-1A4F-A18F-2FFC7B074108}" type="pres">
      <dgm:prSet presAssocID="{68528E46-9E5F-D74C-88D2-7D0CD24F2E5A}" presName="imagSh" presStyleLbl="bgImgPlace1" presStyleIdx="3" presStyleCnt="4"/>
      <dgm:spPr>
        <a:blipFill rotWithShape="1">
          <a:blip xmlns:r="http://schemas.openxmlformats.org/officeDocument/2006/relationships" r:embed="rId4"/>
          <a:srcRect/>
          <a:stretch>
            <a:fillRect l="-28000" r="-28000"/>
          </a:stretch>
        </a:blipFill>
      </dgm:spPr>
    </dgm:pt>
    <dgm:pt modelId="{CE50D940-AA6C-DD41-B85D-566154B4938E}" type="pres">
      <dgm:prSet presAssocID="{68528E46-9E5F-D74C-88D2-7D0CD24F2E5A}" presName="txNode" presStyleLbl="node1" presStyleIdx="3" presStyleCnt="4">
        <dgm:presLayoutVars>
          <dgm:bulletEnabled val="1"/>
        </dgm:presLayoutVars>
      </dgm:prSet>
      <dgm:spPr/>
    </dgm:pt>
  </dgm:ptLst>
  <dgm:cxnLst>
    <dgm:cxn modelId="{D5A87602-78D8-B747-8DA3-25996E2FF599}" type="presOf" srcId="{D37912B6-5095-DD49-95D5-267EDEADBE06}" destId="{956AB73F-8513-FD48-85F7-688497BBC23B}" srcOrd="0" destOrd="0" presId="urn:microsoft.com/office/officeart/2005/8/layout/hProcess10"/>
    <dgm:cxn modelId="{BE440114-C8E0-7847-B31E-75496143CA07}" type="presOf" srcId="{DA890F0A-3CF9-514A-A927-EEA892529E3F}" destId="{D268DB67-6D4F-A541-92C7-5814FCA3F8B4}" srcOrd="0" destOrd="0" presId="urn:microsoft.com/office/officeart/2005/8/layout/hProcess10"/>
    <dgm:cxn modelId="{D52B9422-CEA4-AE41-BC6A-DE1ABF2950BF}" type="presOf" srcId="{2E48226E-2194-C240-8ED6-2822C0BA52B3}" destId="{534038DA-1666-7D46-9001-2EA5C3DA4B9E}" srcOrd="1" destOrd="0" presId="urn:microsoft.com/office/officeart/2005/8/layout/hProcess10"/>
    <dgm:cxn modelId="{A762DE29-8FC0-6944-8B13-1E422B388AE9}" type="presOf" srcId="{DCE6D98B-753B-2B43-8064-7FF7956BF9DD}" destId="{12A5E1E6-FEF6-1648-9BAA-DDF43504C884}" srcOrd="1" destOrd="0" presId="urn:microsoft.com/office/officeart/2005/8/layout/hProcess10"/>
    <dgm:cxn modelId="{1C0A1630-0446-6842-B000-6887CDDBD2D3}" type="presOf" srcId="{9547D5D5-F32F-F04A-B73C-9BAC734D82DD}" destId="{76D9D4CF-B85A-4949-80C8-AD7083D26890}" srcOrd="1" destOrd="0" presId="urn:microsoft.com/office/officeart/2005/8/layout/hProcess10"/>
    <dgm:cxn modelId="{B009F943-30FD-104D-A035-1EA1619E28B9}" type="presOf" srcId="{9547D5D5-F32F-F04A-B73C-9BAC734D82DD}" destId="{7CB09F26-C797-A246-A828-87AD4655E164}" srcOrd="0" destOrd="0" presId="urn:microsoft.com/office/officeart/2005/8/layout/hProcess10"/>
    <dgm:cxn modelId="{39E50946-3257-D34A-B531-4B8F68F79A8C}" type="presOf" srcId="{68528E46-9E5F-D74C-88D2-7D0CD24F2E5A}" destId="{CE50D940-AA6C-DD41-B85D-566154B4938E}" srcOrd="0" destOrd="0" presId="urn:microsoft.com/office/officeart/2005/8/layout/hProcess10"/>
    <dgm:cxn modelId="{2BCE9058-43A1-1D42-8FD8-342D2D44C556}" type="presOf" srcId="{8F58B2EC-07D0-944F-899A-9AE0CDC4258F}" destId="{46C0996D-859A-E245-93E7-FC9C681FF196}" srcOrd="0" destOrd="0" presId="urn:microsoft.com/office/officeart/2005/8/layout/hProcess10"/>
    <dgm:cxn modelId="{3DAB3A5C-2754-1143-B990-F0F355F3B11E}" srcId="{DA890F0A-3CF9-514A-A927-EEA892529E3F}" destId="{8F58B2EC-07D0-944F-899A-9AE0CDC4258F}" srcOrd="0" destOrd="0" parTransId="{36DDC948-7CE1-AD47-927E-BA2FFCC8F4DA}" sibTransId="{DCE6D98B-753B-2B43-8064-7FF7956BF9DD}"/>
    <dgm:cxn modelId="{1EC3E665-1804-0A46-9A6B-E67AAA6A0897}" type="presOf" srcId="{2E48226E-2194-C240-8ED6-2822C0BA52B3}" destId="{6AEFB5B2-F083-4B49-9587-1AF465F2E3BC}" srcOrd="0" destOrd="0" presId="urn:microsoft.com/office/officeart/2005/8/layout/hProcess10"/>
    <dgm:cxn modelId="{9A58A467-64B1-064E-A76D-AB6EB6C8B75F}" srcId="{DA890F0A-3CF9-514A-A927-EEA892529E3F}" destId="{D37912B6-5095-DD49-95D5-267EDEADBE06}" srcOrd="2" destOrd="0" parTransId="{E4681BAF-3474-A14C-A15A-191E165DF19A}" sibTransId="{9547D5D5-F32F-F04A-B73C-9BAC734D82DD}"/>
    <dgm:cxn modelId="{7D71BD89-003B-D04A-875E-A39A28BAE946}" srcId="{DA890F0A-3CF9-514A-A927-EEA892529E3F}" destId="{68528E46-9E5F-D74C-88D2-7D0CD24F2E5A}" srcOrd="3" destOrd="0" parTransId="{F1ECB04F-150C-554F-B12E-B350E4C42D26}" sibTransId="{A8AE71E2-C5C8-284B-838A-CF39BF15C5AC}"/>
    <dgm:cxn modelId="{204CFF8F-344F-BE4D-8EE4-692F2C4884C6}" srcId="{DA890F0A-3CF9-514A-A927-EEA892529E3F}" destId="{F60CF9A7-9435-A64C-A790-5F310979F115}" srcOrd="1" destOrd="0" parTransId="{FB67806A-C939-0F42-B2C9-6007D707FEA9}" sibTransId="{2E48226E-2194-C240-8ED6-2822C0BA52B3}"/>
    <dgm:cxn modelId="{F82FD0A1-2F55-2140-B94E-94D195802334}" type="presOf" srcId="{F60CF9A7-9435-A64C-A790-5F310979F115}" destId="{BFA63D4A-107C-9A4F-A979-FD303B360E3B}" srcOrd="0" destOrd="0" presId="urn:microsoft.com/office/officeart/2005/8/layout/hProcess10"/>
    <dgm:cxn modelId="{33F1CBE8-9606-7B4E-91CC-281B174486D0}" type="presOf" srcId="{DCE6D98B-753B-2B43-8064-7FF7956BF9DD}" destId="{56D6A122-0BDD-C144-9378-57439B4D5C8A}" srcOrd="0" destOrd="0" presId="urn:microsoft.com/office/officeart/2005/8/layout/hProcess10"/>
    <dgm:cxn modelId="{BC397BBC-36C4-104C-8E3C-45A9565D721D}" type="presParOf" srcId="{D268DB67-6D4F-A541-92C7-5814FCA3F8B4}" destId="{C8257813-6D5E-4049-A8E9-9BD3A471BA65}" srcOrd="0" destOrd="0" presId="urn:microsoft.com/office/officeart/2005/8/layout/hProcess10"/>
    <dgm:cxn modelId="{8EA20020-29AE-264D-853C-75738A3F13A6}" type="presParOf" srcId="{C8257813-6D5E-4049-A8E9-9BD3A471BA65}" destId="{4ED3A6A8-FFFA-A940-8BB9-E964510A34FA}" srcOrd="0" destOrd="0" presId="urn:microsoft.com/office/officeart/2005/8/layout/hProcess10"/>
    <dgm:cxn modelId="{C314AC20-79BA-1147-ACFA-DF460EA381CF}" type="presParOf" srcId="{C8257813-6D5E-4049-A8E9-9BD3A471BA65}" destId="{46C0996D-859A-E245-93E7-FC9C681FF196}" srcOrd="1" destOrd="0" presId="urn:microsoft.com/office/officeart/2005/8/layout/hProcess10"/>
    <dgm:cxn modelId="{904607EB-9657-DA4A-A504-66EC59348F08}" type="presParOf" srcId="{D268DB67-6D4F-A541-92C7-5814FCA3F8B4}" destId="{56D6A122-0BDD-C144-9378-57439B4D5C8A}" srcOrd="1" destOrd="0" presId="urn:microsoft.com/office/officeart/2005/8/layout/hProcess10"/>
    <dgm:cxn modelId="{AFDC5667-8334-084E-B60F-BE4584A702E3}" type="presParOf" srcId="{56D6A122-0BDD-C144-9378-57439B4D5C8A}" destId="{12A5E1E6-FEF6-1648-9BAA-DDF43504C884}" srcOrd="0" destOrd="0" presId="urn:microsoft.com/office/officeart/2005/8/layout/hProcess10"/>
    <dgm:cxn modelId="{5DEA77CC-3058-484A-AF43-D021F674D427}" type="presParOf" srcId="{D268DB67-6D4F-A541-92C7-5814FCA3F8B4}" destId="{BBAB7DAD-FC49-CF47-9283-F86A1154B21D}" srcOrd="2" destOrd="0" presId="urn:microsoft.com/office/officeart/2005/8/layout/hProcess10"/>
    <dgm:cxn modelId="{BB72C48D-01F5-5E42-8FB9-DBE24EC616E3}" type="presParOf" srcId="{BBAB7DAD-FC49-CF47-9283-F86A1154B21D}" destId="{1BBAE366-B0C9-F548-BA4A-C398C6E5961E}" srcOrd="0" destOrd="0" presId="urn:microsoft.com/office/officeart/2005/8/layout/hProcess10"/>
    <dgm:cxn modelId="{9CE35517-A376-8344-BA5E-4F4EDBE9424C}" type="presParOf" srcId="{BBAB7DAD-FC49-CF47-9283-F86A1154B21D}" destId="{BFA63D4A-107C-9A4F-A979-FD303B360E3B}" srcOrd="1" destOrd="0" presId="urn:microsoft.com/office/officeart/2005/8/layout/hProcess10"/>
    <dgm:cxn modelId="{581B0710-2122-5943-9E4B-6F14E1B280C2}" type="presParOf" srcId="{D268DB67-6D4F-A541-92C7-5814FCA3F8B4}" destId="{6AEFB5B2-F083-4B49-9587-1AF465F2E3BC}" srcOrd="3" destOrd="0" presId="urn:microsoft.com/office/officeart/2005/8/layout/hProcess10"/>
    <dgm:cxn modelId="{8460258E-EB78-2547-9BFC-0F7411004CFD}" type="presParOf" srcId="{6AEFB5B2-F083-4B49-9587-1AF465F2E3BC}" destId="{534038DA-1666-7D46-9001-2EA5C3DA4B9E}" srcOrd="0" destOrd="0" presId="urn:microsoft.com/office/officeart/2005/8/layout/hProcess10"/>
    <dgm:cxn modelId="{4C41C2F5-29D9-9242-97BB-1057575E2345}" type="presParOf" srcId="{D268DB67-6D4F-A541-92C7-5814FCA3F8B4}" destId="{54B331AA-E600-734A-B724-E450FAD8FE3F}" srcOrd="4" destOrd="0" presId="urn:microsoft.com/office/officeart/2005/8/layout/hProcess10"/>
    <dgm:cxn modelId="{D006A2F0-4E22-BB41-BD8A-0B2505C9F928}" type="presParOf" srcId="{54B331AA-E600-734A-B724-E450FAD8FE3F}" destId="{2DFBE5F3-A28B-BE47-AA3A-73A2F1168950}" srcOrd="0" destOrd="0" presId="urn:microsoft.com/office/officeart/2005/8/layout/hProcess10"/>
    <dgm:cxn modelId="{3EFE0AEA-B1B7-BA47-A13B-D159F0C96232}" type="presParOf" srcId="{54B331AA-E600-734A-B724-E450FAD8FE3F}" destId="{956AB73F-8513-FD48-85F7-688497BBC23B}" srcOrd="1" destOrd="0" presId="urn:microsoft.com/office/officeart/2005/8/layout/hProcess10"/>
    <dgm:cxn modelId="{9F6B49AF-F77C-7C49-9665-5500BBA5A0BF}" type="presParOf" srcId="{D268DB67-6D4F-A541-92C7-5814FCA3F8B4}" destId="{7CB09F26-C797-A246-A828-87AD4655E164}" srcOrd="5" destOrd="0" presId="urn:microsoft.com/office/officeart/2005/8/layout/hProcess10"/>
    <dgm:cxn modelId="{FA5F430C-A51F-304E-A288-83F0CF02322E}" type="presParOf" srcId="{7CB09F26-C797-A246-A828-87AD4655E164}" destId="{76D9D4CF-B85A-4949-80C8-AD7083D26890}" srcOrd="0" destOrd="0" presId="urn:microsoft.com/office/officeart/2005/8/layout/hProcess10"/>
    <dgm:cxn modelId="{5CDF0E94-AFF4-8645-B3A6-A44526AE6FF8}" type="presParOf" srcId="{D268DB67-6D4F-A541-92C7-5814FCA3F8B4}" destId="{A189448B-8314-1F45-BC46-BA6605C53CE4}" srcOrd="6" destOrd="0" presId="urn:microsoft.com/office/officeart/2005/8/layout/hProcess10"/>
    <dgm:cxn modelId="{21152F2D-3973-FA4A-A89F-D9730B435A70}" type="presParOf" srcId="{A189448B-8314-1F45-BC46-BA6605C53CE4}" destId="{BEF94460-A782-1A4F-A18F-2FFC7B074108}" srcOrd="0" destOrd="0" presId="urn:microsoft.com/office/officeart/2005/8/layout/hProcess10"/>
    <dgm:cxn modelId="{4F279C57-AEE4-1148-BBEA-8643B98B21B2}" type="presParOf" srcId="{A189448B-8314-1F45-BC46-BA6605C53CE4}" destId="{CE50D940-AA6C-DD41-B85D-566154B4938E}"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7E320FA9-BF74-6844-B69F-7011A79498C7}" type="doc">
      <dgm:prSet loTypeId="urn:microsoft.com/office/officeart/2005/8/layout/radial4" loCatId="" qsTypeId="urn:microsoft.com/office/officeart/2005/8/quickstyle/simple1" qsCatId="simple" csTypeId="urn:microsoft.com/office/officeart/2005/8/colors/colorful4" csCatId="colorful" phldr="1"/>
      <dgm:spPr/>
      <dgm:t>
        <a:bodyPr/>
        <a:lstStyle/>
        <a:p>
          <a:endParaRPr lang="es-ES"/>
        </a:p>
      </dgm:t>
    </dgm:pt>
    <dgm:pt modelId="{19FFBAEB-E35E-D943-A938-FF7763A5E237}">
      <dgm:prSet phldrT="[Texto]"/>
      <dgm:spPr/>
      <dgm:t>
        <a:bodyPr/>
        <a:lstStyle/>
        <a:p>
          <a:r>
            <a:rPr lang="es-ES" dirty="0"/>
            <a:t>Enfermedad o Accidente</a:t>
          </a:r>
        </a:p>
      </dgm:t>
    </dgm:pt>
    <dgm:pt modelId="{C83E6866-9B49-974B-889E-E419215AC1BF}" type="parTrans" cxnId="{B3C64E48-D427-F242-B4F6-C2F28F35A169}">
      <dgm:prSet/>
      <dgm:spPr/>
      <dgm:t>
        <a:bodyPr/>
        <a:lstStyle/>
        <a:p>
          <a:endParaRPr lang="es-ES"/>
        </a:p>
      </dgm:t>
    </dgm:pt>
    <dgm:pt modelId="{716364E4-7621-6C46-90F4-507655605D8B}" type="sibTrans" cxnId="{B3C64E48-D427-F242-B4F6-C2F28F35A169}">
      <dgm:prSet/>
      <dgm:spPr/>
      <dgm:t>
        <a:bodyPr/>
        <a:lstStyle/>
        <a:p>
          <a:endParaRPr lang="es-ES"/>
        </a:p>
      </dgm:t>
    </dgm:pt>
    <dgm:pt modelId="{87206977-7B8C-5844-9F76-27AAF41CCD22}">
      <dgm:prSet phldrT="[Texto]"/>
      <dgm:spPr/>
      <dgm:t>
        <a:bodyPr/>
        <a:lstStyle/>
        <a:p>
          <a:r>
            <a:rPr lang="es-ES" dirty="0"/>
            <a:t>Peligro o Factor de Riesgo</a:t>
          </a:r>
        </a:p>
      </dgm:t>
    </dgm:pt>
    <dgm:pt modelId="{B19603B0-1F30-7A40-A1A8-A64153DE74EA}" type="parTrans" cxnId="{4024E799-4EFA-6940-B1A8-8698AD7111D1}">
      <dgm:prSet/>
      <dgm:spPr/>
      <dgm:t>
        <a:bodyPr/>
        <a:lstStyle/>
        <a:p>
          <a:endParaRPr lang="es-ES"/>
        </a:p>
      </dgm:t>
    </dgm:pt>
    <dgm:pt modelId="{BCE4BF7D-36C5-3F43-895E-87E91B95B1AD}" type="sibTrans" cxnId="{4024E799-4EFA-6940-B1A8-8698AD7111D1}">
      <dgm:prSet/>
      <dgm:spPr/>
      <dgm:t>
        <a:bodyPr/>
        <a:lstStyle/>
        <a:p>
          <a:endParaRPr lang="es-ES"/>
        </a:p>
      </dgm:t>
    </dgm:pt>
    <dgm:pt modelId="{6B21227C-2514-E74B-AC24-09D4FA2C08FB}">
      <dgm:prSet phldrT="[Texto]" phldr="1"/>
      <dgm:spPr/>
      <dgm:t>
        <a:bodyPr/>
        <a:lstStyle/>
        <a:p>
          <a:endParaRPr lang="es-ES"/>
        </a:p>
      </dgm:t>
    </dgm:pt>
    <dgm:pt modelId="{E261DBEF-392E-BA4E-A032-2290F1DC48DE}" type="parTrans" cxnId="{2776F47D-4AFB-4347-8199-5088D9821C70}">
      <dgm:prSet/>
      <dgm:spPr/>
      <dgm:t>
        <a:bodyPr/>
        <a:lstStyle/>
        <a:p>
          <a:endParaRPr lang="es-ES"/>
        </a:p>
      </dgm:t>
    </dgm:pt>
    <dgm:pt modelId="{57E06062-A5F8-4F44-A697-03D20798082D}" type="sibTrans" cxnId="{2776F47D-4AFB-4347-8199-5088D9821C70}">
      <dgm:prSet/>
      <dgm:spPr/>
      <dgm:t>
        <a:bodyPr/>
        <a:lstStyle/>
        <a:p>
          <a:endParaRPr lang="es-ES"/>
        </a:p>
      </dgm:t>
    </dgm:pt>
    <dgm:pt modelId="{076B88AD-925F-7D49-B4DD-D981E9364CEC}">
      <dgm:prSet phldrT="[Texto]"/>
      <dgm:spPr/>
      <dgm:t>
        <a:bodyPr/>
        <a:lstStyle/>
        <a:p>
          <a:r>
            <a:rPr lang="es-ES" dirty="0"/>
            <a:t>Trabajador Expuesto </a:t>
          </a:r>
        </a:p>
      </dgm:t>
    </dgm:pt>
    <dgm:pt modelId="{5F39319E-C0EC-7F41-B379-60560A0FCA82}" type="parTrans" cxnId="{9CCE1775-826A-3748-9807-845947FF7E86}">
      <dgm:prSet/>
      <dgm:spPr/>
      <dgm:t>
        <a:bodyPr/>
        <a:lstStyle/>
        <a:p>
          <a:endParaRPr lang="es-ES"/>
        </a:p>
      </dgm:t>
    </dgm:pt>
    <dgm:pt modelId="{BA89013E-E500-E44E-A80C-419BAF6D63E6}" type="sibTrans" cxnId="{9CCE1775-826A-3748-9807-845947FF7E86}">
      <dgm:prSet/>
      <dgm:spPr/>
      <dgm:t>
        <a:bodyPr/>
        <a:lstStyle/>
        <a:p>
          <a:endParaRPr lang="es-ES"/>
        </a:p>
      </dgm:t>
    </dgm:pt>
    <dgm:pt modelId="{D8D063AB-EDC6-2F40-8306-69950F3A4621}" type="pres">
      <dgm:prSet presAssocID="{7E320FA9-BF74-6844-B69F-7011A79498C7}" presName="cycle" presStyleCnt="0">
        <dgm:presLayoutVars>
          <dgm:chMax val="1"/>
          <dgm:dir/>
          <dgm:animLvl val="ctr"/>
          <dgm:resizeHandles val="exact"/>
        </dgm:presLayoutVars>
      </dgm:prSet>
      <dgm:spPr/>
    </dgm:pt>
    <dgm:pt modelId="{F1A335DC-E84E-EB46-ADEE-8F9AADD79AC1}" type="pres">
      <dgm:prSet presAssocID="{19FFBAEB-E35E-D943-A938-FF7763A5E237}" presName="centerShape" presStyleLbl="node0" presStyleIdx="0" presStyleCnt="1"/>
      <dgm:spPr/>
    </dgm:pt>
    <dgm:pt modelId="{E4D907A3-E558-6F47-BFFC-9ED2042A6127}" type="pres">
      <dgm:prSet presAssocID="{B19603B0-1F30-7A40-A1A8-A64153DE74EA}" presName="parTrans" presStyleLbl="bgSibTrans2D1" presStyleIdx="0" presStyleCnt="2"/>
      <dgm:spPr/>
    </dgm:pt>
    <dgm:pt modelId="{F898FFAF-B95C-BA4C-9C2A-AA6EE4D3EDCC}" type="pres">
      <dgm:prSet presAssocID="{87206977-7B8C-5844-9F76-27AAF41CCD22}" presName="node" presStyleLbl="node1" presStyleIdx="0" presStyleCnt="2">
        <dgm:presLayoutVars>
          <dgm:bulletEnabled val="1"/>
        </dgm:presLayoutVars>
      </dgm:prSet>
      <dgm:spPr/>
    </dgm:pt>
    <dgm:pt modelId="{94B1F350-91F9-1C49-9125-847026720CC3}" type="pres">
      <dgm:prSet presAssocID="{5F39319E-C0EC-7F41-B379-60560A0FCA82}" presName="parTrans" presStyleLbl="bgSibTrans2D1" presStyleIdx="1" presStyleCnt="2"/>
      <dgm:spPr/>
    </dgm:pt>
    <dgm:pt modelId="{B92A1263-8036-F24E-A011-3719FAD0346F}" type="pres">
      <dgm:prSet presAssocID="{076B88AD-925F-7D49-B4DD-D981E9364CEC}" presName="node" presStyleLbl="node1" presStyleIdx="1" presStyleCnt="2">
        <dgm:presLayoutVars>
          <dgm:bulletEnabled val="1"/>
        </dgm:presLayoutVars>
      </dgm:prSet>
      <dgm:spPr/>
    </dgm:pt>
  </dgm:ptLst>
  <dgm:cxnLst>
    <dgm:cxn modelId="{885BF704-507A-554B-855C-5B2974E1BFEF}" type="presOf" srcId="{7E320FA9-BF74-6844-B69F-7011A79498C7}" destId="{D8D063AB-EDC6-2F40-8306-69950F3A4621}" srcOrd="0" destOrd="0" presId="urn:microsoft.com/office/officeart/2005/8/layout/radial4"/>
    <dgm:cxn modelId="{A00A7911-9B04-7D4A-8EAF-5C7FAE1FEC0A}" type="presOf" srcId="{87206977-7B8C-5844-9F76-27AAF41CCD22}" destId="{F898FFAF-B95C-BA4C-9C2A-AA6EE4D3EDCC}" srcOrd="0" destOrd="0" presId="urn:microsoft.com/office/officeart/2005/8/layout/radial4"/>
    <dgm:cxn modelId="{3E58DC1A-7C4C-6E40-A767-810B7FFA9528}" type="presOf" srcId="{5F39319E-C0EC-7F41-B379-60560A0FCA82}" destId="{94B1F350-91F9-1C49-9125-847026720CC3}" srcOrd="0" destOrd="0" presId="urn:microsoft.com/office/officeart/2005/8/layout/radial4"/>
    <dgm:cxn modelId="{94082831-B810-6946-9124-9221BADA2A9A}" type="presOf" srcId="{B19603B0-1F30-7A40-A1A8-A64153DE74EA}" destId="{E4D907A3-E558-6F47-BFFC-9ED2042A6127}" srcOrd="0" destOrd="0" presId="urn:microsoft.com/office/officeart/2005/8/layout/radial4"/>
    <dgm:cxn modelId="{B3C64E48-D427-F242-B4F6-C2F28F35A169}" srcId="{7E320FA9-BF74-6844-B69F-7011A79498C7}" destId="{19FFBAEB-E35E-D943-A938-FF7763A5E237}" srcOrd="0" destOrd="0" parTransId="{C83E6866-9B49-974B-889E-E419215AC1BF}" sibTransId="{716364E4-7621-6C46-90F4-507655605D8B}"/>
    <dgm:cxn modelId="{B4CD594E-ACBC-AB48-9961-8A18A250C11E}" type="presOf" srcId="{19FFBAEB-E35E-D943-A938-FF7763A5E237}" destId="{F1A335DC-E84E-EB46-ADEE-8F9AADD79AC1}" srcOrd="0" destOrd="0" presId="urn:microsoft.com/office/officeart/2005/8/layout/radial4"/>
    <dgm:cxn modelId="{9CCE1775-826A-3748-9807-845947FF7E86}" srcId="{19FFBAEB-E35E-D943-A938-FF7763A5E237}" destId="{076B88AD-925F-7D49-B4DD-D981E9364CEC}" srcOrd="1" destOrd="0" parTransId="{5F39319E-C0EC-7F41-B379-60560A0FCA82}" sibTransId="{BA89013E-E500-E44E-A80C-419BAF6D63E6}"/>
    <dgm:cxn modelId="{2776F47D-4AFB-4347-8199-5088D9821C70}" srcId="{7E320FA9-BF74-6844-B69F-7011A79498C7}" destId="{6B21227C-2514-E74B-AC24-09D4FA2C08FB}" srcOrd="1" destOrd="0" parTransId="{E261DBEF-392E-BA4E-A032-2290F1DC48DE}" sibTransId="{57E06062-A5F8-4F44-A697-03D20798082D}"/>
    <dgm:cxn modelId="{C03D278C-EE96-1B44-99E7-C9AFEA5054FB}" type="presOf" srcId="{076B88AD-925F-7D49-B4DD-D981E9364CEC}" destId="{B92A1263-8036-F24E-A011-3719FAD0346F}" srcOrd="0" destOrd="0" presId="urn:microsoft.com/office/officeart/2005/8/layout/radial4"/>
    <dgm:cxn modelId="{4024E799-4EFA-6940-B1A8-8698AD7111D1}" srcId="{19FFBAEB-E35E-D943-A938-FF7763A5E237}" destId="{87206977-7B8C-5844-9F76-27AAF41CCD22}" srcOrd="0" destOrd="0" parTransId="{B19603B0-1F30-7A40-A1A8-A64153DE74EA}" sibTransId="{BCE4BF7D-36C5-3F43-895E-87E91B95B1AD}"/>
    <dgm:cxn modelId="{1AF6B4A3-9670-F64A-9E01-2473D17E4CD9}" type="presParOf" srcId="{D8D063AB-EDC6-2F40-8306-69950F3A4621}" destId="{F1A335DC-E84E-EB46-ADEE-8F9AADD79AC1}" srcOrd="0" destOrd="0" presId="urn:microsoft.com/office/officeart/2005/8/layout/radial4"/>
    <dgm:cxn modelId="{6DD42E67-BD90-8745-906B-DBB868FE7779}" type="presParOf" srcId="{D8D063AB-EDC6-2F40-8306-69950F3A4621}" destId="{E4D907A3-E558-6F47-BFFC-9ED2042A6127}" srcOrd="1" destOrd="0" presId="urn:microsoft.com/office/officeart/2005/8/layout/radial4"/>
    <dgm:cxn modelId="{753AA3E3-B915-B84F-871A-FEA785FB24D2}" type="presParOf" srcId="{D8D063AB-EDC6-2F40-8306-69950F3A4621}" destId="{F898FFAF-B95C-BA4C-9C2A-AA6EE4D3EDCC}" srcOrd="2" destOrd="0" presId="urn:microsoft.com/office/officeart/2005/8/layout/radial4"/>
    <dgm:cxn modelId="{D95BC191-75D0-CE48-B216-AF35FF106162}" type="presParOf" srcId="{D8D063AB-EDC6-2F40-8306-69950F3A4621}" destId="{94B1F350-91F9-1C49-9125-847026720CC3}" srcOrd="3" destOrd="0" presId="urn:microsoft.com/office/officeart/2005/8/layout/radial4"/>
    <dgm:cxn modelId="{1EBDC347-D4ED-9642-8059-C0E1FF5AA0C6}" type="presParOf" srcId="{D8D063AB-EDC6-2F40-8306-69950F3A4621}" destId="{B92A1263-8036-F24E-A011-3719FAD0346F}" srcOrd="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F58CC3D3-3257-EF44-8467-9027DD91289A}" type="doc">
      <dgm:prSet loTypeId="urn:microsoft.com/office/officeart/2005/8/layout/hProcess6" loCatId="" qsTypeId="urn:microsoft.com/office/officeart/2005/8/quickstyle/simple1" qsCatId="simple" csTypeId="urn:microsoft.com/office/officeart/2005/8/colors/colorful4" csCatId="colorful" phldr="1"/>
      <dgm:spPr/>
      <dgm:t>
        <a:bodyPr/>
        <a:lstStyle/>
        <a:p>
          <a:endParaRPr lang="es-ES"/>
        </a:p>
      </dgm:t>
    </dgm:pt>
    <dgm:pt modelId="{C0743C8E-E17B-8347-822D-772D6C652BF0}">
      <dgm:prSet phldrT="[Texto]" custT="1"/>
      <dgm:spPr/>
      <dgm:t>
        <a:bodyPr/>
        <a:lstStyle/>
        <a:p>
          <a:r>
            <a:rPr lang="es-ES" sz="1400" dirty="0"/>
            <a:t>A</a:t>
          </a:r>
        </a:p>
      </dgm:t>
    </dgm:pt>
    <dgm:pt modelId="{A4050940-3540-6247-AC6B-86DC61B2C1D7}" type="parTrans" cxnId="{BCB51756-E9BA-1F4F-9D3E-D31F59525AEE}">
      <dgm:prSet/>
      <dgm:spPr/>
      <dgm:t>
        <a:bodyPr/>
        <a:lstStyle/>
        <a:p>
          <a:endParaRPr lang="es-ES" sz="2400"/>
        </a:p>
      </dgm:t>
    </dgm:pt>
    <dgm:pt modelId="{A0316AD4-FADE-F24C-8B78-FF2BB3E487B6}" type="sibTrans" cxnId="{BCB51756-E9BA-1F4F-9D3E-D31F59525AEE}">
      <dgm:prSet/>
      <dgm:spPr/>
      <dgm:t>
        <a:bodyPr/>
        <a:lstStyle/>
        <a:p>
          <a:endParaRPr lang="es-ES" sz="2400"/>
        </a:p>
      </dgm:t>
    </dgm:pt>
    <dgm:pt modelId="{EEE335DE-BD31-0247-81B1-C73DD9251C01}">
      <dgm:prSet phldrT="[Texto]" custT="1"/>
      <dgm:spPr/>
      <dgm:t>
        <a:bodyPr/>
        <a:lstStyle/>
        <a:p>
          <a:r>
            <a:rPr lang="es-ES" sz="1400" dirty="0"/>
            <a:t>B</a:t>
          </a:r>
        </a:p>
      </dgm:t>
    </dgm:pt>
    <dgm:pt modelId="{1F58467C-1BD2-3140-A13A-3FCDE81CD46C}" type="parTrans" cxnId="{EB0B7263-484B-384C-B6B9-5D44B2A9C7EC}">
      <dgm:prSet/>
      <dgm:spPr/>
      <dgm:t>
        <a:bodyPr/>
        <a:lstStyle/>
        <a:p>
          <a:endParaRPr lang="es-ES" sz="2400"/>
        </a:p>
      </dgm:t>
    </dgm:pt>
    <dgm:pt modelId="{FED3BF36-7AF9-D441-B678-EF9D96BEE90E}" type="sibTrans" cxnId="{EB0B7263-484B-384C-B6B9-5D44B2A9C7EC}">
      <dgm:prSet/>
      <dgm:spPr/>
      <dgm:t>
        <a:bodyPr/>
        <a:lstStyle/>
        <a:p>
          <a:endParaRPr lang="es-ES" sz="2400"/>
        </a:p>
      </dgm:t>
    </dgm:pt>
    <dgm:pt modelId="{2B0EBEA8-093A-EA4F-BBF5-545FFF996AE3}">
      <dgm:prSet phldrT="[Texto]" custT="1"/>
      <dgm:spPr/>
      <dgm:t>
        <a:bodyPr/>
        <a:lstStyle/>
        <a:p>
          <a:r>
            <a:rPr lang="es-ES" sz="1400" dirty="0"/>
            <a:t>C</a:t>
          </a:r>
        </a:p>
      </dgm:t>
    </dgm:pt>
    <dgm:pt modelId="{746CBD33-81BC-1F4F-9782-EF10A33193A3}" type="parTrans" cxnId="{0FA92F1C-69C0-9B4F-95B0-1736E1C13EAD}">
      <dgm:prSet/>
      <dgm:spPr/>
      <dgm:t>
        <a:bodyPr/>
        <a:lstStyle/>
        <a:p>
          <a:endParaRPr lang="es-ES" sz="2400"/>
        </a:p>
      </dgm:t>
    </dgm:pt>
    <dgm:pt modelId="{19BD797D-131F-7649-80AD-5B6684F51315}" type="sibTrans" cxnId="{0FA92F1C-69C0-9B4F-95B0-1736E1C13EAD}">
      <dgm:prSet/>
      <dgm:spPr/>
      <dgm:t>
        <a:bodyPr/>
        <a:lstStyle/>
        <a:p>
          <a:endParaRPr lang="es-ES" sz="2400"/>
        </a:p>
      </dgm:t>
    </dgm:pt>
    <dgm:pt modelId="{9C41D2DA-2845-D840-823E-760A37B0B671}">
      <dgm:prSet phldrT="[Texto]" custT="1"/>
      <dgm:spPr/>
      <dgm:t>
        <a:bodyPr/>
        <a:lstStyle/>
        <a:p>
          <a:r>
            <a:rPr lang="es-ES" sz="1400" dirty="0"/>
            <a:t>Tratamiento</a:t>
          </a:r>
        </a:p>
      </dgm:t>
    </dgm:pt>
    <dgm:pt modelId="{E6A148AF-FC9F-B642-8A22-4B635E38E215}" type="parTrans" cxnId="{AEC1B55C-1E3C-EE49-B16D-A124FBC0CDAA}">
      <dgm:prSet/>
      <dgm:spPr/>
      <dgm:t>
        <a:bodyPr/>
        <a:lstStyle/>
        <a:p>
          <a:endParaRPr lang="es-ES" sz="2400"/>
        </a:p>
      </dgm:t>
    </dgm:pt>
    <dgm:pt modelId="{122BD8D8-902E-8740-8BDB-CB7C320589A1}" type="sibTrans" cxnId="{AEC1B55C-1E3C-EE49-B16D-A124FBC0CDAA}">
      <dgm:prSet/>
      <dgm:spPr/>
      <dgm:t>
        <a:bodyPr/>
        <a:lstStyle/>
        <a:p>
          <a:endParaRPr lang="es-ES" sz="2400"/>
        </a:p>
      </dgm:t>
    </dgm:pt>
    <dgm:pt modelId="{7A7B93B8-B951-5A45-85FD-4F89FF485714}">
      <dgm:prSet phldrT="[Texto]" custT="1"/>
      <dgm:spPr/>
      <dgm:t>
        <a:bodyPr/>
        <a:lstStyle/>
        <a:p>
          <a:r>
            <a:rPr lang="es-ES" sz="1400" dirty="0"/>
            <a:t>Rehabilitación </a:t>
          </a:r>
        </a:p>
      </dgm:t>
    </dgm:pt>
    <dgm:pt modelId="{AF123C23-AE98-6042-B585-C341B6B9C55D}" type="parTrans" cxnId="{7E2EE2D8-2550-0640-9757-6FCB34B7841F}">
      <dgm:prSet/>
      <dgm:spPr/>
      <dgm:t>
        <a:bodyPr/>
        <a:lstStyle/>
        <a:p>
          <a:endParaRPr lang="es-ES" sz="2400"/>
        </a:p>
      </dgm:t>
    </dgm:pt>
    <dgm:pt modelId="{728DBC49-5CF7-434A-A973-4B80CFF48770}" type="sibTrans" cxnId="{7E2EE2D8-2550-0640-9757-6FCB34B7841F}">
      <dgm:prSet/>
      <dgm:spPr/>
      <dgm:t>
        <a:bodyPr/>
        <a:lstStyle/>
        <a:p>
          <a:endParaRPr lang="es-ES" sz="2400"/>
        </a:p>
      </dgm:t>
    </dgm:pt>
    <dgm:pt modelId="{5B06BE27-D253-E64A-8454-BA3C63A58AF7}">
      <dgm:prSet phldrT="[Texto]" custT="1"/>
      <dgm:spPr/>
      <dgm:t>
        <a:bodyPr/>
        <a:lstStyle/>
        <a:p>
          <a:r>
            <a:rPr lang="es-ES" sz="1400" dirty="0"/>
            <a:t>Secuela</a:t>
          </a:r>
        </a:p>
      </dgm:t>
    </dgm:pt>
    <dgm:pt modelId="{484C6862-9759-1E49-A3D9-6883F9470C24}" type="parTrans" cxnId="{809C78B9-6250-BC4A-80B7-5457B4A7B965}">
      <dgm:prSet/>
      <dgm:spPr/>
      <dgm:t>
        <a:bodyPr/>
        <a:lstStyle/>
        <a:p>
          <a:endParaRPr lang="es-ES" sz="2400"/>
        </a:p>
      </dgm:t>
    </dgm:pt>
    <dgm:pt modelId="{F2E45396-93A2-1B40-8637-C8E8FC626DEF}" type="sibTrans" cxnId="{809C78B9-6250-BC4A-80B7-5457B4A7B965}">
      <dgm:prSet/>
      <dgm:spPr/>
      <dgm:t>
        <a:bodyPr/>
        <a:lstStyle/>
        <a:p>
          <a:endParaRPr lang="es-ES" sz="2400"/>
        </a:p>
      </dgm:t>
    </dgm:pt>
    <dgm:pt modelId="{61132F7C-E0FD-514B-BC25-8600AC9A1F2A}" type="pres">
      <dgm:prSet presAssocID="{F58CC3D3-3257-EF44-8467-9027DD91289A}" presName="theList" presStyleCnt="0">
        <dgm:presLayoutVars>
          <dgm:dir/>
          <dgm:animLvl val="lvl"/>
          <dgm:resizeHandles val="exact"/>
        </dgm:presLayoutVars>
      </dgm:prSet>
      <dgm:spPr/>
    </dgm:pt>
    <dgm:pt modelId="{EAEBEBAA-3241-8C44-A225-D7F0F513FDFA}" type="pres">
      <dgm:prSet presAssocID="{C0743C8E-E17B-8347-822D-772D6C652BF0}" presName="compNode" presStyleCnt="0"/>
      <dgm:spPr/>
    </dgm:pt>
    <dgm:pt modelId="{0105934F-6BD9-5945-B2CE-0C3DF451C20A}" type="pres">
      <dgm:prSet presAssocID="{C0743C8E-E17B-8347-822D-772D6C652BF0}" presName="noGeometry" presStyleCnt="0"/>
      <dgm:spPr/>
    </dgm:pt>
    <dgm:pt modelId="{777EB24C-9775-7246-B50F-EA200170E3EF}" type="pres">
      <dgm:prSet presAssocID="{C0743C8E-E17B-8347-822D-772D6C652BF0}" presName="childTextVisible" presStyleLbl="bgAccFollowNode1" presStyleIdx="0" presStyleCnt="3">
        <dgm:presLayoutVars>
          <dgm:bulletEnabled val="1"/>
        </dgm:presLayoutVars>
      </dgm:prSet>
      <dgm:spPr/>
    </dgm:pt>
    <dgm:pt modelId="{7E4D3296-C493-2042-9476-3F9F8E28C564}" type="pres">
      <dgm:prSet presAssocID="{C0743C8E-E17B-8347-822D-772D6C652BF0}" presName="childTextHidden" presStyleLbl="bgAccFollowNode1" presStyleIdx="0" presStyleCnt="3"/>
      <dgm:spPr/>
    </dgm:pt>
    <dgm:pt modelId="{1727E0D6-9D5C-DB4D-9AC5-0EF4B83458DD}" type="pres">
      <dgm:prSet presAssocID="{C0743C8E-E17B-8347-822D-772D6C652BF0}" presName="parentText" presStyleLbl="node1" presStyleIdx="0" presStyleCnt="3">
        <dgm:presLayoutVars>
          <dgm:chMax val="1"/>
          <dgm:bulletEnabled val="1"/>
        </dgm:presLayoutVars>
      </dgm:prSet>
      <dgm:spPr/>
    </dgm:pt>
    <dgm:pt modelId="{41131DE5-BAFF-174B-9D37-00981184DFC4}" type="pres">
      <dgm:prSet presAssocID="{C0743C8E-E17B-8347-822D-772D6C652BF0}" presName="aSpace" presStyleCnt="0"/>
      <dgm:spPr/>
    </dgm:pt>
    <dgm:pt modelId="{FB5CED38-00A2-214E-8846-E413046E7F3D}" type="pres">
      <dgm:prSet presAssocID="{EEE335DE-BD31-0247-81B1-C73DD9251C01}" presName="compNode" presStyleCnt="0"/>
      <dgm:spPr/>
    </dgm:pt>
    <dgm:pt modelId="{4565022E-0038-0348-B972-456FF9C265B0}" type="pres">
      <dgm:prSet presAssocID="{EEE335DE-BD31-0247-81B1-C73DD9251C01}" presName="noGeometry" presStyleCnt="0"/>
      <dgm:spPr/>
    </dgm:pt>
    <dgm:pt modelId="{166DA89F-7F27-D044-B721-8A4B81D18768}" type="pres">
      <dgm:prSet presAssocID="{EEE335DE-BD31-0247-81B1-C73DD9251C01}" presName="childTextVisible" presStyleLbl="bgAccFollowNode1" presStyleIdx="1" presStyleCnt="3">
        <dgm:presLayoutVars>
          <dgm:bulletEnabled val="1"/>
        </dgm:presLayoutVars>
      </dgm:prSet>
      <dgm:spPr/>
    </dgm:pt>
    <dgm:pt modelId="{236CBC09-B974-2045-8BB8-E3A03F36B217}" type="pres">
      <dgm:prSet presAssocID="{EEE335DE-BD31-0247-81B1-C73DD9251C01}" presName="childTextHidden" presStyleLbl="bgAccFollowNode1" presStyleIdx="1" presStyleCnt="3"/>
      <dgm:spPr/>
    </dgm:pt>
    <dgm:pt modelId="{12ACF8CF-497A-7142-99B9-037F6CD09A8B}" type="pres">
      <dgm:prSet presAssocID="{EEE335DE-BD31-0247-81B1-C73DD9251C01}" presName="parentText" presStyleLbl="node1" presStyleIdx="1" presStyleCnt="3">
        <dgm:presLayoutVars>
          <dgm:chMax val="1"/>
          <dgm:bulletEnabled val="1"/>
        </dgm:presLayoutVars>
      </dgm:prSet>
      <dgm:spPr/>
    </dgm:pt>
    <dgm:pt modelId="{98D850F3-4BB7-6541-BC1D-652536F61888}" type="pres">
      <dgm:prSet presAssocID="{EEE335DE-BD31-0247-81B1-C73DD9251C01}" presName="aSpace" presStyleCnt="0"/>
      <dgm:spPr/>
    </dgm:pt>
    <dgm:pt modelId="{455D1B15-0BB2-A849-9B02-89DAE3F61C8D}" type="pres">
      <dgm:prSet presAssocID="{2B0EBEA8-093A-EA4F-BBF5-545FFF996AE3}" presName="compNode" presStyleCnt="0"/>
      <dgm:spPr/>
    </dgm:pt>
    <dgm:pt modelId="{ED6784A2-7B48-8643-8E8E-B0850C5AB959}" type="pres">
      <dgm:prSet presAssocID="{2B0EBEA8-093A-EA4F-BBF5-545FFF996AE3}" presName="noGeometry" presStyleCnt="0"/>
      <dgm:spPr/>
    </dgm:pt>
    <dgm:pt modelId="{5A8DE6FE-499D-6546-AF3C-DB05FCE1DE84}" type="pres">
      <dgm:prSet presAssocID="{2B0EBEA8-093A-EA4F-BBF5-545FFF996AE3}" presName="childTextVisible" presStyleLbl="bgAccFollowNode1" presStyleIdx="2" presStyleCnt="3">
        <dgm:presLayoutVars>
          <dgm:bulletEnabled val="1"/>
        </dgm:presLayoutVars>
      </dgm:prSet>
      <dgm:spPr/>
    </dgm:pt>
    <dgm:pt modelId="{6DE7D799-0C6B-EE40-9054-58ECC8851B1A}" type="pres">
      <dgm:prSet presAssocID="{2B0EBEA8-093A-EA4F-BBF5-545FFF996AE3}" presName="childTextHidden" presStyleLbl="bgAccFollowNode1" presStyleIdx="2" presStyleCnt="3"/>
      <dgm:spPr/>
    </dgm:pt>
    <dgm:pt modelId="{71DB99AE-8621-1240-820C-B31D2A2D0AFA}" type="pres">
      <dgm:prSet presAssocID="{2B0EBEA8-093A-EA4F-BBF5-545FFF996AE3}" presName="parentText" presStyleLbl="node1" presStyleIdx="2" presStyleCnt="3">
        <dgm:presLayoutVars>
          <dgm:chMax val="1"/>
          <dgm:bulletEnabled val="1"/>
        </dgm:presLayoutVars>
      </dgm:prSet>
      <dgm:spPr/>
    </dgm:pt>
  </dgm:ptLst>
  <dgm:cxnLst>
    <dgm:cxn modelId="{4312F91B-0EE2-3446-9DA4-13BB0377BE07}" type="presOf" srcId="{7A7B93B8-B951-5A45-85FD-4F89FF485714}" destId="{166DA89F-7F27-D044-B721-8A4B81D18768}" srcOrd="0" destOrd="0" presId="urn:microsoft.com/office/officeart/2005/8/layout/hProcess6"/>
    <dgm:cxn modelId="{0FA92F1C-69C0-9B4F-95B0-1736E1C13EAD}" srcId="{F58CC3D3-3257-EF44-8467-9027DD91289A}" destId="{2B0EBEA8-093A-EA4F-BBF5-545FFF996AE3}" srcOrd="2" destOrd="0" parTransId="{746CBD33-81BC-1F4F-9782-EF10A33193A3}" sibTransId="{19BD797D-131F-7649-80AD-5B6684F51315}"/>
    <dgm:cxn modelId="{4820092F-93E6-A647-9473-029A5094BCE9}" type="presOf" srcId="{9C41D2DA-2845-D840-823E-760A37B0B671}" destId="{7E4D3296-C493-2042-9476-3F9F8E28C564}" srcOrd="1" destOrd="0" presId="urn:microsoft.com/office/officeart/2005/8/layout/hProcess6"/>
    <dgm:cxn modelId="{4A46AB37-8963-F446-9DBA-DE408A6454CA}" type="presOf" srcId="{9C41D2DA-2845-D840-823E-760A37B0B671}" destId="{777EB24C-9775-7246-B50F-EA200170E3EF}" srcOrd="0" destOrd="0" presId="urn:microsoft.com/office/officeart/2005/8/layout/hProcess6"/>
    <dgm:cxn modelId="{BCB51756-E9BA-1F4F-9D3E-D31F59525AEE}" srcId="{F58CC3D3-3257-EF44-8467-9027DD91289A}" destId="{C0743C8E-E17B-8347-822D-772D6C652BF0}" srcOrd="0" destOrd="0" parTransId="{A4050940-3540-6247-AC6B-86DC61B2C1D7}" sibTransId="{A0316AD4-FADE-F24C-8B78-FF2BB3E487B6}"/>
    <dgm:cxn modelId="{09920159-4A18-BF43-A75A-6BEFE2A47C63}" type="presOf" srcId="{5B06BE27-D253-E64A-8454-BA3C63A58AF7}" destId="{5A8DE6FE-499D-6546-AF3C-DB05FCE1DE84}" srcOrd="0" destOrd="0" presId="urn:microsoft.com/office/officeart/2005/8/layout/hProcess6"/>
    <dgm:cxn modelId="{AEC1B55C-1E3C-EE49-B16D-A124FBC0CDAA}" srcId="{C0743C8E-E17B-8347-822D-772D6C652BF0}" destId="{9C41D2DA-2845-D840-823E-760A37B0B671}" srcOrd="0" destOrd="0" parTransId="{E6A148AF-FC9F-B642-8A22-4B635E38E215}" sibTransId="{122BD8D8-902E-8740-8BDB-CB7C320589A1}"/>
    <dgm:cxn modelId="{EB0B7263-484B-384C-B6B9-5D44B2A9C7EC}" srcId="{F58CC3D3-3257-EF44-8467-9027DD91289A}" destId="{EEE335DE-BD31-0247-81B1-C73DD9251C01}" srcOrd="1" destOrd="0" parTransId="{1F58467C-1BD2-3140-A13A-3FCDE81CD46C}" sibTransId="{FED3BF36-7AF9-D441-B678-EF9D96BEE90E}"/>
    <dgm:cxn modelId="{6A1BF598-F523-204F-9BE4-D4FE6326D7E4}" type="presOf" srcId="{F58CC3D3-3257-EF44-8467-9027DD91289A}" destId="{61132F7C-E0FD-514B-BC25-8600AC9A1F2A}" srcOrd="0" destOrd="0" presId="urn:microsoft.com/office/officeart/2005/8/layout/hProcess6"/>
    <dgm:cxn modelId="{8182D5B7-4664-9447-BD5A-F7B41D4B1999}" type="presOf" srcId="{C0743C8E-E17B-8347-822D-772D6C652BF0}" destId="{1727E0D6-9D5C-DB4D-9AC5-0EF4B83458DD}" srcOrd="0" destOrd="0" presId="urn:microsoft.com/office/officeart/2005/8/layout/hProcess6"/>
    <dgm:cxn modelId="{10C4A6B8-851D-1041-9CA0-11A543433B26}" type="presOf" srcId="{2B0EBEA8-093A-EA4F-BBF5-545FFF996AE3}" destId="{71DB99AE-8621-1240-820C-B31D2A2D0AFA}" srcOrd="0" destOrd="0" presId="urn:microsoft.com/office/officeart/2005/8/layout/hProcess6"/>
    <dgm:cxn modelId="{809C78B9-6250-BC4A-80B7-5457B4A7B965}" srcId="{2B0EBEA8-093A-EA4F-BBF5-545FFF996AE3}" destId="{5B06BE27-D253-E64A-8454-BA3C63A58AF7}" srcOrd="0" destOrd="0" parTransId="{484C6862-9759-1E49-A3D9-6883F9470C24}" sibTransId="{F2E45396-93A2-1B40-8637-C8E8FC626DEF}"/>
    <dgm:cxn modelId="{7E2EE2D8-2550-0640-9757-6FCB34B7841F}" srcId="{EEE335DE-BD31-0247-81B1-C73DD9251C01}" destId="{7A7B93B8-B951-5A45-85FD-4F89FF485714}" srcOrd="0" destOrd="0" parTransId="{AF123C23-AE98-6042-B585-C341B6B9C55D}" sibTransId="{728DBC49-5CF7-434A-A973-4B80CFF48770}"/>
    <dgm:cxn modelId="{CA141DE8-97C0-7447-81BD-DC9495110DF7}" type="presOf" srcId="{7A7B93B8-B951-5A45-85FD-4F89FF485714}" destId="{236CBC09-B974-2045-8BB8-E3A03F36B217}" srcOrd="1" destOrd="0" presId="urn:microsoft.com/office/officeart/2005/8/layout/hProcess6"/>
    <dgm:cxn modelId="{CCD15DE8-9BAB-0F48-B974-D95BF4F9CC37}" type="presOf" srcId="{EEE335DE-BD31-0247-81B1-C73DD9251C01}" destId="{12ACF8CF-497A-7142-99B9-037F6CD09A8B}" srcOrd="0" destOrd="0" presId="urn:microsoft.com/office/officeart/2005/8/layout/hProcess6"/>
    <dgm:cxn modelId="{F7DE7BEE-46B7-714A-BB8C-A6DB0667A1D0}" type="presOf" srcId="{5B06BE27-D253-E64A-8454-BA3C63A58AF7}" destId="{6DE7D799-0C6B-EE40-9054-58ECC8851B1A}" srcOrd="1" destOrd="0" presId="urn:microsoft.com/office/officeart/2005/8/layout/hProcess6"/>
    <dgm:cxn modelId="{879DC683-3BDC-8440-A35F-D269F76C6F03}" type="presParOf" srcId="{61132F7C-E0FD-514B-BC25-8600AC9A1F2A}" destId="{EAEBEBAA-3241-8C44-A225-D7F0F513FDFA}" srcOrd="0" destOrd="0" presId="urn:microsoft.com/office/officeart/2005/8/layout/hProcess6"/>
    <dgm:cxn modelId="{180AC65B-DB66-2D49-BACE-1396D27048D7}" type="presParOf" srcId="{EAEBEBAA-3241-8C44-A225-D7F0F513FDFA}" destId="{0105934F-6BD9-5945-B2CE-0C3DF451C20A}" srcOrd="0" destOrd="0" presId="urn:microsoft.com/office/officeart/2005/8/layout/hProcess6"/>
    <dgm:cxn modelId="{3A620E73-0255-CC47-A1BA-045B4F105368}" type="presParOf" srcId="{EAEBEBAA-3241-8C44-A225-D7F0F513FDFA}" destId="{777EB24C-9775-7246-B50F-EA200170E3EF}" srcOrd="1" destOrd="0" presId="urn:microsoft.com/office/officeart/2005/8/layout/hProcess6"/>
    <dgm:cxn modelId="{E7F53A24-FA38-6E41-BC38-07DBD1866459}" type="presParOf" srcId="{EAEBEBAA-3241-8C44-A225-D7F0F513FDFA}" destId="{7E4D3296-C493-2042-9476-3F9F8E28C564}" srcOrd="2" destOrd="0" presId="urn:microsoft.com/office/officeart/2005/8/layout/hProcess6"/>
    <dgm:cxn modelId="{7C30A95A-B770-8F4E-B170-8C0447FA50A2}" type="presParOf" srcId="{EAEBEBAA-3241-8C44-A225-D7F0F513FDFA}" destId="{1727E0D6-9D5C-DB4D-9AC5-0EF4B83458DD}" srcOrd="3" destOrd="0" presId="urn:microsoft.com/office/officeart/2005/8/layout/hProcess6"/>
    <dgm:cxn modelId="{A4FC21E2-63ED-8D4D-AAC9-5897D9684E07}" type="presParOf" srcId="{61132F7C-E0FD-514B-BC25-8600AC9A1F2A}" destId="{41131DE5-BAFF-174B-9D37-00981184DFC4}" srcOrd="1" destOrd="0" presId="urn:microsoft.com/office/officeart/2005/8/layout/hProcess6"/>
    <dgm:cxn modelId="{EF31C526-95E0-0042-B2E7-417E439DEF2E}" type="presParOf" srcId="{61132F7C-E0FD-514B-BC25-8600AC9A1F2A}" destId="{FB5CED38-00A2-214E-8846-E413046E7F3D}" srcOrd="2" destOrd="0" presId="urn:microsoft.com/office/officeart/2005/8/layout/hProcess6"/>
    <dgm:cxn modelId="{E46D99CB-A190-9941-8FDF-11DCAA2611A9}" type="presParOf" srcId="{FB5CED38-00A2-214E-8846-E413046E7F3D}" destId="{4565022E-0038-0348-B972-456FF9C265B0}" srcOrd="0" destOrd="0" presId="urn:microsoft.com/office/officeart/2005/8/layout/hProcess6"/>
    <dgm:cxn modelId="{A4078E45-AD13-8F4F-BD7D-076C3F88582A}" type="presParOf" srcId="{FB5CED38-00A2-214E-8846-E413046E7F3D}" destId="{166DA89F-7F27-D044-B721-8A4B81D18768}" srcOrd="1" destOrd="0" presId="urn:microsoft.com/office/officeart/2005/8/layout/hProcess6"/>
    <dgm:cxn modelId="{717EFD90-776B-1C4A-8667-D645D2287D3D}" type="presParOf" srcId="{FB5CED38-00A2-214E-8846-E413046E7F3D}" destId="{236CBC09-B974-2045-8BB8-E3A03F36B217}" srcOrd="2" destOrd="0" presId="urn:microsoft.com/office/officeart/2005/8/layout/hProcess6"/>
    <dgm:cxn modelId="{D4C5FF56-100E-8042-8886-7CFB30C7AB64}" type="presParOf" srcId="{FB5CED38-00A2-214E-8846-E413046E7F3D}" destId="{12ACF8CF-497A-7142-99B9-037F6CD09A8B}" srcOrd="3" destOrd="0" presId="urn:microsoft.com/office/officeart/2005/8/layout/hProcess6"/>
    <dgm:cxn modelId="{6DA2B65A-8F73-5F4D-88A4-BE779114D193}" type="presParOf" srcId="{61132F7C-E0FD-514B-BC25-8600AC9A1F2A}" destId="{98D850F3-4BB7-6541-BC1D-652536F61888}" srcOrd="3" destOrd="0" presId="urn:microsoft.com/office/officeart/2005/8/layout/hProcess6"/>
    <dgm:cxn modelId="{6A52F68D-1B9D-B14D-AE87-6465ACF8669E}" type="presParOf" srcId="{61132F7C-E0FD-514B-BC25-8600AC9A1F2A}" destId="{455D1B15-0BB2-A849-9B02-89DAE3F61C8D}" srcOrd="4" destOrd="0" presId="urn:microsoft.com/office/officeart/2005/8/layout/hProcess6"/>
    <dgm:cxn modelId="{F72C4B9C-82E6-DE48-81F0-1399FF24ACC6}" type="presParOf" srcId="{455D1B15-0BB2-A849-9B02-89DAE3F61C8D}" destId="{ED6784A2-7B48-8643-8E8E-B0850C5AB959}" srcOrd="0" destOrd="0" presId="urn:microsoft.com/office/officeart/2005/8/layout/hProcess6"/>
    <dgm:cxn modelId="{53D49EC3-FEE3-DD47-8E6A-E30D4039A140}" type="presParOf" srcId="{455D1B15-0BB2-A849-9B02-89DAE3F61C8D}" destId="{5A8DE6FE-499D-6546-AF3C-DB05FCE1DE84}" srcOrd="1" destOrd="0" presId="urn:microsoft.com/office/officeart/2005/8/layout/hProcess6"/>
    <dgm:cxn modelId="{A5E6F99A-9102-8B45-9BBC-F057B8667449}" type="presParOf" srcId="{455D1B15-0BB2-A849-9B02-89DAE3F61C8D}" destId="{6DE7D799-0C6B-EE40-9054-58ECC8851B1A}" srcOrd="2" destOrd="0" presId="urn:microsoft.com/office/officeart/2005/8/layout/hProcess6"/>
    <dgm:cxn modelId="{C1B6D411-D11C-0440-8E81-87B37B1E51AF}" type="presParOf" srcId="{455D1B15-0BB2-A849-9B02-89DAE3F61C8D}" destId="{71DB99AE-8621-1240-820C-B31D2A2D0AFA}" srcOrd="3" destOrd="0" presId="urn:microsoft.com/office/officeart/2005/8/layout/hProcess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DA890F0A-3CF9-514A-A927-EEA892529E3F}" type="doc">
      <dgm:prSet loTypeId="urn:microsoft.com/office/officeart/2005/8/layout/hProcess10" loCatId="" qsTypeId="urn:microsoft.com/office/officeart/2005/8/quickstyle/simple1" qsCatId="simple" csTypeId="urn:microsoft.com/office/officeart/2005/8/colors/colorful4" csCatId="colorful" phldr="1"/>
      <dgm:spPr/>
      <dgm:t>
        <a:bodyPr/>
        <a:lstStyle/>
        <a:p>
          <a:endParaRPr lang="es-ES"/>
        </a:p>
      </dgm:t>
    </dgm:pt>
    <dgm:pt modelId="{8F58B2EC-07D0-944F-899A-9AE0CDC4258F}">
      <dgm:prSet phldrT="[Texto]"/>
      <dgm:spPr/>
      <dgm:t>
        <a:bodyPr/>
        <a:lstStyle/>
        <a:p>
          <a:r>
            <a:rPr lang="es-ES" dirty="0">
              <a:solidFill>
                <a:schemeClr val="tx1"/>
              </a:solidFill>
            </a:rPr>
            <a:t>Deficiencia Limitación en la actividad, Restricción en la participación</a:t>
          </a:r>
        </a:p>
      </dgm:t>
    </dgm:pt>
    <dgm:pt modelId="{36DDC948-7CE1-AD47-927E-BA2FFCC8F4DA}" type="parTrans" cxnId="{3DAB3A5C-2754-1143-B990-F0F355F3B11E}">
      <dgm:prSet/>
      <dgm:spPr/>
      <dgm:t>
        <a:bodyPr/>
        <a:lstStyle/>
        <a:p>
          <a:endParaRPr lang="es-ES"/>
        </a:p>
      </dgm:t>
    </dgm:pt>
    <dgm:pt modelId="{DCE6D98B-753B-2B43-8064-7FF7956BF9DD}" type="sibTrans" cxnId="{3DAB3A5C-2754-1143-B990-F0F355F3B11E}">
      <dgm:prSet/>
      <dgm:spPr/>
      <dgm:t>
        <a:bodyPr/>
        <a:lstStyle/>
        <a:p>
          <a:endParaRPr lang="es-ES"/>
        </a:p>
      </dgm:t>
    </dgm:pt>
    <dgm:pt modelId="{F60CF9A7-9435-A64C-A790-5F310979F115}">
      <dgm:prSet phldrT="[Texto]"/>
      <dgm:spPr/>
      <dgm:t>
        <a:bodyPr/>
        <a:lstStyle/>
        <a:p>
          <a:r>
            <a:rPr lang="es-ES" dirty="0"/>
            <a:t>Manual </a:t>
          </a:r>
          <a:r>
            <a:rPr lang="es-ES" dirty="0" err="1"/>
            <a:t>certificacion</a:t>
          </a:r>
          <a:r>
            <a:rPr lang="es-ES" dirty="0"/>
            <a:t> de la discapacidad</a:t>
          </a:r>
        </a:p>
      </dgm:t>
    </dgm:pt>
    <dgm:pt modelId="{FB67806A-C939-0F42-B2C9-6007D707FEA9}" type="parTrans" cxnId="{204CFF8F-344F-BE4D-8EE4-692F2C4884C6}">
      <dgm:prSet/>
      <dgm:spPr/>
      <dgm:t>
        <a:bodyPr/>
        <a:lstStyle/>
        <a:p>
          <a:endParaRPr lang="es-ES"/>
        </a:p>
      </dgm:t>
    </dgm:pt>
    <dgm:pt modelId="{2E48226E-2194-C240-8ED6-2822C0BA52B3}" type="sibTrans" cxnId="{204CFF8F-344F-BE4D-8EE4-692F2C4884C6}">
      <dgm:prSet/>
      <dgm:spPr/>
      <dgm:t>
        <a:bodyPr/>
        <a:lstStyle/>
        <a:p>
          <a:endParaRPr lang="es-ES"/>
        </a:p>
      </dgm:t>
    </dgm:pt>
    <dgm:pt modelId="{D37912B6-5095-DD49-95D5-267EDEADBE06}">
      <dgm:prSet phldrT="[Texto]"/>
      <dgm:spPr/>
      <dgm:t>
        <a:bodyPr/>
        <a:lstStyle/>
        <a:p>
          <a:r>
            <a:rPr lang="es-ES" dirty="0"/>
            <a:t>Certificación</a:t>
          </a:r>
        </a:p>
      </dgm:t>
    </dgm:pt>
    <dgm:pt modelId="{E4681BAF-3474-A14C-A15A-191E165DF19A}" type="parTrans" cxnId="{9A58A467-64B1-064E-A76D-AB6EB6C8B75F}">
      <dgm:prSet/>
      <dgm:spPr/>
      <dgm:t>
        <a:bodyPr/>
        <a:lstStyle/>
        <a:p>
          <a:endParaRPr lang="es-ES"/>
        </a:p>
      </dgm:t>
    </dgm:pt>
    <dgm:pt modelId="{9547D5D5-F32F-F04A-B73C-9BAC734D82DD}" type="sibTrans" cxnId="{9A58A467-64B1-064E-A76D-AB6EB6C8B75F}">
      <dgm:prSet/>
      <dgm:spPr/>
      <dgm:t>
        <a:bodyPr/>
        <a:lstStyle/>
        <a:p>
          <a:endParaRPr lang="es-ES"/>
        </a:p>
      </dgm:t>
    </dgm:pt>
    <dgm:pt modelId="{68528E46-9E5F-D74C-88D2-7D0CD24F2E5A}">
      <dgm:prSet phldrT="[Texto]"/>
      <dgm:spPr/>
      <dgm:t>
        <a:bodyPr/>
        <a:lstStyle/>
        <a:p>
          <a:r>
            <a:rPr lang="es-ES" dirty="0"/>
            <a:t>acceso a </a:t>
          </a:r>
          <a:r>
            <a:rPr lang="es-ES" dirty="0" err="1"/>
            <a:t>beneficiosn</a:t>
          </a:r>
          <a:r>
            <a:rPr lang="es-ES" dirty="0"/>
            <a:t> e </a:t>
          </a:r>
          <a:r>
            <a:rPr lang="es-ES" dirty="0" err="1"/>
            <a:t>identificacion</a:t>
          </a:r>
          <a:r>
            <a:rPr lang="es-ES" dirty="0"/>
            <a:t> en </a:t>
          </a:r>
        </a:p>
      </dgm:t>
    </dgm:pt>
    <dgm:pt modelId="{F1ECB04F-150C-554F-B12E-B350E4C42D26}" type="parTrans" cxnId="{7D71BD89-003B-D04A-875E-A39A28BAE946}">
      <dgm:prSet/>
      <dgm:spPr/>
      <dgm:t>
        <a:bodyPr/>
        <a:lstStyle/>
        <a:p>
          <a:endParaRPr lang="es-ES"/>
        </a:p>
      </dgm:t>
    </dgm:pt>
    <dgm:pt modelId="{A8AE71E2-C5C8-284B-838A-CF39BF15C5AC}" type="sibTrans" cxnId="{7D71BD89-003B-D04A-875E-A39A28BAE946}">
      <dgm:prSet/>
      <dgm:spPr/>
      <dgm:t>
        <a:bodyPr/>
        <a:lstStyle/>
        <a:p>
          <a:endParaRPr lang="es-ES"/>
        </a:p>
      </dgm:t>
    </dgm:pt>
    <dgm:pt modelId="{D268DB67-6D4F-A541-92C7-5814FCA3F8B4}" type="pres">
      <dgm:prSet presAssocID="{DA890F0A-3CF9-514A-A927-EEA892529E3F}" presName="Name0" presStyleCnt="0">
        <dgm:presLayoutVars>
          <dgm:dir/>
          <dgm:resizeHandles val="exact"/>
        </dgm:presLayoutVars>
      </dgm:prSet>
      <dgm:spPr/>
    </dgm:pt>
    <dgm:pt modelId="{C8257813-6D5E-4049-A8E9-9BD3A471BA65}" type="pres">
      <dgm:prSet presAssocID="{8F58B2EC-07D0-944F-899A-9AE0CDC4258F}" presName="composite" presStyleCnt="0"/>
      <dgm:spPr/>
    </dgm:pt>
    <dgm:pt modelId="{4ED3A6A8-FFFA-A940-8BB9-E964510A34FA}" type="pres">
      <dgm:prSet presAssocID="{8F58B2EC-07D0-944F-899A-9AE0CDC4258F}" presName="imagSh" presStyleLbl="bgImgPlace1" presStyleIdx="0" presStyleCnt="4"/>
      <dgm:spPr>
        <a:blipFill rotWithShape="1">
          <a:blip xmlns:r="http://schemas.openxmlformats.org/officeDocument/2006/relationships" r:embed="rId1"/>
          <a:srcRect/>
          <a:stretch>
            <a:fillRect l="-34000" r="-34000"/>
          </a:stretch>
        </a:blipFill>
      </dgm:spPr>
    </dgm:pt>
    <dgm:pt modelId="{46C0996D-859A-E245-93E7-FC9C681FF196}" type="pres">
      <dgm:prSet presAssocID="{8F58B2EC-07D0-944F-899A-9AE0CDC4258F}" presName="txNode" presStyleLbl="node1" presStyleIdx="0" presStyleCnt="4">
        <dgm:presLayoutVars>
          <dgm:bulletEnabled val="1"/>
        </dgm:presLayoutVars>
      </dgm:prSet>
      <dgm:spPr/>
    </dgm:pt>
    <dgm:pt modelId="{56D6A122-0BDD-C144-9378-57439B4D5C8A}" type="pres">
      <dgm:prSet presAssocID="{DCE6D98B-753B-2B43-8064-7FF7956BF9DD}" presName="sibTrans" presStyleLbl="sibTrans2D1" presStyleIdx="0" presStyleCnt="3"/>
      <dgm:spPr/>
    </dgm:pt>
    <dgm:pt modelId="{12A5E1E6-FEF6-1648-9BAA-DDF43504C884}" type="pres">
      <dgm:prSet presAssocID="{DCE6D98B-753B-2B43-8064-7FF7956BF9DD}" presName="connTx" presStyleLbl="sibTrans2D1" presStyleIdx="0" presStyleCnt="3"/>
      <dgm:spPr/>
    </dgm:pt>
    <dgm:pt modelId="{BBAB7DAD-FC49-CF47-9283-F86A1154B21D}" type="pres">
      <dgm:prSet presAssocID="{F60CF9A7-9435-A64C-A790-5F310979F115}" presName="composite" presStyleCnt="0"/>
      <dgm:spPr/>
    </dgm:pt>
    <dgm:pt modelId="{1BBAE366-B0C9-F548-BA4A-C398C6E5961E}" type="pres">
      <dgm:prSet presAssocID="{F60CF9A7-9435-A64C-A790-5F310979F115}" presName="imagSh" presStyleLbl="bgImgPlace1" presStyleIdx="1" presStyleCnt="4"/>
      <dgm:spPr>
        <a:blipFill rotWithShape="1">
          <a:blip xmlns:r="http://schemas.openxmlformats.org/officeDocument/2006/relationships" r:embed="rId2"/>
          <a:srcRect/>
          <a:stretch>
            <a:fillRect l="-1000" r="-1000"/>
          </a:stretch>
        </a:blipFill>
      </dgm:spPr>
    </dgm:pt>
    <dgm:pt modelId="{BFA63D4A-107C-9A4F-A979-FD303B360E3B}" type="pres">
      <dgm:prSet presAssocID="{F60CF9A7-9435-A64C-A790-5F310979F115}" presName="txNode" presStyleLbl="node1" presStyleIdx="1" presStyleCnt="4">
        <dgm:presLayoutVars>
          <dgm:bulletEnabled val="1"/>
        </dgm:presLayoutVars>
      </dgm:prSet>
      <dgm:spPr/>
    </dgm:pt>
    <dgm:pt modelId="{6AEFB5B2-F083-4B49-9587-1AF465F2E3BC}" type="pres">
      <dgm:prSet presAssocID="{2E48226E-2194-C240-8ED6-2822C0BA52B3}" presName="sibTrans" presStyleLbl="sibTrans2D1" presStyleIdx="1" presStyleCnt="3"/>
      <dgm:spPr/>
    </dgm:pt>
    <dgm:pt modelId="{534038DA-1666-7D46-9001-2EA5C3DA4B9E}" type="pres">
      <dgm:prSet presAssocID="{2E48226E-2194-C240-8ED6-2822C0BA52B3}" presName="connTx" presStyleLbl="sibTrans2D1" presStyleIdx="1" presStyleCnt="3"/>
      <dgm:spPr/>
    </dgm:pt>
    <dgm:pt modelId="{54B331AA-E600-734A-B724-E450FAD8FE3F}" type="pres">
      <dgm:prSet presAssocID="{D37912B6-5095-DD49-95D5-267EDEADBE06}" presName="composite" presStyleCnt="0"/>
      <dgm:spPr/>
    </dgm:pt>
    <dgm:pt modelId="{2DFBE5F3-A28B-BE47-AA3A-73A2F1168950}" type="pres">
      <dgm:prSet presAssocID="{D37912B6-5095-DD49-95D5-267EDEADBE06}" presName="imagSh" presStyleLbl="bgImgPlace1" presStyleIdx="2" presStyleCnt="4"/>
      <dgm:spPr>
        <a:blipFill rotWithShape="1">
          <a:blip xmlns:r="http://schemas.openxmlformats.org/officeDocument/2006/relationships" r:embed="rId3"/>
          <a:srcRect/>
          <a:stretch>
            <a:fillRect l="-20000" r="-20000"/>
          </a:stretch>
        </a:blipFill>
      </dgm:spPr>
    </dgm:pt>
    <dgm:pt modelId="{956AB73F-8513-FD48-85F7-688497BBC23B}" type="pres">
      <dgm:prSet presAssocID="{D37912B6-5095-DD49-95D5-267EDEADBE06}" presName="txNode" presStyleLbl="node1" presStyleIdx="2" presStyleCnt="4">
        <dgm:presLayoutVars>
          <dgm:bulletEnabled val="1"/>
        </dgm:presLayoutVars>
      </dgm:prSet>
      <dgm:spPr/>
    </dgm:pt>
    <dgm:pt modelId="{7CB09F26-C797-A246-A828-87AD4655E164}" type="pres">
      <dgm:prSet presAssocID="{9547D5D5-F32F-F04A-B73C-9BAC734D82DD}" presName="sibTrans" presStyleLbl="sibTrans2D1" presStyleIdx="2" presStyleCnt="3"/>
      <dgm:spPr/>
    </dgm:pt>
    <dgm:pt modelId="{76D9D4CF-B85A-4949-80C8-AD7083D26890}" type="pres">
      <dgm:prSet presAssocID="{9547D5D5-F32F-F04A-B73C-9BAC734D82DD}" presName="connTx" presStyleLbl="sibTrans2D1" presStyleIdx="2" presStyleCnt="3"/>
      <dgm:spPr/>
    </dgm:pt>
    <dgm:pt modelId="{A189448B-8314-1F45-BC46-BA6605C53CE4}" type="pres">
      <dgm:prSet presAssocID="{68528E46-9E5F-D74C-88D2-7D0CD24F2E5A}" presName="composite" presStyleCnt="0"/>
      <dgm:spPr/>
    </dgm:pt>
    <dgm:pt modelId="{BEF94460-A782-1A4F-A18F-2FFC7B074108}" type="pres">
      <dgm:prSet presAssocID="{68528E46-9E5F-D74C-88D2-7D0CD24F2E5A}" presName="imagSh" presStyleLbl="bgImgPlace1" presStyleIdx="3" presStyleCnt="4"/>
      <dgm:spPr>
        <a:blipFill rotWithShape="1">
          <a:blip xmlns:r="http://schemas.openxmlformats.org/officeDocument/2006/relationships" r:embed="rId4"/>
          <a:srcRect/>
          <a:stretch>
            <a:fillRect l="-28000" r="-28000"/>
          </a:stretch>
        </a:blipFill>
      </dgm:spPr>
    </dgm:pt>
    <dgm:pt modelId="{CE50D940-AA6C-DD41-B85D-566154B4938E}" type="pres">
      <dgm:prSet presAssocID="{68528E46-9E5F-D74C-88D2-7D0CD24F2E5A}" presName="txNode" presStyleLbl="node1" presStyleIdx="3" presStyleCnt="4">
        <dgm:presLayoutVars>
          <dgm:bulletEnabled val="1"/>
        </dgm:presLayoutVars>
      </dgm:prSet>
      <dgm:spPr/>
    </dgm:pt>
  </dgm:ptLst>
  <dgm:cxnLst>
    <dgm:cxn modelId="{D5A87602-78D8-B747-8DA3-25996E2FF599}" type="presOf" srcId="{D37912B6-5095-DD49-95D5-267EDEADBE06}" destId="{956AB73F-8513-FD48-85F7-688497BBC23B}" srcOrd="0" destOrd="0" presId="urn:microsoft.com/office/officeart/2005/8/layout/hProcess10"/>
    <dgm:cxn modelId="{BE440114-C8E0-7847-B31E-75496143CA07}" type="presOf" srcId="{DA890F0A-3CF9-514A-A927-EEA892529E3F}" destId="{D268DB67-6D4F-A541-92C7-5814FCA3F8B4}" srcOrd="0" destOrd="0" presId="urn:microsoft.com/office/officeart/2005/8/layout/hProcess10"/>
    <dgm:cxn modelId="{D52B9422-CEA4-AE41-BC6A-DE1ABF2950BF}" type="presOf" srcId="{2E48226E-2194-C240-8ED6-2822C0BA52B3}" destId="{534038DA-1666-7D46-9001-2EA5C3DA4B9E}" srcOrd="1" destOrd="0" presId="urn:microsoft.com/office/officeart/2005/8/layout/hProcess10"/>
    <dgm:cxn modelId="{A762DE29-8FC0-6944-8B13-1E422B388AE9}" type="presOf" srcId="{DCE6D98B-753B-2B43-8064-7FF7956BF9DD}" destId="{12A5E1E6-FEF6-1648-9BAA-DDF43504C884}" srcOrd="1" destOrd="0" presId="urn:microsoft.com/office/officeart/2005/8/layout/hProcess10"/>
    <dgm:cxn modelId="{1C0A1630-0446-6842-B000-6887CDDBD2D3}" type="presOf" srcId="{9547D5D5-F32F-F04A-B73C-9BAC734D82DD}" destId="{76D9D4CF-B85A-4949-80C8-AD7083D26890}" srcOrd="1" destOrd="0" presId="urn:microsoft.com/office/officeart/2005/8/layout/hProcess10"/>
    <dgm:cxn modelId="{B009F943-30FD-104D-A035-1EA1619E28B9}" type="presOf" srcId="{9547D5D5-F32F-F04A-B73C-9BAC734D82DD}" destId="{7CB09F26-C797-A246-A828-87AD4655E164}" srcOrd="0" destOrd="0" presId="urn:microsoft.com/office/officeart/2005/8/layout/hProcess10"/>
    <dgm:cxn modelId="{39E50946-3257-D34A-B531-4B8F68F79A8C}" type="presOf" srcId="{68528E46-9E5F-D74C-88D2-7D0CD24F2E5A}" destId="{CE50D940-AA6C-DD41-B85D-566154B4938E}" srcOrd="0" destOrd="0" presId="urn:microsoft.com/office/officeart/2005/8/layout/hProcess10"/>
    <dgm:cxn modelId="{2BCE9058-43A1-1D42-8FD8-342D2D44C556}" type="presOf" srcId="{8F58B2EC-07D0-944F-899A-9AE0CDC4258F}" destId="{46C0996D-859A-E245-93E7-FC9C681FF196}" srcOrd="0" destOrd="0" presId="urn:microsoft.com/office/officeart/2005/8/layout/hProcess10"/>
    <dgm:cxn modelId="{3DAB3A5C-2754-1143-B990-F0F355F3B11E}" srcId="{DA890F0A-3CF9-514A-A927-EEA892529E3F}" destId="{8F58B2EC-07D0-944F-899A-9AE0CDC4258F}" srcOrd="0" destOrd="0" parTransId="{36DDC948-7CE1-AD47-927E-BA2FFCC8F4DA}" sibTransId="{DCE6D98B-753B-2B43-8064-7FF7956BF9DD}"/>
    <dgm:cxn modelId="{1EC3E665-1804-0A46-9A6B-E67AAA6A0897}" type="presOf" srcId="{2E48226E-2194-C240-8ED6-2822C0BA52B3}" destId="{6AEFB5B2-F083-4B49-9587-1AF465F2E3BC}" srcOrd="0" destOrd="0" presId="urn:microsoft.com/office/officeart/2005/8/layout/hProcess10"/>
    <dgm:cxn modelId="{9A58A467-64B1-064E-A76D-AB6EB6C8B75F}" srcId="{DA890F0A-3CF9-514A-A927-EEA892529E3F}" destId="{D37912B6-5095-DD49-95D5-267EDEADBE06}" srcOrd="2" destOrd="0" parTransId="{E4681BAF-3474-A14C-A15A-191E165DF19A}" sibTransId="{9547D5D5-F32F-F04A-B73C-9BAC734D82DD}"/>
    <dgm:cxn modelId="{7D71BD89-003B-D04A-875E-A39A28BAE946}" srcId="{DA890F0A-3CF9-514A-A927-EEA892529E3F}" destId="{68528E46-9E5F-D74C-88D2-7D0CD24F2E5A}" srcOrd="3" destOrd="0" parTransId="{F1ECB04F-150C-554F-B12E-B350E4C42D26}" sibTransId="{A8AE71E2-C5C8-284B-838A-CF39BF15C5AC}"/>
    <dgm:cxn modelId="{204CFF8F-344F-BE4D-8EE4-692F2C4884C6}" srcId="{DA890F0A-3CF9-514A-A927-EEA892529E3F}" destId="{F60CF9A7-9435-A64C-A790-5F310979F115}" srcOrd="1" destOrd="0" parTransId="{FB67806A-C939-0F42-B2C9-6007D707FEA9}" sibTransId="{2E48226E-2194-C240-8ED6-2822C0BA52B3}"/>
    <dgm:cxn modelId="{F82FD0A1-2F55-2140-B94E-94D195802334}" type="presOf" srcId="{F60CF9A7-9435-A64C-A790-5F310979F115}" destId="{BFA63D4A-107C-9A4F-A979-FD303B360E3B}" srcOrd="0" destOrd="0" presId="urn:microsoft.com/office/officeart/2005/8/layout/hProcess10"/>
    <dgm:cxn modelId="{33F1CBE8-9606-7B4E-91CC-281B174486D0}" type="presOf" srcId="{DCE6D98B-753B-2B43-8064-7FF7956BF9DD}" destId="{56D6A122-0BDD-C144-9378-57439B4D5C8A}" srcOrd="0" destOrd="0" presId="urn:microsoft.com/office/officeart/2005/8/layout/hProcess10"/>
    <dgm:cxn modelId="{BC397BBC-36C4-104C-8E3C-45A9565D721D}" type="presParOf" srcId="{D268DB67-6D4F-A541-92C7-5814FCA3F8B4}" destId="{C8257813-6D5E-4049-A8E9-9BD3A471BA65}" srcOrd="0" destOrd="0" presId="urn:microsoft.com/office/officeart/2005/8/layout/hProcess10"/>
    <dgm:cxn modelId="{8EA20020-29AE-264D-853C-75738A3F13A6}" type="presParOf" srcId="{C8257813-6D5E-4049-A8E9-9BD3A471BA65}" destId="{4ED3A6A8-FFFA-A940-8BB9-E964510A34FA}" srcOrd="0" destOrd="0" presId="urn:microsoft.com/office/officeart/2005/8/layout/hProcess10"/>
    <dgm:cxn modelId="{C314AC20-79BA-1147-ACFA-DF460EA381CF}" type="presParOf" srcId="{C8257813-6D5E-4049-A8E9-9BD3A471BA65}" destId="{46C0996D-859A-E245-93E7-FC9C681FF196}" srcOrd="1" destOrd="0" presId="urn:microsoft.com/office/officeart/2005/8/layout/hProcess10"/>
    <dgm:cxn modelId="{904607EB-9657-DA4A-A504-66EC59348F08}" type="presParOf" srcId="{D268DB67-6D4F-A541-92C7-5814FCA3F8B4}" destId="{56D6A122-0BDD-C144-9378-57439B4D5C8A}" srcOrd="1" destOrd="0" presId="urn:microsoft.com/office/officeart/2005/8/layout/hProcess10"/>
    <dgm:cxn modelId="{AFDC5667-8334-084E-B60F-BE4584A702E3}" type="presParOf" srcId="{56D6A122-0BDD-C144-9378-57439B4D5C8A}" destId="{12A5E1E6-FEF6-1648-9BAA-DDF43504C884}" srcOrd="0" destOrd="0" presId="urn:microsoft.com/office/officeart/2005/8/layout/hProcess10"/>
    <dgm:cxn modelId="{5DEA77CC-3058-484A-AF43-D021F674D427}" type="presParOf" srcId="{D268DB67-6D4F-A541-92C7-5814FCA3F8B4}" destId="{BBAB7DAD-FC49-CF47-9283-F86A1154B21D}" srcOrd="2" destOrd="0" presId="urn:microsoft.com/office/officeart/2005/8/layout/hProcess10"/>
    <dgm:cxn modelId="{BB72C48D-01F5-5E42-8FB9-DBE24EC616E3}" type="presParOf" srcId="{BBAB7DAD-FC49-CF47-9283-F86A1154B21D}" destId="{1BBAE366-B0C9-F548-BA4A-C398C6E5961E}" srcOrd="0" destOrd="0" presId="urn:microsoft.com/office/officeart/2005/8/layout/hProcess10"/>
    <dgm:cxn modelId="{9CE35517-A376-8344-BA5E-4F4EDBE9424C}" type="presParOf" srcId="{BBAB7DAD-FC49-CF47-9283-F86A1154B21D}" destId="{BFA63D4A-107C-9A4F-A979-FD303B360E3B}" srcOrd="1" destOrd="0" presId="urn:microsoft.com/office/officeart/2005/8/layout/hProcess10"/>
    <dgm:cxn modelId="{581B0710-2122-5943-9E4B-6F14E1B280C2}" type="presParOf" srcId="{D268DB67-6D4F-A541-92C7-5814FCA3F8B4}" destId="{6AEFB5B2-F083-4B49-9587-1AF465F2E3BC}" srcOrd="3" destOrd="0" presId="urn:microsoft.com/office/officeart/2005/8/layout/hProcess10"/>
    <dgm:cxn modelId="{8460258E-EB78-2547-9BFC-0F7411004CFD}" type="presParOf" srcId="{6AEFB5B2-F083-4B49-9587-1AF465F2E3BC}" destId="{534038DA-1666-7D46-9001-2EA5C3DA4B9E}" srcOrd="0" destOrd="0" presId="urn:microsoft.com/office/officeart/2005/8/layout/hProcess10"/>
    <dgm:cxn modelId="{4C41C2F5-29D9-9242-97BB-1057575E2345}" type="presParOf" srcId="{D268DB67-6D4F-A541-92C7-5814FCA3F8B4}" destId="{54B331AA-E600-734A-B724-E450FAD8FE3F}" srcOrd="4" destOrd="0" presId="urn:microsoft.com/office/officeart/2005/8/layout/hProcess10"/>
    <dgm:cxn modelId="{D006A2F0-4E22-BB41-BD8A-0B2505C9F928}" type="presParOf" srcId="{54B331AA-E600-734A-B724-E450FAD8FE3F}" destId="{2DFBE5F3-A28B-BE47-AA3A-73A2F1168950}" srcOrd="0" destOrd="0" presId="urn:microsoft.com/office/officeart/2005/8/layout/hProcess10"/>
    <dgm:cxn modelId="{3EFE0AEA-B1B7-BA47-A13B-D159F0C96232}" type="presParOf" srcId="{54B331AA-E600-734A-B724-E450FAD8FE3F}" destId="{956AB73F-8513-FD48-85F7-688497BBC23B}" srcOrd="1" destOrd="0" presId="urn:microsoft.com/office/officeart/2005/8/layout/hProcess10"/>
    <dgm:cxn modelId="{9F6B49AF-F77C-7C49-9665-5500BBA5A0BF}" type="presParOf" srcId="{D268DB67-6D4F-A541-92C7-5814FCA3F8B4}" destId="{7CB09F26-C797-A246-A828-87AD4655E164}" srcOrd="5" destOrd="0" presId="urn:microsoft.com/office/officeart/2005/8/layout/hProcess10"/>
    <dgm:cxn modelId="{FA5F430C-A51F-304E-A288-83F0CF02322E}" type="presParOf" srcId="{7CB09F26-C797-A246-A828-87AD4655E164}" destId="{76D9D4CF-B85A-4949-80C8-AD7083D26890}" srcOrd="0" destOrd="0" presId="urn:microsoft.com/office/officeart/2005/8/layout/hProcess10"/>
    <dgm:cxn modelId="{5CDF0E94-AFF4-8645-B3A6-A44526AE6FF8}" type="presParOf" srcId="{D268DB67-6D4F-A541-92C7-5814FCA3F8B4}" destId="{A189448B-8314-1F45-BC46-BA6605C53CE4}" srcOrd="6" destOrd="0" presId="urn:microsoft.com/office/officeart/2005/8/layout/hProcess10"/>
    <dgm:cxn modelId="{21152F2D-3973-FA4A-A89F-D9730B435A70}" type="presParOf" srcId="{A189448B-8314-1F45-BC46-BA6605C53CE4}" destId="{BEF94460-A782-1A4F-A18F-2FFC7B074108}" srcOrd="0" destOrd="0" presId="urn:microsoft.com/office/officeart/2005/8/layout/hProcess10"/>
    <dgm:cxn modelId="{4F279C57-AEE4-1148-BBEA-8643B98B21B2}" type="presParOf" srcId="{A189448B-8314-1F45-BC46-BA6605C53CE4}" destId="{CE50D940-AA6C-DD41-B85D-566154B4938E}"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7E320FA9-BF74-6844-B69F-7011A79498C7}" type="doc">
      <dgm:prSet loTypeId="urn:microsoft.com/office/officeart/2005/8/layout/radial4" loCatId="" qsTypeId="urn:microsoft.com/office/officeart/2005/8/quickstyle/simple1" qsCatId="simple" csTypeId="urn:microsoft.com/office/officeart/2005/8/colors/colorful4" csCatId="colorful" phldr="1"/>
      <dgm:spPr/>
      <dgm:t>
        <a:bodyPr/>
        <a:lstStyle/>
        <a:p>
          <a:endParaRPr lang="es-ES"/>
        </a:p>
      </dgm:t>
    </dgm:pt>
    <dgm:pt modelId="{19FFBAEB-E35E-D943-A938-FF7763A5E237}">
      <dgm:prSet phldrT="[Texto]"/>
      <dgm:spPr/>
      <dgm:t>
        <a:bodyPr/>
        <a:lstStyle/>
        <a:p>
          <a:r>
            <a:rPr lang="es-ES" dirty="0"/>
            <a:t>Enfermedad o Accidente</a:t>
          </a:r>
        </a:p>
        <a:p>
          <a:r>
            <a:rPr lang="es-ES" dirty="0"/>
            <a:t>Nace con ella</a:t>
          </a:r>
        </a:p>
      </dgm:t>
    </dgm:pt>
    <dgm:pt modelId="{C83E6866-9B49-974B-889E-E419215AC1BF}" type="parTrans" cxnId="{B3C64E48-D427-F242-B4F6-C2F28F35A169}">
      <dgm:prSet/>
      <dgm:spPr/>
      <dgm:t>
        <a:bodyPr/>
        <a:lstStyle/>
        <a:p>
          <a:endParaRPr lang="es-ES"/>
        </a:p>
      </dgm:t>
    </dgm:pt>
    <dgm:pt modelId="{716364E4-7621-6C46-90F4-507655605D8B}" type="sibTrans" cxnId="{B3C64E48-D427-F242-B4F6-C2F28F35A169}">
      <dgm:prSet/>
      <dgm:spPr/>
      <dgm:t>
        <a:bodyPr/>
        <a:lstStyle/>
        <a:p>
          <a:endParaRPr lang="es-ES"/>
        </a:p>
      </dgm:t>
    </dgm:pt>
    <dgm:pt modelId="{87206977-7B8C-5844-9F76-27AAF41CCD22}">
      <dgm:prSet phldrT="[Texto]"/>
      <dgm:spPr/>
      <dgm:t>
        <a:bodyPr/>
        <a:lstStyle/>
        <a:p>
          <a:r>
            <a:rPr lang="es-ES" dirty="0"/>
            <a:t>Peligro o Factor de Riesgo</a:t>
          </a:r>
        </a:p>
      </dgm:t>
    </dgm:pt>
    <dgm:pt modelId="{B19603B0-1F30-7A40-A1A8-A64153DE74EA}" type="parTrans" cxnId="{4024E799-4EFA-6940-B1A8-8698AD7111D1}">
      <dgm:prSet/>
      <dgm:spPr/>
      <dgm:t>
        <a:bodyPr/>
        <a:lstStyle/>
        <a:p>
          <a:endParaRPr lang="es-ES"/>
        </a:p>
      </dgm:t>
    </dgm:pt>
    <dgm:pt modelId="{BCE4BF7D-36C5-3F43-895E-87E91B95B1AD}" type="sibTrans" cxnId="{4024E799-4EFA-6940-B1A8-8698AD7111D1}">
      <dgm:prSet/>
      <dgm:spPr/>
      <dgm:t>
        <a:bodyPr/>
        <a:lstStyle/>
        <a:p>
          <a:endParaRPr lang="es-ES"/>
        </a:p>
      </dgm:t>
    </dgm:pt>
    <dgm:pt modelId="{6B21227C-2514-E74B-AC24-09D4FA2C08FB}">
      <dgm:prSet phldrT="[Texto]" phldr="1"/>
      <dgm:spPr/>
      <dgm:t>
        <a:bodyPr/>
        <a:lstStyle/>
        <a:p>
          <a:endParaRPr lang="es-ES"/>
        </a:p>
      </dgm:t>
    </dgm:pt>
    <dgm:pt modelId="{E261DBEF-392E-BA4E-A032-2290F1DC48DE}" type="parTrans" cxnId="{2776F47D-4AFB-4347-8199-5088D9821C70}">
      <dgm:prSet/>
      <dgm:spPr/>
      <dgm:t>
        <a:bodyPr/>
        <a:lstStyle/>
        <a:p>
          <a:endParaRPr lang="es-ES"/>
        </a:p>
      </dgm:t>
    </dgm:pt>
    <dgm:pt modelId="{57E06062-A5F8-4F44-A697-03D20798082D}" type="sibTrans" cxnId="{2776F47D-4AFB-4347-8199-5088D9821C70}">
      <dgm:prSet/>
      <dgm:spPr/>
      <dgm:t>
        <a:bodyPr/>
        <a:lstStyle/>
        <a:p>
          <a:endParaRPr lang="es-ES"/>
        </a:p>
      </dgm:t>
    </dgm:pt>
    <dgm:pt modelId="{076B88AD-925F-7D49-B4DD-D981E9364CEC}">
      <dgm:prSet phldrT="[Texto]"/>
      <dgm:spPr/>
      <dgm:t>
        <a:bodyPr/>
        <a:lstStyle/>
        <a:p>
          <a:r>
            <a:rPr lang="es-ES" dirty="0"/>
            <a:t>PERSONA</a:t>
          </a:r>
        </a:p>
      </dgm:t>
    </dgm:pt>
    <dgm:pt modelId="{5F39319E-C0EC-7F41-B379-60560A0FCA82}" type="parTrans" cxnId="{9CCE1775-826A-3748-9807-845947FF7E86}">
      <dgm:prSet/>
      <dgm:spPr/>
      <dgm:t>
        <a:bodyPr/>
        <a:lstStyle/>
        <a:p>
          <a:endParaRPr lang="es-ES"/>
        </a:p>
      </dgm:t>
    </dgm:pt>
    <dgm:pt modelId="{BA89013E-E500-E44E-A80C-419BAF6D63E6}" type="sibTrans" cxnId="{9CCE1775-826A-3748-9807-845947FF7E86}">
      <dgm:prSet/>
      <dgm:spPr/>
      <dgm:t>
        <a:bodyPr/>
        <a:lstStyle/>
        <a:p>
          <a:endParaRPr lang="es-ES"/>
        </a:p>
      </dgm:t>
    </dgm:pt>
    <dgm:pt modelId="{D8D063AB-EDC6-2F40-8306-69950F3A4621}" type="pres">
      <dgm:prSet presAssocID="{7E320FA9-BF74-6844-B69F-7011A79498C7}" presName="cycle" presStyleCnt="0">
        <dgm:presLayoutVars>
          <dgm:chMax val="1"/>
          <dgm:dir/>
          <dgm:animLvl val="ctr"/>
          <dgm:resizeHandles val="exact"/>
        </dgm:presLayoutVars>
      </dgm:prSet>
      <dgm:spPr/>
    </dgm:pt>
    <dgm:pt modelId="{F1A335DC-E84E-EB46-ADEE-8F9AADD79AC1}" type="pres">
      <dgm:prSet presAssocID="{19FFBAEB-E35E-D943-A938-FF7763A5E237}" presName="centerShape" presStyleLbl="node0" presStyleIdx="0" presStyleCnt="1"/>
      <dgm:spPr/>
    </dgm:pt>
    <dgm:pt modelId="{E4D907A3-E558-6F47-BFFC-9ED2042A6127}" type="pres">
      <dgm:prSet presAssocID="{B19603B0-1F30-7A40-A1A8-A64153DE74EA}" presName="parTrans" presStyleLbl="bgSibTrans2D1" presStyleIdx="0" presStyleCnt="2"/>
      <dgm:spPr/>
    </dgm:pt>
    <dgm:pt modelId="{F898FFAF-B95C-BA4C-9C2A-AA6EE4D3EDCC}" type="pres">
      <dgm:prSet presAssocID="{87206977-7B8C-5844-9F76-27AAF41CCD22}" presName="node" presStyleLbl="node1" presStyleIdx="0" presStyleCnt="2">
        <dgm:presLayoutVars>
          <dgm:bulletEnabled val="1"/>
        </dgm:presLayoutVars>
      </dgm:prSet>
      <dgm:spPr/>
    </dgm:pt>
    <dgm:pt modelId="{94B1F350-91F9-1C49-9125-847026720CC3}" type="pres">
      <dgm:prSet presAssocID="{5F39319E-C0EC-7F41-B379-60560A0FCA82}" presName="parTrans" presStyleLbl="bgSibTrans2D1" presStyleIdx="1" presStyleCnt="2"/>
      <dgm:spPr/>
    </dgm:pt>
    <dgm:pt modelId="{B92A1263-8036-F24E-A011-3719FAD0346F}" type="pres">
      <dgm:prSet presAssocID="{076B88AD-925F-7D49-B4DD-D981E9364CEC}" presName="node" presStyleLbl="node1" presStyleIdx="1" presStyleCnt="2">
        <dgm:presLayoutVars>
          <dgm:bulletEnabled val="1"/>
        </dgm:presLayoutVars>
      </dgm:prSet>
      <dgm:spPr/>
    </dgm:pt>
  </dgm:ptLst>
  <dgm:cxnLst>
    <dgm:cxn modelId="{885BF704-507A-554B-855C-5B2974E1BFEF}" type="presOf" srcId="{7E320FA9-BF74-6844-B69F-7011A79498C7}" destId="{D8D063AB-EDC6-2F40-8306-69950F3A4621}" srcOrd="0" destOrd="0" presId="urn:microsoft.com/office/officeart/2005/8/layout/radial4"/>
    <dgm:cxn modelId="{A00A7911-9B04-7D4A-8EAF-5C7FAE1FEC0A}" type="presOf" srcId="{87206977-7B8C-5844-9F76-27AAF41CCD22}" destId="{F898FFAF-B95C-BA4C-9C2A-AA6EE4D3EDCC}" srcOrd="0" destOrd="0" presId="urn:microsoft.com/office/officeart/2005/8/layout/radial4"/>
    <dgm:cxn modelId="{3E58DC1A-7C4C-6E40-A767-810B7FFA9528}" type="presOf" srcId="{5F39319E-C0EC-7F41-B379-60560A0FCA82}" destId="{94B1F350-91F9-1C49-9125-847026720CC3}" srcOrd="0" destOrd="0" presId="urn:microsoft.com/office/officeart/2005/8/layout/radial4"/>
    <dgm:cxn modelId="{94082831-B810-6946-9124-9221BADA2A9A}" type="presOf" srcId="{B19603B0-1F30-7A40-A1A8-A64153DE74EA}" destId="{E4D907A3-E558-6F47-BFFC-9ED2042A6127}" srcOrd="0" destOrd="0" presId="urn:microsoft.com/office/officeart/2005/8/layout/radial4"/>
    <dgm:cxn modelId="{B3C64E48-D427-F242-B4F6-C2F28F35A169}" srcId="{7E320FA9-BF74-6844-B69F-7011A79498C7}" destId="{19FFBAEB-E35E-D943-A938-FF7763A5E237}" srcOrd="0" destOrd="0" parTransId="{C83E6866-9B49-974B-889E-E419215AC1BF}" sibTransId="{716364E4-7621-6C46-90F4-507655605D8B}"/>
    <dgm:cxn modelId="{B4CD594E-ACBC-AB48-9961-8A18A250C11E}" type="presOf" srcId="{19FFBAEB-E35E-D943-A938-FF7763A5E237}" destId="{F1A335DC-E84E-EB46-ADEE-8F9AADD79AC1}" srcOrd="0" destOrd="0" presId="urn:microsoft.com/office/officeart/2005/8/layout/radial4"/>
    <dgm:cxn modelId="{9CCE1775-826A-3748-9807-845947FF7E86}" srcId="{19FFBAEB-E35E-D943-A938-FF7763A5E237}" destId="{076B88AD-925F-7D49-B4DD-D981E9364CEC}" srcOrd="1" destOrd="0" parTransId="{5F39319E-C0EC-7F41-B379-60560A0FCA82}" sibTransId="{BA89013E-E500-E44E-A80C-419BAF6D63E6}"/>
    <dgm:cxn modelId="{2776F47D-4AFB-4347-8199-5088D9821C70}" srcId="{7E320FA9-BF74-6844-B69F-7011A79498C7}" destId="{6B21227C-2514-E74B-AC24-09D4FA2C08FB}" srcOrd="1" destOrd="0" parTransId="{E261DBEF-392E-BA4E-A032-2290F1DC48DE}" sibTransId="{57E06062-A5F8-4F44-A697-03D20798082D}"/>
    <dgm:cxn modelId="{C03D278C-EE96-1B44-99E7-C9AFEA5054FB}" type="presOf" srcId="{076B88AD-925F-7D49-B4DD-D981E9364CEC}" destId="{B92A1263-8036-F24E-A011-3719FAD0346F}" srcOrd="0" destOrd="0" presId="urn:microsoft.com/office/officeart/2005/8/layout/radial4"/>
    <dgm:cxn modelId="{4024E799-4EFA-6940-B1A8-8698AD7111D1}" srcId="{19FFBAEB-E35E-D943-A938-FF7763A5E237}" destId="{87206977-7B8C-5844-9F76-27AAF41CCD22}" srcOrd="0" destOrd="0" parTransId="{B19603B0-1F30-7A40-A1A8-A64153DE74EA}" sibTransId="{BCE4BF7D-36C5-3F43-895E-87E91B95B1AD}"/>
    <dgm:cxn modelId="{1AF6B4A3-9670-F64A-9E01-2473D17E4CD9}" type="presParOf" srcId="{D8D063AB-EDC6-2F40-8306-69950F3A4621}" destId="{F1A335DC-E84E-EB46-ADEE-8F9AADD79AC1}" srcOrd="0" destOrd="0" presId="urn:microsoft.com/office/officeart/2005/8/layout/radial4"/>
    <dgm:cxn modelId="{6DD42E67-BD90-8745-906B-DBB868FE7779}" type="presParOf" srcId="{D8D063AB-EDC6-2F40-8306-69950F3A4621}" destId="{E4D907A3-E558-6F47-BFFC-9ED2042A6127}" srcOrd="1" destOrd="0" presId="urn:microsoft.com/office/officeart/2005/8/layout/radial4"/>
    <dgm:cxn modelId="{753AA3E3-B915-B84F-871A-FEA785FB24D2}" type="presParOf" srcId="{D8D063AB-EDC6-2F40-8306-69950F3A4621}" destId="{F898FFAF-B95C-BA4C-9C2A-AA6EE4D3EDCC}" srcOrd="2" destOrd="0" presId="urn:microsoft.com/office/officeart/2005/8/layout/radial4"/>
    <dgm:cxn modelId="{D95BC191-75D0-CE48-B216-AF35FF106162}" type="presParOf" srcId="{D8D063AB-EDC6-2F40-8306-69950F3A4621}" destId="{94B1F350-91F9-1C49-9125-847026720CC3}" srcOrd="3" destOrd="0" presId="urn:microsoft.com/office/officeart/2005/8/layout/radial4"/>
    <dgm:cxn modelId="{1EBDC347-D4ED-9642-8059-C0E1FF5AA0C6}" type="presParOf" srcId="{D8D063AB-EDC6-2F40-8306-69950F3A4621}" destId="{B92A1263-8036-F24E-A011-3719FAD0346F}" srcOrd="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F58CC3D3-3257-EF44-8467-9027DD91289A}" type="doc">
      <dgm:prSet loTypeId="urn:microsoft.com/office/officeart/2005/8/layout/hProcess6" loCatId="" qsTypeId="urn:microsoft.com/office/officeart/2005/8/quickstyle/simple1" qsCatId="simple" csTypeId="urn:microsoft.com/office/officeart/2005/8/colors/colorful4" csCatId="colorful" phldr="1"/>
      <dgm:spPr/>
      <dgm:t>
        <a:bodyPr/>
        <a:lstStyle/>
        <a:p>
          <a:endParaRPr lang="es-ES"/>
        </a:p>
      </dgm:t>
    </dgm:pt>
    <dgm:pt modelId="{C0743C8E-E17B-8347-822D-772D6C652BF0}">
      <dgm:prSet phldrT="[Texto]" custT="1"/>
      <dgm:spPr/>
      <dgm:t>
        <a:bodyPr/>
        <a:lstStyle/>
        <a:p>
          <a:r>
            <a:rPr lang="es-ES" sz="1400" dirty="0"/>
            <a:t>A</a:t>
          </a:r>
        </a:p>
      </dgm:t>
    </dgm:pt>
    <dgm:pt modelId="{A4050940-3540-6247-AC6B-86DC61B2C1D7}" type="parTrans" cxnId="{BCB51756-E9BA-1F4F-9D3E-D31F59525AEE}">
      <dgm:prSet/>
      <dgm:spPr/>
      <dgm:t>
        <a:bodyPr/>
        <a:lstStyle/>
        <a:p>
          <a:endParaRPr lang="es-ES" sz="2400"/>
        </a:p>
      </dgm:t>
    </dgm:pt>
    <dgm:pt modelId="{A0316AD4-FADE-F24C-8B78-FF2BB3E487B6}" type="sibTrans" cxnId="{BCB51756-E9BA-1F4F-9D3E-D31F59525AEE}">
      <dgm:prSet/>
      <dgm:spPr/>
      <dgm:t>
        <a:bodyPr/>
        <a:lstStyle/>
        <a:p>
          <a:endParaRPr lang="es-ES" sz="2400"/>
        </a:p>
      </dgm:t>
    </dgm:pt>
    <dgm:pt modelId="{EEE335DE-BD31-0247-81B1-C73DD9251C01}">
      <dgm:prSet phldrT="[Texto]" custT="1"/>
      <dgm:spPr/>
      <dgm:t>
        <a:bodyPr/>
        <a:lstStyle/>
        <a:p>
          <a:r>
            <a:rPr lang="es-ES" sz="1400" dirty="0"/>
            <a:t>B</a:t>
          </a:r>
        </a:p>
      </dgm:t>
    </dgm:pt>
    <dgm:pt modelId="{1F58467C-1BD2-3140-A13A-3FCDE81CD46C}" type="parTrans" cxnId="{EB0B7263-484B-384C-B6B9-5D44B2A9C7EC}">
      <dgm:prSet/>
      <dgm:spPr/>
      <dgm:t>
        <a:bodyPr/>
        <a:lstStyle/>
        <a:p>
          <a:endParaRPr lang="es-ES" sz="2400"/>
        </a:p>
      </dgm:t>
    </dgm:pt>
    <dgm:pt modelId="{FED3BF36-7AF9-D441-B678-EF9D96BEE90E}" type="sibTrans" cxnId="{EB0B7263-484B-384C-B6B9-5D44B2A9C7EC}">
      <dgm:prSet/>
      <dgm:spPr/>
      <dgm:t>
        <a:bodyPr/>
        <a:lstStyle/>
        <a:p>
          <a:endParaRPr lang="es-ES" sz="2400"/>
        </a:p>
      </dgm:t>
    </dgm:pt>
    <dgm:pt modelId="{2B0EBEA8-093A-EA4F-BBF5-545FFF996AE3}">
      <dgm:prSet phldrT="[Texto]" custT="1"/>
      <dgm:spPr/>
      <dgm:t>
        <a:bodyPr/>
        <a:lstStyle/>
        <a:p>
          <a:r>
            <a:rPr lang="es-ES" sz="1400" dirty="0"/>
            <a:t>C</a:t>
          </a:r>
        </a:p>
      </dgm:t>
    </dgm:pt>
    <dgm:pt modelId="{746CBD33-81BC-1F4F-9782-EF10A33193A3}" type="parTrans" cxnId="{0FA92F1C-69C0-9B4F-95B0-1736E1C13EAD}">
      <dgm:prSet/>
      <dgm:spPr/>
      <dgm:t>
        <a:bodyPr/>
        <a:lstStyle/>
        <a:p>
          <a:endParaRPr lang="es-ES" sz="2400"/>
        </a:p>
      </dgm:t>
    </dgm:pt>
    <dgm:pt modelId="{19BD797D-131F-7649-80AD-5B6684F51315}" type="sibTrans" cxnId="{0FA92F1C-69C0-9B4F-95B0-1736E1C13EAD}">
      <dgm:prSet/>
      <dgm:spPr/>
      <dgm:t>
        <a:bodyPr/>
        <a:lstStyle/>
        <a:p>
          <a:endParaRPr lang="es-ES" sz="2400"/>
        </a:p>
      </dgm:t>
    </dgm:pt>
    <dgm:pt modelId="{9C41D2DA-2845-D840-823E-760A37B0B671}">
      <dgm:prSet phldrT="[Texto]" custT="1"/>
      <dgm:spPr/>
      <dgm:t>
        <a:bodyPr/>
        <a:lstStyle/>
        <a:p>
          <a:r>
            <a:rPr lang="es-ES" sz="1400" dirty="0"/>
            <a:t>Tratamiento</a:t>
          </a:r>
        </a:p>
      </dgm:t>
    </dgm:pt>
    <dgm:pt modelId="{E6A148AF-FC9F-B642-8A22-4B635E38E215}" type="parTrans" cxnId="{AEC1B55C-1E3C-EE49-B16D-A124FBC0CDAA}">
      <dgm:prSet/>
      <dgm:spPr/>
      <dgm:t>
        <a:bodyPr/>
        <a:lstStyle/>
        <a:p>
          <a:endParaRPr lang="es-ES" sz="2400"/>
        </a:p>
      </dgm:t>
    </dgm:pt>
    <dgm:pt modelId="{122BD8D8-902E-8740-8BDB-CB7C320589A1}" type="sibTrans" cxnId="{AEC1B55C-1E3C-EE49-B16D-A124FBC0CDAA}">
      <dgm:prSet/>
      <dgm:spPr/>
      <dgm:t>
        <a:bodyPr/>
        <a:lstStyle/>
        <a:p>
          <a:endParaRPr lang="es-ES" sz="2400"/>
        </a:p>
      </dgm:t>
    </dgm:pt>
    <dgm:pt modelId="{7A7B93B8-B951-5A45-85FD-4F89FF485714}">
      <dgm:prSet phldrT="[Texto]" custT="1"/>
      <dgm:spPr/>
      <dgm:t>
        <a:bodyPr/>
        <a:lstStyle/>
        <a:p>
          <a:r>
            <a:rPr lang="es-ES" sz="1400" dirty="0"/>
            <a:t>Rehabilitación </a:t>
          </a:r>
        </a:p>
      </dgm:t>
    </dgm:pt>
    <dgm:pt modelId="{AF123C23-AE98-6042-B585-C341B6B9C55D}" type="parTrans" cxnId="{7E2EE2D8-2550-0640-9757-6FCB34B7841F}">
      <dgm:prSet/>
      <dgm:spPr/>
      <dgm:t>
        <a:bodyPr/>
        <a:lstStyle/>
        <a:p>
          <a:endParaRPr lang="es-ES" sz="2400"/>
        </a:p>
      </dgm:t>
    </dgm:pt>
    <dgm:pt modelId="{728DBC49-5CF7-434A-A973-4B80CFF48770}" type="sibTrans" cxnId="{7E2EE2D8-2550-0640-9757-6FCB34B7841F}">
      <dgm:prSet/>
      <dgm:spPr/>
      <dgm:t>
        <a:bodyPr/>
        <a:lstStyle/>
        <a:p>
          <a:endParaRPr lang="es-ES" sz="2400"/>
        </a:p>
      </dgm:t>
    </dgm:pt>
    <dgm:pt modelId="{5B06BE27-D253-E64A-8454-BA3C63A58AF7}">
      <dgm:prSet phldrT="[Texto]" custT="1"/>
      <dgm:spPr/>
      <dgm:t>
        <a:bodyPr/>
        <a:lstStyle/>
        <a:p>
          <a:r>
            <a:rPr lang="es-ES" sz="1400" dirty="0"/>
            <a:t>Secuela</a:t>
          </a:r>
        </a:p>
      </dgm:t>
    </dgm:pt>
    <dgm:pt modelId="{484C6862-9759-1E49-A3D9-6883F9470C24}" type="parTrans" cxnId="{809C78B9-6250-BC4A-80B7-5457B4A7B965}">
      <dgm:prSet/>
      <dgm:spPr/>
      <dgm:t>
        <a:bodyPr/>
        <a:lstStyle/>
        <a:p>
          <a:endParaRPr lang="es-ES" sz="2400"/>
        </a:p>
      </dgm:t>
    </dgm:pt>
    <dgm:pt modelId="{F2E45396-93A2-1B40-8637-C8E8FC626DEF}" type="sibTrans" cxnId="{809C78B9-6250-BC4A-80B7-5457B4A7B965}">
      <dgm:prSet/>
      <dgm:spPr/>
      <dgm:t>
        <a:bodyPr/>
        <a:lstStyle/>
        <a:p>
          <a:endParaRPr lang="es-ES" sz="2400"/>
        </a:p>
      </dgm:t>
    </dgm:pt>
    <dgm:pt modelId="{61132F7C-E0FD-514B-BC25-8600AC9A1F2A}" type="pres">
      <dgm:prSet presAssocID="{F58CC3D3-3257-EF44-8467-9027DD91289A}" presName="theList" presStyleCnt="0">
        <dgm:presLayoutVars>
          <dgm:dir/>
          <dgm:animLvl val="lvl"/>
          <dgm:resizeHandles val="exact"/>
        </dgm:presLayoutVars>
      </dgm:prSet>
      <dgm:spPr/>
    </dgm:pt>
    <dgm:pt modelId="{EAEBEBAA-3241-8C44-A225-D7F0F513FDFA}" type="pres">
      <dgm:prSet presAssocID="{C0743C8E-E17B-8347-822D-772D6C652BF0}" presName="compNode" presStyleCnt="0"/>
      <dgm:spPr/>
    </dgm:pt>
    <dgm:pt modelId="{0105934F-6BD9-5945-B2CE-0C3DF451C20A}" type="pres">
      <dgm:prSet presAssocID="{C0743C8E-E17B-8347-822D-772D6C652BF0}" presName="noGeometry" presStyleCnt="0"/>
      <dgm:spPr/>
    </dgm:pt>
    <dgm:pt modelId="{777EB24C-9775-7246-B50F-EA200170E3EF}" type="pres">
      <dgm:prSet presAssocID="{C0743C8E-E17B-8347-822D-772D6C652BF0}" presName="childTextVisible" presStyleLbl="bgAccFollowNode1" presStyleIdx="0" presStyleCnt="3">
        <dgm:presLayoutVars>
          <dgm:bulletEnabled val="1"/>
        </dgm:presLayoutVars>
      </dgm:prSet>
      <dgm:spPr/>
    </dgm:pt>
    <dgm:pt modelId="{7E4D3296-C493-2042-9476-3F9F8E28C564}" type="pres">
      <dgm:prSet presAssocID="{C0743C8E-E17B-8347-822D-772D6C652BF0}" presName="childTextHidden" presStyleLbl="bgAccFollowNode1" presStyleIdx="0" presStyleCnt="3"/>
      <dgm:spPr/>
    </dgm:pt>
    <dgm:pt modelId="{1727E0D6-9D5C-DB4D-9AC5-0EF4B83458DD}" type="pres">
      <dgm:prSet presAssocID="{C0743C8E-E17B-8347-822D-772D6C652BF0}" presName="parentText" presStyleLbl="node1" presStyleIdx="0" presStyleCnt="3">
        <dgm:presLayoutVars>
          <dgm:chMax val="1"/>
          <dgm:bulletEnabled val="1"/>
        </dgm:presLayoutVars>
      </dgm:prSet>
      <dgm:spPr/>
    </dgm:pt>
    <dgm:pt modelId="{41131DE5-BAFF-174B-9D37-00981184DFC4}" type="pres">
      <dgm:prSet presAssocID="{C0743C8E-E17B-8347-822D-772D6C652BF0}" presName="aSpace" presStyleCnt="0"/>
      <dgm:spPr/>
    </dgm:pt>
    <dgm:pt modelId="{FB5CED38-00A2-214E-8846-E413046E7F3D}" type="pres">
      <dgm:prSet presAssocID="{EEE335DE-BD31-0247-81B1-C73DD9251C01}" presName="compNode" presStyleCnt="0"/>
      <dgm:spPr/>
    </dgm:pt>
    <dgm:pt modelId="{4565022E-0038-0348-B972-456FF9C265B0}" type="pres">
      <dgm:prSet presAssocID="{EEE335DE-BD31-0247-81B1-C73DD9251C01}" presName="noGeometry" presStyleCnt="0"/>
      <dgm:spPr/>
    </dgm:pt>
    <dgm:pt modelId="{166DA89F-7F27-D044-B721-8A4B81D18768}" type="pres">
      <dgm:prSet presAssocID="{EEE335DE-BD31-0247-81B1-C73DD9251C01}" presName="childTextVisible" presStyleLbl="bgAccFollowNode1" presStyleIdx="1" presStyleCnt="3">
        <dgm:presLayoutVars>
          <dgm:bulletEnabled val="1"/>
        </dgm:presLayoutVars>
      </dgm:prSet>
      <dgm:spPr/>
    </dgm:pt>
    <dgm:pt modelId="{236CBC09-B974-2045-8BB8-E3A03F36B217}" type="pres">
      <dgm:prSet presAssocID="{EEE335DE-BD31-0247-81B1-C73DD9251C01}" presName="childTextHidden" presStyleLbl="bgAccFollowNode1" presStyleIdx="1" presStyleCnt="3"/>
      <dgm:spPr/>
    </dgm:pt>
    <dgm:pt modelId="{12ACF8CF-497A-7142-99B9-037F6CD09A8B}" type="pres">
      <dgm:prSet presAssocID="{EEE335DE-BD31-0247-81B1-C73DD9251C01}" presName="parentText" presStyleLbl="node1" presStyleIdx="1" presStyleCnt="3">
        <dgm:presLayoutVars>
          <dgm:chMax val="1"/>
          <dgm:bulletEnabled val="1"/>
        </dgm:presLayoutVars>
      </dgm:prSet>
      <dgm:spPr/>
    </dgm:pt>
    <dgm:pt modelId="{98D850F3-4BB7-6541-BC1D-652536F61888}" type="pres">
      <dgm:prSet presAssocID="{EEE335DE-BD31-0247-81B1-C73DD9251C01}" presName="aSpace" presStyleCnt="0"/>
      <dgm:spPr/>
    </dgm:pt>
    <dgm:pt modelId="{455D1B15-0BB2-A849-9B02-89DAE3F61C8D}" type="pres">
      <dgm:prSet presAssocID="{2B0EBEA8-093A-EA4F-BBF5-545FFF996AE3}" presName="compNode" presStyleCnt="0"/>
      <dgm:spPr/>
    </dgm:pt>
    <dgm:pt modelId="{ED6784A2-7B48-8643-8E8E-B0850C5AB959}" type="pres">
      <dgm:prSet presAssocID="{2B0EBEA8-093A-EA4F-BBF5-545FFF996AE3}" presName="noGeometry" presStyleCnt="0"/>
      <dgm:spPr/>
    </dgm:pt>
    <dgm:pt modelId="{5A8DE6FE-499D-6546-AF3C-DB05FCE1DE84}" type="pres">
      <dgm:prSet presAssocID="{2B0EBEA8-093A-EA4F-BBF5-545FFF996AE3}" presName="childTextVisible" presStyleLbl="bgAccFollowNode1" presStyleIdx="2" presStyleCnt="3">
        <dgm:presLayoutVars>
          <dgm:bulletEnabled val="1"/>
        </dgm:presLayoutVars>
      </dgm:prSet>
      <dgm:spPr/>
    </dgm:pt>
    <dgm:pt modelId="{6DE7D799-0C6B-EE40-9054-58ECC8851B1A}" type="pres">
      <dgm:prSet presAssocID="{2B0EBEA8-093A-EA4F-BBF5-545FFF996AE3}" presName="childTextHidden" presStyleLbl="bgAccFollowNode1" presStyleIdx="2" presStyleCnt="3"/>
      <dgm:spPr/>
    </dgm:pt>
    <dgm:pt modelId="{71DB99AE-8621-1240-820C-B31D2A2D0AFA}" type="pres">
      <dgm:prSet presAssocID="{2B0EBEA8-093A-EA4F-BBF5-545FFF996AE3}" presName="parentText" presStyleLbl="node1" presStyleIdx="2" presStyleCnt="3">
        <dgm:presLayoutVars>
          <dgm:chMax val="1"/>
          <dgm:bulletEnabled val="1"/>
        </dgm:presLayoutVars>
      </dgm:prSet>
      <dgm:spPr/>
    </dgm:pt>
  </dgm:ptLst>
  <dgm:cxnLst>
    <dgm:cxn modelId="{4312F91B-0EE2-3446-9DA4-13BB0377BE07}" type="presOf" srcId="{7A7B93B8-B951-5A45-85FD-4F89FF485714}" destId="{166DA89F-7F27-D044-B721-8A4B81D18768}" srcOrd="0" destOrd="0" presId="urn:microsoft.com/office/officeart/2005/8/layout/hProcess6"/>
    <dgm:cxn modelId="{0FA92F1C-69C0-9B4F-95B0-1736E1C13EAD}" srcId="{F58CC3D3-3257-EF44-8467-9027DD91289A}" destId="{2B0EBEA8-093A-EA4F-BBF5-545FFF996AE3}" srcOrd="2" destOrd="0" parTransId="{746CBD33-81BC-1F4F-9782-EF10A33193A3}" sibTransId="{19BD797D-131F-7649-80AD-5B6684F51315}"/>
    <dgm:cxn modelId="{4820092F-93E6-A647-9473-029A5094BCE9}" type="presOf" srcId="{9C41D2DA-2845-D840-823E-760A37B0B671}" destId="{7E4D3296-C493-2042-9476-3F9F8E28C564}" srcOrd="1" destOrd="0" presId="urn:microsoft.com/office/officeart/2005/8/layout/hProcess6"/>
    <dgm:cxn modelId="{4A46AB37-8963-F446-9DBA-DE408A6454CA}" type="presOf" srcId="{9C41D2DA-2845-D840-823E-760A37B0B671}" destId="{777EB24C-9775-7246-B50F-EA200170E3EF}" srcOrd="0" destOrd="0" presId="urn:microsoft.com/office/officeart/2005/8/layout/hProcess6"/>
    <dgm:cxn modelId="{BCB51756-E9BA-1F4F-9D3E-D31F59525AEE}" srcId="{F58CC3D3-3257-EF44-8467-9027DD91289A}" destId="{C0743C8E-E17B-8347-822D-772D6C652BF0}" srcOrd="0" destOrd="0" parTransId="{A4050940-3540-6247-AC6B-86DC61B2C1D7}" sibTransId="{A0316AD4-FADE-F24C-8B78-FF2BB3E487B6}"/>
    <dgm:cxn modelId="{09920159-4A18-BF43-A75A-6BEFE2A47C63}" type="presOf" srcId="{5B06BE27-D253-E64A-8454-BA3C63A58AF7}" destId="{5A8DE6FE-499D-6546-AF3C-DB05FCE1DE84}" srcOrd="0" destOrd="0" presId="urn:microsoft.com/office/officeart/2005/8/layout/hProcess6"/>
    <dgm:cxn modelId="{AEC1B55C-1E3C-EE49-B16D-A124FBC0CDAA}" srcId="{C0743C8E-E17B-8347-822D-772D6C652BF0}" destId="{9C41D2DA-2845-D840-823E-760A37B0B671}" srcOrd="0" destOrd="0" parTransId="{E6A148AF-FC9F-B642-8A22-4B635E38E215}" sibTransId="{122BD8D8-902E-8740-8BDB-CB7C320589A1}"/>
    <dgm:cxn modelId="{EB0B7263-484B-384C-B6B9-5D44B2A9C7EC}" srcId="{F58CC3D3-3257-EF44-8467-9027DD91289A}" destId="{EEE335DE-BD31-0247-81B1-C73DD9251C01}" srcOrd="1" destOrd="0" parTransId="{1F58467C-1BD2-3140-A13A-3FCDE81CD46C}" sibTransId="{FED3BF36-7AF9-D441-B678-EF9D96BEE90E}"/>
    <dgm:cxn modelId="{6A1BF598-F523-204F-9BE4-D4FE6326D7E4}" type="presOf" srcId="{F58CC3D3-3257-EF44-8467-9027DD91289A}" destId="{61132F7C-E0FD-514B-BC25-8600AC9A1F2A}" srcOrd="0" destOrd="0" presId="urn:microsoft.com/office/officeart/2005/8/layout/hProcess6"/>
    <dgm:cxn modelId="{8182D5B7-4664-9447-BD5A-F7B41D4B1999}" type="presOf" srcId="{C0743C8E-E17B-8347-822D-772D6C652BF0}" destId="{1727E0D6-9D5C-DB4D-9AC5-0EF4B83458DD}" srcOrd="0" destOrd="0" presId="urn:microsoft.com/office/officeart/2005/8/layout/hProcess6"/>
    <dgm:cxn modelId="{10C4A6B8-851D-1041-9CA0-11A543433B26}" type="presOf" srcId="{2B0EBEA8-093A-EA4F-BBF5-545FFF996AE3}" destId="{71DB99AE-8621-1240-820C-B31D2A2D0AFA}" srcOrd="0" destOrd="0" presId="urn:microsoft.com/office/officeart/2005/8/layout/hProcess6"/>
    <dgm:cxn modelId="{809C78B9-6250-BC4A-80B7-5457B4A7B965}" srcId="{2B0EBEA8-093A-EA4F-BBF5-545FFF996AE3}" destId="{5B06BE27-D253-E64A-8454-BA3C63A58AF7}" srcOrd="0" destOrd="0" parTransId="{484C6862-9759-1E49-A3D9-6883F9470C24}" sibTransId="{F2E45396-93A2-1B40-8637-C8E8FC626DEF}"/>
    <dgm:cxn modelId="{7E2EE2D8-2550-0640-9757-6FCB34B7841F}" srcId="{EEE335DE-BD31-0247-81B1-C73DD9251C01}" destId="{7A7B93B8-B951-5A45-85FD-4F89FF485714}" srcOrd="0" destOrd="0" parTransId="{AF123C23-AE98-6042-B585-C341B6B9C55D}" sibTransId="{728DBC49-5CF7-434A-A973-4B80CFF48770}"/>
    <dgm:cxn modelId="{CA141DE8-97C0-7447-81BD-DC9495110DF7}" type="presOf" srcId="{7A7B93B8-B951-5A45-85FD-4F89FF485714}" destId="{236CBC09-B974-2045-8BB8-E3A03F36B217}" srcOrd="1" destOrd="0" presId="urn:microsoft.com/office/officeart/2005/8/layout/hProcess6"/>
    <dgm:cxn modelId="{CCD15DE8-9BAB-0F48-B974-D95BF4F9CC37}" type="presOf" srcId="{EEE335DE-BD31-0247-81B1-C73DD9251C01}" destId="{12ACF8CF-497A-7142-99B9-037F6CD09A8B}" srcOrd="0" destOrd="0" presId="urn:microsoft.com/office/officeart/2005/8/layout/hProcess6"/>
    <dgm:cxn modelId="{F7DE7BEE-46B7-714A-BB8C-A6DB0667A1D0}" type="presOf" srcId="{5B06BE27-D253-E64A-8454-BA3C63A58AF7}" destId="{6DE7D799-0C6B-EE40-9054-58ECC8851B1A}" srcOrd="1" destOrd="0" presId="urn:microsoft.com/office/officeart/2005/8/layout/hProcess6"/>
    <dgm:cxn modelId="{879DC683-3BDC-8440-A35F-D269F76C6F03}" type="presParOf" srcId="{61132F7C-E0FD-514B-BC25-8600AC9A1F2A}" destId="{EAEBEBAA-3241-8C44-A225-D7F0F513FDFA}" srcOrd="0" destOrd="0" presId="urn:microsoft.com/office/officeart/2005/8/layout/hProcess6"/>
    <dgm:cxn modelId="{180AC65B-DB66-2D49-BACE-1396D27048D7}" type="presParOf" srcId="{EAEBEBAA-3241-8C44-A225-D7F0F513FDFA}" destId="{0105934F-6BD9-5945-B2CE-0C3DF451C20A}" srcOrd="0" destOrd="0" presId="urn:microsoft.com/office/officeart/2005/8/layout/hProcess6"/>
    <dgm:cxn modelId="{3A620E73-0255-CC47-A1BA-045B4F105368}" type="presParOf" srcId="{EAEBEBAA-3241-8C44-A225-D7F0F513FDFA}" destId="{777EB24C-9775-7246-B50F-EA200170E3EF}" srcOrd="1" destOrd="0" presId="urn:microsoft.com/office/officeart/2005/8/layout/hProcess6"/>
    <dgm:cxn modelId="{E7F53A24-FA38-6E41-BC38-07DBD1866459}" type="presParOf" srcId="{EAEBEBAA-3241-8C44-A225-D7F0F513FDFA}" destId="{7E4D3296-C493-2042-9476-3F9F8E28C564}" srcOrd="2" destOrd="0" presId="urn:microsoft.com/office/officeart/2005/8/layout/hProcess6"/>
    <dgm:cxn modelId="{7C30A95A-B770-8F4E-B170-8C0447FA50A2}" type="presParOf" srcId="{EAEBEBAA-3241-8C44-A225-D7F0F513FDFA}" destId="{1727E0D6-9D5C-DB4D-9AC5-0EF4B83458DD}" srcOrd="3" destOrd="0" presId="urn:microsoft.com/office/officeart/2005/8/layout/hProcess6"/>
    <dgm:cxn modelId="{A4FC21E2-63ED-8D4D-AAC9-5897D9684E07}" type="presParOf" srcId="{61132F7C-E0FD-514B-BC25-8600AC9A1F2A}" destId="{41131DE5-BAFF-174B-9D37-00981184DFC4}" srcOrd="1" destOrd="0" presId="urn:microsoft.com/office/officeart/2005/8/layout/hProcess6"/>
    <dgm:cxn modelId="{EF31C526-95E0-0042-B2E7-417E439DEF2E}" type="presParOf" srcId="{61132F7C-E0FD-514B-BC25-8600AC9A1F2A}" destId="{FB5CED38-00A2-214E-8846-E413046E7F3D}" srcOrd="2" destOrd="0" presId="urn:microsoft.com/office/officeart/2005/8/layout/hProcess6"/>
    <dgm:cxn modelId="{E46D99CB-A190-9941-8FDF-11DCAA2611A9}" type="presParOf" srcId="{FB5CED38-00A2-214E-8846-E413046E7F3D}" destId="{4565022E-0038-0348-B972-456FF9C265B0}" srcOrd="0" destOrd="0" presId="urn:microsoft.com/office/officeart/2005/8/layout/hProcess6"/>
    <dgm:cxn modelId="{A4078E45-AD13-8F4F-BD7D-076C3F88582A}" type="presParOf" srcId="{FB5CED38-00A2-214E-8846-E413046E7F3D}" destId="{166DA89F-7F27-D044-B721-8A4B81D18768}" srcOrd="1" destOrd="0" presId="urn:microsoft.com/office/officeart/2005/8/layout/hProcess6"/>
    <dgm:cxn modelId="{717EFD90-776B-1C4A-8667-D645D2287D3D}" type="presParOf" srcId="{FB5CED38-00A2-214E-8846-E413046E7F3D}" destId="{236CBC09-B974-2045-8BB8-E3A03F36B217}" srcOrd="2" destOrd="0" presId="urn:microsoft.com/office/officeart/2005/8/layout/hProcess6"/>
    <dgm:cxn modelId="{D4C5FF56-100E-8042-8886-7CFB30C7AB64}" type="presParOf" srcId="{FB5CED38-00A2-214E-8846-E413046E7F3D}" destId="{12ACF8CF-497A-7142-99B9-037F6CD09A8B}" srcOrd="3" destOrd="0" presId="urn:microsoft.com/office/officeart/2005/8/layout/hProcess6"/>
    <dgm:cxn modelId="{6DA2B65A-8F73-5F4D-88A4-BE779114D193}" type="presParOf" srcId="{61132F7C-E0FD-514B-BC25-8600AC9A1F2A}" destId="{98D850F3-4BB7-6541-BC1D-652536F61888}" srcOrd="3" destOrd="0" presId="urn:microsoft.com/office/officeart/2005/8/layout/hProcess6"/>
    <dgm:cxn modelId="{6A52F68D-1B9D-B14D-AE87-6465ACF8669E}" type="presParOf" srcId="{61132F7C-E0FD-514B-BC25-8600AC9A1F2A}" destId="{455D1B15-0BB2-A849-9B02-89DAE3F61C8D}" srcOrd="4" destOrd="0" presId="urn:microsoft.com/office/officeart/2005/8/layout/hProcess6"/>
    <dgm:cxn modelId="{F72C4B9C-82E6-DE48-81F0-1399FF24ACC6}" type="presParOf" srcId="{455D1B15-0BB2-A849-9B02-89DAE3F61C8D}" destId="{ED6784A2-7B48-8643-8E8E-B0850C5AB959}" srcOrd="0" destOrd="0" presId="urn:microsoft.com/office/officeart/2005/8/layout/hProcess6"/>
    <dgm:cxn modelId="{53D49EC3-FEE3-DD47-8E6A-E30D4039A140}" type="presParOf" srcId="{455D1B15-0BB2-A849-9B02-89DAE3F61C8D}" destId="{5A8DE6FE-499D-6546-AF3C-DB05FCE1DE84}" srcOrd="1" destOrd="0" presId="urn:microsoft.com/office/officeart/2005/8/layout/hProcess6"/>
    <dgm:cxn modelId="{A5E6F99A-9102-8B45-9BBC-F057B8667449}" type="presParOf" srcId="{455D1B15-0BB2-A849-9B02-89DAE3F61C8D}" destId="{6DE7D799-0C6B-EE40-9054-58ECC8851B1A}" srcOrd="2" destOrd="0" presId="urn:microsoft.com/office/officeart/2005/8/layout/hProcess6"/>
    <dgm:cxn modelId="{C1B6D411-D11C-0440-8E81-87B37B1E51AF}" type="presParOf" srcId="{455D1B15-0BB2-A849-9B02-89DAE3F61C8D}" destId="{71DB99AE-8621-1240-820C-B31D2A2D0AFA}" srcOrd="3" destOrd="0" presId="urn:microsoft.com/office/officeart/2005/8/layout/hProcess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6B978934-C136-2A47-A376-719F2A2CCF68}" type="doc">
      <dgm:prSet loTypeId="urn:microsoft.com/office/officeart/2005/8/layout/target3" loCatId="" qsTypeId="urn:microsoft.com/office/officeart/2005/8/quickstyle/simple4" qsCatId="simple" csTypeId="urn:microsoft.com/office/officeart/2005/8/colors/accent1_2" csCatId="accent1" phldr="1"/>
      <dgm:spPr/>
      <dgm:t>
        <a:bodyPr/>
        <a:lstStyle/>
        <a:p>
          <a:endParaRPr lang="es-ES"/>
        </a:p>
      </dgm:t>
    </dgm:pt>
    <dgm:pt modelId="{B3A7F3BA-21D8-6944-B406-3B3154F04695}">
      <dgm:prSet phldrT="[Texto]" custT="1"/>
      <dgm:spPr/>
      <dgm:t>
        <a:bodyPr/>
        <a:lstStyle/>
        <a:p>
          <a:r>
            <a:rPr lang="es-ES" sz="2000" dirty="0"/>
            <a:t>Aplicación: Prestaciones. </a:t>
          </a:r>
          <a:r>
            <a:rPr lang="es-ES_tradnl" sz="2000" dirty="0">
              <a:latin typeface="Arial" charset="0"/>
            </a:rPr>
            <a:t>Determinar la PCL y O de cualquier origen. </a:t>
          </a:r>
          <a:endParaRPr lang="es-ES" sz="2000" dirty="0"/>
        </a:p>
      </dgm:t>
    </dgm:pt>
    <dgm:pt modelId="{A72C95D7-3050-434A-8918-CD1B2C941CC4}" type="parTrans" cxnId="{87E1115B-B5C1-1A4A-AEE9-EF6FEF41F01F}">
      <dgm:prSet/>
      <dgm:spPr/>
      <dgm:t>
        <a:bodyPr/>
        <a:lstStyle/>
        <a:p>
          <a:endParaRPr lang="es-ES" sz="2000"/>
        </a:p>
      </dgm:t>
    </dgm:pt>
    <dgm:pt modelId="{3721704F-EEA4-ED4C-A1C2-D96A1395247F}" type="sibTrans" cxnId="{87E1115B-B5C1-1A4A-AEE9-EF6FEF41F01F}">
      <dgm:prSet/>
      <dgm:spPr/>
      <dgm:t>
        <a:bodyPr/>
        <a:lstStyle/>
        <a:p>
          <a:endParaRPr lang="es-ES" sz="2000"/>
        </a:p>
      </dgm:t>
    </dgm:pt>
    <dgm:pt modelId="{F0C224A9-CE3E-4845-8A87-44D0E473874C}">
      <dgm:prSet phldrT="[Texto]" custT="1"/>
      <dgm:spPr/>
      <dgm:t>
        <a:bodyPr/>
        <a:lstStyle/>
        <a:p>
          <a:r>
            <a:rPr lang="es-ES_tradnl" sz="1800" dirty="0">
              <a:solidFill>
                <a:srgbClr val="FF0000"/>
              </a:solidFill>
              <a:latin typeface="Arial" charset="0"/>
            </a:rPr>
            <a:t>Habitantes del territorio nacional</a:t>
          </a:r>
          <a:r>
            <a:rPr lang="es-ES_tradnl" sz="1800" dirty="0">
              <a:latin typeface="Arial" charset="0"/>
            </a:rPr>
            <a:t>, </a:t>
          </a:r>
          <a:endParaRPr lang="es-ES" sz="1800" dirty="0"/>
        </a:p>
      </dgm:t>
    </dgm:pt>
    <dgm:pt modelId="{FC947D77-E30D-B246-B7EF-02831790B86F}" type="parTrans" cxnId="{31183B9D-1045-D240-A0F6-04797C9D4B28}">
      <dgm:prSet/>
      <dgm:spPr/>
      <dgm:t>
        <a:bodyPr/>
        <a:lstStyle/>
        <a:p>
          <a:endParaRPr lang="es-ES" sz="2000"/>
        </a:p>
      </dgm:t>
    </dgm:pt>
    <dgm:pt modelId="{045C50E9-F4AE-5145-9693-A5C8766189C0}" type="sibTrans" cxnId="{31183B9D-1045-D240-A0F6-04797C9D4B28}">
      <dgm:prSet/>
      <dgm:spPr/>
      <dgm:t>
        <a:bodyPr/>
        <a:lstStyle/>
        <a:p>
          <a:endParaRPr lang="es-ES" sz="2000"/>
        </a:p>
      </dgm:t>
    </dgm:pt>
    <dgm:pt modelId="{4305A997-EC2B-A349-A866-472ACB3E1B8D}">
      <dgm:prSet phldrT="[Texto]" custT="1"/>
      <dgm:spPr/>
      <dgm:t>
        <a:bodyPr/>
        <a:lstStyle/>
        <a:p>
          <a:r>
            <a:rPr lang="es-ES" sz="1900" dirty="0">
              <a:solidFill>
                <a:srgbClr val="FF0000"/>
              </a:solidFill>
              <a:latin typeface="Arial" charset="0"/>
            </a:rPr>
            <a:t>No se aplica: </a:t>
          </a:r>
        </a:p>
        <a:p>
          <a:r>
            <a:rPr lang="es-ES" sz="1900" dirty="0">
              <a:solidFill>
                <a:srgbClr val="FF0000"/>
              </a:solidFill>
              <a:latin typeface="Arial" charset="0"/>
            </a:rPr>
            <a:t>Certificación de discapacidad o limitación: </a:t>
          </a:r>
          <a:r>
            <a:rPr lang="es-ES" sz="1900" dirty="0">
              <a:latin typeface="Arial" charset="0"/>
            </a:rPr>
            <a:t>obtener los beneficios (Leyes 361 de 1997 y 1429 de 2010...)</a:t>
          </a:r>
          <a:endParaRPr lang="es-ES" sz="1900" dirty="0"/>
        </a:p>
      </dgm:t>
    </dgm:pt>
    <dgm:pt modelId="{5D0AAD89-F58B-384B-9AB2-6561B0D2A77D}" type="parTrans" cxnId="{5B6E747A-AE83-864A-B455-784ECFBC3693}">
      <dgm:prSet/>
      <dgm:spPr/>
      <dgm:t>
        <a:bodyPr/>
        <a:lstStyle/>
        <a:p>
          <a:endParaRPr lang="es-ES" sz="2000"/>
        </a:p>
      </dgm:t>
    </dgm:pt>
    <dgm:pt modelId="{7315E515-73DA-5842-848F-AC9CFFE3250C}" type="sibTrans" cxnId="{5B6E747A-AE83-864A-B455-784ECFBC3693}">
      <dgm:prSet/>
      <dgm:spPr/>
      <dgm:t>
        <a:bodyPr/>
        <a:lstStyle/>
        <a:p>
          <a:endParaRPr lang="es-ES" sz="2000"/>
        </a:p>
      </dgm:t>
    </dgm:pt>
    <dgm:pt modelId="{185FB878-56A0-7047-B34F-CBE689A887C8}">
      <dgm:prSet phldrT="[Texto]" custT="1"/>
      <dgm:spPr/>
      <dgm:t>
        <a:bodyPr/>
        <a:lstStyle/>
        <a:p>
          <a:r>
            <a:rPr lang="es-ES" sz="1600" dirty="0">
              <a:latin typeface="Arial" charset="0"/>
            </a:rPr>
            <a:t>Reclamo de </a:t>
          </a:r>
          <a:r>
            <a:rPr lang="es-ES" sz="1600" dirty="0">
              <a:solidFill>
                <a:srgbClr val="FF0000"/>
              </a:solidFill>
              <a:latin typeface="Arial" charset="0"/>
            </a:rPr>
            <a:t>subsidio</a:t>
          </a:r>
          <a:r>
            <a:rPr lang="es-ES" sz="1600" dirty="0">
              <a:latin typeface="Arial" charset="0"/>
            </a:rPr>
            <a:t> ante Cajas de Compensación Familiar, Fondo de Solidaridad Pensional, Fondo de Solidaridad y Garantía</a:t>
          </a:r>
          <a:endParaRPr lang="es-ES" sz="1600" dirty="0"/>
        </a:p>
      </dgm:t>
    </dgm:pt>
    <dgm:pt modelId="{53C9D8D4-714A-FA43-9B01-537061DB7140}" type="parTrans" cxnId="{6610E418-D8AF-9A4F-9D2C-9ECBA0DDF479}">
      <dgm:prSet/>
      <dgm:spPr/>
      <dgm:t>
        <a:bodyPr/>
        <a:lstStyle/>
        <a:p>
          <a:endParaRPr lang="es-ES" sz="2000"/>
        </a:p>
      </dgm:t>
    </dgm:pt>
    <dgm:pt modelId="{6752C3E0-9A75-EB41-AA0B-D20CAD0D79BA}" type="sibTrans" cxnId="{6610E418-D8AF-9A4F-9D2C-9ECBA0DDF479}">
      <dgm:prSet/>
      <dgm:spPr/>
      <dgm:t>
        <a:bodyPr/>
        <a:lstStyle/>
        <a:p>
          <a:endParaRPr lang="es-ES" sz="2000"/>
        </a:p>
      </dgm:t>
    </dgm:pt>
    <dgm:pt modelId="{DBC689EC-811D-5B42-A82D-A17A7CB52C12}">
      <dgm:prSet phldrT="[Texto]" custT="1"/>
      <dgm:spPr/>
      <dgm:t>
        <a:bodyPr/>
        <a:lstStyle/>
        <a:p>
          <a:r>
            <a:rPr lang="es-ES" sz="1600" b="1" dirty="0">
              <a:latin typeface="Arial" charset="0"/>
            </a:rPr>
            <a:t>IPS </a:t>
          </a:r>
          <a:r>
            <a:rPr lang="es-ES" sz="1600" b="1" dirty="0">
              <a:solidFill>
                <a:srgbClr val="FF0000"/>
              </a:solidFill>
              <a:latin typeface="Arial" charset="0"/>
            </a:rPr>
            <a:t>EPS</a:t>
          </a:r>
          <a:r>
            <a:rPr lang="es-ES" sz="1600" dirty="0">
              <a:latin typeface="Arial" charset="0"/>
            </a:rPr>
            <a:t>. </a:t>
          </a:r>
          <a:r>
            <a:rPr lang="es-ES" sz="1600" dirty="0"/>
            <a:t>Decreto 583 de2018 R 113 de 2020</a:t>
          </a:r>
        </a:p>
      </dgm:t>
    </dgm:pt>
    <dgm:pt modelId="{588F40AC-3D5C-1E45-B111-495A2B67E30E}" type="parTrans" cxnId="{F24EC373-BEAD-8A4B-99DC-38AD38C7FF25}">
      <dgm:prSet/>
      <dgm:spPr/>
      <dgm:t>
        <a:bodyPr/>
        <a:lstStyle/>
        <a:p>
          <a:endParaRPr lang="es-ES" sz="2000"/>
        </a:p>
      </dgm:t>
    </dgm:pt>
    <dgm:pt modelId="{F7E1ECBD-2C6F-734D-9F0D-2491B7A90207}" type="sibTrans" cxnId="{F24EC373-BEAD-8A4B-99DC-38AD38C7FF25}">
      <dgm:prSet/>
      <dgm:spPr/>
      <dgm:t>
        <a:bodyPr/>
        <a:lstStyle/>
        <a:p>
          <a:endParaRPr lang="es-ES" sz="2000"/>
        </a:p>
      </dgm:t>
    </dgm:pt>
    <dgm:pt modelId="{BE09A929-AA63-8F41-8491-782055D60544}">
      <dgm:prSet phldrT="[Texto]" custT="1"/>
      <dgm:spPr/>
      <dgm:t>
        <a:bodyPr/>
        <a:lstStyle/>
        <a:p>
          <a:r>
            <a:rPr lang="es-ES" sz="2000" dirty="0">
              <a:solidFill>
                <a:srgbClr val="FF0000"/>
              </a:solidFill>
              <a:latin typeface="Arial" charset="0"/>
            </a:rPr>
            <a:t>invalidez de los aviadores civiles</a:t>
          </a:r>
          <a:endParaRPr lang="es-ES" sz="2000" dirty="0"/>
        </a:p>
      </dgm:t>
    </dgm:pt>
    <dgm:pt modelId="{026C5743-532E-3E45-B719-939AC96D4059}" type="parTrans" cxnId="{578FBAFE-1EDC-EF48-B403-73E7BF952DDB}">
      <dgm:prSet/>
      <dgm:spPr/>
      <dgm:t>
        <a:bodyPr/>
        <a:lstStyle/>
        <a:p>
          <a:endParaRPr lang="es-ES" sz="2000"/>
        </a:p>
      </dgm:t>
    </dgm:pt>
    <dgm:pt modelId="{10D52EEA-5D74-0A41-9A44-7AFF9035549B}" type="sibTrans" cxnId="{578FBAFE-1EDC-EF48-B403-73E7BF952DDB}">
      <dgm:prSet/>
      <dgm:spPr/>
      <dgm:t>
        <a:bodyPr/>
        <a:lstStyle/>
        <a:p>
          <a:endParaRPr lang="es-ES" sz="2000"/>
        </a:p>
      </dgm:t>
    </dgm:pt>
    <dgm:pt modelId="{624B9632-CBC5-6A45-9710-6594D91C4CD2}">
      <dgm:prSet phldrT="[Texto]" custT="1"/>
      <dgm:spPr/>
      <dgm:t>
        <a:bodyPr/>
        <a:lstStyle/>
        <a:p>
          <a:r>
            <a:rPr lang="es-ES" sz="1800" dirty="0">
              <a:latin typeface="Arial" charset="0"/>
            </a:rPr>
            <a:t>Artículos 11 y 12 del </a:t>
          </a:r>
          <a:r>
            <a:rPr lang="es-ES" sz="1800" b="1" dirty="0">
              <a:solidFill>
                <a:srgbClr val="FF0000"/>
              </a:solidFill>
              <a:latin typeface="Arial" charset="0"/>
            </a:rPr>
            <a:t>Decreto 1282 de 1994</a:t>
          </a:r>
          <a:endParaRPr lang="es-ES" sz="1800" b="1" dirty="0">
            <a:solidFill>
              <a:srgbClr val="FF0000"/>
            </a:solidFill>
          </a:endParaRPr>
        </a:p>
      </dgm:t>
    </dgm:pt>
    <dgm:pt modelId="{52CFD378-A806-FA4C-8214-83D691B2B956}" type="parTrans" cxnId="{4F4ED9E5-C4C6-2842-90D6-8EC72BD63306}">
      <dgm:prSet/>
      <dgm:spPr/>
      <dgm:t>
        <a:bodyPr/>
        <a:lstStyle/>
        <a:p>
          <a:endParaRPr lang="es-ES" sz="2000"/>
        </a:p>
      </dgm:t>
    </dgm:pt>
    <dgm:pt modelId="{CA669903-22E9-8243-BFDC-8D423F7A5DDF}" type="sibTrans" cxnId="{4F4ED9E5-C4C6-2842-90D6-8EC72BD63306}">
      <dgm:prSet/>
      <dgm:spPr/>
      <dgm:t>
        <a:bodyPr/>
        <a:lstStyle/>
        <a:p>
          <a:endParaRPr lang="es-ES" sz="2000"/>
        </a:p>
      </dgm:t>
    </dgm:pt>
    <dgm:pt modelId="{A5EF7F30-BAD4-1447-A178-DF3F883F66BC}">
      <dgm:prSet phldrT="[Texto]" custT="1"/>
      <dgm:spPr/>
      <dgm:t>
        <a:bodyPr/>
        <a:lstStyle/>
        <a:p>
          <a:r>
            <a:rPr lang="es-ES" sz="1800" b="1" dirty="0">
              <a:solidFill>
                <a:srgbClr val="FF0000"/>
              </a:solidFill>
            </a:rPr>
            <a:t>Capacidad</a:t>
          </a:r>
          <a:r>
            <a:rPr lang="es-ES" sz="1800" dirty="0"/>
            <a:t> para ser </a:t>
          </a:r>
          <a:r>
            <a:rPr lang="es-ES" sz="1800" b="1" dirty="0">
              <a:solidFill>
                <a:srgbClr val="FF0000"/>
              </a:solidFill>
            </a:rPr>
            <a:t>Piloto</a:t>
          </a:r>
        </a:p>
      </dgm:t>
    </dgm:pt>
    <dgm:pt modelId="{AFC06DEF-5BCF-9F4A-8A92-86FAF65DBBF6}" type="parTrans" cxnId="{8B407A15-A4A4-AA4E-ADD5-813F5C611A59}">
      <dgm:prSet/>
      <dgm:spPr/>
      <dgm:t>
        <a:bodyPr/>
        <a:lstStyle/>
        <a:p>
          <a:endParaRPr lang="es-ES" sz="2000"/>
        </a:p>
      </dgm:t>
    </dgm:pt>
    <dgm:pt modelId="{E76FF64A-8929-894A-B7A6-8A6B3318F1F8}" type="sibTrans" cxnId="{8B407A15-A4A4-AA4E-ADD5-813F5C611A59}">
      <dgm:prSet/>
      <dgm:spPr/>
      <dgm:t>
        <a:bodyPr/>
        <a:lstStyle/>
        <a:p>
          <a:endParaRPr lang="es-ES" sz="2000"/>
        </a:p>
      </dgm:t>
    </dgm:pt>
    <dgm:pt modelId="{89F99907-808B-0F49-A7A9-2518275535ED}">
      <dgm:prSet phldrT="[Texto]" custT="1"/>
      <dgm:spPr/>
      <dgm:t>
        <a:bodyPr/>
        <a:lstStyle/>
        <a:p>
          <a:r>
            <a:rPr lang="es-ES_tradnl" sz="1800" dirty="0">
              <a:latin typeface="Arial" charset="0"/>
            </a:rPr>
            <a:t>Trabajadores de los sectores público, oficial, semioficial, </a:t>
          </a:r>
          <a:endParaRPr lang="es-ES" sz="1800" dirty="0"/>
        </a:p>
      </dgm:t>
    </dgm:pt>
    <dgm:pt modelId="{55B45599-D071-4043-9E80-BE579B7C1C0F}" type="parTrans" cxnId="{8416E64B-87FC-BF4D-AB82-8DCF72458644}">
      <dgm:prSet/>
      <dgm:spPr/>
      <dgm:t>
        <a:bodyPr/>
        <a:lstStyle/>
        <a:p>
          <a:endParaRPr lang="es-CO" sz="2000"/>
        </a:p>
      </dgm:t>
    </dgm:pt>
    <dgm:pt modelId="{3EB45FCC-F7E7-E749-9FDD-A930DBEEDE74}" type="sibTrans" cxnId="{8416E64B-87FC-BF4D-AB82-8DCF72458644}">
      <dgm:prSet/>
      <dgm:spPr/>
      <dgm:t>
        <a:bodyPr/>
        <a:lstStyle/>
        <a:p>
          <a:endParaRPr lang="es-CO" sz="2000"/>
        </a:p>
      </dgm:t>
    </dgm:pt>
    <dgm:pt modelId="{89F6AA12-CE55-5C46-B35C-C5B7E012C0A2}">
      <dgm:prSet phldrT="[Texto]" custT="1"/>
      <dgm:spPr/>
      <dgm:t>
        <a:bodyPr/>
        <a:lstStyle/>
        <a:p>
          <a:r>
            <a:rPr lang="es-ES_tradnl" sz="1800" dirty="0">
              <a:latin typeface="Arial" charset="0"/>
            </a:rPr>
            <a:t>Sector privado en general, </a:t>
          </a:r>
          <a:endParaRPr lang="es-ES" sz="1800" dirty="0"/>
        </a:p>
      </dgm:t>
    </dgm:pt>
    <dgm:pt modelId="{04DFF8EE-0B87-C845-A993-C39C67F894FF}" type="parTrans" cxnId="{EB0005E9-5475-9E42-B794-5679E917CFD8}">
      <dgm:prSet/>
      <dgm:spPr/>
      <dgm:t>
        <a:bodyPr/>
        <a:lstStyle/>
        <a:p>
          <a:endParaRPr lang="es-CO" sz="2000"/>
        </a:p>
      </dgm:t>
    </dgm:pt>
    <dgm:pt modelId="{FCBD4C44-2A67-A240-8368-E149822685FC}" type="sibTrans" cxnId="{EB0005E9-5475-9E42-B794-5679E917CFD8}">
      <dgm:prSet/>
      <dgm:spPr/>
      <dgm:t>
        <a:bodyPr/>
        <a:lstStyle/>
        <a:p>
          <a:endParaRPr lang="es-CO" sz="2000"/>
        </a:p>
      </dgm:t>
    </dgm:pt>
    <dgm:pt modelId="{B2B30230-268A-3148-B549-DEDB93231B23}">
      <dgm:prSet phldrT="[Texto]" custT="1"/>
      <dgm:spPr/>
      <dgm:t>
        <a:bodyPr/>
        <a:lstStyle/>
        <a:p>
          <a:r>
            <a:rPr lang="es-ES" sz="1800" b="1" dirty="0">
              <a:solidFill>
                <a:srgbClr val="FF0000"/>
              </a:solidFill>
            </a:rPr>
            <a:t>Decreto 1655 de 2015</a:t>
          </a:r>
        </a:p>
        <a:p>
          <a:r>
            <a:rPr lang="es-ES" sz="1800" b="1" dirty="0">
              <a:solidFill>
                <a:srgbClr val="FF0000"/>
              </a:solidFill>
            </a:rPr>
            <a:t> </a:t>
          </a:r>
        </a:p>
        <a:p>
          <a:r>
            <a:rPr lang="es-ES" sz="1800" b="1" dirty="0">
              <a:solidFill>
                <a:srgbClr val="FF0000"/>
              </a:solidFill>
            </a:rPr>
            <a:t>Decreto</a:t>
          </a:r>
          <a:r>
            <a:rPr lang="es-ES" sz="1800" b="1" baseline="0" dirty="0">
              <a:solidFill>
                <a:srgbClr val="FF0000"/>
              </a:solidFill>
            </a:rPr>
            <a:t> 094 de 1989</a:t>
          </a:r>
          <a:r>
            <a:rPr lang="es-ES" sz="1800" b="1" dirty="0">
              <a:solidFill>
                <a:srgbClr val="FF0000"/>
              </a:solidFill>
            </a:rPr>
            <a:t> </a:t>
          </a:r>
        </a:p>
      </dgm:t>
    </dgm:pt>
    <dgm:pt modelId="{C4F82BFA-5C39-2E4D-AFFE-33C37AC339A8}" type="parTrans" cxnId="{9BB56945-749D-8B4E-8E01-920DE9E9729A}">
      <dgm:prSet/>
      <dgm:spPr/>
      <dgm:t>
        <a:bodyPr/>
        <a:lstStyle/>
        <a:p>
          <a:endParaRPr lang="es-ES"/>
        </a:p>
      </dgm:t>
    </dgm:pt>
    <dgm:pt modelId="{38A46117-A5D7-CC4C-ADE7-9831DBA6F559}" type="sibTrans" cxnId="{9BB56945-749D-8B4E-8E01-920DE9E9729A}">
      <dgm:prSet/>
      <dgm:spPr/>
      <dgm:t>
        <a:bodyPr/>
        <a:lstStyle/>
        <a:p>
          <a:endParaRPr lang="es-ES"/>
        </a:p>
      </dgm:t>
    </dgm:pt>
    <dgm:pt modelId="{94A3BF31-BC69-5C40-A871-F73A9720D34F}">
      <dgm:prSet phldrT="[Texto]" custT="1"/>
      <dgm:spPr/>
      <dgm:t>
        <a:bodyPr/>
        <a:lstStyle/>
        <a:p>
          <a:r>
            <a:rPr lang="es-ES" sz="1800" dirty="0">
              <a:latin typeface="Arial" pitchFamily="34" charset="0"/>
              <a:cs typeface="Arial" pitchFamily="34" charset="0"/>
            </a:rPr>
            <a:t>M</a:t>
          </a:r>
          <a:r>
            <a:rPr lang="es-ES" sz="1800" dirty="0">
              <a:effectLst/>
              <a:latin typeface="Arial" pitchFamily="34" charset="0"/>
              <a:cs typeface="Arial" pitchFamily="34" charset="0"/>
            </a:rPr>
            <a:t>anual de calificación de invalidez y tabla de EP para los docentes afiliados al Fondo Nacional de Prestaciones Sociales del Magisterio</a:t>
          </a:r>
          <a:endParaRPr lang="es-ES" sz="1800" b="1" dirty="0">
            <a:solidFill>
              <a:srgbClr val="FF0000"/>
            </a:solidFill>
          </a:endParaRPr>
        </a:p>
      </dgm:t>
    </dgm:pt>
    <dgm:pt modelId="{6B9C60A9-F184-964B-9195-D459A98A0E0C}" type="parTrans" cxnId="{0C81DA02-97AF-4D49-AD87-42E5A915B27D}">
      <dgm:prSet/>
      <dgm:spPr/>
      <dgm:t>
        <a:bodyPr/>
        <a:lstStyle/>
        <a:p>
          <a:endParaRPr lang="es-ES"/>
        </a:p>
      </dgm:t>
    </dgm:pt>
    <dgm:pt modelId="{AE32FEEC-E55B-6A4B-85CB-668B2282BF62}" type="sibTrans" cxnId="{0C81DA02-97AF-4D49-AD87-42E5A915B27D}">
      <dgm:prSet/>
      <dgm:spPr/>
      <dgm:t>
        <a:bodyPr/>
        <a:lstStyle/>
        <a:p>
          <a:endParaRPr lang="es-ES"/>
        </a:p>
      </dgm:t>
    </dgm:pt>
    <dgm:pt modelId="{703398C3-4E14-7841-933D-09F11C102899}">
      <dgm:prSet phldrT="[Texto]" custT="1"/>
      <dgm:spPr/>
      <dgm:t>
        <a:bodyPr/>
        <a:lstStyle/>
        <a:p>
          <a:r>
            <a:rPr lang="es-ES" sz="1800" b="1" dirty="0">
              <a:solidFill>
                <a:srgbClr val="FF0000"/>
              </a:solidFill>
            </a:rPr>
            <a:t>Fuerzas Armadas</a:t>
          </a:r>
        </a:p>
      </dgm:t>
    </dgm:pt>
    <dgm:pt modelId="{C025B7A6-7A32-2148-AD3C-5101E9EA7C77}" type="parTrans" cxnId="{73217EDF-7C6D-0446-ADCD-44F339C70F49}">
      <dgm:prSet/>
      <dgm:spPr/>
      <dgm:t>
        <a:bodyPr/>
        <a:lstStyle/>
        <a:p>
          <a:endParaRPr lang="es-ES"/>
        </a:p>
      </dgm:t>
    </dgm:pt>
    <dgm:pt modelId="{DC6B7548-737C-064F-B53E-6DC3773780DA}" type="sibTrans" cxnId="{73217EDF-7C6D-0446-ADCD-44F339C70F49}">
      <dgm:prSet/>
      <dgm:spPr/>
      <dgm:t>
        <a:bodyPr/>
        <a:lstStyle/>
        <a:p>
          <a:endParaRPr lang="es-ES"/>
        </a:p>
      </dgm:t>
    </dgm:pt>
    <dgm:pt modelId="{D84025DC-677A-6643-A2FA-818029A0BC65}" type="pres">
      <dgm:prSet presAssocID="{6B978934-C136-2A47-A376-719F2A2CCF68}" presName="Name0" presStyleCnt="0">
        <dgm:presLayoutVars>
          <dgm:chMax val="7"/>
          <dgm:dir/>
          <dgm:animLvl val="lvl"/>
          <dgm:resizeHandles val="exact"/>
        </dgm:presLayoutVars>
      </dgm:prSet>
      <dgm:spPr/>
    </dgm:pt>
    <dgm:pt modelId="{3C4A4955-19C2-8940-A111-E3D4D69A3C29}" type="pres">
      <dgm:prSet presAssocID="{B3A7F3BA-21D8-6944-B406-3B3154F04695}" presName="circle1" presStyleLbl="node1" presStyleIdx="0" presStyleCnt="4"/>
      <dgm:spPr/>
    </dgm:pt>
    <dgm:pt modelId="{DCE0408D-EF44-8742-B660-A2CFEDB40AF4}" type="pres">
      <dgm:prSet presAssocID="{B3A7F3BA-21D8-6944-B406-3B3154F04695}" presName="space" presStyleCnt="0"/>
      <dgm:spPr/>
    </dgm:pt>
    <dgm:pt modelId="{61360358-E7E8-484A-8DD4-6153C25541FD}" type="pres">
      <dgm:prSet presAssocID="{B3A7F3BA-21D8-6944-B406-3B3154F04695}" presName="rect1" presStyleLbl="alignAcc1" presStyleIdx="0" presStyleCnt="4"/>
      <dgm:spPr/>
    </dgm:pt>
    <dgm:pt modelId="{1BC2314C-C512-4F49-9D31-3E952FB465FE}" type="pres">
      <dgm:prSet presAssocID="{4305A997-EC2B-A349-A866-472ACB3E1B8D}" presName="vertSpace2" presStyleLbl="node1" presStyleIdx="0" presStyleCnt="4"/>
      <dgm:spPr/>
    </dgm:pt>
    <dgm:pt modelId="{1E091BF1-5F57-8D4F-BFC5-5F442CA9330C}" type="pres">
      <dgm:prSet presAssocID="{4305A997-EC2B-A349-A866-472ACB3E1B8D}" presName="circle2" presStyleLbl="node1" presStyleIdx="1" presStyleCnt="4"/>
      <dgm:spPr/>
    </dgm:pt>
    <dgm:pt modelId="{FD44D083-2DCA-E44E-A0A8-CC8918EEE3FF}" type="pres">
      <dgm:prSet presAssocID="{4305A997-EC2B-A349-A866-472ACB3E1B8D}" presName="rect2" presStyleLbl="alignAcc1" presStyleIdx="1" presStyleCnt="4"/>
      <dgm:spPr/>
    </dgm:pt>
    <dgm:pt modelId="{62B1B12D-9871-AC42-9BA8-985C70746796}" type="pres">
      <dgm:prSet presAssocID="{BE09A929-AA63-8F41-8491-782055D60544}" presName="vertSpace3" presStyleLbl="node1" presStyleIdx="1" presStyleCnt="4"/>
      <dgm:spPr/>
    </dgm:pt>
    <dgm:pt modelId="{47A36EA8-A387-1646-A239-F3CA254C92AD}" type="pres">
      <dgm:prSet presAssocID="{BE09A929-AA63-8F41-8491-782055D60544}" presName="circle3" presStyleLbl="node1" presStyleIdx="2" presStyleCnt="4"/>
      <dgm:spPr/>
    </dgm:pt>
    <dgm:pt modelId="{318FF7BB-37A5-E44A-9171-55E02A35AEEC}" type="pres">
      <dgm:prSet presAssocID="{BE09A929-AA63-8F41-8491-782055D60544}" presName="rect3" presStyleLbl="alignAcc1" presStyleIdx="2" presStyleCnt="4" custLinFactNeighborX="-188" custLinFactNeighborY="-1544"/>
      <dgm:spPr/>
    </dgm:pt>
    <dgm:pt modelId="{A8B7F18C-61C9-AA47-8F9D-97361FA1F97C}" type="pres">
      <dgm:prSet presAssocID="{B2B30230-268A-3148-B549-DEDB93231B23}" presName="vertSpace4" presStyleLbl="node1" presStyleIdx="2" presStyleCnt="4"/>
      <dgm:spPr/>
    </dgm:pt>
    <dgm:pt modelId="{7101FA30-B2BA-DD43-B541-C358277C5D13}" type="pres">
      <dgm:prSet presAssocID="{B2B30230-268A-3148-B549-DEDB93231B23}" presName="circle4" presStyleLbl="node1" presStyleIdx="3" presStyleCnt="4"/>
      <dgm:spPr/>
    </dgm:pt>
    <dgm:pt modelId="{2200F89F-6A39-FB4E-B536-E813DD95C080}" type="pres">
      <dgm:prSet presAssocID="{B2B30230-268A-3148-B549-DEDB93231B23}" presName="rect4" presStyleLbl="alignAcc1" presStyleIdx="3" presStyleCnt="4"/>
      <dgm:spPr/>
    </dgm:pt>
    <dgm:pt modelId="{87423A6D-FF3D-F641-8A28-CA5D7AC3AE70}" type="pres">
      <dgm:prSet presAssocID="{B3A7F3BA-21D8-6944-B406-3B3154F04695}" presName="rect1ParTx" presStyleLbl="alignAcc1" presStyleIdx="3" presStyleCnt="4">
        <dgm:presLayoutVars>
          <dgm:chMax val="1"/>
          <dgm:bulletEnabled val="1"/>
        </dgm:presLayoutVars>
      </dgm:prSet>
      <dgm:spPr/>
    </dgm:pt>
    <dgm:pt modelId="{437AF5C1-5F47-B24E-A4FB-3967491E35FD}" type="pres">
      <dgm:prSet presAssocID="{B3A7F3BA-21D8-6944-B406-3B3154F04695}" presName="rect1ChTx" presStyleLbl="alignAcc1" presStyleIdx="3" presStyleCnt="4">
        <dgm:presLayoutVars>
          <dgm:bulletEnabled val="1"/>
        </dgm:presLayoutVars>
      </dgm:prSet>
      <dgm:spPr/>
    </dgm:pt>
    <dgm:pt modelId="{CD84312A-AA48-A04C-B126-27EB05D98394}" type="pres">
      <dgm:prSet presAssocID="{4305A997-EC2B-A349-A866-472ACB3E1B8D}" presName="rect2ParTx" presStyleLbl="alignAcc1" presStyleIdx="3" presStyleCnt="4">
        <dgm:presLayoutVars>
          <dgm:chMax val="1"/>
          <dgm:bulletEnabled val="1"/>
        </dgm:presLayoutVars>
      </dgm:prSet>
      <dgm:spPr/>
    </dgm:pt>
    <dgm:pt modelId="{2C6581CE-D1D6-5F4E-A0B9-4EF0FA56A234}" type="pres">
      <dgm:prSet presAssocID="{4305A997-EC2B-A349-A866-472ACB3E1B8D}" presName="rect2ChTx" presStyleLbl="alignAcc1" presStyleIdx="3" presStyleCnt="4" custScaleX="105128">
        <dgm:presLayoutVars>
          <dgm:bulletEnabled val="1"/>
        </dgm:presLayoutVars>
      </dgm:prSet>
      <dgm:spPr/>
    </dgm:pt>
    <dgm:pt modelId="{6EDCB2E5-B7AF-9C4B-9710-D7947EB9CDA2}" type="pres">
      <dgm:prSet presAssocID="{BE09A929-AA63-8F41-8491-782055D60544}" presName="rect3ParTx" presStyleLbl="alignAcc1" presStyleIdx="3" presStyleCnt="4">
        <dgm:presLayoutVars>
          <dgm:chMax val="1"/>
          <dgm:bulletEnabled val="1"/>
        </dgm:presLayoutVars>
      </dgm:prSet>
      <dgm:spPr/>
    </dgm:pt>
    <dgm:pt modelId="{2B5AC73B-F517-5946-9BC2-1795F24C2D29}" type="pres">
      <dgm:prSet presAssocID="{BE09A929-AA63-8F41-8491-782055D60544}" presName="rect3ChTx" presStyleLbl="alignAcc1" presStyleIdx="3" presStyleCnt="4">
        <dgm:presLayoutVars>
          <dgm:bulletEnabled val="1"/>
        </dgm:presLayoutVars>
      </dgm:prSet>
      <dgm:spPr/>
    </dgm:pt>
    <dgm:pt modelId="{2B234C49-D5AC-FA45-A5CD-82373BFA93F8}" type="pres">
      <dgm:prSet presAssocID="{B2B30230-268A-3148-B549-DEDB93231B23}" presName="rect4ParTx" presStyleLbl="alignAcc1" presStyleIdx="3" presStyleCnt="4">
        <dgm:presLayoutVars>
          <dgm:chMax val="1"/>
          <dgm:bulletEnabled val="1"/>
        </dgm:presLayoutVars>
      </dgm:prSet>
      <dgm:spPr/>
    </dgm:pt>
    <dgm:pt modelId="{71AC9B54-54F4-A74A-AD9F-C25C245C0C0A}" type="pres">
      <dgm:prSet presAssocID="{B2B30230-268A-3148-B549-DEDB93231B23}" presName="rect4ChTx" presStyleLbl="alignAcc1" presStyleIdx="3" presStyleCnt="4">
        <dgm:presLayoutVars>
          <dgm:bulletEnabled val="1"/>
        </dgm:presLayoutVars>
      </dgm:prSet>
      <dgm:spPr/>
    </dgm:pt>
  </dgm:ptLst>
  <dgm:cxnLst>
    <dgm:cxn modelId="{0C81DA02-97AF-4D49-AD87-42E5A915B27D}" srcId="{B2B30230-268A-3148-B549-DEDB93231B23}" destId="{94A3BF31-BC69-5C40-A871-F73A9720D34F}" srcOrd="0" destOrd="0" parTransId="{6B9C60A9-F184-964B-9195-D459A98A0E0C}" sibTransId="{AE32FEEC-E55B-6A4B-85CB-668B2282BF62}"/>
    <dgm:cxn modelId="{E518220D-449F-184A-8469-46D5CAC6EB5A}" type="presOf" srcId="{703398C3-4E14-7841-933D-09F11C102899}" destId="{71AC9B54-54F4-A74A-AD9F-C25C245C0C0A}" srcOrd="0" destOrd="1" presId="urn:microsoft.com/office/officeart/2005/8/layout/target3"/>
    <dgm:cxn modelId="{241B320E-5DA9-0A45-A48B-AAA3304F7664}" type="presOf" srcId="{B2B30230-268A-3148-B549-DEDB93231B23}" destId="{2200F89F-6A39-FB4E-B536-E813DD95C080}" srcOrd="0" destOrd="0" presId="urn:microsoft.com/office/officeart/2005/8/layout/target3"/>
    <dgm:cxn modelId="{8B407A15-A4A4-AA4E-ADD5-813F5C611A59}" srcId="{BE09A929-AA63-8F41-8491-782055D60544}" destId="{A5EF7F30-BAD4-1447-A178-DF3F883F66BC}" srcOrd="1" destOrd="0" parTransId="{AFC06DEF-5BCF-9F4A-8A92-86FAF65DBBF6}" sibTransId="{E76FF64A-8929-894A-B7A6-8A6B3318F1F8}"/>
    <dgm:cxn modelId="{6610E418-D8AF-9A4F-9D2C-9ECBA0DDF479}" srcId="{4305A997-EC2B-A349-A866-472ACB3E1B8D}" destId="{185FB878-56A0-7047-B34F-CBE689A887C8}" srcOrd="0" destOrd="0" parTransId="{53C9D8D4-714A-FA43-9B01-537061DB7140}" sibTransId="{6752C3E0-9A75-EB41-AA0B-D20CAD0D79BA}"/>
    <dgm:cxn modelId="{9BB56945-749D-8B4E-8E01-920DE9E9729A}" srcId="{6B978934-C136-2A47-A376-719F2A2CCF68}" destId="{B2B30230-268A-3148-B549-DEDB93231B23}" srcOrd="3" destOrd="0" parTransId="{C4F82BFA-5C39-2E4D-AFFE-33C37AC339A8}" sibTransId="{38A46117-A5D7-CC4C-ADE7-9831DBA6F559}"/>
    <dgm:cxn modelId="{EF999247-8EE4-FB4E-AFB6-C2B2E279E415}" type="presOf" srcId="{DBC689EC-811D-5B42-A82D-A17A7CB52C12}" destId="{2C6581CE-D1D6-5F4E-A0B9-4EF0FA56A234}" srcOrd="0" destOrd="1" presId="urn:microsoft.com/office/officeart/2005/8/layout/target3"/>
    <dgm:cxn modelId="{8416E64B-87FC-BF4D-AB82-8DCF72458644}" srcId="{B3A7F3BA-21D8-6944-B406-3B3154F04695}" destId="{89F99907-808B-0F49-A7A9-2518275535ED}" srcOrd="1" destOrd="0" parTransId="{55B45599-D071-4043-9E80-BE579B7C1C0F}" sibTransId="{3EB45FCC-F7E7-E749-9FDD-A930DBEEDE74}"/>
    <dgm:cxn modelId="{BBE77E4C-9D7B-5C4F-9667-2BBD47F1D848}" type="presOf" srcId="{89F99907-808B-0F49-A7A9-2518275535ED}" destId="{437AF5C1-5F47-B24E-A4FB-3967491E35FD}" srcOrd="0" destOrd="1" presId="urn:microsoft.com/office/officeart/2005/8/layout/target3"/>
    <dgm:cxn modelId="{11C6EB55-39AB-F146-A7D5-B157F748A951}" type="presOf" srcId="{4305A997-EC2B-A349-A866-472ACB3E1B8D}" destId="{FD44D083-2DCA-E44E-A0A8-CC8918EEE3FF}" srcOrd="0" destOrd="0" presId="urn:microsoft.com/office/officeart/2005/8/layout/target3"/>
    <dgm:cxn modelId="{87E1115B-B5C1-1A4A-AEE9-EF6FEF41F01F}" srcId="{6B978934-C136-2A47-A376-719F2A2CCF68}" destId="{B3A7F3BA-21D8-6944-B406-3B3154F04695}" srcOrd="0" destOrd="0" parTransId="{A72C95D7-3050-434A-8918-CD1B2C941CC4}" sibTransId="{3721704F-EEA4-ED4C-A1C2-D96A1395247F}"/>
    <dgm:cxn modelId="{F24EC373-BEAD-8A4B-99DC-38AD38C7FF25}" srcId="{4305A997-EC2B-A349-A866-472ACB3E1B8D}" destId="{DBC689EC-811D-5B42-A82D-A17A7CB52C12}" srcOrd="1" destOrd="0" parTransId="{588F40AC-3D5C-1E45-B111-495A2B67E30E}" sibTransId="{F7E1ECBD-2C6F-734D-9F0D-2491B7A90207}"/>
    <dgm:cxn modelId="{0ACE4374-D6AB-A042-9B42-A980727A777F}" type="presOf" srcId="{BE09A929-AA63-8F41-8491-782055D60544}" destId="{6EDCB2E5-B7AF-9C4B-9710-D7947EB9CDA2}" srcOrd="1" destOrd="0" presId="urn:microsoft.com/office/officeart/2005/8/layout/target3"/>
    <dgm:cxn modelId="{5B6E747A-AE83-864A-B455-784ECFBC3693}" srcId="{6B978934-C136-2A47-A376-719F2A2CCF68}" destId="{4305A997-EC2B-A349-A866-472ACB3E1B8D}" srcOrd="1" destOrd="0" parTransId="{5D0AAD89-F58B-384B-9AB2-6561B0D2A77D}" sibTransId="{7315E515-73DA-5842-848F-AC9CFFE3250C}"/>
    <dgm:cxn modelId="{E847B67A-B629-1B42-96DF-CD185E202236}" type="presOf" srcId="{B3A7F3BA-21D8-6944-B406-3B3154F04695}" destId="{87423A6D-FF3D-F641-8A28-CA5D7AC3AE70}" srcOrd="1" destOrd="0" presId="urn:microsoft.com/office/officeart/2005/8/layout/target3"/>
    <dgm:cxn modelId="{1D281D7D-3DFB-3D4A-817F-804AA170F6D7}" type="presOf" srcId="{BE09A929-AA63-8F41-8491-782055D60544}" destId="{318FF7BB-37A5-E44A-9171-55E02A35AEEC}" srcOrd="0" destOrd="0" presId="urn:microsoft.com/office/officeart/2005/8/layout/target3"/>
    <dgm:cxn modelId="{E9163399-8510-9149-A3E5-F4831D4AB5DF}" type="presOf" srcId="{4305A997-EC2B-A349-A866-472ACB3E1B8D}" destId="{CD84312A-AA48-A04C-B126-27EB05D98394}" srcOrd="1" destOrd="0" presId="urn:microsoft.com/office/officeart/2005/8/layout/target3"/>
    <dgm:cxn modelId="{B19A859B-FFE1-E345-B57B-DD135172A697}" type="presOf" srcId="{A5EF7F30-BAD4-1447-A178-DF3F883F66BC}" destId="{2B5AC73B-F517-5946-9BC2-1795F24C2D29}" srcOrd="0" destOrd="1" presId="urn:microsoft.com/office/officeart/2005/8/layout/target3"/>
    <dgm:cxn modelId="{31183B9D-1045-D240-A0F6-04797C9D4B28}" srcId="{B3A7F3BA-21D8-6944-B406-3B3154F04695}" destId="{F0C224A9-CE3E-4845-8A87-44D0E473874C}" srcOrd="0" destOrd="0" parTransId="{FC947D77-E30D-B246-B7EF-02831790B86F}" sibTransId="{045C50E9-F4AE-5145-9693-A5C8766189C0}"/>
    <dgm:cxn modelId="{64883E9E-28E8-C14C-AE16-C2005E4B18D4}" type="presOf" srcId="{89F6AA12-CE55-5C46-B35C-C5B7E012C0A2}" destId="{437AF5C1-5F47-B24E-A4FB-3967491E35FD}" srcOrd="0" destOrd="2" presId="urn:microsoft.com/office/officeart/2005/8/layout/target3"/>
    <dgm:cxn modelId="{D595B6A3-DAFF-4B4A-9DB8-D759EEC6EE88}" type="presOf" srcId="{185FB878-56A0-7047-B34F-CBE689A887C8}" destId="{2C6581CE-D1D6-5F4E-A0B9-4EF0FA56A234}" srcOrd="0" destOrd="0" presId="urn:microsoft.com/office/officeart/2005/8/layout/target3"/>
    <dgm:cxn modelId="{27C3AFAC-ED81-2A4B-B3B8-C6BC1C6F9471}" type="presOf" srcId="{624B9632-CBC5-6A45-9710-6594D91C4CD2}" destId="{2B5AC73B-F517-5946-9BC2-1795F24C2D29}" srcOrd="0" destOrd="0" presId="urn:microsoft.com/office/officeart/2005/8/layout/target3"/>
    <dgm:cxn modelId="{CA8745B4-054D-1D44-B681-9A5ABFE55697}" type="presOf" srcId="{F0C224A9-CE3E-4845-8A87-44D0E473874C}" destId="{437AF5C1-5F47-B24E-A4FB-3967491E35FD}" srcOrd="0" destOrd="0" presId="urn:microsoft.com/office/officeart/2005/8/layout/target3"/>
    <dgm:cxn modelId="{CAAD8FCA-067F-A74F-A980-BC3557874502}" type="presOf" srcId="{94A3BF31-BC69-5C40-A871-F73A9720D34F}" destId="{71AC9B54-54F4-A74A-AD9F-C25C245C0C0A}" srcOrd="0" destOrd="0" presId="urn:microsoft.com/office/officeart/2005/8/layout/target3"/>
    <dgm:cxn modelId="{291F82D9-9DD5-D34C-A022-7523DA27ABBE}" type="presOf" srcId="{B3A7F3BA-21D8-6944-B406-3B3154F04695}" destId="{61360358-E7E8-484A-8DD4-6153C25541FD}" srcOrd="0" destOrd="0" presId="urn:microsoft.com/office/officeart/2005/8/layout/target3"/>
    <dgm:cxn modelId="{CD27D1DC-5C0A-FC4A-A46B-A6C5E2054C3B}" type="presOf" srcId="{6B978934-C136-2A47-A376-719F2A2CCF68}" destId="{D84025DC-677A-6643-A2FA-818029A0BC65}" srcOrd="0" destOrd="0" presId="urn:microsoft.com/office/officeart/2005/8/layout/target3"/>
    <dgm:cxn modelId="{73217EDF-7C6D-0446-ADCD-44F339C70F49}" srcId="{B2B30230-268A-3148-B549-DEDB93231B23}" destId="{703398C3-4E14-7841-933D-09F11C102899}" srcOrd="1" destOrd="0" parTransId="{C025B7A6-7A32-2148-AD3C-5101E9EA7C77}" sibTransId="{DC6B7548-737C-064F-B53E-6DC3773780DA}"/>
    <dgm:cxn modelId="{8F3A55E5-BFF2-AC4E-8BB3-998A642E01CF}" type="presOf" srcId="{B2B30230-268A-3148-B549-DEDB93231B23}" destId="{2B234C49-D5AC-FA45-A5CD-82373BFA93F8}" srcOrd="1" destOrd="0" presId="urn:microsoft.com/office/officeart/2005/8/layout/target3"/>
    <dgm:cxn modelId="{4F4ED9E5-C4C6-2842-90D6-8EC72BD63306}" srcId="{BE09A929-AA63-8F41-8491-782055D60544}" destId="{624B9632-CBC5-6A45-9710-6594D91C4CD2}" srcOrd="0" destOrd="0" parTransId="{52CFD378-A806-FA4C-8214-83D691B2B956}" sibTransId="{CA669903-22E9-8243-BFDC-8D423F7A5DDF}"/>
    <dgm:cxn modelId="{EB0005E9-5475-9E42-B794-5679E917CFD8}" srcId="{B3A7F3BA-21D8-6944-B406-3B3154F04695}" destId="{89F6AA12-CE55-5C46-B35C-C5B7E012C0A2}" srcOrd="2" destOrd="0" parTransId="{04DFF8EE-0B87-C845-A993-C39C67F894FF}" sibTransId="{FCBD4C44-2A67-A240-8368-E149822685FC}"/>
    <dgm:cxn modelId="{578FBAFE-1EDC-EF48-B403-73E7BF952DDB}" srcId="{6B978934-C136-2A47-A376-719F2A2CCF68}" destId="{BE09A929-AA63-8F41-8491-782055D60544}" srcOrd="2" destOrd="0" parTransId="{026C5743-532E-3E45-B719-939AC96D4059}" sibTransId="{10D52EEA-5D74-0A41-9A44-7AFF9035549B}"/>
    <dgm:cxn modelId="{649E369B-FD91-DA44-BE7A-9B63B17FD78A}" type="presParOf" srcId="{D84025DC-677A-6643-A2FA-818029A0BC65}" destId="{3C4A4955-19C2-8940-A111-E3D4D69A3C29}" srcOrd="0" destOrd="0" presId="urn:microsoft.com/office/officeart/2005/8/layout/target3"/>
    <dgm:cxn modelId="{F32406B0-C2C6-F347-9BAD-48825D7F56E3}" type="presParOf" srcId="{D84025DC-677A-6643-A2FA-818029A0BC65}" destId="{DCE0408D-EF44-8742-B660-A2CFEDB40AF4}" srcOrd="1" destOrd="0" presId="urn:microsoft.com/office/officeart/2005/8/layout/target3"/>
    <dgm:cxn modelId="{6792A315-2BCE-2C48-810D-804D822942BC}" type="presParOf" srcId="{D84025DC-677A-6643-A2FA-818029A0BC65}" destId="{61360358-E7E8-484A-8DD4-6153C25541FD}" srcOrd="2" destOrd="0" presId="urn:microsoft.com/office/officeart/2005/8/layout/target3"/>
    <dgm:cxn modelId="{BD25697F-501C-A94B-AA50-A7B9A3985737}" type="presParOf" srcId="{D84025DC-677A-6643-A2FA-818029A0BC65}" destId="{1BC2314C-C512-4F49-9D31-3E952FB465FE}" srcOrd="3" destOrd="0" presId="urn:microsoft.com/office/officeart/2005/8/layout/target3"/>
    <dgm:cxn modelId="{2DB0FABC-A235-EA4E-8422-D02FB9F9E01C}" type="presParOf" srcId="{D84025DC-677A-6643-A2FA-818029A0BC65}" destId="{1E091BF1-5F57-8D4F-BFC5-5F442CA9330C}" srcOrd="4" destOrd="0" presId="urn:microsoft.com/office/officeart/2005/8/layout/target3"/>
    <dgm:cxn modelId="{A6624541-43D9-E944-9443-ED899847E237}" type="presParOf" srcId="{D84025DC-677A-6643-A2FA-818029A0BC65}" destId="{FD44D083-2DCA-E44E-A0A8-CC8918EEE3FF}" srcOrd="5" destOrd="0" presId="urn:microsoft.com/office/officeart/2005/8/layout/target3"/>
    <dgm:cxn modelId="{7A13E5DD-B283-2941-B2A9-89B58FA5B877}" type="presParOf" srcId="{D84025DC-677A-6643-A2FA-818029A0BC65}" destId="{62B1B12D-9871-AC42-9BA8-985C70746796}" srcOrd="6" destOrd="0" presId="urn:microsoft.com/office/officeart/2005/8/layout/target3"/>
    <dgm:cxn modelId="{8962D7A1-DB20-4746-8CF3-C499776B43A4}" type="presParOf" srcId="{D84025DC-677A-6643-A2FA-818029A0BC65}" destId="{47A36EA8-A387-1646-A239-F3CA254C92AD}" srcOrd="7" destOrd="0" presId="urn:microsoft.com/office/officeart/2005/8/layout/target3"/>
    <dgm:cxn modelId="{B47B4DC4-037B-BF47-AA8F-217D049CF3F9}" type="presParOf" srcId="{D84025DC-677A-6643-A2FA-818029A0BC65}" destId="{318FF7BB-37A5-E44A-9171-55E02A35AEEC}" srcOrd="8" destOrd="0" presId="urn:microsoft.com/office/officeart/2005/8/layout/target3"/>
    <dgm:cxn modelId="{0FACEA08-6C1E-C94D-A375-C2DC133A2A54}" type="presParOf" srcId="{D84025DC-677A-6643-A2FA-818029A0BC65}" destId="{A8B7F18C-61C9-AA47-8F9D-97361FA1F97C}" srcOrd="9" destOrd="0" presId="urn:microsoft.com/office/officeart/2005/8/layout/target3"/>
    <dgm:cxn modelId="{8D62A6C9-7528-E640-9DCA-6C035F499663}" type="presParOf" srcId="{D84025DC-677A-6643-A2FA-818029A0BC65}" destId="{7101FA30-B2BA-DD43-B541-C358277C5D13}" srcOrd="10" destOrd="0" presId="urn:microsoft.com/office/officeart/2005/8/layout/target3"/>
    <dgm:cxn modelId="{AAB5F182-A5C9-8C46-BDFC-470E7392B267}" type="presParOf" srcId="{D84025DC-677A-6643-A2FA-818029A0BC65}" destId="{2200F89F-6A39-FB4E-B536-E813DD95C080}" srcOrd="11" destOrd="0" presId="urn:microsoft.com/office/officeart/2005/8/layout/target3"/>
    <dgm:cxn modelId="{543C6CD6-1033-6D45-AA27-6E8DD18F9112}" type="presParOf" srcId="{D84025DC-677A-6643-A2FA-818029A0BC65}" destId="{87423A6D-FF3D-F641-8A28-CA5D7AC3AE70}" srcOrd="12" destOrd="0" presId="urn:microsoft.com/office/officeart/2005/8/layout/target3"/>
    <dgm:cxn modelId="{D94D3E62-81DB-B549-A393-7550C6C48CBA}" type="presParOf" srcId="{D84025DC-677A-6643-A2FA-818029A0BC65}" destId="{437AF5C1-5F47-B24E-A4FB-3967491E35FD}" srcOrd="13" destOrd="0" presId="urn:microsoft.com/office/officeart/2005/8/layout/target3"/>
    <dgm:cxn modelId="{FFE0654E-21FE-FB45-BB6E-A363BA3A02D7}" type="presParOf" srcId="{D84025DC-677A-6643-A2FA-818029A0BC65}" destId="{CD84312A-AA48-A04C-B126-27EB05D98394}" srcOrd="14" destOrd="0" presId="urn:microsoft.com/office/officeart/2005/8/layout/target3"/>
    <dgm:cxn modelId="{3D8FA304-F0F0-724E-88BA-8541739CB7A0}" type="presParOf" srcId="{D84025DC-677A-6643-A2FA-818029A0BC65}" destId="{2C6581CE-D1D6-5F4E-A0B9-4EF0FA56A234}" srcOrd="15" destOrd="0" presId="urn:microsoft.com/office/officeart/2005/8/layout/target3"/>
    <dgm:cxn modelId="{AEEB61EF-B2B4-C047-86D6-5C6C8CAA0007}" type="presParOf" srcId="{D84025DC-677A-6643-A2FA-818029A0BC65}" destId="{6EDCB2E5-B7AF-9C4B-9710-D7947EB9CDA2}" srcOrd="16" destOrd="0" presId="urn:microsoft.com/office/officeart/2005/8/layout/target3"/>
    <dgm:cxn modelId="{25BD7704-ABB2-A044-B00E-1ECB2C6F03A7}" type="presParOf" srcId="{D84025DC-677A-6643-A2FA-818029A0BC65}" destId="{2B5AC73B-F517-5946-9BC2-1795F24C2D29}" srcOrd="17" destOrd="0" presId="urn:microsoft.com/office/officeart/2005/8/layout/target3"/>
    <dgm:cxn modelId="{ECCBA606-F9D7-9743-8AC0-AEE19E52845C}" type="presParOf" srcId="{D84025DC-677A-6643-A2FA-818029A0BC65}" destId="{2B234C49-D5AC-FA45-A5CD-82373BFA93F8}" srcOrd="18" destOrd="0" presId="urn:microsoft.com/office/officeart/2005/8/layout/target3"/>
    <dgm:cxn modelId="{B6FF0231-E6CD-E84F-A676-CA4612D9AFA2}" type="presParOf" srcId="{D84025DC-677A-6643-A2FA-818029A0BC65}" destId="{71AC9B54-54F4-A74A-AD9F-C25C245C0C0A}"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898A6861-3E2B-D14A-B9E7-C1A49679469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s-ES"/>
        </a:p>
      </dgm:t>
    </dgm:pt>
    <dgm:pt modelId="{54C9034D-43F7-3F45-B34D-6354E4C26FBE}">
      <dgm:prSet phldrT="[Texto]"/>
      <dgm:spPr/>
      <dgm:t>
        <a:bodyPr/>
        <a:lstStyle/>
        <a:p>
          <a:r>
            <a:rPr lang="es-ES" dirty="0"/>
            <a:t>LEY 1346 DE 2009 </a:t>
          </a:r>
        </a:p>
      </dgm:t>
    </dgm:pt>
    <dgm:pt modelId="{70773FF9-DF45-7149-AE56-D4527269D611}" type="parTrans" cxnId="{75DA4FE7-80E0-4140-A802-755FC70420A8}">
      <dgm:prSet/>
      <dgm:spPr/>
      <dgm:t>
        <a:bodyPr/>
        <a:lstStyle/>
        <a:p>
          <a:endParaRPr lang="es-ES"/>
        </a:p>
      </dgm:t>
    </dgm:pt>
    <dgm:pt modelId="{ABD026E0-7219-5E44-B6CB-B2701854012E}" type="sibTrans" cxnId="{75DA4FE7-80E0-4140-A802-755FC70420A8}">
      <dgm:prSet/>
      <dgm:spPr/>
      <dgm:t>
        <a:bodyPr/>
        <a:lstStyle/>
        <a:p>
          <a:endParaRPr lang="es-ES"/>
        </a:p>
      </dgm:t>
    </dgm:pt>
    <dgm:pt modelId="{937397F2-9FC6-9F41-BB0A-E1C2A9DD7B48}">
      <dgm:prSet phldrT="[Texto]"/>
      <dgm:spPr/>
      <dgm:t>
        <a:bodyPr/>
        <a:lstStyle/>
        <a:p>
          <a:r>
            <a:rPr lang="es-ES" dirty="0"/>
            <a:t>Aprobó la “Convención sobre los derechos de las Personas con Discapacidad” Asamblea de las Naciones Unidas. Garantizar el pleno goce y condiciones de igualdad de los derechos humanos y libertades fundamentales de las personas con discapacidad </a:t>
          </a:r>
        </a:p>
      </dgm:t>
    </dgm:pt>
    <dgm:pt modelId="{1B543B5C-40FA-1649-ABCE-FAA104E16A91}" type="parTrans" cxnId="{698BEAD2-710F-6E44-8090-CDA1243A5E07}">
      <dgm:prSet/>
      <dgm:spPr/>
      <dgm:t>
        <a:bodyPr/>
        <a:lstStyle/>
        <a:p>
          <a:endParaRPr lang="es-ES"/>
        </a:p>
      </dgm:t>
    </dgm:pt>
    <dgm:pt modelId="{A3F30277-222A-CB4A-969A-2C9E20F80D23}" type="sibTrans" cxnId="{698BEAD2-710F-6E44-8090-CDA1243A5E07}">
      <dgm:prSet/>
      <dgm:spPr/>
      <dgm:t>
        <a:bodyPr/>
        <a:lstStyle/>
        <a:p>
          <a:endParaRPr lang="es-ES"/>
        </a:p>
      </dgm:t>
    </dgm:pt>
    <dgm:pt modelId="{8A7043E6-C0CD-144F-A9C8-1BD94B95FFBD}">
      <dgm:prSet phldrT="[Texto]"/>
      <dgm:spPr/>
      <dgm:t>
        <a:bodyPr/>
        <a:lstStyle/>
        <a:p>
          <a:r>
            <a:rPr lang="es-ES" dirty="0">
              <a:latin typeface="Arial" charset="0"/>
            </a:rPr>
            <a:t>Leyes 361 de 1997</a:t>
          </a:r>
        </a:p>
      </dgm:t>
    </dgm:pt>
    <dgm:pt modelId="{268CC92D-13BC-024B-985B-D3922E5658D4}" type="parTrans" cxnId="{EDA3FCFA-B468-AD4C-975F-3EEB999A3E55}">
      <dgm:prSet/>
      <dgm:spPr/>
      <dgm:t>
        <a:bodyPr/>
        <a:lstStyle/>
        <a:p>
          <a:endParaRPr lang="es-ES"/>
        </a:p>
      </dgm:t>
    </dgm:pt>
    <dgm:pt modelId="{BD272C3B-2A42-6F43-864C-AF94926024E0}" type="sibTrans" cxnId="{EDA3FCFA-B468-AD4C-975F-3EEB999A3E55}">
      <dgm:prSet/>
      <dgm:spPr/>
      <dgm:t>
        <a:bodyPr/>
        <a:lstStyle/>
        <a:p>
          <a:endParaRPr lang="es-ES"/>
        </a:p>
      </dgm:t>
    </dgm:pt>
    <dgm:pt modelId="{10223A68-9823-BF43-BDFC-5B374E24C867}">
      <dgm:prSet phldrT="[Texto]"/>
      <dgm:spPr/>
      <dgm:t>
        <a:bodyPr/>
        <a:lstStyle/>
        <a:p>
          <a:r>
            <a:rPr lang="es-CO" b="1" i="0" u="none" dirty="0"/>
            <a:t>Ley 1429 de 2010</a:t>
          </a:r>
          <a:endParaRPr lang="es-ES" u="none" dirty="0">
            <a:latin typeface="Arial" charset="0"/>
          </a:endParaRPr>
        </a:p>
      </dgm:t>
    </dgm:pt>
    <dgm:pt modelId="{61638C61-FACB-4348-9B9B-9E9B46AA07CA}" type="parTrans" cxnId="{99CE04EB-948E-734D-8A91-C3A022792F20}">
      <dgm:prSet/>
      <dgm:spPr/>
      <dgm:t>
        <a:bodyPr/>
        <a:lstStyle/>
        <a:p>
          <a:endParaRPr lang="es-ES"/>
        </a:p>
      </dgm:t>
    </dgm:pt>
    <dgm:pt modelId="{2508F93E-F0AC-1D48-8718-6CD1CC1B1D4F}" type="sibTrans" cxnId="{99CE04EB-948E-734D-8A91-C3A022792F20}">
      <dgm:prSet/>
      <dgm:spPr/>
      <dgm:t>
        <a:bodyPr/>
        <a:lstStyle/>
        <a:p>
          <a:endParaRPr lang="es-ES"/>
        </a:p>
      </dgm:t>
    </dgm:pt>
    <dgm:pt modelId="{810DA799-351F-0142-8CEF-22E4CDD254A6}">
      <dgm:prSet phldrT="[Texto]"/>
      <dgm:spPr/>
      <dgm:t>
        <a:bodyPr/>
        <a:lstStyle/>
        <a:p>
          <a:r>
            <a:rPr lang="es-ES" dirty="0">
              <a:latin typeface="Arial" charset="0"/>
            </a:rPr>
            <a:t>Ley </a:t>
          </a:r>
          <a:r>
            <a:rPr lang="es-ES" dirty="0" err="1">
              <a:latin typeface="Arial" charset="0"/>
            </a:rPr>
            <a:t>Klopatofsky</a:t>
          </a:r>
          <a:endParaRPr lang="es-ES" dirty="0">
            <a:latin typeface="Arial" charset="0"/>
          </a:endParaRPr>
        </a:p>
      </dgm:t>
    </dgm:pt>
    <dgm:pt modelId="{31E610E2-6E70-394A-9825-F4675A0B0C37}" type="parTrans" cxnId="{79AC53FE-6C67-1A44-A191-D059E2421FD9}">
      <dgm:prSet/>
      <dgm:spPr/>
      <dgm:t>
        <a:bodyPr/>
        <a:lstStyle/>
        <a:p>
          <a:endParaRPr lang="es-ES"/>
        </a:p>
      </dgm:t>
    </dgm:pt>
    <dgm:pt modelId="{115F8B2E-D63F-534A-8F8A-23AC954C8AD0}" type="sibTrans" cxnId="{79AC53FE-6C67-1A44-A191-D059E2421FD9}">
      <dgm:prSet/>
      <dgm:spPr/>
      <dgm:t>
        <a:bodyPr/>
        <a:lstStyle/>
        <a:p>
          <a:endParaRPr lang="es-ES"/>
        </a:p>
      </dgm:t>
    </dgm:pt>
    <dgm:pt modelId="{D1611E27-F669-4849-BC61-BD3B5D64E736}">
      <dgm:prSet phldrT="[Texto]"/>
      <dgm:spPr/>
      <dgm:t>
        <a:bodyPr/>
        <a:lstStyle/>
        <a:p>
          <a:r>
            <a:rPr lang="es-CO" b="0" dirty="0"/>
            <a:t>ARTÍCULO 10. DESCUENTO EN EL IMPUESTO SOBRE LA RENTA Y COMPLEMENTARIOS DE LOS APORTES PARAFISCALES Y OTRAS CONTRIBUCIONES DE NÓMINA PARA LOS EMPLEADORES QUE CONTRATEN PERSONAS EN SITUACIÓN DE DESPLAZAMIENTO, EN PROCESO DE REINTEGRACIÓN O EN CONDICIÓN DE DISCAPACIDAD.</a:t>
          </a:r>
          <a:endParaRPr lang="es-ES" b="0" dirty="0">
            <a:latin typeface="Arial" charset="0"/>
          </a:endParaRPr>
        </a:p>
      </dgm:t>
    </dgm:pt>
    <dgm:pt modelId="{DA5AD0F2-C320-144A-9CEF-4DBB13C5181C}" type="parTrans" cxnId="{D6FB57C4-BE9E-454F-8498-82982083E035}">
      <dgm:prSet/>
      <dgm:spPr/>
      <dgm:t>
        <a:bodyPr/>
        <a:lstStyle/>
        <a:p>
          <a:endParaRPr lang="es-ES"/>
        </a:p>
      </dgm:t>
    </dgm:pt>
    <dgm:pt modelId="{204EC7AD-2931-B648-80E5-61B03B6934CC}" type="sibTrans" cxnId="{D6FB57C4-BE9E-454F-8498-82982083E035}">
      <dgm:prSet/>
      <dgm:spPr/>
      <dgm:t>
        <a:bodyPr/>
        <a:lstStyle/>
        <a:p>
          <a:endParaRPr lang="es-ES"/>
        </a:p>
      </dgm:t>
    </dgm:pt>
    <dgm:pt modelId="{9E2048FA-E20B-2C49-992A-59897C1B2AEF}">
      <dgm:prSet phldrT="[Texto]"/>
      <dgm:spPr/>
      <dgm:t>
        <a:bodyPr/>
        <a:lstStyle/>
        <a:p>
          <a:r>
            <a:rPr lang="es-ES" b="0" dirty="0">
              <a:latin typeface="Arial" charset="0"/>
            </a:rPr>
            <a:t>Resolución 583 de 2018  res 246 de 2019 y Res 113 de 2020</a:t>
          </a:r>
        </a:p>
      </dgm:t>
    </dgm:pt>
    <dgm:pt modelId="{A5F4A4A4-FE52-824D-82D3-106D951C5EF5}" type="parTrans" cxnId="{D7E34ED5-1841-FF47-9B8F-B6C71F18AAD0}">
      <dgm:prSet/>
      <dgm:spPr/>
      <dgm:t>
        <a:bodyPr/>
        <a:lstStyle/>
        <a:p>
          <a:endParaRPr lang="es-ES"/>
        </a:p>
      </dgm:t>
    </dgm:pt>
    <dgm:pt modelId="{0C795F6F-D7F5-C445-AAF3-37A01C263D92}" type="sibTrans" cxnId="{D7E34ED5-1841-FF47-9B8F-B6C71F18AAD0}">
      <dgm:prSet/>
      <dgm:spPr/>
      <dgm:t>
        <a:bodyPr/>
        <a:lstStyle/>
        <a:p>
          <a:endParaRPr lang="es-ES"/>
        </a:p>
      </dgm:t>
    </dgm:pt>
    <dgm:pt modelId="{1F55636C-9F70-2340-95FA-C388CF8B66C1}">
      <dgm:prSet phldrT="[Texto]"/>
      <dgm:spPr/>
      <dgm:t>
        <a:bodyPr/>
        <a:lstStyle/>
        <a:p>
          <a:r>
            <a:rPr lang="es-ES" b="0" dirty="0">
              <a:latin typeface="Arial" charset="0"/>
            </a:rPr>
            <a:t>Implementa la certificación de Discapacidad y el Registro de localización y Caracterización de personas con Discapacidad RLCPD.</a:t>
          </a:r>
        </a:p>
      </dgm:t>
    </dgm:pt>
    <dgm:pt modelId="{576B2D85-A6F7-2B42-AE52-3A3C23F49A2E}" type="parTrans" cxnId="{6694CDF8-DE3A-894D-B4CC-9B8FAB5D462E}">
      <dgm:prSet/>
      <dgm:spPr/>
      <dgm:t>
        <a:bodyPr/>
        <a:lstStyle/>
        <a:p>
          <a:endParaRPr lang="es-ES"/>
        </a:p>
      </dgm:t>
    </dgm:pt>
    <dgm:pt modelId="{7548D586-4515-D947-B24F-D7022E74FD93}" type="sibTrans" cxnId="{6694CDF8-DE3A-894D-B4CC-9B8FAB5D462E}">
      <dgm:prSet/>
      <dgm:spPr/>
      <dgm:t>
        <a:bodyPr/>
        <a:lstStyle/>
        <a:p>
          <a:endParaRPr lang="es-ES"/>
        </a:p>
      </dgm:t>
    </dgm:pt>
    <dgm:pt modelId="{5FE539FC-74DB-6741-9C0E-5450F7A6A108}" type="pres">
      <dgm:prSet presAssocID="{898A6861-3E2B-D14A-B9E7-C1A49679469F}" presName="linear" presStyleCnt="0">
        <dgm:presLayoutVars>
          <dgm:animLvl val="lvl"/>
          <dgm:resizeHandles val="exact"/>
        </dgm:presLayoutVars>
      </dgm:prSet>
      <dgm:spPr/>
    </dgm:pt>
    <dgm:pt modelId="{285460BF-28A5-D744-B08E-399083FBC2F9}" type="pres">
      <dgm:prSet presAssocID="{54C9034D-43F7-3F45-B34D-6354E4C26FBE}" presName="parentText" presStyleLbl="node1" presStyleIdx="0" presStyleCnt="4" custLinFactNeighborX="-5797" custLinFactNeighborY="1948">
        <dgm:presLayoutVars>
          <dgm:chMax val="0"/>
          <dgm:bulletEnabled val="1"/>
        </dgm:presLayoutVars>
      </dgm:prSet>
      <dgm:spPr/>
    </dgm:pt>
    <dgm:pt modelId="{0519B919-9111-F949-95F7-E7E35C7A422C}" type="pres">
      <dgm:prSet presAssocID="{54C9034D-43F7-3F45-B34D-6354E4C26FBE}" presName="childText" presStyleLbl="revTx" presStyleIdx="0" presStyleCnt="4">
        <dgm:presLayoutVars>
          <dgm:bulletEnabled val="1"/>
        </dgm:presLayoutVars>
      </dgm:prSet>
      <dgm:spPr/>
    </dgm:pt>
    <dgm:pt modelId="{47F09D1A-685C-034B-8466-9B662A597436}" type="pres">
      <dgm:prSet presAssocID="{8A7043E6-C0CD-144F-A9C8-1BD94B95FFBD}" presName="parentText" presStyleLbl="node1" presStyleIdx="1" presStyleCnt="4">
        <dgm:presLayoutVars>
          <dgm:chMax val="0"/>
          <dgm:bulletEnabled val="1"/>
        </dgm:presLayoutVars>
      </dgm:prSet>
      <dgm:spPr/>
    </dgm:pt>
    <dgm:pt modelId="{AFDF365A-E311-3342-9D8E-6B23F1D64520}" type="pres">
      <dgm:prSet presAssocID="{8A7043E6-C0CD-144F-A9C8-1BD94B95FFBD}" presName="childText" presStyleLbl="revTx" presStyleIdx="1" presStyleCnt="4">
        <dgm:presLayoutVars>
          <dgm:bulletEnabled val="1"/>
        </dgm:presLayoutVars>
      </dgm:prSet>
      <dgm:spPr/>
    </dgm:pt>
    <dgm:pt modelId="{D4420DE9-20A1-7C41-A1FF-7A1FBE2D3214}" type="pres">
      <dgm:prSet presAssocID="{10223A68-9823-BF43-BDFC-5B374E24C867}" presName="parentText" presStyleLbl="node1" presStyleIdx="2" presStyleCnt="4" custLinFactNeighborX="-5153" custLinFactNeighborY="-2496">
        <dgm:presLayoutVars>
          <dgm:chMax val="0"/>
          <dgm:bulletEnabled val="1"/>
        </dgm:presLayoutVars>
      </dgm:prSet>
      <dgm:spPr/>
    </dgm:pt>
    <dgm:pt modelId="{9BC51914-89E7-EC4B-A284-6F2BE2E8B88E}" type="pres">
      <dgm:prSet presAssocID="{10223A68-9823-BF43-BDFC-5B374E24C867}" presName="childText" presStyleLbl="revTx" presStyleIdx="2" presStyleCnt="4">
        <dgm:presLayoutVars>
          <dgm:bulletEnabled val="1"/>
        </dgm:presLayoutVars>
      </dgm:prSet>
      <dgm:spPr/>
    </dgm:pt>
    <dgm:pt modelId="{30A97BE7-4EC4-8440-9C6B-C1F8CB58EDBC}" type="pres">
      <dgm:prSet presAssocID="{9E2048FA-E20B-2C49-992A-59897C1B2AEF}" presName="parentText" presStyleLbl="node1" presStyleIdx="3" presStyleCnt="4">
        <dgm:presLayoutVars>
          <dgm:chMax val="0"/>
          <dgm:bulletEnabled val="1"/>
        </dgm:presLayoutVars>
      </dgm:prSet>
      <dgm:spPr/>
    </dgm:pt>
    <dgm:pt modelId="{A97331DE-108A-0343-ACDF-D940D98A7ABD}" type="pres">
      <dgm:prSet presAssocID="{9E2048FA-E20B-2C49-992A-59897C1B2AEF}" presName="childText" presStyleLbl="revTx" presStyleIdx="3" presStyleCnt="4">
        <dgm:presLayoutVars>
          <dgm:bulletEnabled val="1"/>
        </dgm:presLayoutVars>
      </dgm:prSet>
      <dgm:spPr/>
    </dgm:pt>
  </dgm:ptLst>
  <dgm:cxnLst>
    <dgm:cxn modelId="{440FE100-D7ED-0046-B00A-C4B581A885CE}" type="presOf" srcId="{D1611E27-F669-4849-BC61-BD3B5D64E736}" destId="{9BC51914-89E7-EC4B-A284-6F2BE2E8B88E}" srcOrd="0" destOrd="0" presId="urn:microsoft.com/office/officeart/2005/8/layout/vList2"/>
    <dgm:cxn modelId="{33B45549-79C5-D84D-B621-96FA096B9AA8}" type="presOf" srcId="{898A6861-3E2B-D14A-B9E7-C1A49679469F}" destId="{5FE539FC-74DB-6741-9C0E-5450F7A6A108}" srcOrd="0" destOrd="0" presId="urn:microsoft.com/office/officeart/2005/8/layout/vList2"/>
    <dgm:cxn modelId="{6ED81F6B-4B9B-834C-B4AB-D976F51A49C0}" type="presOf" srcId="{54C9034D-43F7-3F45-B34D-6354E4C26FBE}" destId="{285460BF-28A5-D744-B08E-399083FBC2F9}" srcOrd="0" destOrd="0" presId="urn:microsoft.com/office/officeart/2005/8/layout/vList2"/>
    <dgm:cxn modelId="{7C7BA771-9244-B347-80EC-3BB31D1931FA}" type="presOf" srcId="{810DA799-351F-0142-8CEF-22E4CDD254A6}" destId="{AFDF365A-E311-3342-9D8E-6B23F1D64520}" srcOrd="0" destOrd="0" presId="urn:microsoft.com/office/officeart/2005/8/layout/vList2"/>
    <dgm:cxn modelId="{045A8673-37C2-CD45-9288-6C0AF71E3283}" type="presOf" srcId="{1F55636C-9F70-2340-95FA-C388CF8B66C1}" destId="{A97331DE-108A-0343-ACDF-D940D98A7ABD}" srcOrd="0" destOrd="0" presId="urn:microsoft.com/office/officeart/2005/8/layout/vList2"/>
    <dgm:cxn modelId="{D004A075-5F26-674E-A85C-613E674C4A79}" type="presOf" srcId="{9E2048FA-E20B-2C49-992A-59897C1B2AEF}" destId="{30A97BE7-4EC4-8440-9C6B-C1F8CB58EDBC}" srcOrd="0" destOrd="0" presId="urn:microsoft.com/office/officeart/2005/8/layout/vList2"/>
    <dgm:cxn modelId="{BED1D77A-FC0E-2442-872D-55A42527E563}" type="presOf" srcId="{8A7043E6-C0CD-144F-A9C8-1BD94B95FFBD}" destId="{47F09D1A-685C-034B-8466-9B662A597436}" srcOrd="0" destOrd="0" presId="urn:microsoft.com/office/officeart/2005/8/layout/vList2"/>
    <dgm:cxn modelId="{1335398E-A613-5847-B207-FF03E4099F65}" type="presOf" srcId="{937397F2-9FC6-9F41-BB0A-E1C2A9DD7B48}" destId="{0519B919-9111-F949-95F7-E7E35C7A422C}" srcOrd="0" destOrd="0" presId="urn:microsoft.com/office/officeart/2005/8/layout/vList2"/>
    <dgm:cxn modelId="{F4B14DBE-63FA-7847-BDF0-5453C35C4AD3}" type="presOf" srcId="{10223A68-9823-BF43-BDFC-5B374E24C867}" destId="{D4420DE9-20A1-7C41-A1FF-7A1FBE2D3214}" srcOrd="0" destOrd="0" presId="urn:microsoft.com/office/officeart/2005/8/layout/vList2"/>
    <dgm:cxn modelId="{D6FB57C4-BE9E-454F-8498-82982083E035}" srcId="{10223A68-9823-BF43-BDFC-5B374E24C867}" destId="{D1611E27-F669-4849-BC61-BD3B5D64E736}" srcOrd="0" destOrd="0" parTransId="{DA5AD0F2-C320-144A-9CEF-4DBB13C5181C}" sibTransId="{204EC7AD-2931-B648-80E5-61B03B6934CC}"/>
    <dgm:cxn modelId="{698BEAD2-710F-6E44-8090-CDA1243A5E07}" srcId="{54C9034D-43F7-3F45-B34D-6354E4C26FBE}" destId="{937397F2-9FC6-9F41-BB0A-E1C2A9DD7B48}" srcOrd="0" destOrd="0" parTransId="{1B543B5C-40FA-1649-ABCE-FAA104E16A91}" sibTransId="{A3F30277-222A-CB4A-969A-2C9E20F80D23}"/>
    <dgm:cxn modelId="{D7E34ED5-1841-FF47-9B8F-B6C71F18AAD0}" srcId="{898A6861-3E2B-D14A-B9E7-C1A49679469F}" destId="{9E2048FA-E20B-2C49-992A-59897C1B2AEF}" srcOrd="3" destOrd="0" parTransId="{A5F4A4A4-FE52-824D-82D3-106D951C5EF5}" sibTransId="{0C795F6F-D7F5-C445-AAF3-37A01C263D92}"/>
    <dgm:cxn modelId="{75DA4FE7-80E0-4140-A802-755FC70420A8}" srcId="{898A6861-3E2B-D14A-B9E7-C1A49679469F}" destId="{54C9034D-43F7-3F45-B34D-6354E4C26FBE}" srcOrd="0" destOrd="0" parTransId="{70773FF9-DF45-7149-AE56-D4527269D611}" sibTransId="{ABD026E0-7219-5E44-B6CB-B2701854012E}"/>
    <dgm:cxn modelId="{99CE04EB-948E-734D-8A91-C3A022792F20}" srcId="{898A6861-3E2B-D14A-B9E7-C1A49679469F}" destId="{10223A68-9823-BF43-BDFC-5B374E24C867}" srcOrd="2" destOrd="0" parTransId="{61638C61-FACB-4348-9B9B-9E9B46AA07CA}" sibTransId="{2508F93E-F0AC-1D48-8718-6CD1CC1B1D4F}"/>
    <dgm:cxn modelId="{6694CDF8-DE3A-894D-B4CC-9B8FAB5D462E}" srcId="{9E2048FA-E20B-2C49-992A-59897C1B2AEF}" destId="{1F55636C-9F70-2340-95FA-C388CF8B66C1}" srcOrd="0" destOrd="0" parTransId="{576B2D85-A6F7-2B42-AE52-3A3C23F49A2E}" sibTransId="{7548D586-4515-D947-B24F-D7022E74FD93}"/>
    <dgm:cxn modelId="{EDA3FCFA-B468-AD4C-975F-3EEB999A3E55}" srcId="{898A6861-3E2B-D14A-B9E7-C1A49679469F}" destId="{8A7043E6-C0CD-144F-A9C8-1BD94B95FFBD}" srcOrd="1" destOrd="0" parTransId="{268CC92D-13BC-024B-985B-D3922E5658D4}" sibTransId="{BD272C3B-2A42-6F43-864C-AF94926024E0}"/>
    <dgm:cxn modelId="{79AC53FE-6C67-1A44-A191-D059E2421FD9}" srcId="{8A7043E6-C0CD-144F-A9C8-1BD94B95FFBD}" destId="{810DA799-351F-0142-8CEF-22E4CDD254A6}" srcOrd="0" destOrd="0" parTransId="{31E610E2-6E70-394A-9825-F4675A0B0C37}" sibTransId="{115F8B2E-D63F-534A-8F8A-23AC954C8AD0}"/>
    <dgm:cxn modelId="{E5AB857A-0A99-2E4C-B607-933EC0127F30}" type="presParOf" srcId="{5FE539FC-74DB-6741-9C0E-5450F7A6A108}" destId="{285460BF-28A5-D744-B08E-399083FBC2F9}" srcOrd="0" destOrd="0" presId="urn:microsoft.com/office/officeart/2005/8/layout/vList2"/>
    <dgm:cxn modelId="{EB882331-B6FE-5746-8754-1C3C28DF5F87}" type="presParOf" srcId="{5FE539FC-74DB-6741-9C0E-5450F7A6A108}" destId="{0519B919-9111-F949-95F7-E7E35C7A422C}" srcOrd="1" destOrd="0" presId="urn:microsoft.com/office/officeart/2005/8/layout/vList2"/>
    <dgm:cxn modelId="{CB495FDC-4E0A-6E42-A621-342B7CFF9253}" type="presParOf" srcId="{5FE539FC-74DB-6741-9C0E-5450F7A6A108}" destId="{47F09D1A-685C-034B-8466-9B662A597436}" srcOrd="2" destOrd="0" presId="urn:microsoft.com/office/officeart/2005/8/layout/vList2"/>
    <dgm:cxn modelId="{BA54D97C-210F-FA44-B0C4-19D455291C11}" type="presParOf" srcId="{5FE539FC-74DB-6741-9C0E-5450F7A6A108}" destId="{AFDF365A-E311-3342-9D8E-6B23F1D64520}" srcOrd="3" destOrd="0" presId="urn:microsoft.com/office/officeart/2005/8/layout/vList2"/>
    <dgm:cxn modelId="{4ECEA25D-96AD-F043-9CE3-1B2EC94D4C52}" type="presParOf" srcId="{5FE539FC-74DB-6741-9C0E-5450F7A6A108}" destId="{D4420DE9-20A1-7C41-A1FF-7A1FBE2D3214}" srcOrd="4" destOrd="0" presId="urn:microsoft.com/office/officeart/2005/8/layout/vList2"/>
    <dgm:cxn modelId="{543AE019-FAB8-E64F-881F-121D59A8F985}" type="presParOf" srcId="{5FE539FC-74DB-6741-9C0E-5450F7A6A108}" destId="{9BC51914-89E7-EC4B-A284-6F2BE2E8B88E}" srcOrd="5" destOrd="0" presId="urn:microsoft.com/office/officeart/2005/8/layout/vList2"/>
    <dgm:cxn modelId="{5FAEA6FF-C21E-8F47-B97F-C4DEAE2A5F3F}" type="presParOf" srcId="{5FE539FC-74DB-6741-9C0E-5450F7A6A108}" destId="{30A97BE7-4EC4-8440-9C6B-C1F8CB58EDBC}" srcOrd="6" destOrd="0" presId="urn:microsoft.com/office/officeart/2005/8/layout/vList2"/>
    <dgm:cxn modelId="{79B12072-AA3A-7242-A795-B974E7544964}" type="presParOf" srcId="{5FE539FC-74DB-6741-9C0E-5450F7A6A108}" destId="{A97331DE-108A-0343-ACDF-D940D98A7ABD}"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2D773646-1C1B-0F43-A4B9-33649B2E246D}" type="doc">
      <dgm:prSet loTypeId="urn:microsoft.com/office/officeart/2005/8/layout/hList7" loCatId="" qsTypeId="urn:microsoft.com/office/officeart/2005/8/quickstyle/simple1" qsCatId="simple" csTypeId="urn:microsoft.com/office/officeart/2005/8/colors/colorful4" csCatId="colorful" phldr="1"/>
      <dgm:spPr/>
    </dgm:pt>
    <dgm:pt modelId="{A7F40F4E-7540-7E44-B410-6E40E58740F1}">
      <dgm:prSet phldrT="[Texto]"/>
      <dgm:spPr/>
      <dgm:t>
        <a:bodyPr/>
        <a:lstStyle/>
        <a:p>
          <a:r>
            <a:rPr lang="es-ES" dirty="0">
              <a:solidFill>
                <a:schemeClr val="tx1"/>
              </a:solidFill>
            </a:rPr>
            <a:t>Seguridad Social Riesgo Laboral, común fondos de pensiones y riesgos laborales</a:t>
          </a:r>
        </a:p>
        <a:p>
          <a:r>
            <a:rPr lang="es-ES" dirty="0">
              <a:solidFill>
                <a:schemeClr val="tx1"/>
              </a:solidFill>
            </a:rPr>
            <a:t>1507 de 2014</a:t>
          </a:r>
        </a:p>
        <a:p>
          <a:r>
            <a:rPr lang="es-ES" dirty="0">
              <a:solidFill>
                <a:schemeClr val="tx1"/>
              </a:solidFill>
            </a:rPr>
            <a:t>6 meses de implementación</a:t>
          </a:r>
        </a:p>
      </dgm:t>
    </dgm:pt>
    <dgm:pt modelId="{656EA6D9-02BA-624C-8BBF-5AB8ADF438A0}" type="parTrans" cxnId="{4011B322-4961-1844-8F39-620E82906B69}">
      <dgm:prSet/>
      <dgm:spPr/>
      <dgm:t>
        <a:bodyPr/>
        <a:lstStyle/>
        <a:p>
          <a:endParaRPr lang="es-ES">
            <a:solidFill>
              <a:schemeClr val="tx1"/>
            </a:solidFill>
          </a:endParaRPr>
        </a:p>
      </dgm:t>
    </dgm:pt>
    <dgm:pt modelId="{78DEAC54-8899-2F4D-9D85-889745B46B68}" type="sibTrans" cxnId="{4011B322-4961-1844-8F39-620E82906B69}">
      <dgm:prSet/>
      <dgm:spPr/>
      <dgm:t>
        <a:bodyPr/>
        <a:lstStyle/>
        <a:p>
          <a:endParaRPr lang="es-ES">
            <a:solidFill>
              <a:schemeClr val="tx1"/>
            </a:solidFill>
          </a:endParaRPr>
        </a:p>
      </dgm:t>
    </dgm:pt>
    <dgm:pt modelId="{F827BB7C-C78E-954F-8B75-166D912A22EB}">
      <dgm:prSet phldrT="[Texto]" custT="1"/>
      <dgm:spPr/>
      <dgm:t>
        <a:bodyPr/>
        <a:lstStyle/>
        <a:p>
          <a:r>
            <a:rPr lang="es-ES" sz="2000" dirty="0">
              <a:solidFill>
                <a:schemeClr val="tx1"/>
              </a:solidFill>
            </a:rPr>
            <a:t>Magisterio </a:t>
          </a:r>
        </a:p>
        <a:p>
          <a:r>
            <a:rPr lang="es-ES" sz="2000" dirty="0">
              <a:solidFill>
                <a:schemeClr val="tx1"/>
              </a:solidFill>
            </a:rPr>
            <a:t>Decreto 1655 de 2015</a:t>
          </a:r>
        </a:p>
      </dgm:t>
    </dgm:pt>
    <dgm:pt modelId="{B3930035-B19B-2C49-A019-19727252692C}" type="parTrans" cxnId="{DE72F333-5B49-9B4F-8F68-5EC1693275AF}">
      <dgm:prSet/>
      <dgm:spPr/>
      <dgm:t>
        <a:bodyPr/>
        <a:lstStyle/>
        <a:p>
          <a:endParaRPr lang="es-ES">
            <a:solidFill>
              <a:schemeClr val="tx1"/>
            </a:solidFill>
          </a:endParaRPr>
        </a:p>
      </dgm:t>
    </dgm:pt>
    <dgm:pt modelId="{15767E1C-F398-6E41-AA04-D93508C1E2AF}" type="sibTrans" cxnId="{DE72F333-5B49-9B4F-8F68-5EC1693275AF}">
      <dgm:prSet/>
      <dgm:spPr/>
      <dgm:t>
        <a:bodyPr/>
        <a:lstStyle/>
        <a:p>
          <a:endParaRPr lang="es-ES">
            <a:solidFill>
              <a:schemeClr val="tx1"/>
            </a:solidFill>
          </a:endParaRPr>
        </a:p>
      </dgm:t>
    </dgm:pt>
    <dgm:pt modelId="{BEBE6629-0675-A143-8AAB-CEA749AB71D4}">
      <dgm:prSet phldrT="[Texto]" custT="1"/>
      <dgm:spPr/>
      <dgm:t>
        <a:bodyPr/>
        <a:lstStyle/>
        <a:p>
          <a:r>
            <a:rPr lang="es-ES" sz="2000" dirty="0">
              <a:solidFill>
                <a:schemeClr val="tx1"/>
              </a:solidFill>
            </a:rPr>
            <a:t>Fuerzas armadas </a:t>
          </a:r>
        </a:p>
        <a:p>
          <a:r>
            <a:rPr lang="es-ES" sz="2000" dirty="0">
              <a:solidFill>
                <a:schemeClr val="tx1"/>
              </a:solidFill>
            </a:rPr>
            <a:t>Decreto 094 1989</a:t>
          </a:r>
        </a:p>
      </dgm:t>
    </dgm:pt>
    <dgm:pt modelId="{F756BE87-5343-C749-82B3-49B2F35A81D2}" type="parTrans" cxnId="{9B2EA401-5C09-1E43-BF97-136B78FEFBC7}">
      <dgm:prSet/>
      <dgm:spPr/>
      <dgm:t>
        <a:bodyPr/>
        <a:lstStyle/>
        <a:p>
          <a:endParaRPr lang="es-ES">
            <a:solidFill>
              <a:schemeClr val="tx1"/>
            </a:solidFill>
          </a:endParaRPr>
        </a:p>
      </dgm:t>
    </dgm:pt>
    <dgm:pt modelId="{10CDEC20-8E97-8946-8087-3B9C6D52C58A}" type="sibTrans" cxnId="{9B2EA401-5C09-1E43-BF97-136B78FEFBC7}">
      <dgm:prSet/>
      <dgm:spPr/>
      <dgm:t>
        <a:bodyPr/>
        <a:lstStyle/>
        <a:p>
          <a:endParaRPr lang="es-ES">
            <a:solidFill>
              <a:schemeClr val="tx1"/>
            </a:solidFill>
          </a:endParaRPr>
        </a:p>
      </dgm:t>
    </dgm:pt>
    <dgm:pt modelId="{66A22190-507D-C542-994F-D782BAE3D450}">
      <dgm:prSet phldrT="[Texto]" custT="1"/>
      <dgm:spPr/>
      <dgm:t>
        <a:bodyPr/>
        <a:lstStyle/>
        <a:p>
          <a:r>
            <a:rPr lang="es-ES" sz="1600" dirty="0">
              <a:solidFill>
                <a:schemeClr val="tx1"/>
              </a:solidFill>
            </a:rPr>
            <a:t>Revisión de califican con el manual con el que fue calificado decreto 917 de 1999 manual código sustantivo del trabajo </a:t>
          </a:r>
        </a:p>
      </dgm:t>
    </dgm:pt>
    <dgm:pt modelId="{52C37B1B-E030-BF41-8D7C-998A45CE793C}" type="parTrans" cxnId="{A11E07E4-5DB2-4249-B7EF-73C3747289DD}">
      <dgm:prSet/>
      <dgm:spPr/>
      <dgm:t>
        <a:bodyPr/>
        <a:lstStyle/>
        <a:p>
          <a:endParaRPr lang="es-ES">
            <a:solidFill>
              <a:schemeClr val="tx1"/>
            </a:solidFill>
          </a:endParaRPr>
        </a:p>
      </dgm:t>
    </dgm:pt>
    <dgm:pt modelId="{BB41406D-3E4F-264A-820A-FBF7A0844D1D}" type="sibTrans" cxnId="{A11E07E4-5DB2-4249-B7EF-73C3747289DD}">
      <dgm:prSet/>
      <dgm:spPr/>
      <dgm:t>
        <a:bodyPr/>
        <a:lstStyle/>
        <a:p>
          <a:endParaRPr lang="es-ES">
            <a:solidFill>
              <a:schemeClr val="tx1"/>
            </a:solidFill>
          </a:endParaRPr>
        </a:p>
      </dgm:t>
    </dgm:pt>
    <dgm:pt modelId="{899F9433-6A9B-A84F-A622-9E455FF5E35C}" type="pres">
      <dgm:prSet presAssocID="{2D773646-1C1B-0F43-A4B9-33649B2E246D}" presName="Name0" presStyleCnt="0">
        <dgm:presLayoutVars>
          <dgm:dir/>
          <dgm:resizeHandles val="exact"/>
        </dgm:presLayoutVars>
      </dgm:prSet>
      <dgm:spPr/>
    </dgm:pt>
    <dgm:pt modelId="{97CCC0A6-DA6F-1F4B-901B-03D6B9A96FD3}" type="pres">
      <dgm:prSet presAssocID="{2D773646-1C1B-0F43-A4B9-33649B2E246D}" presName="fgShape" presStyleLbl="fgShp" presStyleIdx="0" presStyleCnt="1"/>
      <dgm:spPr/>
    </dgm:pt>
    <dgm:pt modelId="{275ECF3D-A2E5-1242-AB4E-00FC1243E3E2}" type="pres">
      <dgm:prSet presAssocID="{2D773646-1C1B-0F43-A4B9-33649B2E246D}" presName="linComp" presStyleCnt="0"/>
      <dgm:spPr/>
    </dgm:pt>
    <dgm:pt modelId="{0D8B1299-7068-B84C-B6D7-5806518B5070}" type="pres">
      <dgm:prSet presAssocID="{A7F40F4E-7540-7E44-B410-6E40E58740F1}" presName="compNode" presStyleCnt="0"/>
      <dgm:spPr/>
    </dgm:pt>
    <dgm:pt modelId="{11E33D32-483E-9A40-88D4-A9B25CFF19F5}" type="pres">
      <dgm:prSet presAssocID="{A7F40F4E-7540-7E44-B410-6E40E58740F1}" presName="bkgdShape" presStyleLbl="node1" presStyleIdx="0" presStyleCnt="4"/>
      <dgm:spPr/>
    </dgm:pt>
    <dgm:pt modelId="{579CC3C6-231B-8743-A690-7CFA7550829A}" type="pres">
      <dgm:prSet presAssocID="{A7F40F4E-7540-7E44-B410-6E40E58740F1}" presName="nodeTx" presStyleLbl="node1" presStyleIdx="0" presStyleCnt="4">
        <dgm:presLayoutVars>
          <dgm:bulletEnabled val="1"/>
        </dgm:presLayoutVars>
      </dgm:prSet>
      <dgm:spPr/>
    </dgm:pt>
    <dgm:pt modelId="{ED5F8D81-FB4A-EC4F-BFD7-B5B6C02C1CA5}" type="pres">
      <dgm:prSet presAssocID="{A7F40F4E-7540-7E44-B410-6E40E58740F1}" presName="invisiNode" presStyleLbl="node1" presStyleIdx="0" presStyleCnt="4"/>
      <dgm:spPr/>
    </dgm:pt>
    <dgm:pt modelId="{F93823BB-701B-9149-83C7-9597B4D136D0}" type="pres">
      <dgm:prSet presAssocID="{A7F40F4E-7540-7E44-B410-6E40E58740F1}" presName="imagNode" presStyleLbl="fgImgPlace1" presStyleIdx="0" presStyleCnt="4"/>
      <dgm:spPr>
        <a:blipFill rotWithShape="1">
          <a:blip xmlns:r="http://schemas.openxmlformats.org/officeDocument/2006/relationships" r:embed="rId1"/>
          <a:srcRect/>
          <a:stretch>
            <a:fillRect l="-26000" r="-26000"/>
          </a:stretch>
        </a:blipFill>
      </dgm:spPr>
    </dgm:pt>
    <dgm:pt modelId="{9619C686-5620-0B46-A465-24286BB6C980}" type="pres">
      <dgm:prSet presAssocID="{78DEAC54-8899-2F4D-9D85-889745B46B68}" presName="sibTrans" presStyleLbl="sibTrans2D1" presStyleIdx="0" presStyleCnt="0"/>
      <dgm:spPr/>
    </dgm:pt>
    <dgm:pt modelId="{CFD019A7-EA4F-2D47-8AED-BBD6AA99B2A0}" type="pres">
      <dgm:prSet presAssocID="{F827BB7C-C78E-954F-8B75-166D912A22EB}" presName="compNode" presStyleCnt="0"/>
      <dgm:spPr/>
    </dgm:pt>
    <dgm:pt modelId="{E92AFE8C-C9E6-8A4D-B074-AB204C85CDB5}" type="pres">
      <dgm:prSet presAssocID="{F827BB7C-C78E-954F-8B75-166D912A22EB}" presName="bkgdShape" presStyleLbl="node1" presStyleIdx="1" presStyleCnt="4"/>
      <dgm:spPr/>
    </dgm:pt>
    <dgm:pt modelId="{0A513DB9-ECA3-2141-A534-0E36C0132A7C}" type="pres">
      <dgm:prSet presAssocID="{F827BB7C-C78E-954F-8B75-166D912A22EB}" presName="nodeTx" presStyleLbl="node1" presStyleIdx="1" presStyleCnt="4">
        <dgm:presLayoutVars>
          <dgm:bulletEnabled val="1"/>
        </dgm:presLayoutVars>
      </dgm:prSet>
      <dgm:spPr/>
    </dgm:pt>
    <dgm:pt modelId="{49F3C0FE-B68F-7442-B016-255D3D98B019}" type="pres">
      <dgm:prSet presAssocID="{F827BB7C-C78E-954F-8B75-166D912A22EB}" presName="invisiNode" presStyleLbl="node1" presStyleIdx="1" presStyleCnt="4"/>
      <dgm:spPr/>
    </dgm:pt>
    <dgm:pt modelId="{8B42DA39-4AE0-5E43-A77E-A63FA417176B}" type="pres">
      <dgm:prSet presAssocID="{F827BB7C-C78E-954F-8B75-166D912A22EB}" presName="imagNode" presStyleLbl="fgImgPlace1" presStyleIdx="1" presStyleCnt="4"/>
      <dgm:spPr>
        <a:blipFill rotWithShape="1">
          <a:blip xmlns:r="http://schemas.openxmlformats.org/officeDocument/2006/relationships" r:embed="rId2"/>
          <a:srcRect/>
          <a:stretch>
            <a:fillRect l="-25000" r="-25000"/>
          </a:stretch>
        </a:blipFill>
      </dgm:spPr>
    </dgm:pt>
    <dgm:pt modelId="{54431AA5-C35D-B744-8C99-7EED64ECC72C}" type="pres">
      <dgm:prSet presAssocID="{15767E1C-F398-6E41-AA04-D93508C1E2AF}" presName="sibTrans" presStyleLbl="sibTrans2D1" presStyleIdx="0" presStyleCnt="0"/>
      <dgm:spPr/>
    </dgm:pt>
    <dgm:pt modelId="{314BDFD2-9E29-BE44-80A6-73617D6952B4}" type="pres">
      <dgm:prSet presAssocID="{BEBE6629-0675-A143-8AAB-CEA749AB71D4}" presName="compNode" presStyleCnt="0"/>
      <dgm:spPr/>
    </dgm:pt>
    <dgm:pt modelId="{AF21B1BE-5732-5B4D-9EDA-F87E11806EC3}" type="pres">
      <dgm:prSet presAssocID="{BEBE6629-0675-A143-8AAB-CEA749AB71D4}" presName="bkgdShape" presStyleLbl="node1" presStyleIdx="2" presStyleCnt="4"/>
      <dgm:spPr/>
    </dgm:pt>
    <dgm:pt modelId="{A91D837B-F4AB-E44F-A6F0-FC084B419C1B}" type="pres">
      <dgm:prSet presAssocID="{BEBE6629-0675-A143-8AAB-CEA749AB71D4}" presName="nodeTx" presStyleLbl="node1" presStyleIdx="2" presStyleCnt="4">
        <dgm:presLayoutVars>
          <dgm:bulletEnabled val="1"/>
        </dgm:presLayoutVars>
      </dgm:prSet>
      <dgm:spPr/>
    </dgm:pt>
    <dgm:pt modelId="{41953338-D23F-7E48-AB04-952FDF14BF9D}" type="pres">
      <dgm:prSet presAssocID="{BEBE6629-0675-A143-8AAB-CEA749AB71D4}" presName="invisiNode" presStyleLbl="node1" presStyleIdx="2" presStyleCnt="4"/>
      <dgm:spPr/>
    </dgm:pt>
    <dgm:pt modelId="{03633BD8-9C39-5C45-A424-9BF305F58311}" type="pres">
      <dgm:prSet presAssocID="{BEBE6629-0675-A143-8AAB-CEA749AB71D4}" presName="imagNode" presStyleLbl="fgImgPlace1" presStyleIdx="2" presStyleCnt="4"/>
      <dgm:spPr>
        <a:blipFill rotWithShape="1">
          <a:blip xmlns:r="http://schemas.openxmlformats.org/officeDocument/2006/relationships" r:embed="rId3"/>
          <a:srcRect/>
          <a:stretch>
            <a:fillRect l="-25000" r="-25000"/>
          </a:stretch>
        </a:blipFill>
      </dgm:spPr>
    </dgm:pt>
    <dgm:pt modelId="{999888E2-33D5-114D-815D-6CDE4F2C6112}" type="pres">
      <dgm:prSet presAssocID="{10CDEC20-8E97-8946-8087-3B9C6D52C58A}" presName="sibTrans" presStyleLbl="sibTrans2D1" presStyleIdx="0" presStyleCnt="0"/>
      <dgm:spPr/>
    </dgm:pt>
    <dgm:pt modelId="{38780AF5-02AF-824C-8C40-C483D3EB1252}" type="pres">
      <dgm:prSet presAssocID="{66A22190-507D-C542-994F-D782BAE3D450}" presName="compNode" presStyleCnt="0"/>
      <dgm:spPr/>
    </dgm:pt>
    <dgm:pt modelId="{1B7B40BF-E9C3-0649-A48F-A9349B7A0426}" type="pres">
      <dgm:prSet presAssocID="{66A22190-507D-C542-994F-D782BAE3D450}" presName="bkgdShape" presStyleLbl="node1" presStyleIdx="3" presStyleCnt="4"/>
      <dgm:spPr/>
    </dgm:pt>
    <dgm:pt modelId="{4255B845-905B-7D48-98F2-76D2D516066B}" type="pres">
      <dgm:prSet presAssocID="{66A22190-507D-C542-994F-D782BAE3D450}" presName="nodeTx" presStyleLbl="node1" presStyleIdx="3" presStyleCnt="4">
        <dgm:presLayoutVars>
          <dgm:bulletEnabled val="1"/>
        </dgm:presLayoutVars>
      </dgm:prSet>
      <dgm:spPr/>
    </dgm:pt>
    <dgm:pt modelId="{DD6E193F-D89F-5548-B012-9BC2630A7EB7}" type="pres">
      <dgm:prSet presAssocID="{66A22190-507D-C542-994F-D782BAE3D450}" presName="invisiNode" presStyleLbl="node1" presStyleIdx="3" presStyleCnt="4"/>
      <dgm:spPr/>
    </dgm:pt>
    <dgm:pt modelId="{F9A546D1-46C0-8245-BDD1-7DC8803B4B89}" type="pres">
      <dgm:prSet presAssocID="{66A22190-507D-C542-994F-D782BAE3D450}" presName="imagNode" presStyleLbl="fgImgPlace1" presStyleIdx="3" presStyleCnt="4"/>
      <dgm:spPr>
        <a:blipFill rotWithShape="1">
          <a:blip xmlns:r="http://schemas.openxmlformats.org/officeDocument/2006/relationships" r:embed="rId4"/>
          <a:srcRect/>
          <a:stretch>
            <a:fillRect/>
          </a:stretch>
        </a:blipFill>
      </dgm:spPr>
    </dgm:pt>
  </dgm:ptLst>
  <dgm:cxnLst>
    <dgm:cxn modelId="{9B2EA401-5C09-1E43-BF97-136B78FEFBC7}" srcId="{2D773646-1C1B-0F43-A4B9-33649B2E246D}" destId="{BEBE6629-0675-A143-8AAB-CEA749AB71D4}" srcOrd="2" destOrd="0" parTransId="{F756BE87-5343-C749-82B3-49B2F35A81D2}" sibTransId="{10CDEC20-8E97-8946-8087-3B9C6D52C58A}"/>
    <dgm:cxn modelId="{4011B322-4961-1844-8F39-620E82906B69}" srcId="{2D773646-1C1B-0F43-A4B9-33649B2E246D}" destId="{A7F40F4E-7540-7E44-B410-6E40E58740F1}" srcOrd="0" destOrd="0" parTransId="{656EA6D9-02BA-624C-8BBF-5AB8ADF438A0}" sibTransId="{78DEAC54-8899-2F4D-9D85-889745B46B68}"/>
    <dgm:cxn modelId="{F9A00326-BCF1-944E-B4A3-5BDEA3C1351B}" type="presOf" srcId="{BEBE6629-0675-A143-8AAB-CEA749AB71D4}" destId="{A91D837B-F4AB-E44F-A6F0-FC084B419C1B}" srcOrd="1" destOrd="0" presId="urn:microsoft.com/office/officeart/2005/8/layout/hList7"/>
    <dgm:cxn modelId="{DE72F333-5B49-9B4F-8F68-5EC1693275AF}" srcId="{2D773646-1C1B-0F43-A4B9-33649B2E246D}" destId="{F827BB7C-C78E-954F-8B75-166D912A22EB}" srcOrd="1" destOrd="0" parTransId="{B3930035-B19B-2C49-A019-19727252692C}" sibTransId="{15767E1C-F398-6E41-AA04-D93508C1E2AF}"/>
    <dgm:cxn modelId="{E94F803A-94D7-2248-91CC-3C94B0D33EC7}" type="presOf" srcId="{66A22190-507D-C542-994F-D782BAE3D450}" destId="{1B7B40BF-E9C3-0649-A48F-A9349B7A0426}" srcOrd="0" destOrd="0" presId="urn:microsoft.com/office/officeart/2005/8/layout/hList7"/>
    <dgm:cxn modelId="{1C30B23C-EF7D-C947-8054-BA5687FABD5E}" type="presOf" srcId="{15767E1C-F398-6E41-AA04-D93508C1E2AF}" destId="{54431AA5-C35D-B744-8C99-7EED64ECC72C}" srcOrd="0" destOrd="0" presId="urn:microsoft.com/office/officeart/2005/8/layout/hList7"/>
    <dgm:cxn modelId="{B21FCB40-9F5E-814D-8618-D9D9875A5EBD}" type="presOf" srcId="{A7F40F4E-7540-7E44-B410-6E40E58740F1}" destId="{579CC3C6-231B-8743-A690-7CFA7550829A}" srcOrd="1" destOrd="0" presId="urn:microsoft.com/office/officeart/2005/8/layout/hList7"/>
    <dgm:cxn modelId="{B3EC2A68-740D-AF4F-A35A-4A1EC9F9A7C0}" type="presOf" srcId="{A7F40F4E-7540-7E44-B410-6E40E58740F1}" destId="{11E33D32-483E-9A40-88D4-A9B25CFF19F5}" srcOrd="0" destOrd="0" presId="urn:microsoft.com/office/officeart/2005/8/layout/hList7"/>
    <dgm:cxn modelId="{9041B06D-76B8-DE4A-B974-DDE93F943BB7}" type="presOf" srcId="{2D773646-1C1B-0F43-A4B9-33649B2E246D}" destId="{899F9433-6A9B-A84F-A622-9E455FF5E35C}" srcOrd="0" destOrd="0" presId="urn:microsoft.com/office/officeart/2005/8/layout/hList7"/>
    <dgm:cxn modelId="{E6CCCB79-FDD1-EF4F-8A00-CA796B59C081}" type="presOf" srcId="{78DEAC54-8899-2F4D-9D85-889745B46B68}" destId="{9619C686-5620-0B46-A465-24286BB6C980}" srcOrd="0" destOrd="0" presId="urn:microsoft.com/office/officeart/2005/8/layout/hList7"/>
    <dgm:cxn modelId="{BD71EF7D-CBDE-6247-8ED2-BEFC54ABC058}" type="presOf" srcId="{F827BB7C-C78E-954F-8B75-166D912A22EB}" destId="{0A513DB9-ECA3-2141-A534-0E36C0132A7C}" srcOrd="1" destOrd="0" presId="urn:microsoft.com/office/officeart/2005/8/layout/hList7"/>
    <dgm:cxn modelId="{57FD968A-5ADA-D048-9F90-8D2C8FEC65D6}" type="presOf" srcId="{F827BB7C-C78E-954F-8B75-166D912A22EB}" destId="{E92AFE8C-C9E6-8A4D-B074-AB204C85CDB5}" srcOrd="0" destOrd="0" presId="urn:microsoft.com/office/officeart/2005/8/layout/hList7"/>
    <dgm:cxn modelId="{83D965AB-86C8-6C40-BA9E-8533C43863DD}" type="presOf" srcId="{66A22190-507D-C542-994F-D782BAE3D450}" destId="{4255B845-905B-7D48-98F2-76D2D516066B}" srcOrd="1" destOrd="0" presId="urn:microsoft.com/office/officeart/2005/8/layout/hList7"/>
    <dgm:cxn modelId="{09E06CCC-C6FB-9743-B399-B2CB4B3B8872}" type="presOf" srcId="{10CDEC20-8E97-8946-8087-3B9C6D52C58A}" destId="{999888E2-33D5-114D-815D-6CDE4F2C6112}" srcOrd="0" destOrd="0" presId="urn:microsoft.com/office/officeart/2005/8/layout/hList7"/>
    <dgm:cxn modelId="{A11E07E4-5DB2-4249-B7EF-73C3747289DD}" srcId="{2D773646-1C1B-0F43-A4B9-33649B2E246D}" destId="{66A22190-507D-C542-994F-D782BAE3D450}" srcOrd="3" destOrd="0" parTransId="{52C37B1B-E030-BF41-8D7C-998A45CE793C}" sibTransId="{BB41406D-3E4F-264A-820A-FBF7A0844D1D}"/>
    <dgm:cxn modelId="{1CFB8DFB-46BB-7D41-89A0-2C7A959E9514}" type="presOf" srcId="{BEBE6629-0675-A143-8AAB-CEA749AB71D4}" destId="{AF21B1BE-5732-5B4D-9EDA-F87E11806EC3}" srcOrd="0" destOrd="0" presId="urn:microsoft.com/office/officeart/2005/8/layout/hList7"/>
    <dgm:cxn modelId="{7AE460B6-79DE-F04E-9637-9BCEA936C91D}" type="presParOf" srcId="{899F9433-6A9B-A84F-A622-9E455FF5E35C}" destId="{97CCC0A6-DA6F-1F4B-901B-03D6B9A96FD3}" srcOrd="0" destOrd="0" presId="urn:microsoft.com/office/officeart/2005/8/layout/hList7"/>
    <dgm:cxn modelId="{8E83F210-8305-9748-902F-F6A9AB045304}" type="presParOf" srcId="{899F9433-6A9B-A84F-A622-9E455FF5E35C}" destId="{275ECF3D-A2E5-1242-AB4E-00FC1243E3E2}" srcOrd="1" destOrd="0" presId="urn:microsoft.com/office/officeart/2005/8/layout/hList7"/>
    <dgm:cxn modelId="{4667452D-7261-6948-83E2-880533E82B1A}" type="presParOf" srcId="{275ECF3D-A2E5-1242-AB4E-00FC1243E3E2}" destId="{0D8B1299-7068-B84C-B6D7-5806518B5070}" srcOrd="0" destOrd="0" presId="urn:microsoft.com/office/officeart/2005/8/layout/hList7"/>
    <dgm:cxn modelId="{01A5C8AF-E2B5-CA41-AD05-58942A6EA07D}" type="presParOf" srcId="{0D8B1299-7068-B84C-B6D7-5806518B5070}" destId="{11E33D32-483E-9A40-88D4-A9B25CFF19F5}" srcOrd="0" destOrd="0" presId="urn:microsoft.com/office/officeart/2005/8/layout/hList7"/>
    <dgm:cxn modelId="{9681CF09-9F86-4748-AB2A-2793AFAE6BAA}" type="presParOf" srcId="{0D8B1299-7068-B84C-B6D7-5806518B5070}" destId="{579CC3C6-231B-8743-A690-7CFA7550829A}" srcOrd="1" destOrd="0" presId="urn:microsoft.com/office/officeart/2005/8/layout/hList7"/>
    <dgm:cxn modelId="{E8D612E6-12FA-4740-9894-77C1630CF102}" type="presParOf" srcId="{0D8B1299-7068-B84C-B6D7-5806518B5070}" destId="{ED5F8D81-FB4A-EC4F-BFD7-B5B6C02C1CA5}" srcOrd="2" destOrd="0" presId="urn:microsoft.com/office/officeart/2005/8/layout/hList7"/>
    <dgm:cxn modelId="{F74C886C-BD6E-2748-888D-7EEA06A9F845}" type="presParOf" srcId="{0D8B1299-7068-B84C-B6D7-5806518B5070}" destId="{F93823BB-701B-9149-83C7-9597B4D136D0}" srcOrd="3" destOrd="0" presId="urn:microsoft.com/office/officeart/2005/8/layout/hList7"/>
    <dgm:cxn modelId="{3E11AB9D-4E9F-8C49-AC91-4EFB6C87FB93}" type="presParOf" srcId="{275ECF3D-A2E5-1242-AB4E-00FC1243E3E2}" destId="{9619C686-5620-0B46-A465-24286BB6C980}" srcOrd="1" destOrd="0" presId="urn:microsoft.com/office/officeart/2005/8/layout/hList7"/>
    <dgm:cxn modelId="{B9F96134-3C3F-CA49-9512-E554D5705E71}" type="presParOf" srcId="{275ECF3D-A2E5-1242-AB4E-00FC1243E3E2}" destId="{CFD019A7-EA4F-2D47-8AED-BBD6AA99B2A0}" srcOrd="2" destOrd="0" presId="urn:microsoft.com/office/officeart/2005/8/layout/hList7"/>
    <dgm:cxn modelId="{C9C47E82-A6CD-5441-874C-EF633F9E2AE5}" type="presParOf" srcId="{CFD019A7-EA4F-2D47-8AED-BBD6AA99B2A0}" destId="{E92AFE8C-C9E6-8A4D-B074-AB204C85CDB5}" srcOrd="0" destOrd="0" presId="urn:microsoft.com/office/officeart/2005/8/layout/hList7"/>
    <dgm:cxn modelId="{08B250E8-BB60-2E47-8D0C-77919822075F}" type="presParOf" srcId="{CFD019A7-EA4F-2D47-8AED-BBD6AA99B2A0}" destId="{0A513DB9-ECA3-2141-A534-0E36C0132A7C}" srcOrd="1" destOrd="0" presId="urn:microsoft.com/office/officeart/2005/8/layout/hList7"/>
    <dgm:cxn modelId="{AC9B30EA-7E90-E348-87B4-11F34275195D}" type="presParOf" srcId="{CFD019A7-EA4F-2D47-8AED-BBD6AA99B2A0}" destId="{49F3C0FE-B68F-7442-B016-255D3D98B019}" srcOrd="2" destOrd="0" presId="urn:microsoft.com/office/officeart/2005/8/layout/hList7"/>
    <dgm:cxn modelId="{EE17F48A-7416-6A4A-8DE1-D0B2FAA19DF0}" type="presParOf" srcId="{CFD019A7-EA4F-2D47-8AED-BBD6AA99B2A0}" destId="{8B42DA39-4AE0-5E43-A77E-A63FA417176B}" srcOrd="3" destOrd="0" presId="urn:microsoft.com/office/officeart/2005/8/layout/hList7"/>
    <dgm:cxn modelId="{00C30910-E1AC-5A4D-A46D-45C52F3F3AA3}" type="presParOf" srcId="{275ECF3D-A2E5-1242-AB4E-00FC1243E3E2}" destId="{54431AA5-C35D-B744-8C99-7EED64ECC72C}" srcOrd="3" destOrd="0" presId="urn:microsoft.com/office/officeart/2005/8/layout/hList7"/>
    <dgm:cxn modelId="{36E5E027-AE42-4647-9EE6-7091A6D3E45C}" type="presParOf" srcId="{275ECF3D-A2E5-1242-AB4E-00FC1243E3E2}" destId="{314BDFD2-9E29-BE44-80A6-73617D6952B4}" srcOrd="4" destOrd="0" presId="urn:microsoft.com/office/officeart/2005/8/layout/hList7"/>
    <dgm:cxn modelId="{35F77E96-A92D-4F40-869C-863B2FD1F395}" type="presParOf" srcId="{314BDFD2-9E29-BE44-80A6-73617D6952B4}" destId="{AF21B1BE-5732-5B4D-9EDA-F87E11806EC3}" srcOrd="0" destOrd="0" presId="urn:microsoft.com/office/officeart/2005/8/layout/hList7"/>
    <dgm:cxn modelId="{F398A824-994E-5548-AD68-C70396B74A4A}" type="presParOf" srcId="{314BDFD2-9E29-BE44-80A6-73617D6952B4}" destId="{A91D837B-F4AB-E44F-A6F0-FC084B419C1B}" srcOrd="1" destOrd="0" presId="urn:microsoft.com/office/officeart/2005/8/layout/hList7"/>
    <dgm:cxn modelId="{9E0402DA-8D19-0240-BB4B-1DD81E143675}" type="presParOf" srcId="{314BDFD2-9E29-BE44-80A6-73617D6952B4}" destId="{41953338-D23F-7E48-AB04-952FDF14BF9D}" srcOrd="2" destOrd="0" presId="urn:microsoft.com/office/officeart/2005/8/layout/hList7"/>
    <dgm:cxn modelId="{E607E30C-BD34-0B43-9EFC-0A4CC90785FB}" type="presParOf" srcId="{314BDFD2-9E29-BE44-80A6-73617D6952B4}" destId="{03633BD8-9C39-5C45-A424-9BF305F58311}" srcOrd="3" destOrd="0" presId="urn:microsoft.com/office/officeart/2005/8/layout/hList7"/>
    <dgm:cxn modelId="{2AC82CD6-BAF7-5F46-BF03-880DDB41EF7F}" type="presParOf" srcId="{275ECF3D-A2E5-1242-AB4E-00FC1243E3E2}" destId="{999888E2-33D5-114D-815D-6CDE4F2C6112}" srcOrd="5" destOrd="0" presId="urn:microsoft.com/office/officeart/2005/8/layout/hList7"/>
    <dgm:cxn modelId="{2FCE0673-07C5-BF43-9A1F-35E2B1B5F3D1}" type="presParOf" srcId="{275ECF3D-A2E5-1242-AB4E-00FC1243E3E2}" destId="{38780AF5-02AF-824C-8C40-C483D3EB1252}" srcOrd="6" destOrd="0" presId="urn:microsoft.com/office/officeart/2005/8/layout/hList7"/>
    <dgm:cxn modelId="{F5866ED6-9156-F349-AB95-63A2FD12AE18}" type="presParOf" srcId="{38780AF5-02AF-824C-8C40-C483D3EB1252}" destId="{1B7B40BF-E9C3-0649-A48F-A9349B7A0426}" srcOrd="0" destOrd="0" presId="urn:microsoft.com/office/officeart/2005/8/layout/hList7"/>
    <dgm:cxn modelId="{28101E93-18A0-8A40-9A32-2C11E92DBF8A}" type="presParOf" srcId="{38780AF5-02AF-824C-8C40-C483D3EB1252}" destId="{4255B845-905B-7D48-98F2-76D2D516066B}" srcOrd="1" destOrd="0" presId="urn:microsoft.com/office/officeart/2005/8/layout/hList7"/>
    <dgm:cxn modelId="{51B4E646-CC0A-5A43-9D14-8E1B230B02CF}" type="presParOf" srcId="{38780AF5-02AF-824C-8C40-C483D3EB1252}" destId="{DD6E193F-D89F-5548-B012-9BC2630A7EB7}" srcOrd="2" destOrd="0" presId="urn:microsoft.com/office/officeart/2005/8/layout/hList7"/>
    <dgm:cxn modelId="{7759B4C6-E34D-0D47-AAC6-407AEDFE5B42}" type="presParOf" srcId="{38780AF5-02AF-824C-8C40-C483D3EB1252}" destId="{F9A546D1-46C0-8245-BDD1-7DC8803B4B8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6F065471-3A30-5543-AD1E-4BE1E909FE42}"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FD55563F-EA39-E645-985F-0F7F2AF052C7}">
      <dgm:prSet phldrT="[Texto]"/>
      <dgm:spPr/>
      <dgm:t>
        <a:bodyPr/>
        <a:lstStyle/>
        <a:p>
          <a:r>
            <a:rPr lang="es-ES" dirty="0"/>
            <a:t>Articulo 4 Es el procedimiento de valoración multidisciplinaria con fundamento en la CIF que permite identificar la Deficiencias Corporales las Limitaciones en la actividad y las restricciones en la participación que presenta una persona  Y los resultados se expresan en el certificado y son parte integral del RLCPD</a:t>
          </a:r>
        </a:p>
      </dgm:t>
    </dgm:pt>
    <dgm:pt modelId="{661C37AE-1BB4-8642-BC3E-FDC91DCC59BF}" type="parTrans" cxnId="{9091D698-2062-D143-83B4-FBF1B3D1CEA8}">
      <dgm:prSet/>
      <dgm:spPr/>
      <dgm:t>
        <a:bodyPr/>
        <a:lstStyle/>
        <a:p>
          <a:endParaRPr lang="es-ES"/>
        </a:p>
      </dgm:t>
    </dgm:pt>
    <dgm:pt modelId="{C2CACFA4-1E66-574E-A059-1BE66F5F655A}" type="sibTrans" cxnId="{9091D698-2062-D143-83B4-FBF1B3D1CEA8}">
      <dgm:prSet/>
      <dgm:spPr/>
      <dgm:t>
        <a:bodyPr/>
        <a:lstStyle/>
        <a:p>
          <a:endParaRPr lang="es-ES"/>
        </a:p>
      </dgm:t>
    </dgm:pt>
    <dgm:pt modelId="{F302E7D6-3810-F348-B9F4-DA48338FE853}" type="pres">
      <dgm:prSet presAssocID="{6F065471-3A30-5543-AD1E-4BE1E909FE42}" presName="Name0" presStyleCnt="0">
        <dgm:presLayoutVars>
          <dgm:chMax/>
          <dgm:chPref/>
          <dgm:dir/>
        </dgm:presLayoutVars>
      </dgm:prSet>
      <dgm:spPr/>
    </dgm:pt>
    <dgm:pt modelId="{361E154C-AC02-E545-BD55-7093BF4C6F94}" type="pres">
      <dgm:prSet presAssocID="{FD55563F-EA39-E645-985F-0F7F2AF052C7}" presName="composite" presStyleCnt="0">
        <dgm:presLayoutVars>
          <dgm:chMax/>
          <dgm:chPref/>
        </dgm:presLayoutVars>
      </dgm:prSet>
      <dgm:spPr/>
    </dgm:pt>
    <dgm:pt modelId="{EA22DC0A-0602-D547-8F56-50E0C710277F}" type="pres">
      <dgm:prSet presAssocID="{FD55563F-EA39-E645-985F-0F7F2AF052C7}"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CBBD64A1-5DCC-5B4D-ACE2-81EBF61A0E26}" type="pres">
      <dgm:prSet presAssocID="{FD55563F-EA39-E645-985F-0F7F2AF052C7}" presName="ParentText" presStyleLbl="revTx" presStyleIdx="0" presStyleCnt="1">
        <dgm:presLayoutVars>
          <dgm:chMax val="0"/>
          <dgm:chPref val="0"/>
          <dgm:bulletEnabled val="1"/>
        </dgm:presLayoutVars>
      </dgm:prSet>
      <dgm:spPr/>
    </dgm:pt>
    <dgm:pt modelId="{F8B0EE40-DC8C-5F4F-9B1A-4766F2D5B71D}" type="pres">
      <dgm:prSet presAssocID="{FD55563F-EA39-E645-985F-0F7F2AF052C7}" presName="tlFrame" presStyleLbl="node1" presStyleIdx="0" presStyleCnt="4"/>
      <dgm:spPr/>
    </dgm:pt>
    <dgm:pt modelId="{7E151D4A-655E-9D45-9000-5326926F99C6}" type="pres">
      <dgm:prSet presAssocID="{FD55563F-EA39-E645-985F-0F7F2AF052C7}" presName="trFrame" presStyleLbl="node1" presStyleIdx="1" presStyleCnt="4"/>
      <dgm:spPr/>
    </dgm:pt>
    <dgm:pt modelId="{37574FB7-3A2E-B34D-84B4-BF8029F7296D}" type="pres">
      <dgm:prSet presAssocID="{FD55563F-EA39-E645-985F-0F7F2AF052C7}" presName="blFrame" presStyleLbl="node1" presStyleIdx="2" presStyleCnt="4"/>
      <dgm:spPr/>
    </dgm:pt>
    <dgm:pt modelId="{80556989-875D-4C4D-A537-850DF5BC0CC5}" type="pres">
      <dgm:prSet presAssocID="{FD55563F-EA39-E645-985F-0F7F2AF052C7}" presName="brFrame" presStyleLbl="node1" presStyleIdx="3" presStyleCnt="4"/>
      <dgm:spPr/>
    </dgm:pt>
  </dgm:ptLst>
  <dgm:cxnLst>
    <dgm:cxn modelId="{71EAE563-E12D-2B41-A4C7-078A83F792F3}" type="presOf" srcId="{6F065471-3A30-5543-AD1E-4BE1E909FE42}" destId="{F302E7D6-3810-F348-B9F4-DA48338FE853}" srcOrd="0" destOrd="0" presId="urn:microsoft.com/office/officeart/2009/3/layout/FramedTextPicture"/>
    <dgm:cxn modelId="{9091D698-2062-D143-83B4-FBF1B3D1CEA8}" srcId="{6F065471-3A30-5543-AD1E-4BE1E909FE42}" destId="{FD55563F-EA39-E645-985F-0F7F2AF052C7}" srcOrd="0" destOrd="0" parTransId="{661C37AE-1BB4-8642-BC3E-FDC91DCC59BF}" sibTransId="{C2CACFA4-1E66-574E-A059-1BE66F5F655A}"/>
    <dgm:cxn modelId="{658CC2D0-0A0A-3A4C-A725-3D9751BAB936}" type="presOf" srcId="{FD55563F-EA39-E645-985F-0F7F2AF052C7}" destId="{CBBD64A1-5DCC-5B4D-ACE2-81EBF61A0E26}" srcOrd="0" destOrd="0" presId="urn:microsoft.com/office/officeart/2009/3/layout/FramedTextPicture"/>
    <dgm:cxn modelId="{42A2369F-B4DC-DA4F-9713-3C55182B1320}" type="presParOf" srcId="{F302E7D6-3810-F348-B9F4-DA48338FE853}" destId="{361E154C-AC02-E545-BD55-7093BF4C6F94}" srcOrd="0" destOrd="0" presId="urn:microsoft.com/office/officeart/2009/3/layout/FramedTextPicture"/>
    <dgm:cxn modelId="{9580A193-CA86-4542-8A30-5A23EF2179C3}" type="presParOf" srcId="{361E154C-AC02-E545-BD55-7093BF4C6F94}" destId="{EA22DC0A-0602-D547-8F56-50E0C710277F}" srcOrd="0" destOrd="0" presId="urn:microsoft.com/office/officeart/2009/3/layout/FramedTextPicture"/>
    <dgm:cxn modelId="{576CB4BF-037B-6C40-B38B-98B5133AAEF2}" type="presParOf" srcId="{361E154C-AC02-E545-BD55-7093BF4C6F94}" destId="{CBBD64A1-5DCC-5B4D-ACE2-81EBF61A0E26}" srcOrd="1" destOrd="0" presId="urn:microsoft.com/office/officeart/2009/3/layout/FramedTextPicture"/>
    <dgm:cxn modelId="{4D7F9789-0E02-8F44-8AF5-6AFA24B6A373}" type="presParOf" srcId="{361E154C-AC02-E545-BD55-7093BF4C6F94}" destId="{F8B0EE40-DC8C-5F4F-9B1A-4766F2D5B71D}" srcOrd="2" destOrd="0" presId="urn:microsoft.com/office/officeart/2009/3/layout/FramedTextPicture"/>
    <dgm:cxn modelId="{71666356-E9E7-154B-8464-DA0309DBB60B}" type="presParOf" srcId="{361E154C-AC02-E545-BD55-7093BF4C6F94}" destId="{7E151D4A-655E-9D45-9000-5326926F99C6}" srcOrd="3" destOrd="0" presId="urn:microsoft.com/office/officeart/2009/3/layout/FramedTextPicture"/>
    <dgm:cxn modelId="{2389B7F9-2498-EB4C-9A32-F4B5A3AB9408}" type="presParOf" srcId="{361E154C-AC02-E545-BD55-7093BF4C6F94}" destId="{37574FB7-3A2E-B34D-84B4-BF8029F7296D}" srcOrd="4" destOrd="0" presId="urn:microsoft.com/office/officeart/2009/3/layout/FramedTextPicture"/>
    <dgm:cxn modelId="{E9DC4D5E-5C15-534A-A520-18F0322C6F88}" type="presParOf" srcId="{361E154C-AC02-E545-BD55-7093BF4C6F94}" destId="{80556989-875D-4C4D-A537-850DF5BC0CC5}"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3534A888-AF7C-F24B-B0A3-62E466C73269}"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ES"/>
        </a:p>
      </dgm:t>
    </dgm:pt>
    <dgm:pt modelId="{897E00FC-379C-484C-A2D2-A12E94D91BA8}">
      <dgm:prSet phldrT="[Texto]"/>
      <dgm:spPr/>
      <dgm:t>
        <a:bodyPr/>
        <a:lstStyle/>
        <a:p>
          <a:r>
            <a:rPr lang="es-ES" dirty="0"/>
            <a:t>El procedimiento de certificación de discapacidad esta exento de pago por parte del solicitante</a:t>
          </a:r>
        </a:p>
      </dgm:t>
    </dgm:pt>
    <dgm:pt modelId="{5F6D4D4E-E6B6-4A49-8F1E-633ECECDA5A2}" type="parTrans" cxnId="{4B4FA8B0-18F3-DD46-B929-5284D7612090}">
      <dgm:prSet/>
      <dgm:spPr/>
      <dgm:t>
        <a:bodyPr/>
        <a:lstStyle/>
        <a:p>
          <a:endParaRPr lang="es-ES"/>
        </a:p>
      </dgm:t>
    </dgm:pt>
    <dgm:pt modelId="{82BC3069-E17F-754E-8F07-2CE4F6F5A809}" type="sibTrans" cxnId="{4B4FA8B0-18F3-DD46-B929-5284D7612090}">
      <dgm:prSet/>
      <dgm:spPr/>
      <dgm:t>
        <a:bodyPr/>
        <a:lstStyle/>
        <a:p>
          <a:endParaRPr lang="es-ES"/>
        </a:p>
      </dgm:t>
    </dgm:pt>
    <dgm:pt modelId="{AFF23C6A-D7E3-354E-B1AA-2258A699ABE2}" type="pres">
      <dgm:prSet presAssocID="{3534A888-AF7C-F24B-B0A3-62E466C73269}" presName="Name0" presStyleCnt="0">
        <dgm:presLayoutVars>
          <dgm:chMax/>
          <dgm:chPref/>
          <dgm:dir/>
        </dgm:presLayoutVars>
      </dgm:prSet>
      <dgm:spPr/>
    </dgm:pt>
    <dgm:pt modelId="{252A7B0D-B718-AF4A-98AD-C66D0721DF8A}" type="pres">
      <dgm:prSet presAssocID="{897E00FC-379C-484C-A2D2-A12E94D91BA8}" presName="composite" presStyleCnt="0">
        <dgm:presLayoutVars>
          <dgm:chMax/>
          <dgm:chPref/>
        </dgm:presLayoutVars>
      </dgm:prSet>
      <dgm:spPr/>
    </dgm:pt>
    <dgm:pt modelId="{210D355F-2CC8-254D-A4E6-323DB9422300}" type="pres">
      <dgm:prSet presAssocID="{897E00FC-379C-484C-A2D2-A12E94D91BA8}"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dgm:spPr>
    </dgm:pt>
    <dgm:pt modelId="{823124DB-C4D1-4A43-93BC-4C685BFE6F78}" type="pres">
      <dgm:prSet presAssocID="{897E00FC-379C-484C-A2D2-A12E94D91BA8}" presName="ParentText" presStyleLbl="revTx" presStyleIdx="0" presStyleCnt="1">
        <dgm:presLayoutVars>
          <dgm:chMax val="0"/>
          <dgm:chPref val="0"/>
          <dgm:bulletEnabled val="1"/>
        </dgm:presLayoutVars>
      </dgm:prSet>
      <dgm:spPr/>
    </dgm:pt>
    <dgm:pt modelId="{D71A903A-488A-BE42-9DD3-156203756ECD}" type="pres">
      <dgm:prSet presAssocID="{897E00FC-379C-484C-A2D2-A12E94D91BA8}" presName="tlFrame" presStyleLbl="node1" presStyleIdx="0" presStyleCnt="4"/>
      <dgm:spPr/>
    </dgm:pt>
    <dgm:pt modelId="{ABD730A1-8BD0-E84E-8B65-FD5DA4201225}" type="pres">
      <dgm:prSet presAssocID="{897E00FC-379C-484C-A2D2-A12E94D91BA8}" presName="trFrame" presStyleLbl="node1" presStyleIdx="1" presStyleCnt="4"/>
      <dgm:spPr/>
    </dgm:pt>
    <dgm:pt modelId="{BCEF54E5-00CC-CE4B-85CD-61A3843D6A2B}" type="pres">
      <dgm:prSet presAssocID="{897E00FC-379C-484C-A2D2-A12E94D91BA8}" presName="blFrame" presStyleLbl="node1" presStyleIdx="2" presStyleCnt="4"/>
      <dgm:spPr/>
    </dgm:pt>
    <dgm:pt modelId="{0CE246FA-72EB-DC40-8E0F-44DEF52BA761}" type="pres">
      <dgm:prSet presAssocID="{897E00FC-379C-484C-A2D2-A12E94D91BA8}" presName="brFrame" presStyleLbl="node1" presStyleIdx="3" presStyleCnt="4"/>
      <dgm:spPr/>
    </dgm:pt>
  </dgm:ptLst>
  <dgm:cxnLst>
    <dgm:cxn modelId="{6853D710-5C79-8443-861F-DD703ECE4746}" type="presOf" srcId="{3534A888-AF7C-F24B-B0A3-62E466C73269}" destId="{AFF23C6A-D7E3-354E-B1AA-2258A699ABE2}" srcOrd="0" destOrd="0" presId="urn:microsoft.com/office/officeart/2009/3/layout/FramedTextPicture"/>
    <dgm:cxn modelId="{E4D72853-DEF8-1A44-85E1-0D8EA75837C0}" type="presOf" srcId="{897E00FC-379C-484C-A2D2-A12E94D91BA8}" destId="{823124DB-C4D1-4A43-93BC-4C685BFE6F78}" srcOrd="0" destOrd="0" presId="urn:microsoft.com/office/officeart/2009/3/layout/FramedTextPicture"/>
    <dgm:cxn modelId="{4B4FA8B0-18F3-DD46-B929-5284D7612090}" srcId="{3534A888-AF7C-F24B-B0A3-62E466C73269}" destId="{897E00FC-379C-484C-A2D2-A12E94D91BA8}" srcOrd="0" destOrd="0" parTransId="{5F6D4D4E-E6B6-4A49-8F1E-633ECECDA5A2}" sibTransId="{82BC3069-E17F-754E-8F07-2CE4F6F5A809}"/>
    <dgm:cxn modelId="{1D70DEEC-26AA-B745-A812-0B09FA142C9F}" type="presParOf" srcId="{AFF23C6A-D7E3-354E-B1AA-2258A699ABE2}" destId="{252A7B0D-B718-AF4A-98AD-C66D0721DF8A}" srcOrd="0" destOrd="0" presId="urn:microsoft.com/office/officeart/2009/3/layout/FramedTextPicture"/>
    <dgm:cxn modelId="{B636E5FA-7B8E-4D43-80D5-3689D615AC9B}" type="presParOf" srcId="{252A7B0D-B718-AF4A-98AD-C66D0721DF8A}" destId="{210D355F-2CC8-254D-A4E6-323DB9422300}" srcOrd="0" destOrd="0" presId="urn:microsoft.com/office/officeart/2009/3/layout/FramedTextPicture"/>
    <dgm:cxn modelId="{958731B0-D9CF-C842-9156-53F07F0DFF5D}" type="presParOf" srcId="{252A7B0D-B718-AF4A-98AD-C66D0721DF8A}" destId="{823124DB-C4D1-4A43-93BC-4C685BFE6F78}" srcOrd="1" destOrd="0" presId="urn:microsoft.com/office/officeart/2009/3/layout/FramedTextPicture"/>
    <dgm:cxn modelId="{04692EFC-4C7B-5A49-8A10-7CB19FA6EF47}" type="presParOf" srcId="{252A7B0D-B718-AF4A-98AD-C66D0721DF8A}" destId="{D71A903A-488A-BE42-9DD3-156203756ECD}" srcOrd="2" destOrd="0" presId="urn:microsoft.com/office/officeart/2009/3/layout/FramedTextPicture"/>
    <dgm:cxn modelId="{CA596F51-4D3F-964D-8FC1-3C2756617C2A}" type="presParOf" srcId="{252A7B0D-B718-AF4A-98AD-C66D0721DF8A}" destId="{ABD730A1-8BD0-E84E-8B65-FD5DA4201225}" srcOrd="3" destOrd="0" presId="urn:microsoft.com/office/officeart/2009/3/layout/FramedTextPicture"/>
    <dgm:cxn modelId="{64E91E0D-B1EA-5D41-A7C8-37184224AB2A}" type="presParOf" srcId="{252A7B0D-B718-AF4A-98AD-C66D0721DF8A}" destId="{BCEF54E5-00CC-CE4B-85CD-61A3843D6A2B}" srcOrd="4" destOrd="0" presId="urn:microsoft.com/office/officeart/2009/3/layout/FramedTextPicture"/>
    <dgm:cxn modelId="{C7A3712A-6B2C-084F-8239-10E489641CCA}" type="presParOf" srcId="{252A7B0D-B718-AF4A-98AD-C66D0721DF8A}" destId="{0CE246FA-72EB-DC40-8E0F-44DEF52BA761}"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B639E6E1-BF57-104D-8A5A-DAA3AB2D87FD}"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s-ES"/>
        </a:p>
      </dgm:t>
    </dgm:pt>
    <dgm:pt modelId="{E2AEF19E-CDA5-4747-9DCD-3C1522E7D099}">
      <dgm:prSet phldrT="[Texto]"/>
      <dgm:spPr/>
      <dgm:t>
        <a:bodyPr/>
        <a:lstStyle/>
        <a:p>
          <a:r>
            <a:rPr lang="es-ES" dirty="0"/>
            <a:t>Decreto 1507 de 2014</a:t>
          </a:r>
        </a:p>
      </dgm:t>
    </dgm:pt>
    <dgm:pt modelId="{16372ACA-A0F6-6D4A-91A1-762EE8F55D9D}" type="parTrans" cxnId="{8ACCD68F-1930-204C-B9D5-6606AACEE468}">
      <dgm:prSet/>
      <dgm:spPr/>
      <dgm:t>
        <a:bodyPr/>
        <a:lstStyle/>
        <a:p>
          <a:endParaRPr lang="es-ES"/>
        </a:p>
      </dgm:t>
    </dgm:pt>
    <dgm:pt modelId="{AF664925-C042-0D48-9979-DFC19D53A123}" type="sibTrans" cxnId="{8ACCD68F-1930-204C-B9D5-6606AACEE468}">
      <dgm:prSet/>
      <dgm:spPr/>
      <dgm:t>
        <a:bodyPr/>
        <a:lstStyle/>
        <a:p>
          <a:endParaRPr lang="es-ES"/>
        </a:p>
      </dgm:t>
    </dgm:pt>
    <dgm:pt modelId="{0418524E-80D2-DE4A-8EDF-95A69CA88C03}">
      <dgm:prSet phldrT="[Texto]"/>
      <dgm:spPr/>
      <dgm:t>
        <a:bodyPr/>
        <a:lstStyle/>
        <a:p>
          <a:r>
            <a:rPr lang="es-ES" dirty="0"/>
            <a:t>Deficiencia</a:t>
          </a:r>
        </a:p>
      </dgm:t>
    </dgm:pt>
    <dgm:pt modelId="{4A7DDEC6-BC54-C643-B427-C074FE13BBE4}" type="parTrans" cxnId="{346018AB-17DF-3349-8BC9-E47FFA34E04B}">
      <dgm:prSet/>
      <dgm:spPr/>
      <dgm:t>
        <a:bodyPr/>
        <a:lstStyle/>
        <a:p>
          <a:endParaRPr lang="es-ES"/>
        </a:p>
      </dgm:t>
    </dgm:pt>
    <dgm:pt modelId="{CBDE5085-BCC1-DD4F-812A-CCC8D8D21EC7}" type="sibTrans" cxnId="{346018AB-17DF-3349-8BC9-E47FFA34E04B}">
      <dgm:prSet/>
      <dgm:spPr/>
      <dgm:t>
        <a:bodyPr/>
        <a:lstStyle/>
        <a:p>
          <a:endParaRPr lang="es-ES"/>
        </a:p>
      </dgm:t>
    </dgm:pt>
    <dgm:pt modelId="{201E113D-6D1C-6B43-9573-C327D044AAB8}">
      <dgm:prSet phldrT="[Texto]"/>
      <dgm:spPr/>
      <dgm:t>
        <a:bodyPr/>
        <a:lstStyle/>
        <a:p>
          <a:pPr algn="ctr"/>
          <a:r>
            <a:rPr lang="es-ES" dirty="0"/>
            <a:t>Rol Laboral</a:t>
          </a:r>
        </a:p>
      </dgm:t>
    </dgm:pt>
    <dgm:pt modelId="{D774880E-E510-5649-801F-8E1F0136955F}" type="parTrans" cxnId="{4B93D771-8CDF-FE4A-BA0C-B7213C25DEAD}">
      <dgm:prSet/>
      <dgm:spPr/>
      <dgm:t>
        <a:bodyPr/>
        <a:lstStyle/>
        <a:p>
          <a:endParaRPr lang="es-ES"/>
        </a:p>
      </dgm:t>
    </dgm:pt>
    <dgm:pt modelId="{DA072978-1C92-A142-81D0-979D664C12B4}" type="sibTrans" cxnId="{4B93D771-8CDF-FE4A-BA0C-B7213C25DEAD}">
      <dgm:prSet/>
      <dgm:spPr/>
      <dgm:t>
        <a:bodyPr/>
        <a:lstStyle/>
        <a:p>
          <a:endParaRPr lang="es-ES"/>
        </a:p>
      </dgm:t>
    </dgm:pt>
    <dgm:pt modelId="{84C43DA6-A446-4A47-86FD-9490434B0D00}">
      <dgm:prSet phldrT="[Texto]"/>
      <dgm:spPr/>
      <dgm:t>
        <a:bodyPr/>
        <a:lstStyle/>
        <a:p>
          <a:r>
            <a:rPr lang="es-ES" dirty="0"/>
            <a:t>Decreto 917 de 1999</a:t>
          </a:r>
        </a:p>
      </dgm:t>
    </dgm:pt>
    <dgm:pt modelId="{E7E73E22-CDFF-3940-901D-DD6F299194AE}" type="parTrans" cxnId="{FF8E1655-F5DC-8141-833B-237FA79CE004}">
      <dgm:prSet/>
      <dgm:spPr/>
      <dgm:t>
        <a:bodyPr/>
        <a:lstStyle/>
        <a:p>
          <a:endParaRPr lang="es-ES"/>
        </a:p>
      </dgm:t>
    </dgm:pt>
    <dgm:pt modelId="{C0384938-941A-0F49-A9C5-563136B0EE41}" type="sibTrans" cxnId="{FF8E1655-F5DC-8141-833B-237FA79CE004}">
      <dgm:prSet/>
      <dgm:spPr/>
      <dgm:t>
        <a:bodyPr/>
        <a:lstStyle/>
        <a:p>
          <a:endParaRPr lang="es-ES"/>
        </a:p>
      </dgm:t>
    </dgm:pt>
    <dgm:pt modelId="{E84009EE-AD38-3743-A0C2-4C3F5DDF386E}">
      <dgm:prSet phldrT="[Texto]"/>
      <dgm:spPr/>
      <dgm:t>
        <a:bodyPr/>
        <a:lstStyle/>
        <a:p>
          <a:r>
            <a:rPr lang="es-ES" dirty="0"/>
            <a:t>Deficiencia</a:t>
          </a:r>
        </a:p>
      </dgm:t>
    </dgm:pt>
    <dgm:pt modelId="{588FF1B7-CF63-7C45-B7D6-86AC0E35E0B3}" type="parTrans" cxnId="{8AC80375-8C89-F546-B7C8-4C9EDA0D9B9F}">
      <dgm:prSet/>
      <dgm:spPr/>
      <dgm:t>
        <a:bodyPr/>
        <a:lstStyle/>
        <a:p>
          <a:endParaRPr lang="es-ES"/>
        </a:p>
      </dgm:t>
    </dgm:pt>
    <dgm:pt modelId="{FB2CF340-1D35-C446-B58E-1F72469952FC}" type="sibTrans" cxnId="{8AC80375-8C89-F546-B7C8-4C9EDA0D9B9F}">
      <dgm:prSet/>
      <dgm:spPr/>
      <dgm:t>
        <a:bodyPr/>
        <a:lstStyle/>
        <a:p>
          <a:endParaRPr lang="es-ES"/>
        </a:p>
      </dgm:t>
    </dgm:pt>
    <dgm:pt modelId="{7E50EF2D-3963-2349-B420-64744B259E23}">
      <dgm:prSet phldrT="[Texto]"/>
      <dgm:spPr/>
      <dgm:t>
        <a:bodyPr/>
        <a:lstStyle/>
        <a:p>
          <a:r>
            <a:rPr lang="es-ES" dirty="0"/>
            <a:t>Minusvalía</a:t>
          </a:r>
        </a:p>
      </dgm:t>
    </dgm:pt>
    <dgm:pt modelId="{F57639B1-D507-A840-8F82-CF08BE927D5F}" type="parTrans" cxnId="{19DBF4E5-BFA8-1F4B-9879-270BFFFF89B9}">
      <dgm:prSet/>
      <dgm:spPr/>
      <dgm:t>
        <a:bodyPr/>
        <a:lstStyle/>
        <a:p>
          <a:endParaRPr lang="es-ES"/>
        </a:p>
      </dgm:t>
    </dgm:pt>
    <dgm:pt modelId="{EF255D61-A5AE-3543-9FDB-692F9F9D88A5}" type="sibTrans" cxnId="{19DBF4E5-BFA8-1F4B-9879-270BFFFF89B9}">
      <dgm:prSet/>
      <dgm:spPr/>
      <dgm:t>
        <a:bodyPr/>
        <a:lstStyle/>
        <a:p>
          <a:endParaRPr lang="es-ES"/>
        </a:p>
      </dgm:t>
    </dgm:pt>
    <dgm:pt modelId="{51FF19C5-1DA7-A745-B031-8F9E75620F01}">
      <dgm:prSet phldrT="[Texto]"/>
      <dgm:spPr/>
      <dgm:t>
        <a:bodyPr/>
        <a:lstStyle/>
        <a:p>
          <a:pPr algn="ctr"/>
          <a:r>
            <a:rPr lang="es-ES" dirty="0">
              <a:solidFill>
                <a:schemeClr val="tx1"/>
              </a:solidFill>
            </a:rPr>
            <a:t>Rol Ocupacional y otras áreas Ocupacionales</a:t>
          </a:r>
          <a:endParaRPr lang="es-ES" dirty="0"/>
        </a:p>
      </dgm:t>
    </dgm:pt>
    <dgm:pt modelId="{3F3852C7-49AA-4F43-B7A9-DB4250C8A3EB}" type="parTrans" cxnId="{CC8FE4CD-AC61-C947-A0FA-52245C2850D8}">
      <dgm:prSet/>
      <dgm:spPr/>
      <dgm:t>
        <a:bodyPr/>
        <a:lstStyle/>
        <a:p>
          <a:endParaRPr lang="es-ES"/>
        </a:p>
      </dgm:t>
    </dgm:pt>
    <dgm:pt modelId="{41B0B805-61A6-3A4A-982D-4483EB4EDA05}" type="sibTrans" cxnId="{CC8FE4CD-AC61-C947-A0FA-52245C2850D8}">
      <dgm:prSet/>
      <dgm:spPr/>
      <dgm:t>
        <a:bodyPr/>
        <a:lstStyle/>
        <a:p>
          <a:endParaRPr lang="es-ES"/>
        </a:p>
      </dgm:t>
    </dgm:pt>
    <dgm:pt modelId="{7CE712F4-78CF-A94A-8207-9E4EC13136EF}">
      <dgm:prSet phldrT="[Texto]"/>
      <dgm:spPr/>
      <dgm:t>
        <a:bodyPr/>
        <a:lstStyle/>
        <a:p>
          <a:r>
            <a:rPr lang="es-ES" dirty="0"/>
            <a:t>Discapacidad</a:t>
          </a:r>
        </a:p>
      </dgm:t>
    </dgm:pt>
    <dgm:pt modelId="{2413EB70-68C6-654C-ACDA-85EC6A4E3AE9}" type="parTrans" cxnId="{E937F4A0-6341-8E44-96CB-0041432EE50E}">
      <dgm:prSet/>
      <dgm:spPr/>
      <dgm:t>
        <a:bodyPr/>
        <a:lstStyle/>
        <a:p>
          <a:endParaRPr lang="es-ES"/>
        </a:p>
      </dgm:t>
    </dgm:pt>
    <dgm:pt modelId="{6B396CC7-EFCD-4846-BCF4-3DE9D9089664}" type="sibTrans" cxnId="{E937F4A0-6341-8E44-96CB-0041432EE50E}">
      <dgm:prSet/>
      <dgm:spPr/>
      <dgm:t>
        <a:bodyPr/>
        <a:lstStyle/>
        <a:p>
          <a:endParaRPr lang="es-ES"/>
        </a:p>
      </dgm:t>
    </dgm:pt>
    <dgm:pt modelId="{04092E75-FF4E-1B4E-BBCD-3611E2C6D60B}">
      <dgm:prSet phldrT="[Texto]"/>
      <dgm:spPr/>
      <dgm:t>
        <a:bodyPr/>
        <a:lstStyle/>
        <a:p>
          <a:pPr algn="ctr"/>
          <a:r>
            <a:rPr lang="es-ES" dirty="0"/>
            <a:t>Limitación en la Actividad</a:t>
          </a:r>
        </a:p>
      </dgm:t>
    </dgm:pt>
    <dgm:pt modelId="{9A784E1E-99F0-8140-82B4-758345350C18}" type="parTrans" cxnId="{2C699C30-47F8-3045-A97E-58F1E4FF4617}">
      <dgm:prSet/>
      <dgm:spPr/>
      <dgm:t>
        <a:bodyPr/>
        <a:lstStyle/>
        <a:p>
          <a:endParaRPr lang="es-ES"/>
        </a:p>
      </dgm:t>
    </dgm:pt>
    <dgm:pt modelId="{6F2B3FDB-FE6A-2E49-9AD1-18D0200C9199}" type="sibTrans" cxnId="{2C699C30-47F8-3045-A97E-58F1E4FF4617}">
      <dgm:prSet/>
      <dgm:spPr/>
      <dgm:t>
        <a:bodyPr/>
        <a:lstStyle/>
        <a:p>
          <a:endParaRPr lang="es-ES"/>
        </a:p>
      </dgm:t>
    </dgm:pt>
    <dgm:pt modelId="{8CD5FDA8-92AD-EA4D-A6CF-841B3D041D74}">
      <dgm:prSet phldrT="[Texto]"/>
      <dgm:spPr/>
      <dgm:t>
        <a:bodyPr/>
        <a:lstStyle/>
        <a:p>
          <a:pPr algn="ctr"/>
          <a:r>
            <a:rPr lang="es-ES" dirty="0"/>
            <a:t>Restricción en la participación</a:t>
          </a:r>
        </a:p>
      </dgm:t>
    </dgm:pt>
    <dgm:pt modelId="{1F462FF9-0F29-D144-97CE-7B88CE9A58D3}" type="parTrans" cxnId="{6BD87AB0-8ADF-CF49-A76B-ED1DF8947A85}">
      <dgm:prSet/>
      <dgm:spPr/>
      <dgm:t>
        <a:bodyPr/>
        <a:lstStyle/>
        <a:p>
          <a:endParaRPr lang="es-ES"/>
        </a:p>
      </dgm:t>
    </dgm:pt>
    <dgm:pt modelId="{767C16AD-B4DD-0449-8791-992756D64335}" type="sibTrans" cxnId="{6BD87AB0-8ADF-CF49-A76B-ED1DF8947A85}">
      <dgm:prSet/>
      <dgm:spPr/>
      <dgm:t>
        <a:bodyPr/>
        <a:lstStyle/>
        <a:p>
          <a:endParaRPr lang="es-ES"/>
        </a:p>
      </dgm:t>
    </dgm:pt>
    <dgm:pt modelId="{90066CFC-6A3D-3243-886F-D438DB0DCA9C}">
      <dgm:prSet phldrT="[Texto]"/>
      <dgm:spPr/>
      <dgm:t>
        <a:bodyPr/>
        <a:lstStyle/>
        <a:p>
          <a:r>
            <a:rPr lang="es-ES" dirty="0"/>
            <a:t>Certificación de Discapacidad Res 583/ 2018.</a:t>
          </a:r>
        </a:p>
      </dgm:t>
    </dgm:pt>
    <dgm:pt modelId="{AA82C51A-9F62-1848-85A3-81053EF853BE}" type="parTrans" cxnId="{2F7C6CAA-F760-AD43-B9DB-78D96771928D}">
      <dgm:prSet/>
      <dgm:spPr/>
      <dgm:t>
        <a:bodyPr/>
        <a:lstStyle/>
        <a:p>
          <a:endParaRPr lang="es-ES"/>
        </a:p>
      </dgm:t>
    </dgm:pt>
    <dgm:pt modelId="{B3E32F7F-1ABF-EB4C-AC20-DC24A3B00CFC}" type="sibTrans" cxnId="{2F7C6CAA-F760-AD43-B9DB-78D96771928D}">
      <dgm:prSet/>
      <dgm:spPr/>
      <dgm:t>
        <a:bodyPr/>
        <a:lstStyle/>
        <a:p>
          <a:endParaRPr lang="es-ES"/>
        </a:p>
      </dgm:t>
    </dgm:pt>
    <dgm:pt modelId="{5DF7C11B-4348-D443-854C-332AC2AB41B2}">
      <dgm:prSet phldrT="[Texto]"/>
      <dgm:spPr/>
      <dgm:t>
        <a:bodyPr/>
        <a:lstStyle/>
        <a:p>
          <a:r>
            <a:rPr lang="es-ES" dirty="0"/>
            <a:t>Funciones y Estructuras Corporales. (Deficiencia)</a:t>
          </a:r>
        </a:p>
      </dgm:t>
    </dgm:pt>
    <dgm:pt modelId="{19F2B9FE-3636-4A4B-8F49-65A558F64E14}" type="parTrans" cxnId="{D2910D04-0FF6-E946-B452-4C4D54855190}">
      <dgm:prSet/>
      <dgm:spPr/>
      <dgm:t>
        <a:bodyPr/>
        <a:lstStyle/>
        <a:p>
          <a:endParaRPr lang="es-ES"/>
        </a:p>
      </dgm:t>
    </dgm:pt>
    <dgm:pt modelId="{22C9AC79-5C42-4B48-9C96-2852DB3A2AAF}" type="sibTrans" cxnId="{D2910D04-0FF6-E946-B452-4C4D54855190}">
      <dgm:prSet/>
      <dgm:spPr/>
      <dgm:t>
        <a:bodyPr/>
        <a:lstStyle/>
        <a:p>
          <a:endParaRPr lang="es-ES"/>
        </a:p>
      </dgm:t>
    </dgm:pt>
    <dgm:pt modelId="{07C7F6F5-948C-5642-A7A4-B38464C08104}">
      <dgm:prSet phldrT="[Texto]"/>
      <dgm:spPr/>
      <dgm:t>
        <a:bodyPr/>
        <a:lstStyle/>
        <a:p>
          <a:r>
            <a:rPr lang="es-ES" dirty="0"/>
            <a:t>Actividades</a:t>
          </a:r>
        </a:p>
        <a:p>
          <a:r>
            <a:rPr lang="es-ES" dirty="0"/>
            <a:t>(Limitación) </a:t>
          </a:r>
        </a:p>
      </dgm:t>
    </dgm:pt>
    <dgm:pt modelId="{A79CFB51-1CA1-754A-A1E9-0DD28388B343}" type="parTrans" cxnId="{8AD787BE-D4AD-CC45-89BE-395C618745F8}">
      <dgm:prSet/>
      <dgm:spPr/>
      <dgm:t>
        <a:bodyPr/>
        <a:lstStyle/>
        <a:p>
          <a:endParaRPr lang="es-ES"/>
        </a:p>
      </dgm:t>
    </dgm:pt>
    <dgm:pt modelId="{93F8782C-86B2-C043-8349-D16FECE79C46}" type="sibTrans" cxnId="{8AD787BE-D4AD-CC45-89BE-395C618745F8}">
      <dgm:prSet/>
      <dgm:spPr/>
      <dgm:t>
        <a:bodyPr/>
        <a:lstStyle/>
        <a:p>
          <a:endParaRPr lang="es-ES"/>
        </a:p>
      </dgm:t>
    </dgm:pt>
    <dgm:pt modelId="{4F332849-05B1-6344-90DB-3E31E352255E}">
      <dgm:prSet phldrT="[Texto]"/>
      <dgm:spPr/>
      <dgm:t>
        <a:bodyPr/>
        <a:lstStyle/>
        <a:p>
          <a:r>
            <a:rPr lang="es-ES" dirty="0"/>
            <a:t>Participación (Restricción)</a:t>
          </a:r>
        </a:p>
      </dgm:t>
    </dgm:pt>
    <dgm:pt modelId="{38A88F0C-ACE5-3C4F-97E0-8505C6B789C1}" type="parTrans" cxnId="{4CB1C60F-8A48-2242-AC9D-F1B4DE5D7D53}">
      <dgm:prSet/>
      <dgm:spPr/>
      <dgm:t>
        <a:bodyPr/>
        <a:lstStyle/>
        <a:p>
          <a:endParaRPr lang="es-ES"/>
        </a:p>
      </dgm:t>
    </dgm:pt>
    <dgm:pt modelId="{C6F56E6A-C1EA-024F-949F-23E0C0079348}" type="sibTrans" cxnId="{4CB1C60F-8A48-2242-AC9D-F1B4DE5D7D53}">
      <dgm:prSet/>
      <dgm:spPr/>
      <dgm:t>
        <a:bodyPr/>
        <a:lstStyle/>
        <a:p>
          <a:endParaRPr lang="es-ES"/>
        </a:p>
      </dgm:t>
    </dgm:pt>
    <dgm:pt modelId="{DF71687C-4B54-6742-8D30-5D927AA5EA78}" type="pres">
      <dgm:prSet presAssocID="{B639E6E1-BF57-104D-8A5A-DAA3AB2D87FD}" presName="diagram" presStyleCnt="0">
        <dgm:presLayoutVars>
          <dgm:chPref val="1"/>
          <dgm:dir/>
          <dgm:animOne val="branch"/>
          <dgm:animLvl val="lvl"/>
          <dgm:resizeHandles/>
        </dgm:presLayoutVars>
      </dgm:prSet>
      <dgm:spPr/>
    </dgm:pt>
    <dgm:pt modelId="{65517170-EE46-8F48-8D9D-934D70B6A467}" type="pres">
      <dgm:prSet presAssocID="{E2AEF19E-CDA5-4747-9DCD-3C1522E7D099}" presName="root" presStyleCnt="0"/>
      <dgm:spPr/>
    </dgm:pt>
    <dgm:pt modelId="{696EE753-21A8-2944-B8B9-614D8B1D6CA0}" type="pres">
      <dgm:prSet presAssocID="{E2AEF19E-CDA5-4747-9DCD-3C1522E7D099}" presName="rootComposite" presStyleCnt="0"/>
      <dgm:spPr/>
    </dgm:pt>
    <dgm:pt modelId="{3E5A788A-CB7E-154C-B6DF-C92C6D520FD4}" type="pres">
      <dgm:prSet presAssocID="{E2AEF19E-CDA5-4747-9DCD-3C1522E7D099}" presName="rootText" presStyleLbl="node1" presStyleIdx="0" presStyleCnt="3" custScaleX="133939"/>
      <dgm:spPr/>
    </dgm:pt>
    <dgm:pt modelId="{C912FC4E-9F7D-4E45-9457-6AA20FD80674}" type="pres">
      <dgm:prSet presAssocID="{E2AEF19E-CDA5-4747-9DCD-3C1522E7D099}" presName="rootConnector" presStyleLbl="node1" presStyleIdx="0" presStyleCnt="3"/>
      <dgm:spPr/>
    </dgm:pt>
    <dgm:pt modelId="{11D93203-B73E-B547-9FF6-0B2291363D17}" type="pres">
      <dgm:prSet presAssocID="{E2AEF19E-CDA5-4747-9DCD-3C1522E7D099}" presName="childShape" presStyleCnt="0"/>
      <dgm:spPr/>
    </dgm:pt>
    <dgm:pt modelId="{FB83AB0D-BAF9-BC49-9CA0-AF11BFB8D58B}" type="pres">
      <dgm:prSet presAssocID="{4A7DDEC6-BC54-C643-B427-C074FE13BBE4}" presName="Name13" presStyleLbl="parChTrans1D2" presStyleIdx="0" presStyleCnt="9"/>
      <dgm:spPr/>
    </dgm:pt>
    <dgm:pt modelId="{63196954-8CFF-EB4E-9241-F6B138FCE7C9}" type="pres">
      <dgm:prSet presAssocID="{0418524E-80D2-DE4A-8EDF-95A69CA88C03}" presName="childText" presStyleLbl="bgAcc1" presStyleIdx="0" presStyleCnt="9" custScaleX="138594">
        <dgm:presLayoutVars>
          <dgm:bulletEnabled val="1"/>
        </dgm:presLayoutVars>
      </dgm:prSet>
      <dgm:spPr/>
    </dgm:pt>
    <dgm:pt modelId="{E3643507-AE88-6A40-AB50-9F5AADDCD7C5}" type="pres">
      <dgm:prSet presAssocID="{D774880E-E510-5649-801F-8E1F0136955F}" presName="Name13" presStyleLbl="parChTrans1D2" presStyleIdx="1" presStyleCnt="9"/>
      <dgm:spPr/>
    </dgm:pt>
    <dgm:pt modelId="{6A3E779E-4453-FE44-AF3B-0C18482C1E0B}" type="pres">
      <dgm:prSet presAssocID="{201E113D-6D1C-6B43-9573-C327D044AAB8}" presName="childText" presStyleLbl="bgAcc1" presStyleIdx="1" presStyleCnt="9" custScaleX="138594">
        <dgm:presLayoutVars>
          <dgm:bulletEnabled val="1"/>
        </dgm:presLayoutVars>
      </dgm:prSet>
      <dgm:spPr/>
    </dgm:pt>
    <dgm:pt modelId="{23770F16-D0E2-8B4F-9DD0-170CA1D5B0A7}" type="pres">
      <dgm:prSet presAssocID="{3F3852C7-49AA-4F43-B7A9-DB4250C8A3EB}" presName="Name13" presStyleLbl="parChTrans1D2" presStyleIdx="2" presStyleCnt="9"/>
      <dgm:spPr/>
    </dgm:pt>
    <dgm:pt modelId="{D6ADC8AE-A99A-514C-BAF2-26267B99D522}" type="pres">
      <dgm:prSet presAssocID="{51FF19C5-1DA7-A745-B031-8F9E75620F01}" presName="childText" presStyleLbl="bgAcc1" presStyleIdx="2" presStyleCnt="9" custScaleX="138594">
        <dgm:presLayoutVars>
          <dgm:bulletEnabled val="1"/>
        </dgm:presLayoutVars>
      </dgm:prSet>
      <dgm:spPr/>
    </dgm:pt>
    <dgm:pt modelId="{E91179E4-DEFC-AC41-85C1-B91D53406B7B}" type="pres">
      <dgm:prSet presAssocID="{84C43DA6-A446-4A47-86FD-9490434B0D00}" presName="root" presStyleCnt="0"/>
      <dgm:spPr/>
    </dgm:pt>
    <dgm:pt modelId="{718D6AF6-E5A4-6C45-86B2-0348100E4FDA}" type="pres">
      <dgm:prSet presAssocID="{84C43DA6-A446-4A47-86FD-9490434B0D00}" presName="rootComposite" presStyleCnt="0"/>
      <dgm:spPr/>
    </dgm:pt>
    <dgm:pt modelId="{E9DB57C8-696B-E843-9CF3-9D35E7AD617E}" type="pres">
      <dgm:prSet presAssocID="{84C43DA6-A446-4A47-86FD-9490434B0D00}" presName="rootText" presStyleLbl="node1" presStyleIdx="1" presStyleCnt="3" custScaleX="133939"/>
      <dgm:spPr/>
    </dgm:pt>
    <dgm:pt modelId="{A897F73E-1AE9-6841-9900-7F827D71AB28}" type="pres">
      <dgm:prSet presAssocID="{84C43DA6-A446-4A47-86FD-9490434B0D00}" presName="rootConnector" presStyleLbl="node1" presStyleIdx="1" presStyleCnt="3"/>
      <dgm:spPr/>
    </dgm:pt>
    <dgm:pt modelId="{23541033-AB4C-3345-B14E-02DD93F42FA8}" type="pres">
      <dgm:prSet presAssocID="{84C43DA6-A446-4A47-86FD-9490434B0D00}" presName="childShape" presStyleCnt="0"/>
      <dgm:spPr/>
    </dgm:pt>
    <dgm:pt modelId="{67BF3215-1DCB-3A4B-A2A4-3DF42F0EE62F}" type="pres">
      <dgm:prSet presAssocID="{588FF1B7-CF63-7C45-B7D6-86AC0E35E0B3}" presName="Name13" presStyleLbl="parChTrans1D2" presStyleIdx="3" presStyleCnt="9"/>
      <dgm:spPr/>
    </dgm:pt>
    <dgm:pt modelId="{0FC3A3D9-6F0F-2F4F-BB7C-55AC9700A4EE}" type="pres">
      <dgm:prSet presAssocID="{E84009EE-AD38-3743-A0C2-4C3F5DDF386E}" presName="childText" presStyleLbl="bgAcc1" presStyleIdx="3" presStyleCnt="9" custScaleX="138594">
        <dgm:presLayoutVars>
          <dgm:bulletEnabled val="1"/>
        </dgm:presLayoutVars>
      </dgm:prSet>
      <dgm:spPr/>
    </dgm:pt>
    <dgm:pt modelId="{4E6E4CE6-3A10-B146-95ED-431925BAFD33}" type="pres">
      <dgm:prSet presAssocID="{F57639B1-D507-A840-8F82-CF08BE927D5F}" presName="Name13" presStyleLbl="parChTrans1D2" presStyleIdx="4" presStyleCnt="9"/>
      <dgm:spPr/>
    </dgm:pt>
    <dgm:pt modelId="{AF95FFC9-BD49-6944-BC4F-565A56749594}" type="pres">
      <dgm:prSet presAssocID="{7E50EF2D-3963-2349-B420-64744B259E23}" presName="childText" presStyleLbl="bgAcc1" presStyleIdx="4" presStyleCnt="9" custScaleX="138594">
        <dgm:presLayoutVars>
          <dgm:bulletEnabled val="1"/>
        </dgm:presLayoutVars>
      </dgm:prSet>
      <dgm:spPr/>
    </dgm:pt>
    <dgm:pt modelId="{1980E983-A597-3044-A3A1-E4B786726B0B}" type="pres">
      <dgm:prSet presAssocID="{2413EB70-68C6-654C-ACDA-85EC6A4E3AE9}" presName="Name13" presStyleLbl="parChTrans1D2" presStyleIdx="5" presStyleCnt="9"/>
      <dgm:spPr/>
    </dgm:pt>
    <dgm:pt modelId="{70ECBF59-3372-054D-BD2F-6AC1F3E2C50A}" type="pres">
      <dgm:prSet presAssocID="{7CE712F4-78CF-A94A-8207-9E4EC13136EF}" presName="childText" presStyleLbl="bgAcc1" presStyleIdx="5" presStyleCnt="9" custScaleX="138594">
        <dgm:presLayoutVars>
          <dgm:bulletEnabled val="1"/>
        </dgm:presLayoutVars>
      </dgm:prSet>
      <dgm:spPr/>
    </dgm:pt>
    <dgm:pt modelId="{78F92133-9E35-F848-B34C-BFBFA0327B44}" type="pres">
      <dgm:prSet presAssocID="{90066CFC-6A3D-3243-886F-D438DB0DCA9C}" presName="root" presStyleCnt="0"/>
      <dgm:spPr/>
    </dgm:pt>
    <dgm:pt modelId="{33B72B1B-9E03-2743-A315-B36D42DE254D}" type="pres">
      <dgm:prSet presAssocID="{90066CFC-6A3D-3243-886F-D438DB0DCA9C}" presName="rootComposite" presStyleCnt="0"/>
      <dgm:spPr/>
    </dgm:pt>
    <dgm:pt modelId="{0A6D0596-37A7-3C41-B603-854B49FDD7F5}" type="pres">
      <dgm:prSet presAssocID="{90066CFC-6A3D-3243-886F-D438DB0DCA9C}" presName="rootText" presStyleLbl="node1" presStyleIdx="2" presStyleCnt="3" custScaleX="134052"/>
      <dgm:spPr/>
    </dgm:pt>
    <dgm:pt modelId="{483F5B06-5F45-4846-A4EA-C6F807F87233}" type="pres">
      <dgm:prSet presAssocID="{90066CFC-6A3D-3243-886F-D438DB0DCA9C}" presName="rootConnector" presStyleLbl="node1" presStyleIdx="2" presStyleCnt="3"/>
      <dgm:spPr/>
    </dgm:pt>
    <dgm:pt modelId="{2CFBCE37-4520-EB4B-953E-3CE5ECCB84D9}" type="pres">
      <dgm:prSet presAssocID="{90066CFC-6A3D-3243-886F-D438DB0DCA9C}" presName="childShape" presStyleCnt="0"/>
      <dgm:spPr/>
    </dgm:pt>
    <dgm:pt modelId="{FE430F53-0311-664E-858B-3DF84B914A9B}" type="pres">
      <dgm:prSet presAssocID="{19F2B9FE-3636-4A4B-8F49-65A558F64E14}" presName="Name13" presStyleLbl="parChTrans1D2" presStyleIdx="6" presStyleCnt="9"/>
      <dgm:spPr/>
    </dgm:pt>
    <dgm:pt modelId="{AD4D5BB1-AE60-A24C-B8AD-E19E62BAB7E8}" type="pres">
      <dgm:prSet presAssocID="{5DF7C11B-4348-D443-854C-332AC2AB41B2}" presName="childText" presStyleLbl="bgAcc1" presStyleIdx="6" presStyleCnt="9" custScaleX="129382">
        <dgm:presLayoutVars>
          <dgm:bulletEnabled val="1"/>
        </dgm:presLayoutVars>
      </dgm:prSet>
      <dgm:spPr/>
    </dgm:pt>
    <dgm:pt modelId="{0C3D4FE7-62B1-4140-A41C-7C6B5DDA13B9}" type="pres">
      <dgm:prSet presAssocID="{38A88F0C-ACE5-3C4F-97E0-8505C6B789C1}" presName="Name13" presStyleLbl="parChTrans1D2" presStyleIdx="7" presStyleCnt="9"/>
      <dgm:spPr/>
    </dgm:pt>
    <dgm:pt modelId="{3047A761-44B5-9D42-B4DE-9155AE42A082}" type="pres">
      <dgm:prSet presAssocID="{4F332849-05B1-6344-90DB-3E31E352255E}" presName="childText" presStyleLbl="bgAcc1" presStyleIdx="7" presStyleCnt="9" custScaleX="129382">
        <dgm:presLayoutVars>
          <dgm:bulletEnabled val="1"/>
        </dgm:presLayoutVars>
      </dgm:prSet>
      <dgm:spPr/>
    </dgm:pt>
    <dgm:pt modelId="{C441D74A-9F25-8E42-8F75-148681636A25}" type="pres">
      <dgm:prSet presAssocID="{A79CFB51-1CA1-754A-A1E9-0DD28388B343}" presName="Name13" presStyleLbl="parChTrans1D2" presStyleIdx="8" presStyleCnt="9"/>
      <dgm:spPr/>
    </dgm:pt>
    <dgm:pt modelId="{94139C22-96AD-9B4A-97B7-4650CDA454FA}" type="pres">
      <dgm:prSet presAssocID="{07C7F6F5-948C-5642-A7A4-B38464C08104}" presName="childText" presStyleLbl="bgAcc1" presStyleIdx="8" presStyleCnt="9" custScaleX="129382">
        <dgm:presLayoutVars>
          <dgm:bulletEnabled val="1"/>
        </dgm:presLayoutVars>
      </dgm:prSet>
      <dgm:spPr/>
    </dgm:pt>
  </dgm:ptLst>
  <dgm:cxnLst>
    <dgm:cxn modelId="{D2910D04-0FF6-E946-B452-4C4D54855190}" srcId="{90066CFC-6A3D-3243-886F-D438DB0DCA9C}" destId="{5DF7C11B-4348-D443-854C-332AC2AB41B2}" srcOrd="0" destOrd="0" parTransId="{19F2B9FE-3636-4A4B-8F49-65A558F64E14}" sibTransId="{22C9AC79-5C42-4B48-9C96-2852DB3A2AAF}"/>
    <dgm:cxn modelId="{92BF740E-98D3-7F43-BAD3-88648A6EECF2}" type="presOf" srcId="{0418524E-80D2-DE4A-8EDF-95A69CA88C03}" destId="{63196954-8CFF-EB4E-9241-F6B138FCE7C9}" srcOrd="0" destOrd="0" presId="urn:microsoft.com/office/officeart/2005/8/layout/hierarchy3"/>
    <dgm:cxn modelId="{4CB1C60F-8A48-2242-AC9D-F1B4DE5D7D53}" srcId="{90066CFC-6A3D-3243-886F-D438DB0DCA9C}" destId="{4F332849-05B1-6344-90DB-3E31E352255E}" srcOrd="1" destOrd="0" parTransId="{38A88F0C-ACE5-3C4F-97E0-8505C6B789C1}" sibTransId="{C6F56E6A-C1EA-024F-949F-23E0C0079348}"/>
    <dgm:cxn modelId="{78225125-F0AD-BA47-B395-FF2D12322556}" type="presOf" srcId="{5DF7C11B-4348-D443-854C-332AC2AB41B2}" destId="{AD4D5BB1-AE60-A24C-B8AD-E19E62BAB7E8}" srcOrd="0" destOrd="0" presId="urn:microsoft.com/office/officeart/2005/8/layout/hierarchy3"/>
    <dgm:cxn modelId="{2C699C30-47F8-3045-A97E-58F1E4FF4617}" srcId="{51FF19C5-1DA7-A745-B031-8F9E75620F01}" destId="{04092E75-FF4E-1B4E-BBCD-3611E2C6D60B}" srcOrd="0" destOrd="0" parTransId="{9A784E1E-99F0-8140-82B4-758345350C18}" sibTransId="{6F2B3FDB-FE6A-2E49-9AD1-18D0200C9199}"/>
    <dgm:cxn modelId="{02977932-FBE8-7C48-B902-EAFC73742E4F}" type="presOf" srcId="{38A88F0C-ACE5-3C4F-97E0-8505C6B789C1}" destId="{0C3D4FE7-62B1-4140-A41C-7C6B5DDA13B9}" srcOrd="0" destOrd="0" presId="urn:microsoft.com/office/officeart/2005/8/layout/hierarchy3"/>
    <dgm:cxn modelId="{4B19383A-C465-5D46-A728-5CD6724481F1}" type="presOf" srcId="{90066CFC-6A3D-3243-886F-D438DB0DCA9C}" destId="{0A6D0596-37A7-3C41-B603-854B49FDD7F5}" srcOrd="0" destOrd="0" presId="urn:microsoft.com/office/officeart/2005/8/layout/hierarchy3"/>
    <dgm:cxn modelId="{E37E4941-C40B-5B41-A68B-898D9C888615}" type="presOf" srcId="{04092E75-FF4E-1B4E-BBCD-3611E2C6D60B}" destId="{D6ADC8AE-A99A-514C-BAF2-26267B99D522}" srcOrd="0" destOrd="1" presId="urn:microsoft.com/office/officeart/2005/8/layout/hierarchy3"/>
    <dgm:cxn modelId="{14E90E44-F71B-4F43-922D-45371410EE95}" type="presOf" srcId="{51FF19C5-1DA7-A745-B031-8F9E75620F01}" destId="{D6ADC8AE-A99A-514C-BAF2-26267B99D522}" srcOrd="0" destOrd="0" presId="urn:microsoft.com/office/officeart/2005/8/layout/hierarchy3"/>
    <dgm:cxn modelId="{2BB1C754-B8CF-5144-9A94-A312DF3A1066}" type="presOf" srcId="{E2AEF19E-CDA5-4747-9DCD-3C1522E7D099}" destId="{3E5A788A-CB7E-154C-B6DF-C92C6D520FD4}" srcOrd="0" destOrd="0" presId="urn:microsoft.com/office/officeart/2005/8/layout/hierarchy3"/>
    <dgm:cxn modelId="{FF8E1655-F5DC-8141-833B-237FA79CE004}" srcId="{B639E6E1-BF57-104D-8A5A-DAA3AB2D87FD}" destId="{84C43DA6-A446-4A47-86FD-9490434B0D00}" srcOrd="1" destOrd="0" parTransId="{E7E73E22-CDFF-3940-901D-DD6F299194AE}" sibTransId="{C0384938-941A-0F49-A9C5-563136B0EE41}"/>
    <dgm:cxn modelId="{71159E5B-F14C-5C46-8F1D-C6FF763186A7}" type="presOf" srcId="{19F2B9FE-3636-4A4B-8F49-65A558F64E14}" destId="{FE430F53-0311-664E-858B-3DF84B914A9B}" srcOrd="0" destOrd="0" presId="urn:microsoft.com/office/officeart/2005/8/layout/hierarchy3"/>
    <dgm:cxn modelId="{A4A29E5C-9FE2-684A-BADF-5229A2CF673B}" type="presOf" srcId="{84C43DA6-A446-4A47-86FD-9490434B0D00}" destId="{E9DB57C8-696B-E843-9CF3-9D35E7AD617E}" srcOrd="0" destOrd="0" presId="urn:microsoft.com/office/officeart/2005/8/layout/hierarchy3"/>
    <dgm:cxn modelId="{0A08D166-7B8E-F441-8042-0E537B06F629}" type="presOf" srcId="{201E113D-6D1C-6B43-9573-C327D044AAB8}" destId="{6A3E779E-4453-FE44-AF3B-0C18482C1E0B}" srcOrd="0" destOrd="0" presId="urn:microsoft.com/office/officeart/2005/8/layout/hierarchy3"/>
    <dgm:cxn modelId="{2AAEB46D-2579-794A-B59A-AE3DFCA305A3}" type="presOf" srcId="{8CD5FDA8-92AD-EA4D-A6CF-841B3D041D74}" destId="{6A3E779E-4453-FE44-AF3B-0C18482C1E0B}" srcOrd="0" destOrd="1" presId="urn:microsoft.com/office/officeart/2005/8/layout/hierarchy3"/>
    <dgm:cxn modelId="{4B93D771-8CDF-FE4A-BA0C-B7213C25DEAD}" srcId="{E2AEF19E-CDA5-4747-9DCD-3C1522E7D099}" destId="{201E113D-6D1C-6B43-9573-C327D044AAB8}" srcOrd="1" destOrd="0" parTransId="{D774880E-E510-5649-801F-8E1F0136955F}" sibTransId="{DA072978-1C92-A142-81D0-979D664C12B4}"/>
    <dgm:cxn modelId="{8AC80375-8C89-F546-B7C8-4C9EDA0D9B9F}" srcId="{84C43DA6-A446-4A47-86FD-9490434B0D00}" destId="{E84009EE-AD38-3743-A0C2-4C3F5DDF386E}" srcOrd="0" destOrd="0" parTransId="{588FF1B7-CF63-7C45-B7D6-86AC0E35E0B3}" sibTransId="{FB2CF340-1D35-C446-B58E-1F72469952FC}"/>
    <dgm:cxn modelId="{C09E158A-9A84-E546-B2A6-F43D8A06366A}" type="presOf" srcId="{E2AEF19E-CDA5-4747-9DCD-3C1522E7D099}" destId="{C912FC4E-9F7D-4E45-9457-6AA20FD80674}" srcOrd="1" destOrd="0" presId="urn:microsoft.com/office/officeart/2005/8/layout/hierarchy3"/>
    <dgm:cxn modelId="{8ACCD68F-1930-204C-B9D5-6606AACEE468}" srcId="{B639E6E1-BF57-104D-8A5A-DAA3AB2D87FD}" destId="{E2AEF19E-CDA5-4747-9DCD-3C1522E7D099}" srcOrd="0" destOrd="0" parTransId="{16372ACA-A0F6-6D4A-91A1-762EE8F55D9D}" sibTransId="{AF664925-C042-0D48-9979-DFC19D53A123}"/>
    <dgm:cxn modelId="{722BBF95-292A-8145-920E-C8FA26A31E81}" type="presOf" srcId="{4F332849-05B1-6344-90DB-3E31E352255E}" destId="{3047A761-44B5-9D42-B4DE-9155AE42A082}" srcOrd="0" destOrd="0" presId="urn:microsoft.com/office/officeart/2005/8/layout/hierarchy3"/>
    <dgm:cxn modelId="{52424796-2063-C243-A0D7-4353B342030F}" type="presOf" srcId="{B639E6E1-BF57-104D-8A5A-DAA3AB2D87FD}" destId="{DF71687C-4B54-6742-8D30-5D927AA5EA78}" srcOrd="0" destOrd="0" presId="urn:microsoft.com/office/officeart/2005/8/layout/hierarchy3"/>
    <dgm:cxn modelId="{E937F4A0-6341-8E44-96CB-0041432EE50E}" srcId="{84C43DA6-A446-4A47-86FD-9490434B0D00}" destId="{7CE712F4-78CF-A94A-8207-9E4EC13136EF}" srcOrd="2" destOrd="0" parTransId="{2413EB70-68C6-654C-ACDA-85EC6A4E3AE9}" sibTransId="{6B396CC7-EFCD-4846-BCF4-3DE9D9089664}"/>
    <dgm:cxn modelId="{E331A8A2-10B6-3845-BC63-7380F540A1F9}" type="presOf" srcId="{F57639B1-D507-A840-8F82-CF08BE927D5F}" destId="{4E6E4CE6-3A10-B146-95ED-431925BAFD33}" srcOrd="0" destOrd="0" presId="urn:microsoft.com/office/officeart/2005/8/layout/hierarchy3"/>
    <dgm:cxn modelId="{69BFE3A9-04F3-914F-962E-7C270FDF1412}" type="presOf" srcId="{E84009EE-AD38-3743-A0C2-4C3F5DDF386E}" destId="{0FC3A3D9-6F0F-2F4F-BB7C-55AC9700A4EE}" srcOrd="0" destOrd="0" presId="urn:microsoft.com/office/officeart/2005/8/layout/hierarchy3"/>
    <dgm:cxn modelId="{2F7C6CAA-F760-AD43-B9DB-78D96771928D}" srcId="{B639E6E1-BF57-104D-8A5A-DAA3AB2D87FD}" destId="{90066CFC-6A3D-3243-886F-D438DB0DCA9C}" srcOrd="2" destOrd="0" parTransId="{AA82C51A-9F62-1848-85A3-81053EF853BE}" sibTransId="{B3E32F7F-1ABF-EB4C-AC20-DC24A3B00CFC}"/>
    <dgm:cxn modelId="{346018AB-17DF-3349-8BC9-E47FFA34E04B}" srcId="{E2AEF19E-CDA5-4747-9DCD-3C1522E7D099}" destId="{0418524E-80D2-DE4A-8EDF-95A69CA88C03}" srcOrd="0" destOrd="0" parTransId="{4A7DDEC6-BC54-C643-B427-C074FE13BBE4}" sibTransId="{CBDE5085-BCC1-DD4F-812A-CCC8D8D21EC7}"/>
    <dgm:cxn modelId="{6BD87AB0-8ADF-CF49-A76B-ED1DF8947A85}" srcId="{201E113D-6D1C-6B43-9573-C327D044AAB8}" destId="{8CD5FDA8-92AD-EA4D-A6CF-841B3D041D74}" srcOrd="0" destOrd="0" parTransId="{1F462FF9-0F29-D144-97CE-7B88CE9A58D3}" sibTransId="{767C16AD-B4DD-0449-8791-992756D64335}"/>
    <dgm:cxn modelId="{E3F84FBB-24F6-654A-9771-225EF26754F0}" type="presOf" srcId="{84C43DA6-A446-4A47-86FD-9490434B0D00}" destId="{A897F73E-1AE9-6841-9900-7F827D71AB28}" srcOrd="1" destOrd="0" presId="urn:microsoft.com/office/officeart/2005/8/layout/hierarchy3"/>
    <dgm:cxn modelId="{8AD787BE-D4AD-CC45-89BE-395C618745F8}" srcId="{90066CFC-6A3D-3243-886F-D438DB0DCA9C}" destId="{07C7F6F5-948C-5642-A7A4-B38464C08104}" srcOrd="2" destOrd="0" parTransId="{A79CFB51-1CA1-754A-A1E9-0DD28388B343}" sibTransId="{93F8782C-86B2-C043-8349-D16FECE79C46}"/>
    <dgm:cxn modelId="{1CE300C7-A940-9A40-90E8-DA3BC758F281}" type="presOf" srcId="{588FF1B7-CF63-7C45-B7D6-86AC0E35E0B3}" destId="{67BF3215-1DCB-3A4B-A2A4-3DF42F0EE62F}" srcOrd="0" destOrd="0" presId="urn:microsoft.com/office/officeart/2005/8/layout/hierarchy3"/>
    <dgm:cxn modelId="{CC8FE4CD-AC61-C947-A0FA-52245C2850D8}" srcId="{E2AEF19E-CDA5-4747-9DCD-3C1522E7D099}" destId="{51FF19C5-1DA7-A745-B031-8F9E75620F01}" srcOrd="2" destOrd="0" parTransId="{3F3852C7-49AA-4F43-B7A9-DB4250C8A3EB}" sibTransId="{41B0B805-61A6-3A4A-982D-4483EB4EDA05}"/>
    <dgm:cxn modelId="{55D172DC-8519-2048-A153-25E797DDE6B1}" type="presOf" srcId="{3F3852C7-49AA-4F43-B7A9-DB4250C8A3EB}" destId="{23770F16-D0E2-8B4F-9DD0-170CA1D5B0A7}" srcOrd="0" destOrd="0" presId="urn:microsoft.com/office/officeart/2005/8/layout/hierarchy3"/>
    <dgm:cxn modelId="{C118E0DC-98C2-B141-810A-D4EB71E460B2}" type="presOf" srcId="{D774880E-E510-5649-801F-8E1F0136955F}" destId="{E3643507-AE88-6A40-AB50-9F5AADDCD7C5}" srcOrd="0" destOrd="0" presId="urn:microsoft.com/office/officeart/2005/8/layout/hierarchy3"/>
    <dgm:cxn modelId="{0C7F88E2-6136-9A4B-B8AC-8CDA6BE0F838}" type="presOf" srcId="{4A7DDEC6-BC54-C643-B427-C074FE13BBE4}" destId="{FB83AB0D-BAF9-BC49-9CA0-AF11BFB8D58B}" srcOrd="0" destOrd="0" presId="urn:microsoft.com/office/officeart/2005/8/layout/hierarchy3"/>
    <dgm:cxn modelId="{19DBF4E5-BFA8-1F4B-9879-270BFFFF89B9}" srcId="{84C43DA6-A446-4A47-86FD-9490434B0D00}" destId="{7E50EF2D-3963-2349-B420-64744B259E23}" srcOrd="1" destOrd="0" parTransId="{F57639B1-D507-A840-8F82-CF08BE927D5F}" sibTransId="{EF255D61-A5AE-3543-9FDB-692F9F9D88A5}"/>
    <dgm:cxn modelId="{78996BEA-5361-754B-B656-9EAB40B72540}" type="presOf" srcId="{07C7F6F5-948C-5642-A7A4-B38464C08104}" destId="{94139C22-96AD-9B4A-97B7-4650CDA454FA}" srcOrd="0" destOrd="0" presId="urn:microsoft.com/office/officeart/2005/8/layout/hierarchy3"/>
    <dgm:cxn modelId="{ED094DF0-4148-DF4F-8FBC-71D342EA8730}" type="presOf" srcId="{7E50EF2D-3963-2349-B420-64744B259E23}" destId="{AF95FFC9-BD49-6944-BC4F-565A56749594}" srcOrd="0" destOrd="0" presId="urn:microsoft.com/office/officeart/2005/8/layout/hierarchy3"/>
    <dgm:cxn modelId="{E895ACF1-CACC-C24B-A8F8-BCBA2FA09CC2}" type="presOf" srcId="{2413EB70-68C6-654C-ACDA-85EC6A4E3AE9}" destId="{1980E983-A597-3044-A3A1-E4B786726B0B}" srcOrd="0" destOrd="0" presId="urn:microsoft.com/office/officeart/2005/8/layout/hierarchy3"/>
    <dgm:cxn modelId="{2B019EF6-4954-AF45-A992-794C14336076}" type="presOf" srcId="{A79CFB51-1CA1-754A-A1E9-0DD28388B343}" destId="{C441D74A-9F25-8E42-8F75-148681636A25}" srcOrd="0" destOrd="0" presId="urn:microsoft.com/office/officeart/2005/8/layout/hierarchy3"/>
    <dgm:cxn modelId="{656E6DFA-5B82-834D-9074-34A891F7107B}" type="presOf" srcId="{7CE712F4-78CF-A94A-8207-9E4EC13136EF}" destId="{70ECBF59-3372-054D-BD2F-6AC1F3E2C50A}" srcOrd="0" destOrd="0" presId="urn:microsoft.com/office/officeart/2005/8/layout/hierarchy3"/>
    <dgm:cxn modelId="{DB992AFE-7A63-4747-9A73-2B65ED1D2458}" type="presOf" srcId="{90066CFC-6A3D-3243-886F-D438DB0DCA9C}" destId="{483F5B06-5F45-4846-A4EA-C6F807F87233}" srcOrd="1" destOrd="0" presId="urn:microsoft.com/office/officeart/2005/8/layout/hierarchy3"/>
    <dgm:cxn modelId="{528E2C0E-4406-194C-9D3A-85F4F3AE967E}" type="presParOf" srcId="{DF71687C-4B54-6742-8D30-5D927AA5EA78}" destId="{65517170-EE46-8F48-8D9D-934D70B6A467}" srcOrd="0" destOrd="0" presId="urn:microsoft.com/office/officeart/2005/8/layout/hierarchy3"/>
    <dgm:cxn modelId="{4FFCEBE2-1345-254D-8B3D-9137E8460C50}" type="presParOf" srcId="{65517170-EE46-8F48-8D9D-934D70B6A467}" destId="{696EE753-21A8-2944-B8B9-614D8B1D6CA0}" srcOrd="0" destOrd="0" presId="urn:microsoft.com/office/officeart/2005/8/layout/hierarchy3"/>
    <dgm:cxn modelId="{036BE0A0-B7C9-E747-AA9F-E6BD05F97435}" type="presParOf" srcId="{696EE753-21A8-2944-B8B9-614D8B1D6CA0}" destId="{3E5A788A-CB7E-154C-B6DF-C92C6D520FD4}" srcOrd="0" destOrd="0" presId="urn:microsoft.com/office/officeart/2005/8/layout/hierarchy3"/>
    <dgm:cxn modelId="{FB9A0E42-58D9-5042-B5CE-652DED3C72EF}" type="presParOf" srcId="{696EE753-21A8-2944-B8B9-614D8B1D6CA0}" destId="{C912FC4E-9F7D-4E45-9457-6AA20FD80674}" srcOrd="1" destOrd="0" presId="urn:microsoft.com/office/officeart/2005/8/layout/hierarchy3"/>
    <dgm:cxn modelId="{8453E376-AFF4-6848-9A9F-3CB08626B394}" type="presParOf" srcId="{65517170-EE46-8F48-8D9D-934D70B6A467}" destId="{11D93203-B73E-B547-9FF6-0B2291363D17}" srcOrd="1" destOrd="0" presId="urn:microsoft.com/office/officeart/2005/8/layout/hierarchy3"/>
    <dgm:cxn modelId="{F097BBB4-4973-9A40-BB83-A3BF07602B11}" type="presParOf" srcId="{11D93203-B73E-B547-9FF6-0B2291363D17}" destId="{FB83AB0D-BAF9-BC49-9CA0-AF11BFB8D58B}" srcOrd="0" destOrd="0" presId="urn:microsoft.com/office/officeart/2005/8/layout/hierarchy3"/>
    <dgm:cxn modelId="{989B12D9-79B5-A64D-A8ED-C718748E46B4}" type="presParOf" srcId="{11D93203-B73E-B547-9FF6-0B2291363D17}" destId="{63196954-8CFF-EB4E-9241-F6B138FCE7C9}" srcOrd="1" destOrd="0" presId="urn:microsoft.com/office/officeart/2005/8/layout/hierarchy3"/>
    <dgm:cxn modelId="{247AC69D-F7CA-9E4C-8133-883AB695186B}" type="presParOf" srcId="{11D93203-B73E-B547-9FF6-0B2291363D17}" destId="{E3643507-AE88-6A40-AB50-9F5AADDCD7C5}" srcOrd="2" destOrd="0" presId="urn:microsoft.com/office/officeart/2005/8/layout/hierarchy3"/>
    <dgm:cxn modelId="{2A91C747-552B-F74E-A97F-86BC92F47BBA}" type="presParOf" srcId="{11D93203-B73E-B547-9FF6-0B2291363D17}" destId="{6A3E779E-4453-FE44-AF3B-0C18482C1E0B}" srcOrd="3" destOrd="0" presId="urn:microsoft.com/office/officeart/2005/8/layout/hierarchy3"/>
    <dgm:cxn modelId="{2654DFE7-26F9-5F47-940A-9A40F7562EB5}" type="presParOf" srcId="{11D93203-B73E-B547-9FF6-0B2291363D17}" destId="{23770F16-D0E2-8B4F-9DD0-170CA1D5B0A7}" srcOrd="4" destOrd="0" presId="urn:microsoft.com/office/officeart/2005/8/layout/hierarchy3"/>
    <dgm:cxn modelId="{3244AFD2-7704-D944-BF4D-16A080C7D7ED}" type="presParOf" srcId="{11D93203-B73E-B547-9FF6-0B2291363D17}" destId="{D6ADC8AE-A99A-514C-BAF2-26267B99D522}" srcOrd="5" destOrd="0" presId="urn:microsoft.com/office/officeart/2005/8/layout/hierarchy3"/>
    <dgm:cxn modelId="{02E92AB6-8433-744D-931A-3BE3C87CCACC}" type="presParOf" srcId="{DF71687C-4B54-6742-8D30-5D927AA5EA78}" destId="{E91179E4-DEFC-AC41-85C1-B91D53406B7B}" srcOrd="1" destOrd="0" presId="urn:microsoft.com/office/officeart/2005/8/layout/hierarchy3"/>
    <dgm:cxn modelId="{B666E608-F411-B040-8977-B7B26CBB43E0}" type="presParOf" srcId="{E91179E4-DEFC-AC41-85C1-B91D53406B7B}" destId="{718D6AF6-E5A4-6C45-86B2-0348100E4FDA}" srcOrd="0" destOrd="0" presId="urn:microsoft.com/office/officeart/2005/8/layout/hierarchy3"/>
    <dgm:cxn modelId="{6C8D06D6-9E38-E34A-8FF3-E3C8B1B03720}" type="presParOf" srcId="{718D6AF6-E5A4-6C45-86B2-0348100E4FDA}" destId="{E9DB57C8-696B-E843-9CF3-9D35E7AD617E}" srcOrd="0" destOrd="0" presId="urn:microsoft.com/office/officeart/2005/8/layout/hierarchy3"/>
    <dgm:cxn modelId="{013DC7D6-9D8B-0D42-8D74-04DF5930A3A3}" type="presParOf" srcId="{718D6AF6-E5A4-6C45-86B2-0348100E4FDA}" destId="{A897F73E-1AE9-6841-9900-7F827D71AB28}" srcOrd="1" destOrd="0" presId="urn:microsoft.com/office/officeart/2005/8/layout/hierarchy3"/>
    <dgm:cxn modelId="{23A296C9-DED0-854D-91B6-9426AB4715F5}" type="presParOf" srcId="{E91179E4-DEFC-AC41-85C1-B91D53406B7B}" destId="{23541033-AB4C-3345-B14E-02DD93F42FA8}" srcOrd="1" destOrd="0" presId="urn:microsoft.com/office/officeart/2005/8/layout/hierarchy3"/>
    <dgm:cxn modelId="{9D57B510-6DED-8246-9377-9725D75807D8}" type="presParOf" srcId="{23541033-AB4C-3345-B14E-02DD93F42FA8}" destId="{67BF3215-1DCB-3A4B-A2A4-3DF42F0EE62F}" srcOrd="0" destOrd="0" presId="urn:microsoft.com/office/officeart/2005/8/layout/hierarchy3"/>
    <dgm:cxn modelId="{0DED984A-7DF8-394A-9841-C399E889DE87}" type="presParOf" srcId="{23541033-AB4C-3345-B14E-02DD93F42FA8}" destId="{0FC3A3D9-6F0F-2F4F-BB7C-55AC9700A4EE}" srcOrd="1" destOrd="0" presId="urn:microsoft.com/office/officeart/2005/8/layout/hierarchy3"/>
    <dgm:cxn modelId="{AF8F0663-C906-E44F-9E40-7847C641251D}" type="presParOf" srcId="{23541033-AB4C-3345-B14E-02DD93F42FA8}" destId="{4E6E4CE6-3A10-B146-95ED-431925BAFD33}" srcOrd="2" destOrd="0" presId="urn:microsoft.com/office/officeart/2005/8/layout/hierarchy3"/>
    <dgm:cxn modelId="{D4F2D03E-001A-4247-8BC5-48B9FD0CACCA}" type="presParOf" srcId="{23541033-AB4C-3345-B14E-02DD93F42FA8}" destId="{AF95FFC9-BD49-6944-BC4F-565A56749594}" srcOrd="3" destOrd="0" presId="urn:microsoft.com/office/officeart/2005/8/layout/hierarchy3"/>
    <dgm:cxn modelId="{057DBB00-754F-5342-B763-890177A1B411}" type="presParOf" srcId="{23541033-AB4C-3345-B14E-02DD93F42FA8}" destId="{1980E983-A597-3044-A3A1-E4B786726B0B}" srcOrd="4" destOrd="0" presId="urn:microsoft.com/office/officeart/2005/8/layout/hierarchy3"/>
    <dgm:cxn modelId="{FEA07B25-BE0D-0A40-B505-957114D8ACA9}" type="presParOf" srcId="{23541033-AB4C-3345-B14E-02DD93F42FA8}" destId="{70ECBF59-3372-054D-BD2F-6AC1F3E2C50A}" srcOrd="5" destOrd="0" presId="urn:microsoft.com/office/officeart/2005/8/layout/hierarchy3"/>
    <dgm:cxn modelId="{198A0713-0C8A-794E-A966-9CAC9593C834}" type="presParOf" srcId="{DF71687C-4B54-6742-8D30-5D927AA5EA78}" destId="{78F92133-9E35-F848-B34C-BFBFA0327B44}" srcOrd="2" destOrd="0" presId="urn:microsoft.com/office/officeart/2005/8/layout/hierarchy3"/>
    <dgm:cxn modelId="{69776F22-4F75-9F40-B3B7-8A2004E50F1D}" type="presParOf" srcId="{78F92133-9E35-F848-B34C-BFBFA0327B44}" destId="{33B72B1B-9E03-2743-A315-B36D42DE254D}" srcOrd="0" destOrd="0" presId="urn:microsoft.com/office/officeart/2005/8/layout/hierarchy3"/>
    <dgm:cxn modelId="{0E51E501-83F4-2D4C-89FA-7007B65EE146}" type="presParOf" srcId="{33B72B1B-9E03-2743-A315-B36D42DE254D}" destId="{0A6D0596-37A7-3C41-B603-854B49FDD7F5}" srcOrd="0" destOrd="0" presId="urn:microsoft.com/office/officeart/2005/8/layout/hierarchy3"/>
    <dgm:cxn modelId="{ECAF1E08-1185-5448-8292-C07672E56004}" type="presParOf" srcId="{33B72B1B-9E03-2743-A315-B36D42DE254D}" destId="{483F5B06-5F45-4846-A4EA-C6F807F87233}" srcOrd="1" destOrd="0" presId="urn:microsoft.com/office/officeart/2005/8/layout/hierarchy3"/>
    <dgm:cxn modelId="{4DD677F5-0A6D-1F41-BCE1-0BF80939A048}" type="presParOf" srcId="{78F92133-9E35-F848-B34C-BFBFA0327B44}" destId="{2CFBCE37-4520-EB4B-953E-3CE5ECCB84D9}" srcOrd="1" destOrd="0" presId="urn:microsoft.com/office/officeart/2005/8/layout/hierarchy3"/>
    <dgm:cxn modelId="{2BCF8F3F-310B-9240-9C47-A977C475F33F}" type="presParOf" srcId="{2CFBCE37-4520-EB4B-953E-3CE5ECCB84D9}" destId="{FE430F53-0311-664E-858B-3DF84B914A9B}" srcOrd="0" destOrd="0" presId="urn:microsoft.com/office/officeart/2005/8/layout/hierarchy3"/>
    <dgm:cxn modelId="{840A6F79-5447-1F46-B8AC-0B6BCA6F26F9}" type="presParOf" srcId="{2CFBCE37-4520-EB4B-953E-3CE5ECCB84D9}" destId="{AD4D5BB1-AE60-A24C-B8AD-E19E62BAB7E8}" srcOrd="1" destOrd="0" presId="urn:microsoft.com/office/officeart/2005/8/layout/hierarchy3"/>
    <dgm:cxn modelId="{2C83F84A-FF2D-6D49-8B4F-CBF9FDE1B9C2}" type="presParOf" srcId="{2CFBCE37-4520-EB4B-953E-3CE5ECCB84D9}" destId="{0C3D4FE7-62B1-4140-A41C-7C6B5DDA13B9}" srcOrd="2" destOrd="0" presId="urn:microsoft.com/office/officeart/2005/8/layout/hierarchy3"/>
    <dgm:cxn modelId="{BDFE361B-7A18-F145-A2BC-E5DD018BDCA1}" type="presParOf" srcId="{2CFBCE37-4520-EB4B-953E-3CE5ECCB84D9}" destId="{3047A761-44B5-9D42-B4DE-9155AE42A082}" srcOrd="3" destOrd="0" presId="urn:microsoft.com/office/officeart/2005/8/layout/hierarchy3"/>
    <dgm:cxn modelId="{8E45EE11-C78C-2242-B3EF-9FB718E5F147}" type="presParOf" srcId="{2CFBCE37-4520-EB4B-953E-3CE5ECCB84D9}" destId="{C441D74A-9F25-8E42-8F75-148681636A25}" srcOrd="4" destOrd="0" presId="urn:microsoft.com/office/officeart/2005/8/layout/hierarchy3"/>
    <dgm:cxn modelId="{20510F33-6B9C-914D-B0FD-46A22E703958}" type="presParOf" srcId="{2CFBCE37-4520-EB4B-953E-3CE5ECCB84D9}" destId="{94139C22-96AD-9B4A-97B7-4650CDA454F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B639E6E1-BF57-104D-8A5A-DAA3AB2D87FD}"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s-ES"/>
        </a:p>
      </dgm:t>
    </dgm:pt>
    <dgm:pt modelId="{E2AEF19E-CDA5-4747-9DCD-3C1522E7D099}">
      <dgm:prSet phldrT="[Texto]"/>
      <dgm:spPr/>
      <dgm:t>
        <a:bodyPr/>
        <a:lstStyle/>
        <a:p>
          <a:r>
            <a:rPr lang="es-ES" dirty="0"/>
            <a:t>Decreto 1507 de 2014</a:t>
          </a:r>
        </a:p>
      </dgm:t>
    </dgm:pt>
    <dgm:pt modelId="{16372ACA-A0F6-6D4A-91A1-762EE8F55D9D}" type="parTrans" cxnId="{8ACCD68F-1930-204C-B9D5-6606AACEE468}">
      <dgm:prSet/>
      <dgm:spPr/>
      <dgm:t>
        <a:bodyPr/>
        <a:lstStyle/>
        <a:p>
          <a:endParaRPr lang="es-ES"/>
        </a:p>
      </dgm:t>
    </dgm:pt>
    <dgm:pt modelId="{AF664925-C042-0D48-9979-DFC19D53A123}" type="sibTrans" cxnId="{8ACCD68F-1930-204C-B9D5-6606AACEE468}">
      <dgm:prSet/>
      <dgm:spPr/>
      <dgm:t>
        <a:bodyPr/>
        <a:lstStyle/>
        <a:p>
          <a:endParaRPr lang="es-ES"/>
        </a:p>
      </dgm:t>
    </dgm:pt>
    <dgm:pt modelId="{0418524E-80D2-DE4A-8EDF-95A69CA88C03}">
      <dgm:prSet phldrT="[Texto]"/>
      <dgm:spPr/>
      <dgm:t>
        <a:bodyPr/>
        <a:lstStyle/>
        <a:p>
          <a:r>
            <a:rPr lang="es-ES" dirty="0"/>
            <a:t>Deficiencia</a:t>
          </a:r>
        </a:p>
      </dgm:t>
    </dgm:pt>
    <dgm:pt modelId="{4A7DDEC6-BC54-C643-B427-C074FE13BBE4}" type="parTrans" cxnId="{346018AB-17DF-3349-8BC9-E47FFA34E04B}">
      <dgm:prSet/>
      <dgm:spPr/>
      <dgm:t>
        <a:bodyPr/>
        <a:lstStyle/>
        <a:p>
          <a:endParaRPr lang="es-ES"/>
        </a:p>
      </dgm:t>
    </dgm:pt>
    <dgm:pt modelId="{CBDE5085-BCC1-DD4F-812A-CCC8D8D21EC7}" type="sibTrans" cxnId="{346018AB-17DF-3349-8BC9-E47FFA34E04B}">
      <dgm:prSet/>
      <dgm:spPr/>
      <dgm:t>
        <a:bodyPr/>
        <a:lstStyle/>
        <a:p>
          <a:endParaRPr lang="es-ES"/>
        </a:p>
      </dgm:t>
    </dgm:pt>
    <dgm:pt modelId="{201E113D-6D1C-6B43-9573-C327D044AAB8}">
      <dgm:prSet phldrT="[Texto]"/>
      <dgm:spPr/>
      <dgm:t>
        <a:bodyPr/>
        <a:lstStyle/>
        <a:p>
          <a:pPr algn="ctr"/>
          <a:r>
            <a:rPr lang="es-ES" dirty="0"/>
            <a:t>Rol Laboral</a:t>
          </a:r>
        </a:p>
      </dgm:t>
    </dgm:pt>
    <dgm:pt modelId="{D774880E-E510-5649-801F-8E1F0136955F}" type="parTrans" cxnId="{4B93D771-8CDF-FE4A-BA0C-B7213C25DEAD}">
      <dgm:prSet/>
      <dgm:spPr/>
      <dgm:t>
        <a:bodyPr/>
        <a:lstStyle/>
        <a:p>
          <a:endParaRPr lang="es-ES"/>
        </a:p>
      </dgm:t>
    </dgm:pt>
    <dgm:pt modelId="{DA072978-1C92-A142-81D0-979D664C12B4}" type="sibTrans" cxnId="{4B93D771-8CDF-FE4A-BA0C-B7213C25DEAD}">
      <dgm:prSet/>
      <dgm:spPr/>
      <dgm:t>
        <a:bodyPr/>
        <a:lstStyle/>
        <a:p>
          <a:endParaRPr lang="es-ES"/>
        </a:p>
      </dgm:t>
    </dgm:pt>
    <dgm:pt modelId="{84C43DA6-A446-4A47-86FD-9490434B0D00}">
      <dgm:prSet phldrT="[Texto]"/>
      <dgm:spPr/>
      <dgm:t>
        <a:bodyPr/>
        <a:lstStyle/>
        <a:p>
          <a:r>
            <a:rPr lang="es-ES" dirty="0"/>
            <a:t>Decreto 917 de 1999</a:t>
          </a:r>
        </a:p>
      </dgm:t>
    </dgm:pt>
    <dgm:pt modelId="{E7E73E22-CDFF-3940-901D-DD6F299194AE}" type="parTrans" cxnId="{FF8E1655-F5DC-8141-833B-237FA79CE004}">
      <dgm:prSet/>
      <dgm:spPr/>
      <dgm:t>
        <a:bodyPr/>
        <a:lstStyle/>
        <a:p>
          <a:endParaRPr lang="es-ES"/>
        </a:p>
      </dgm:t>
    </dgm:pt>
    <dgm:pt modelId="{C0384938-941A-0F49-A9C5-563136B0EE41}" type="sibTrans" cxnId="{FF8E1655-F5DC-8141-833B-237FA79CE004}">
      <dgm:prSet/>
      <dgm:spPr/>
      <dgm:t>
        <a:bodyPr/>
        <a:lstStyle/>
        <a:p>
          <a:endParaRPr lang="es-ES"/>
        </a:p>
      </dgm:t>
    </dgm:pt>
    <dgm:pt modelId="{E84009EE-AD38-3743-A0C2-4C3F5DDF386E}">
      <dgm:prSet phldrT="[Texto]"/>
      <dgm:spPr/>
      <dgm:t>
        <a:bodyPr/>
        <a:lstStyle/>
        <a:p>
          <a:r>
            <a:rPr lang="es-ES" dirty="0"/>
            <a:t>Deficiencia</a:t>
          </a:r>
        </a:p>
      </dgm:t>
    </dgm:pt>
    <dgm:pt modelId="{588FF1B7-CF63-7C45-B7D6-86AC0E35E0B3}" type="parTrans" cxnId="{8AC80375-8C89-F546-B7C8-4C9EDA0D9B9F}">
      <dgm:prSet/>
      <dgm:spPr/>
      <dgm:t>
        <a:bodyPr/>
        <a:lstStyle/>
        <a:p>
          <a:endParaRPr lang="es-ES"/>
        </a:p>
      </dgm:t>
    </dgm:pt>
    <dgm:pt modelId="{FB2CF340-1D35-C446-B58E-1F72469952FC}" type="sibTrans" cxnId="{8AC80375-8C89-F546-B7C8-4C9EDA0D9B9F}">
      <dgm:prSet/>
      <dgm:spPr/>
      <dgm:t>
        <a:bodyPr/>
        <a:lstStyle/>
        <a:p>
          <a:endParaRPr lang="es-ES"/>
        </a:p>
      </dgm:t>
    </dgm:pt>
    <dgm:pt modelId="{7E50EF2D-3963-2349-B420-64744B259E23}">
      <dgm:prSet phldrT="[Texto]"/>
      <dgm:spPr/>
      <dgm:t>
        <a:bodyPr/>
        <a:lstStyle/>
        <a:p>
          <a:r>
            <a:rPr lang="es-ES" dirty="0"/>
            <a:t>Minusvalía</a:t>
          </a:r>
        </a:p>
      </dgm:t>
    </dgm:pt>
    <dgm:pt modelId="{F57639B1-D507-A840-8F82-CF08BE927D5F}" type="parTrans" cxnId="{19DBF4E5-BFA8-1F4B-9879-270BFFFF89B9}">
      <dgm:prSet/>
      <dgm:spPr/>
      <dgm:t>
        <a:bodyPr/>
        <a:lstStyle/>
        <a:p>
          <a:endParaRPr lang="es-ES"/>
        </a:p>
      </dgm:t>
    </dgm:pt>
    <dgm:pt modelId="{EF255D61-A5AE-3543-9FDB-692F9F9D88A5}" type="sibTrans" cxnId="{19DBF4E5-BFA8-1F4B-9879-270BFFFF89B9}">
      <dgm:prSet/>
      <dgm:spPr/>
      <dgm:t>
        <a:bodyPr/>
        <a:lstStyle/>
        <a:p>
          <a:endParaRPr lang="es-ES"/>
        </a:p>
      </dgm:t>
    </dgm:pt>
    <dgm:pt modelId="{51FF19C5-1DA7-A745-B031-8F9E75620F01}">
      <dgm:prSet phldrT="[Texto]"/>
      <dgm:spPr/>
      <dgm:t>
        <a:bodyPr/>
        <a:lstStyle/>
        <a:p>
          <a:pPr algn="ctr"/>
          <a:r>
            <a:rPr lang="es-ES" dirty="0">
              <a:solidFill>
                <a:schemeClr val="tx1"/>
              </a:solidFill>
            </a:rPr>
            <a:t>Rol Ocupacional y otras áreas Ocupacionales</a:t>
          </a:r>
          <a:endParaRPr lang="es-ES" dirty="0"/>
        </a:p>
      </dgm:t>
    </dgm:pt>
    <dgm:pt modelId="{3F3852C7-49AA-4F43-B7A9-DB4250C8A3EB}" type="parTrans" cxnId="{CC8FE4CD-AC61-C947-A0FA-52245C2850D8}">
      <dgm:prSet/>
      <dgm:spPr/>
      <dgm:t>
        <a:bodyPr/>
        <a:lstStyle/>
        <a:p>
          <a:endParaRPr lang="es-ES"/>
        </a:p>
      </dgm:t>
    </dgm:pt>
    <dgm:pt modelId="{41B0B805-61A6-3A4A-982D-4483EB4EDA05}" type="sibTrans" cxnId="{CC8FE4CD-AC61-C947-A0FA-52245C2850D8}">
      <dgm:prSet/>
      <dgm:spPr/>
      <dgm:t>
        <a:bodyPr/>
        <a:lstStyle/>
        <a:p>
          <a:endParaRPr lang="es-ES"/>
        </a:p>
      </dgm:t>
    </dgm:pt>
    <dgm:pt modelId="{7CE712F4-78CF-A94A-8207-9E4EC13136EF}">
      <dgm:prSet phldrT="[Texto]"/>
      <dgm:spPr/>
      <dgm:t>
        <a:bodyPr/>
        <a:lstStyle/>
        <a:p>
          <a:r>
            <a:rPr lang="es-ES" dirty="0"/>
            <a:t>Discapacidad</a:t>
          </a:r>
        </a:p>
      </dgm:t>
    </dgm:pt>
    <dgm:pt modelId="{2413EB70-68C6-654C-ACDA-85EC6A4E3AE9}" type="parTrans" cxnId="{E937F4A0-6341-8E44-96CB-0041432EE50E}">
      <dgm:prSet/>
      <dgm:spPr/>
      <dgm:t>
        <a:bodyPr/>
        <a:lstStyle/>
        <a:p>
          <a:endParaRPr lang="es-ES"/>
        </a:p>
      </dgm:t>
    </dgm:pt>
    <dgm:pt modelId="{6B396CC7-EFCD-4846-BCF4-3DE9D9089664}" type="sibTrans" cxnId="{E937F4A0-6341-8E44-96CB-0041432EE50E}">
      <dgm:prSet/>
      <dgm:spPr/>
      <dgm:t>
        <a:bodyPr/>
        <a:lstStyle/>
        <a:p>
          <a:endParaRPr lang="es-ES"/>
        </a:p>
      </dgm:t>
    </dgm:pt>
    <dgm:pt modelId="{04092E75-FF4E-1B4E-BBCD-3611E2C6D60B}">
      <dgm:prSet phldrT="[Texto]"/>
      <dgm:spPr/>
      <dgm:t>
        <a:bodyPr/>
        <a:lstStyle/>
        <a:p>
          <a:pPr algn="ctr"/>
          <a:r>
            <a:rPr lang="es-ES" dirty="0"/>
            <a:t>Limitación en la Actividad</a:t>
          </a:r>
        </a:p>
      </dgm:t>
    </dgm:pt>
    <dgm:pt modelId="{9A784E1E-99F0-8140-82B4-758345350C18}" type="parTrans" cxnId="{2C699C30-47F8-3045-A97E-58F1E4FF4617}">
      <dgm:prSet/>
      <dgm:spPr/>
      <dgm:t>
        <a:bodyPr/>
        <a:lstStyle/>
        <a:p>
          <a:endParaRPr lang="es-ES"/>
        </a:p>
      </dgm:t>
    </dgm:pt>
    <dgm:pt modelId="{6F2B3FDB-FE6A-2E49-9AD1-18D0200C9199}" type="sibTrans" cxnId="{2C699C30-47F8-3045-A97E-58F1E4FF4617}">
      <dgm:prSet/>
      <dgm:spPr/>
      <dgm:t>
        <a:bodyPr/>
        <a:lstStyle/>
        <a:p>
          <a:endParaRPr lang="es-ES"/>
        </a:p>
      </dgm:t>
    </dgm:pt>
    <dgm:pt modelId="{8CD5FDA8-92AD-EA4D-A6CF-841B3D041D74}">
      <dgm:prSet phldrT="[Texto]"/>
      <dgm:spPr/>
      <dgm:t>
        <a:bodyPr/>
        <a:lstStyle/>
        <a:p>
          <a:pPr algn="ctr"/>
          <a:r>
            <a:rPr lang="es-ES" dirty="0"/>
            <a:t>Restricción en la participación</a:t>
          </a:r>
        </a:p>
      </dgm:t>
    </dgm:pt>
    <dgm:pt modelId="{1F462FF9-0F29-D144-97CE-7B88CE9A58D3}" type="parTrans" cxnId="{6BD87AB0-8ADF-CF49-A76B-ED1DF8947A85}">
      <dgm:prSet/>
      <dgm:spPr/>
      <dgm:t>
        <a:bodyPr/>
        <a:lstStyle/>
        <a:p>
          <a:endParaRPr lang="es-ES"/>
        </a:p>
      </dgm:t>
    </dgm:pt>
    <dgm:pt modelId="{767C16AD-B4DD-0449-8791-992756D64335}" type="sibTrans" cxnId="{6BD87AB0-8ADF-CF49-A76B-ED1DF8947A85}">
      <dgm:prSet/>
      <dgm:spPr/>
      <dgm:t>
        <a:bodyPr/>
        <a:lstStyle/>
        <a:p>
          <a:endParaRPr lang="es-ES"/>
        </a:p>
      </dgm:t>
    </dgm:pt>
    <dgm:pt modelId="{90066CFC-6A3D-3243-886F-D438DB0DCA9C}">
      <dgm:prSet phldrT="[Texto]"/>
      <dgm:spPr/>
      <dgm:t>
        <a:bodyPr/>
        <a:lstStyle/>
        <a:p>
          <a:r>
            <a:rPr lang="es-ES" dirty="0"/>
            <a:t>Certificación de Discapacidad Res 583/ 2018.</a:t>
          </a:r>
        </a:p>
      </dgm:t>
    </dgm:pt>
    <dgm:pt modelId="{AA82C51A-9F62-1848-85A3-81053EF853BE}" type="parTrans" cxnId="{2F7C6CAA-F760-AD43-B9DB-78D96771928D}">
      <dgm:prSet/>
      <dgm:spPr/>
      <dgm:t>
        <a:bodyPr/>
        <a:lstStyle/>
        <a:p>
          <a:endParaRPr lang="es-ES"/>
        </a:p>
      </dgm:t>
    </dgm:pt>
    <dgm:pt modelId="{B3E32F7F-1ABF-EB4C-AC20-DC24A3B00CFC}" type="sibTrans" cxnId="{2F7C6CAA-F760-AD43-B9DB-78D96771928D}">
      <dgm:prSet/>
      <dgm:spPr/>
      <dgm:t>
        <a:bodyPr/>
        <a:lstStyle/>
        <a:p>
          <a:endParaRPr lang="es-ES"/>
        </a:p>
      </dgm:t>
    </dgm:pt>
    <dgm:pt modelId="{5DF7C11B-4348-D443-854C-332AC2AB41B2}">
      <dgm:prSet phldrT="[Texto]"/>
      <dgm:spPr/>
      <dgm:t>
        <a:bodyPr/>
        <a:lstStyle/>
        <a:p>
          <a:r>
            <a:rPr lang="es-ES" dirty="0"/>
            <a:t>Funciones y Estructuras Corporales. (Deficiencia)</a:t>
          </a:r>
        </a:p>
      </dgm:t>
    </dgm:pt>
    <dgm:pt modelId="{19F2B9FE-3636-4A4B-8F49-65A558F64E14}" type="parTrans" cxnId="{D2910D04-0FF6-E946-B452-4C4D54855190}">
      <dgm:prSet/>
      <dgm:spPr/>
      <dgm:t>
        <a:bodyPr/>
        <a:lstStyle/>
        <a:p>
          <a:endParaRPr lang="es-ES"/>
        </a:p>
      </dgm:t>
    </dgm:pt>
    <dgm:pt modelId="{22C9AC79-5C42-4B48-9C96-2852DB3A2AAF}" type="sibTrans" cxnId="{D2910D04-0FF6-E946-B452-4C4D54855190}">
      <dgm:prSet/>
      <dgm:spPr/>
      <dgm:t>
        <a:bodyPr/>
        <a:lstStyle/>
        <a:p>
          <a:endParaRPr lang="es-ES"/>
        </a:p>
      </dgm:t>
    </dgm:pt>
    <dgm:pt modelId="{07C7F6F5-948C-5642-A7A4-B38464C08104}">
      <dgm:prSet phldrT="[Texto]"/>
      <dgm:spPr/>
      <dgm:t>
        <a:bodyPr/>
        <a:lstStyle/>
        <a:p>
          <a:r>
            <a:rPr lang="es-ES" dirty="0"/>
            <a:t>Actividades</a:t>
          </a:r>
        </a:p>
        <a:p>
          <a:r>
            <a:rPr lang="es-ES" dirty="0"/>
            <a:t>(Limitación) </a:t>
          </a:r>
        </a:p>
      </dgm:t>
    </dgm:pt>
    <dgm:pt modelId="{A79CFB51-1CA1-754A-A1E9-0DD28388B343}" type="parTrans" cxnId="{8AD787BE-D4AD-CC45-89BE-395C618745F8}">
      <dgm:prSet/>
      <dgm:spPr/>
      <dgm:t>
        <a:bodyPr/>
        <a:lstStyle/>
        <a:p>
          <a:endParaRPr lang="es-ES"/>
        </a:p>
      </dgm:t>
    </dgm:pt>
    <dgm:pt modelId="{93F8782C-86B2-C043-8349-D16FECE79C46}" type="sibTrans" cxnId="{8AD787BE-D4AD-CC45-89BE-395C618745F8}">
      <dgm:prSet/>
      <dgm:spPr/>
      <dgm:t>
        <a:bodyPr/>
        <a:lstStyle/>
        <a:p>
          <a:endParaRPr lang="es-ES"/>
        </a:p>
      </dgm:t>
    </dgm:pt>
    <dgm:pt modelId="{4F332849-05B1-6344-90DB-3E31E352255E}">
      <dgm:prSet phldrT="[Texto]"/>
      <dgm:spPr/>
      <dgm:t>
        <a:bodyPr/>
        <a:lstStyle/>
        <a:p>
          <a:r>
            <a:rPr lang="es-ES" dirty="0"/>
            <a:t>Participación (Restricción)</a:t>
          </a:r>
        </a:p>
      </dgm:t>
    </dgm:pt>
    <dgm:pt modelId="{38A88F0C-ACE5-3C4F-97E0-8505C6B789C1}" type="parTrans" cxnId="{4CB1C60F-8A48-2242-AC9D-F1B4DE5D7D53}">
      <dgm:prSet/>
      <dgm:spPr/>
      <dgm:t>
        <a:bodyPr/>
        <a:lstStyle/>
        <a:p>
          <a:endParaRPr lang="es-ES"/>
        </a:p>
      </dgm:t>
    </dgm:pt>
    <dgm:pt modelId="{C6F56E6A-C1EA-024F-949F-23E0C0079348}" type="sibTrans" cxnId="{4CB1C60F-8A48-2242-AC9D-F1B4DE5D7D53}">
      <dgm:prSet/>
      <dgm:spPr/>
      <dgm:t>
        <a:bodyPr/>
        <a:lstStyle/>
        <a:p>
          <a:endParaRPr lang="es-ES"/>
        </a:p>
      </dgm:t>
    </dgm:pt>
    <dgm:pt modelId="{DF71687C-4B54-6742-8D30-5D927AA5EA78}" type="pres">
      <dgm:prSet presAssocID="{B639E6E1-BF57-104D-8A5A-DAA3AB2D87FD}" presName="diagram" presStyleCnt="0">
        <dgm:presLayoutVars>
          <dgm:chPref val="1"/>
          <dgm:dir/>
          <dgm:animOne val="branch"/>
          <dgm:animLvl val="lvl"/>
          <dgm:resizeHandles/>
        </dgm:presLayoutVars>
      </dgm:prSet>
      <dgm:spPr/>
    </dgm:pt>
    <dgm:pt modelId="{65517170-EE46-8F48-8D9D-934D70B6A467}" type="pres">
      <dgm:prSet presAssocID="{E2AEF19E-CDA5-4747-9DCD-3C1522E7D099}" presName="root" presStyleCnt="0"/>
      <dgm:spPr/>
    </dgm:pt>
    <dgm:pt modelId="{696EE753-21A8-2944-B8B9-614D8B1D6CA0}" type="pres">
      <dgm:prSet presAssocID="{E2AEF19E-CDA5-4747-9DCD-3C1522E7D099}" presName="rootComposite" presStyleCnt="0"/>
      <dgm:spPr/>
    </dgm:pt>
    <dgm:pt modelId="{3E5A788A-CB7E-154C-B6DF-C92C6D520FD4}" type="pres">
      <dgm:prSet presAssocID="{E2AEF19E-CDA5-4747-9DCD-3C1522E7D099}" presName="rootText" presStyleLbl="node1" presStyleIdx="0" presStyleCnt="3" custScaleX="133939"/>
      <dgm:spPr/>
    </dgm:pt>
    <dgm:pt modelId="{C912FC4E-9F7D-4E45-9457-6AA20FD80674}" type="pres">
      <dgm:prSet presAssocID="{E2AEF19E-CDA5-4747-9DCD-3C1522E7D099}" presName="rootConnector" presStyleLbl="node1" presStyleIdx="0" presStyleCnt="3"/>
      <dgm:spPr/>
    </dgm:pt>
    <dgm:pt modelId="{11D93203-B73E-B547-9FF6-0B2291363D17}" type="pres">
      <dgm:prSet presAssocID="{E2AEF19E-CDA5-4747-9DCD-3C1522E7D099}" presName="childShape" presStyleCnt="0"/>
      <dgm:spPr/>
    </dgm:pt>
    <dgm:pt modelId="{FB83AB0D-BAF9-BC49-9CA0-AF11BFB8D58B}" type="pres">
      <dgm:prSet presAssocID="{4A7DDEC6-BC54-C643-B427-C074FE13BBE4}" presName="Name13" presStyleLbl="parChTrans1D2" presStyleIdx="0" presStyleCnt="9"/>
      <dgm:spPr/>
    </dgm:pt>
    <dgm:pt modelId="{63196954-8CFF-EB4E-9241-F6B138FCE7C9}" type="pres">
      <dgm:prSet presAssocID="{0418524E-80D2-DE4A-8EDF-95A69CA88C03}" presName="childText" presStyleLbl="bgAcc1" presStyleIdx="0" presStyleCnt="9" custScaleX="138594">
        <dgm:presLayoutVars>
          <dgm:bulletEnabled val="1"/>
        </dgm:presLayoutVars>
      </dgm:prSet>
      <dgm:spPr/>
    </dgm:pt>
    <dgm:pt modelId="{E3643507-AE88-6A40-AB50-9F5AADDCD7C5}" type="pres">
      <dgm:prSet presAssocID="{D774880E-E510-5649-801F-8E1F0136955F}" presName="Name13" presStyleLbl="parChTrans1D2" presStyleIdx="1" presStyleCnt="9"/>
      <dgm:spPr/>
    </dgm:pt>
    <dgm:pt modelId="{6A3E779E-4453-FE44-AF3B-0C18482C1E0B}" type="pres">
      <dgm:prSet presAssocID="{201E113D-6D1C-6B43-9573-C327D044AAB8}" presName="childText" presStyleLbl="bgAcc1" presStyleIdx="1" presStyleCnt="9" custScaleX="138594">
        <dgm:presLayoutVars>
          <dgm:bulletEnabled val="1"/>
        </dgm:presLayoutVars>
      </dgm:prSet>
      <dgm:spPr/>
    </dgm:pt>
    <dgm:pt modelId="{23770F16-D0E2-8B4F-9DD0-170CA1D5B0A7}" type="pres">
      <dgm:prSet presAssocID="{3F3852C7-49AA-4F43-B7A9-DB4250C8A3EB}" presName="Name13" presStyleLbl="parChTrans1D2" presStyleIdx="2" presStyleCnt="9"/>
      <dgm:spPr/>
    </dgm:pt>
    <dgm:pt modelId="{D6ADC8AE-A99A-514C-BAF2-26267B99D522}" type="pres">
      <dgm:prSet presAssocID="{51FF19C5-1DA7-A745-B031-8F9E75620F01}" presName="childText" presStyleLbl="bgAcc1" presStyleIdx="2" presStyleCnt="9" custScaleX="138594">
        <dgm:presLayoutVars>
          <dgm:bulletEnabled val="1"/>
        </dgm:presLayoutVars>
      </dgm:prSet>
      <dgm:spPr/>
    </dgm:pt>
    <dgm:pt modelId="{E91179E4-DEFC-AC41-85C1-B91D53406B7B}" type="pres">
      <dgm:prSet presAssocID="{84C43DA6-A446-4A47-86FD-9490434B0D00}" presName="root" presStyleCnt="0"/>
      <dgm:spPr/>
    </dgm:pt>
    <dgm:pt modelId="{718D6AF6-E5A4-6C45-86B2-0348100E4FDA}" type="pres">
      <dgm:prSet presAssocID="{84C43DA6-A446-4A47-86FD-9490434B0D00}" presName="rootComposite" presStyleCnt="0"/>
      <dgm:spPr/>
    </dgm:pt>
    <dgm:pt modelId="{E9DB57C8-696B-E843-9CF3-9D35E7AD617E}" type="pres">
      <dgm:prSet presAssocID="{84C43DA6-A446-4A47-86FD-9490434B0D00}" presName="rootText" presStyleLbl="node1" presStyleIdx="1" presStyleCnt="3" custScaleX="133939"/>
      <dgm:spPr/>
    </dgm:pt>
    <dgm:pt modelId="{A897F73E-1AE9-6841-9900-7F827D71AB28}" type="pres">
      <dgm:prSet presAssocID="{84C43DA6-A446-4A47-86FD-9490434B0D00}" presName="rootConnector" presStyleLbl="node1" presStyleIdx="1" presStyleCnt="3"/>
      <dgm:spPr/>
    </dgm:pt>
    <dgm:pt modelId="{23541033-AB4C-3345-B14E-02DD93F42FA8}" type="pres">
      <dgm:prSet presAssocID="{84C43DA6-A446-4A47-86FD-9490434B0D00}" presName="childShape" presStyleCnt="0"/>
      <dgm:spPr/>
    </dgm:pt>
    <dgm:pt modelId="{67BF3215-1DCB-3A4B-A2A4-3DF42F0EE62F}" type="pres">
      <dgm:prSet presAssocID="{588FF1B7-CF63-7C45-B7D6-86AC0E35E0B3}" presName="Name13" presStyleLbl="parChTrans1D2" presStyleIdx="3" presStyleCnt="9"/>
      <dgm:spPr/>
    </dgm:pt>
    <dgm:pt modelId="{0FC3A3D9-6F0F-2F4F-BB7C-55AC9700A4EE}" type="pres">
      <dgm:prSet presAssocID="{E84009EE-AD38-3743-A0C2-4C3F5DDF386E}" presName="childText" presStyleLbl="bgAcc1" presStyleIdx="3" presStyleCnt="9" custScaleX="138594">
        <dgm:presLayoutVars>
          <dgm:bulletEnabled val="1"/>
        </dgm:presLayoutVars>
      </dgm:prSet>
      <dgm:spPr/>
    </dgm:pt>
    <dgm:pt modelId="{4E6E4CE6-3A10-B146-95ED-431925BAFD33}" type="pres">
      <dgm:prSet presAssocID="{F57639B1-D507-A840-8F82-CF08BE927D5F}" presName="Name13" presStyleLbl="parChTrans1D2" presStyleIdx="4" presStyleCnt="9"/>
      <dgm:spPr/>
    </dgm:pt>
    <dgm:pt modelId="{AF95FFC9-BD49-6944-BC4F-565A56749594}" type="pres">
      <dgm:prSet presAssocID="{7E50EF2D-3963-2349-B420-64744B259E23}" presName="childText" presStyleLbl="bgAcc1" presStyleIdx="4" presStyleCnt="9" custScaleX="138594">
        <dgm:presLayoutVars>
          <dgm:bulletEnabled val="1"/>
        </dgm:presLayoutVars>
      </dgm:prSet>
      <dgm:spPr/>
    </dgm:pt>
    <dgm:pt modelId="{1980E983-A597-3044-A3A1-E4B786726B0B}" type="pres">
      <dgm:prSet presAssocID="{2413EB70-68C6-654C-ACDA-85EC6A4E3AE9}" presName="Name13" presStyleLbl="parChTrans1D2" presStyleIdx="5" presStyleCnt="9"/>
      <dgm:spPr/>
    </dgm:pt>
    <dgm:pt modelId="{70ECBF59-3372-054D-BD2F-6AC1F3E2C50A}" type="pres">
      <dgm:prSet presAssocID="{7CE712F4-78CF-A94A-8207-9E4EC13136EF}" presName="childText" presStyleLbl="bgAcc1" presStyleIdx="5" presStyleCnt="9" custScaleX="138594">
        <dgm:presLayoutVars>
          <dgm:bulletEnabled val="1"/>
        </dgm:presLayoutVars>
      </dgm:prSet>
      <dgm:spPr/>
    </dgm:pt>
    <dgm:pt modelId="{78F92133-9E35-F848-B34C-BFBFA0327B44}" type="pres">
      <dgm:prSet presAssocID="{90066CFC-6A3D-3243-886F-D438DB0DCA9C}" presName="root" presStyleCnt="0"/>
      <dgm:spPr/>
    </dgm:pt>
    <dgm:pt modelId="{33B72B1B-9E03-2743-A315-B36D42DE254D}" type="pres">
      <dgm:prSet presAssocID="{90066CFC-6A3D-3243-886F-D438DB0DCA9C}" presName="rootComposite" presStyleCnt="0"/>
      <dgm:spPr/>
    </dgm:pt>
    <dgm:pt modelId="{0A6D0596-37A7-3C41-B603-854B49FDD7F5}" type="pres">
      <dgm:prSet presAssocID="{90066CFC-6A3D-3243-886F-D438DB0DCA9C}" presName="rootText" presStyleLbl="node1" presStyleIdx="2" presStyleCnt="3" custScaleX="134052"/>
      <dgm:spPr/>
    </dgm:pt>
    <dgm:pt modelId="{483F5B06-5F45-4846-A4EA-C6F807F87233}" type="pres">
      <dgm:prSet presAssocID="{90066CFC-6A3D-3243-886F-D438DB0DCA9C}" presName="rootConnector" presStyleLbl="node1" presStyleIdx="2" presStyleCnt="3"/>
      <dgm:spPr/>
    </dgm:pt>
    <dgm:pt modelId="{2CFBCE37-4520-EB4B-953E-3CE5ECCB84D9}" type="pres">
      <dgm:prSet presAssocID="{90066CFC-6A3D-3243-886F-D438DB0DCA9C}" presName="childShape" presStyleCnt="0"/>
      <dgm:spPr/>
    </dgm:pt>
    <dgm:pt modelId="{FE430F53-0311-664E-858B-3DF84B914A9B}" type="pres">
      <dgm:prSet presAssocID="{19F2B9FE-3636-4A4B-8F49-65A558F64E14}" presName="Name13" presStyleLbl="parChTrans1D2" presStyleIdx="6" presStyleCnt="9"/>
      <dgm:spPr/>
    </dgm:pt>
    <dgm:pt modelId="{AD4D5BB1-AE60-A24C-B8AD-E19E62BAB7E8}" type="pres">
      <dgm:prSet presAssocID="{5DF7C11B-4348-D443-854C-332AC2AB41B2}" presName="childText" presStyleLbl="bgAcc1" presStyleIdx="6" presStyleCnt="9" custScaleX="129382">
        <dgm:presLayoutVars>
          <dgm:bulletEnabled val="1"/>
        </dgm:presLayoutVars>
      </dgm:prSet>
      <dgm:spPr/>
    </dgm:pt>
    <dgm:pt modelId="{0C3D4FE7-62B1-4140-A41C-7C6B5DDA13B9}" type="pres">
      <dgm:prSet presAssocID="{38A88F0C-ACE5-3C4F-97E0-8505C6B789C1}" presName="Name13" presStyleLbl="parChTrans1D2" presStyleIdx="7" presStyleCnt="9"/>
      <dgm:spPr/>
    </dgm:pt>
    <dgm:pt modelId="{3047A761-44B5-9D42-B4DE-9155AE42A082}" type="pres">
      <dgm:prSet presAssocID="{4F332849-05B1-6344-90DB-3E31E352255E}" presName="childText" presStyleLbl="bgAcc1" presStyleIdx="7" presStyleCnt="9" custScaleX="129382">
        <dgm:presLayoutVars>
          <dgm:bulletEnabled val="1"/>
        </dgm:presLayoutVars>
      </dgm:prSet>
      <dgm:spPr/>
    </dgm:pt>
    <dgm:pt modelId="{C441D74A-9F25-8E42-8F75-148681636A25}" type="pres">
      <dgm:prSet presAssocID="{A79CFB51-1CA1-754A-A1E9-0DD28388B343}" presName="Name13" presStyleLbl="parChTrans1D2" presStyleIdx="8" presStyleCnt="9"/>
      <dgm:spPr/>
    </dgm:pt>
    <dgm:pt modelId="{94139C22-96AD-9B4A-97B7-4650CDA454FA}" type="pres">
      <dgm:prSet presAssocID="{07C7F6F5-948C-5642-A7A4-B38464C08104}" presName="childText" presStyleLbl="bgAcc1" presStyleIdx="8" presStyleCnt="9" custScaleX="129382">
        <dgm:presLayoutVars>
          <dgm:bulletEnabled val="1"/>
        </dgm:presLayoutVars>
      </dgm:prSet>
      <dgm:spPr/>
    </dgm:pt>
  </dgm:ptLst>
  <dgm:cxnLst>
    <dgm:cxn modelId="{D2910D04-0FF6-E946-B452-4C4D54855190}" srcId="{90066CFC-6A3D-3243-886F-D438DB0DCA9C}" destId="{5DF7C11B-4348-D443-854C-332AC2AB41B2}" srcOrd="0" destOrd="0" parTransId="{19F2B9FE-3636-4A4B-8F49-65A558F64E14}" sibTransId="{22C9AC79-5C42-4B48-9C96-2852DB3A2AAF}"/>
    <dgm:cxn modelId="{92BF740E-98D3-7F43-BAD3-88648A6EECF2}" type="presOf" srcId="{0418524E-80D2-DE4A-8EDF-95A69CA88C03}" destId="{63196954-8CFF-EB4E-9241-F6B138FCE7C9}" srcOrd="0" destOrd="0" presId="urn:microsoft.com/office/officeart/2005/8/layout/hierarchy3"/>
    <dgm:cxn modelId="{4CB1C60F-8A48-2242-AC9D-F1B4DE5D7D53}" srcId="{90066CFC-6A3D-3243-886F-D438DB0DCA9C}" destId="{4F332849-05B1-6344-90DB-3E31E352255E}" srcOrd="1" destOrd="0" parTransId="{38A88F0C-ACE5-3C4F-97E0-8505C6B789C1}" sibTransId="{C6F56E6A-C1EA-024F-949F-23E0C0079348}"/>
    <dgm:cxn modelId="{78225125-F0AD-BA47-B395-FF2D12322556}" type="presOf" srcId="{5DF7C11B-4348-D443-854C-332AC2AB41B2}" destId="{AD4D5BB1-AE60-A24C-B8AD-E19E62BAB7E8}" srcOrd="0" destOrd="0" presId="urn:microsoft.com/office/officeart/2005/8/layout/hierarchy3"/>
    <dgm:cxn modelId="{2C699C30-47F8-3045-A97E-58F1E4FF4617}" srcId="{51FF19C5-1DA7-A745-B031-8F9E75620F01}" destId="{04092E75-FF4E-1B4E-BBCD-3611E2C6D60B}" srcOrd="0" destOrd="0" parTransId="{9A784E1E-99F0-8140-82B4-758345350C18}" sibTransId="{6F2B3FDB-FE6A-2E49-9AD1-18D0200C9199}"/>
    <dgm:cxn modelId="{02977932-FBE8-7C48-B902-EAFC73742E4F}" type="presOf" srcId="{38A88F0C-ACE5-3C4F-97E0-8505C6B789C1}" destId="{0C3D4FE7-62B1-4140-A41C-7C6B5DDA13B9}" srcOrd="0" destOrd="0" presId="urn:microsoft.com/office/officeart/2005/8/layout/hierarchy3"/>
    <dgm:cxn modelId="{4B19383A-C465-5D46-A728-5CD6724481F1}" type="presOf" srcId="{90066CFC-6A3D-3243-886F-D438DB0DCA9C}" destId="{0A6D0596-37A7-3C41-B603-854B49FDD7F5}" srcOrd="0" destOrd="0" presId="urn:microsoft.com/office/officeart/2005/8/layout/hierarchy3"/>
    <dgm:cxn modelId="{E37E4941-C40B-5B41-A68B-898D9C888615}" type="presOf" srcId="{04092E75-FF4E-1B4E-BBCD-3611E2C6D60B}" destId="{D6ADC8AE-A99A-514C-BAF2-26267B99D522}" srcOrd="0" destOrd="1" presId="urn:microsoft.com/office/officeart/2005/8/layout/hierarchy3"/>
    <dgm:cxn modelId="{14E90E44-F71B-4F43-922D-45371410EE95}" type="presOf" srcId="{51FF19C5-1DA7-A745-B031-8F9E75620F01}" destId="{D6ADC8AE-A99A-514C-BAF2-26267B99D522}" srcOrd="0" destOrd="0" presId="urn:microsoft.com/office/officeart/2005/8/layout/hierarchy3"/>
    <dgm:cxn modelId="{2BB1C754-B8CF-5144-9A94-A312DF3A1066}" type="presOf" srcId="{E2AEF19E-CDA5-4747-9DCD-3C1522E7D099}" destId="{3E5A788A-CB7E-154C-B6DF-C92C6D520FD4}" srcOrd="0" destOrd="0" presId="urn:microsoft.com/office/officeart/2005/8/layout/hierarchy3"/>
    <dgm:cxn modelId="{FF8E1655-F5DC-8141-833B-237FA79CE004}" srcId="{B639E6E1-BF57-104D-8A5A-DAA3AB2D87FD}" destId="{84C43DA6-A446-4A47-86FD-9490434B0D00}" srcOrd="1" destOrd="0" parTransId="{E7E73E22-CDFF-3940-901D-DD6F299194AE}" sibTransId="{C0384938-941A-0F49-A9C5-563136B0EE41}"/>
    <dgm:cxn modelId="{71159E5B-F14C-5C46-8F1D-C6FF763186A7}" type="presOf" srcId="{19F2B9FE-3636-4A4B-8F49-65A558F64E14}" destId="{FE430F53-0311-664E-858B-3DF84B914A9B}" srcOrd="0" destOrd="0" presId="urn:microsoft.com/office/officeart/2005/8/layout/hierarchy3"/>
    <dgm:cxn modelId="{A4A29E5C-9FE2-684A-BADF-5229A2CF673B}" type="presOf" srcId="{84C43DA6-A446-4A47-86FD-9490434B0D00}" destId="{E9DB57C8-696B-E843-9CF3-9D35E7AD617E}" srcOrd="0" destOrd="0" presId="urn:microsoft.com/office/officeart/2005/8/layout/hierarchy3"/>
    <dgm:cxn modelId="{0A08D166-7B8E-F441-8042-0E537B06F629}" type="presOf" srcId="{201E113D-6D1C-6B43-9573-C327D044AAB8}" destId="{6A3E779E-4453-FE44-AF3B-0C18482C1E0B}" srcOrd="0" destOrd="0" presId="urn:microsoft.com/office/officeart/2005/8/layout/hierarchy3"/>
    <dgm:cxn modelId="{2AAEB46D-2579-794A-B59A-AE3DFCA305A3}" type="presOf" srcId="{8CD5FDA8-92AD-EA4D-A6CF-841B3D041D74}" destId="{6A3E779E-4453-FE44-AF3B-0C18482C1E0B}" srcOrd="0" destOrd="1" presId="urn:microsoft.com/office/officeart/2005/8/layout/hierarchy3"/>
    <dgm:cxn modelId="{4B93D771-8CDF-FE4A-BA0C-B7213C25DEAD}" srcId="{E2AEF19E-CDA5-4747-9DCD-3C1522E7D099}" destId="{201E113D-6D1C-6B43-9573-C327D044AAB8}" srcOrd="1" destOrd="0" parTransId="{D774880E-E510-5649-801F-8E1F0136955F}" sibTransId="{DA072978-1C92-A142-81D0-979D664C12B4}"/>
    <dgm:cxn modelId="{8AC80375-8C89-F546-B7C8-4C9EDA0D9B9F}" srcId="{84C43DA6-A446-4A47-86FD-9490434B0D00}" destId="{E84009EE-AD38-3743-A0C2-4C3F5DDF386E}" srcOrd="0" destOrd="0" parTransId="{588FF1B7-CF63-7C45-B7D6-86AC0E35E0B3}" sibTransId="{FB2CF340-1D35-C446-B58E-1F72469952FC}"/>
    <dgm:cxn modelId="{C09E158A-9A84-E546-B2A6-F43D8A06366A}" type="presOf" srcId="{E2AEF19E-CDA5-4747-9DCD-3C1522E7D099}" destId="{C912FC4E-9F7D-4E45-9457-6AA20FD80674}" srcOrd="1" destOrd="0" presId="urn:microsoft.com/office/officeart/2005/8/layout/hierarchy3"/>
    <dgm:cxn modelId="{8ACCD68F-1930-204C-B9D5-6606AACEE468}" srcId="{B639E6E1-BF57-104D-8A5A-DAA3AB2D87FD}" destId="{E2AEF19E-CDA5-4747-9DCD-3C1522E7D099}" srcOrd="0" destOrd="0" parTransId="{16372ACA-A0F6-6D4A-91A1-762EE8F55D9D}" sibTransId="{AF664925-C042-0D48-9979-DFC19D53A123}"/>
    <dgm:cxn modelId="{722BBF95-292A-8145-920E-C8FA26A31E81}" type="presOf" srcId="{4F332849-05B1-6344-90DB-3E31E352255E}" destId="{3047A761-44B5-9D42-B4DE-9155AE42A082}" srcOrd="0" destOrd="0" presId="urn:microsoft.com/office/officeart/2005/8/layout/hierarchy3"/>
    <dgm:cxn modelId="{52424796-2063-C243-A0D7-4353B342030F}" type="presOf" srcId="{B639E6E1-BF57-104D-8A5A-DAA3AB2D87FD}" destId="{DF71687C-4B54-6742-8D30-5D927AA5EA78}" srcOrd="0" destOrd="0" presId="urn:microsoft.com/office/officeart/2005/8/layout/hierarchy3"/>
    <dgm:cxn modelId="{E937F4A0-6341-8E44-96CB-0041432EE50E}" srcId="{84C43DA6-A446-4A47-86FD-9490434B0D00}" destId="{7CE712F4-78CF-A94A-8207-9E4EC13136EF}" srcOrd="2" destOrd="0" parTransId="{2413EB70-68C6-654C-ACDA-85EC6A4E3AE9}" sibTransId="{6B396CC7-EFCD-4846-BCF4-3DE9D9089664}"/>
    <dgm:cxn modelId="{E331A8A2-10B6-3845-BC63-7380F540A1F9}" type="presOf" srcId="{F57639B1-D507-A840-8F82-CF08BE927D5F}" destId="{4E6E4CE6-3A10-B146-95ED-431925BAFD33}" srcOrd="0" destOrd="0" presId="urn:microsoft.com/office/officeart/2005/8/layout/hierarchy3"/>
    <dgm:cxn modelId="{69BFE3A9-04F3-914F-962E-7C270FDF1412}" type="presOf" srcId="{E84009EE-AD38-3743-A0C2-4C3F5DDF386E}" destId="{0FC3A3D9-6F0F-2F4F-BB7C-55AC9700A4EE}" srcOrd="0" destOrd="0" presId="urn:microsoft.com/office/officeart/2005/8/layout/hierarchy3"/>
    <dgm:cxn modelId="{2F7C6CAA-F760-AD43-B9DB-78D96771928D}" srcId="{B639E6E1-BF57-104D-8A5A-DAA3AB2D87FD}" destId="{90066CFC-6A3D-3243-886F-D438DB0DCA9C}" srcOrd="2" destOrd="0" parTransId="{AA82C51A-9F62-1848-85A3-81053EF853BE}" sibTransId="{B3E32F7F-1ABF-EB4C-AC20-DC24A3B00CFC}"/>
    <dgm:cxn modelId="{346018AB-17DF-3349-8BC9-E47FFA34E04B}" srcId="{E2AEF19E-CDA5-4747-9DCD-3C1522E7D099}" destId="{0418524E-80D2-DE4A-8EDF-95A69CA88C03}" srcOrd="0" destOrd="0" parTransId="{4A7DDEC6-BC54-C643-B427-C074FE13BBE4}" sibTransId="{CBDE5085-BCC1-DD4F-812A-CCC8D8D21EC7}"/>
    <dgm:cxn modelId="{6BD87AB0-8ADF-CF49-A76B-ED1DF8947A85}" srcId="{201E113D-6D1C-6B43-9573-C327D044AAB8}" destId="{8CD5FDA8-92AD-EA4D-A6CF-841B3D041D74}" srcOrd="0" destOrd="0" parTransId="{1F462FF9-0F29-D144-97CE-7B88CE9A58D3}" sibTransId="{767C16AD-B4DD-0449-8791-992756D64335}"/>
    <dgm:cxn modelId="{E3F84FBB-24F6-654A-9771-225EF26754F0}" type="presOf" srcId="{84C43DA6-A446-4A47-86FD-9490434B0D00}" destId="{A897F73E-1AE9-6841-9900-7F827D71AB28}" srcOrd="1" destOrd="0" presId="urn:microsoft.com/office/officeart/2005/8/layout/hierarchy3"/>
    <dgm:cxn modelId="{8AD787BE-D4AD-CC45-89BE-395C618745F8}" srcId="{90066CFC-6A3D-3243-886F-D438DB0DCA9C}" destId="{07C7F6F5-948C-5642-A7A4-B38464C08104}" srcOrd="2" destOrd="0" parTransId="{A79CFB51-1CA1-754A-A1E9-0DD28388B343}" sibTransId="{93F8782C-86B2-C043-8349-D16FECE79C46}"/>
    <dgm:cxn modelId="{1CE300C7-A940-9A40-90E8-DA3BC758F281}" type="presOf" srcId="{588FF1B7-CF63-7C45-B7D6-86AC0E35E0B3}" destId="{67BF3215-1DCB-3A4B-A2A4-3DF42F0EE62F}" srcOrd="0" destOrd="0" presId="urn:microsoft.com/office/officeart/2005/8/layout/hierarchy3"/>
    <dgm:cxn modelId="{CC8FE4CD-AC61-C947-A0FA-52245C2850D8}" srcId="{E2AEF19E-CDA5-4747-9DCD-3C1522E7D099}" destId="{51FF19C5-1DA7-A745-B031-8F9E75620F01}" srcOrd="2" destOrd="0" parTransId="{3F3852C7-49AA-4F43-B7A9-DB4250C8A3EB}" sibTransId="{41B0B805-61A6-3A4A-982D-4483EB4EDA05}"/>
    <dgm:cxn modelId="{55D172DC-8519-2048-A153-25E797DDE6B1}" type="presOf" srcId="{3F3852C7-49AA-4F43-B7A9-DB4250C8A3EB}" destId="{23770F16-D0E2-8B4F-9DD0-170CA1D5B0A7}" srcOrd="0" destOrd="0" presId="urn:microsoft.com/office/officeart/2005/8/layout/hierarchy3"/>
    <dgm:cxn modelId="{C118E0DC-98C2-B141-810A-D4EB71E460B2}" type="presOf" srcId="{D774880E-E510-5649-801F-8E1F0136955F}" destId="{E3643507-AE88-6A40-AB50-9F5AADDCD7C5}" srcOrd="0" destOrd="0" presId="urn:microsoft.com/office/officeart/2005/8/layout/hierarchy3"/>
    <dgm:cxn modelId="{0C7F88E2-6136-9A4B-B8AC-8CDA6BE0F838}" type="presOf" srcId="{4A7DDEC6-BC54-C643-B427-C074FE13BBE4}" destId="{FB83AB0D-BAF9-BC49-9CA0-AF11BFB8D58B}" srcOrd="0" destOrd="0" presId="urn:microsoft.com/office/officeart/2005/8/layout/hierarchy3"/>
    <dgm:cxn modelId="{19DBF4E5-BFA8-1F4B-9879-270BFFFF89B9}" srcId="{84C43DA6-A446-4A47-86FD-9490434B0D00}" destId="{7E50EF2D-3963-2349-B420-64744B259E23}" srcOrd="1" destOrd="0" parTransId="{F57639B1-D507-A840-8F82-CF08BE927D5F}" sibTransId="{EF255D61-A5AE-3543-9FDB-692F9F9D88A5}"/>
    <dgm:cxn modelId="{78996BEA-5361-754B-B656-9EAB40B72540}" type="presOf" srcId="{07C7F6F5-948C-5642-A7A4-B38464C08104}" destId="{94139C22-96AD-9B4A-97B7-4650CDA454FA}" srcOrd="0" destOrd="0" presId="urn:microsoft.com/office/officeart/2005/8/layout/hierarchy3"/>
    <dgm:cxn modelId="{ED094DF0-4148-DF4F-8FBC-71D342EA8730}" type="presOf" srcId="{7E50EF2D-3963-2349-B420-64744B259E23}" destId="{AF95FFC9-BD49-6944-BC4F-565A56749594}" srcOrd="0" destOrd="0" presId="urn:microsoft.com/office/officeart/2005/8/layout/hierarchy3"/>
    <dgm:cxn modelId="{E895ACF1-CACC-C24B-A8F8-BCBA2FA09CC2}" type="presOf" srcId="{2413EB70-68C6-654C-ACDA-85EC6A4E3AE9}" destId="{1980E983-A597-3044-A3A1-E4B786726B0B}" srcOrd="0" destOrd="0" presId="urn:microsoft.com/office/officeart/2005/8/layout/hierarchy3"/>
    <dgm:cxn modelId="{2B019EF6-4954-AF45-A992-794C14336076}" type="presOf" srcId="{A79CFB51-1CA1-754A-A1E9-0DD28388B343}" destId="{C441D74A-9F25-8E42-8F75-148681636A25}" srcOrd="0" destOrd="0" presId="urn:microsoft.com/office/officeart/2005/8/layout/hierarchy3"/>
    <dgm:cxn modelId="{656E6DFA-5B82-834D-9074-34A891F7107B}" type="presOf" srcId="{7CE712F4-78CF-A94A-8207-9E4EC13136EF}" destId="{70ECBF59-3372-054D-BD2F-6AC1F3E2C50A}" srcOrd="0" destOrd="0" presId="urn:microsoft.com/office/officeart/2005/8/layout/hierarchy3"/>
    <dgm:cxn modelId="{DB992AFE-7A63-4747-9A73-2B65ED1D2458}" type="presOf" srcId="{90066CFC-6A3D-3243-886F-D438DB0DCA9C}" destId="{483F5B06-5F45-4846-A4EA-C6F807F87233}" srcOrd="1" destOrd="0" presId="urn:microsoft.com/office/officeart/2005/8/layout/hierarchy3"/>
    <dgm:cxn modelId="{528E2C0E-4406-194C-9D3A-85F4F3AE967E}" type="presParOf" srcId="{DF71687C-4B54-6742-8D30-5D927AA5EA78}" destId="{65517170-EE46-8F48-8D9D-934D70B6A467}" srcOrd="0" destOrd="0" presId="urn:microsoft.com/office/officeart/2005/8/layout/hierarchy3"/>
    <dgm:cxn modelId="{4FFCEBE2-1345-254D-8B3D-9137E8460C50}" type="presParOf" srcId="{65517170-EE46-8F48-8D9D-934D70B6A467}" destId="{696EE753-21A8-2944-B8B9-614D8B1D6CA0}" srcOrd="0" destOrd="0" presId="urn:microsoft.com/office/officeart/2005/8/layout/hierarchy3"/>
    <dgm:cxn modelId="{036BE0A0-B7C9-E747-AA9F-E6BD05F97435}" type="presParOf" srcId="{696EE753-21A8-2944-B8B9-614D8B1D6CA0}" destId="{3E5A788A-CB7E-154C-B6DF-C92C6D520FD4}" srcOrd="0" destOrd="0" presId="urn:microsoft.com/office/officeart/2005/8/layout/hierarchy3"/>
    <dgm:cxn modelId="{FB9A0E42-58D9-5042-B5CE-652DED3C72EF}" type="presParOf" srcId="{696EE753-21A8-2944-B8B9-614D8B1D6CA0}" destId="{C912FC4E-9F7D-4E45-9457-6AA20FD80674}" srcOrd="1" destOrd="0" presId="urn:microsoft.com/office/officeart/2005/8/layout/hierarchy3"/>
    <dgm:cxn modelId="{8453E376-AFF4-6848-9A9F-3CB08626B394}" type="presParOf" srcId="{65517170-EE46-8F48-8D9D-934D70B6A467}" destId="{11D93203-B73E-B547-9FF6-0B2291363D17}" srcOrd="1" destOrd="0" presId="urn:microsoft.com/office/officeart/2005/8/layout/hierarchy3"/>
    <dgm:cxn modelId="{F097BBB4-4973-9A40-BB83-A3BF07602B11}" type="presParOf" srcId="{11D93203-B73E-B547-9FF6-0B2291363D17}" destId="{FB83AB0D-BAF9-BC49-9CA0-AF11BFB8D58B}" srcOrd="0" destOrd="0" presId="urn:microsoft.com/office/officeart/2005/8/layout/hierarchy3"/>
    <dgm:cxn modelId="{989B12D9-79B5-A64D-A8ED-C718748E46B4}" type="presParOf" srcId="{11D93203-B73E-B547-9FF6-0B2291363D17}" destId="{63196954-8CFF-EB4E-9241-F6B138FCE7C9}" srcOrd="1" destOrd="0" presId="urn:microsoft.com/office/officeart/2005/8/layout/hierarchy3"/>
    <dgm:cxn modelId="{247AC69D-F7CA-9E4C-8133-883AB695186B}" type="presParOf" srcId="{11D93203-B73E-B547-9FF6-0B2291363D17}" destId="{E3643507-AE88-6A40-AB50-9F5AADDCD7C5}" srcOrd="2" destOrd="0" presId="urn:microsoft.com/office/officeart/2005/8/layout/hierarchy3"/>
    <dgm:cxn modelId="{2A91C747-552B-F74E-A97F-86BC92F47BBA}" type="presParOf" srcId="{11D93203-B73E-B547-9FF6-0B2291363D17}" destId="{6A3E779E-4453-FE44-AF3B-0C18482C1E0B}" srcOrd="3" destOrd="0" presId="urn:microsoft.com/office/officeart/2005/8/layout/hierarchy3"/>
    <dgm:cxn modelId="{2654DFE7-26F9-5F47-940A-9A40F7562EB5}" type="presParOf" srcId="{11D93203-B73E-B547-9FF6-0B2291363D17}" destId="{23770F16-D0E2-8B4F-9DD0-170CA1D5B0A7}" srcOrd="4" destOrd="0" presId="urn:microsoft.com/office/officeart/2005/8/layout/hierarchy3"/>
    <dgm:cxn modelId="{3244AFD2-7704-D944-BF4D-16A080C7D7ED}" type="presParOf" srcId="{11D93203-B73E-B547-9FF6-0B2291363D17}" destId="{D6ADC8AE-A99A-514C-BAF2-26267B99D522}" srcOrd="5" destOrd="0" presId="urn:microsoft.com/office/officeart/2005/8/layout/hierarchy3"/>
    <dgm:cxn modelId="{02E92AB6-8433-744D-931A-3BE3C87CCACC}" type="presParOf" srcId="{DF71687C-4B54-6742-8D30-5D927AA5EA78}" destId="{E91179E4-DEFC-AC41-85C1-B91D53406B7B}" srcOrd="1" destOrd="0" presId="urn:microsoft.com/office/officeart/2005/8/layout/hierarchy3"/>
    <dgm:cxn modelId="{B666E608-F411-B040-8977-B7B26CBB43E0}" type="presParOf" srcId="{E91179E4-DEFC-AC41-85C1-B91D53406B7B}" destId="{718D6AF6-E5A4-6C45-86B2-0348100E4FDA}" srcOrd="0" destOrd="0" presId="urn:microsoft.com/office/officeart/2005/8/layout/hierarchy3"/>
    <dgm:cxn modelId="{6C8D06D6-9E38-E34A-8FF3-E3C8B1B03720}" type="presParOf" srcId="{718D6AF6-E5A4-6C45-86B2-0348100E4FDA}" destId="{E9DB57C8-696B-E843-9CF3-9D35E7AD617E}" srcOrd="0" destOrd="0" presId="urn:microsoft.com/office/officeart/2005/8/layout/hierarchy3"/>
    <dgm:cxn modelId="{013DC7D6-9D8B-0D42-8D74-04DF5930A3A3}" type="presParOf" srcId="{718D6AF6-E5A4-6C45-86B2-0348100E4FDA}" destId="{A897F73E-1AE9-6841-9900-7F827D71AB28}" srcOrd="1" destOrd="0" presId="urn:microsoft.com/office/officeart/2005/8/layout/hierarchy3"/>
    <dgm:cxn modelId="{23A296C9-DED0-854D-91B6-9426AB4715F5}" type="presParOf" srcId="{E91179E4-DEFC-AC41-85C1-B91D53406B7B}" destId="{23541033-AB4C-3345-B14E-02DD93F42FA8}" srcOrd="1" destOrd="0" presId="urn:microsoft.com/office/officeart/2005/8/layout/hierarchy3"/>
    <dgm:cxn modelId="{9D57B510-6DED-8246-9377-9725D75807D8}" type="presParOf" srcId="{23541033-AB4C-3345-B14E-02DD93F42FA8}" destId="{67BF3215-1DCB-3A4B-A2A4-3DF42F0EE62F}" srcOrd="0" destOrd="0" presId="urn:microsoft.com/office/officeart/2005/8/layout/hierarchy3"/>
    <dgm:cxn modelId="{0DED984A-7DF8-394A-9841-C399E889DE87}" type="presParOf" srcId="{23541033-AB4C-3345-B14E-02DD93F42FA8}" destId="{0FC3A3D9-6F0F-2F4F-BB7C-55AC9700A4EE}" srcOrd="1" destOrd="0" presId="urn:microsoft.com/office/officeart/2005/8/layout/hierarchy3"/>
    <dgm:cxn modelId="{AF8F0663-C906-E44F-9E40-7847C641251D}" type="presParOf" srcId="{23541033-AB4C-3345-B14E-02DD93F42FA8}" destId="{4E6E4CE6-3A10-B146-95ED-431925BAFD33}" srcOrd="2" destOrd="0" presId="urn:microsoft.com/office/officeart/2005/8/layout/hierarchy3"/>
    <dgm:cxn modelId="{D4F2D03E-001A-4247-8BC5-48B9FD0CACCA}" type="presParOf" srcId="{23541033-AB4C-3345-B14E-02DD93F42FA8}" destId="{AF95FFC9-BD49-6944-BC4F-565A56749594}" srcOrd="3" destOrd="0" presId="urn:microsoft.com/office/officeart/2005/8/layout/hierarchy3"/>
    <dgm:cxn modelId="{057DBB00-754F-5342-B763-890177A1B411}" type="presParOf" srcId="{23541033-AB4C-3345-B14E-02DD93F42FA8}" destId="{1980E983-A597-3044-A3A1-E4B786726B0B}" srcOrd="4" destOrd="0" presId="urn:microsoft.com/office/officeart/2005/8/layout/hierarchy3"/>
    <dgm:cxn modelId="{FEA07B25-BE0D-0A40-B505-957114D8ACA9}" type="presParOf" srcId="{23541033-AB4C-3345-B14E-02DD93F42FA8}" destId="{70ECBF59-3372-054D-BD2F-6AC1F3E2C50A}" srcOrd="5" destOrd="0" presId="urn:microsoft.com/office/officeart/2005/8/layout/hierarchy3"/>
    <dgm:cxn modelId="{198A0713-0C8A-794E-A966-9CAC9593C834}" type="presParOf" srcId="{DF71687C-4B54-6742-8D30-5D927AA5EA78}" destId="{78F92133-9E35-F848-B34C-BFBFA0327B44}" srcOrd="2" destOrd="0" presId="urn:microsoft.com/office/officeart/2005/8/layout/hierarchy3"/>
    <dgm:cxn modelId="{69776F22-4F75-9F40-B3B7-8A2004E50F1D}" type="presParOf" srcId="{78F92133-9E35-F848-B34C-BFBFA0327B44}" destId="{33B72B1B-9E03-2743-A315-B36D42DE254D}" srcOrd="0" destOrd="0" presId="urn:microsoft.com/office/officeart/2005/8/layout/hierarchy3"/>
    <dgm:cxn modelId="{0E51E501-83F4-2D4C-89FA-7007B65EE146}" type="presParOf" srcId="{33B72B1B-9E03-2743-A315-B36D42DE254D}" destId="{0A6D0596-37A7-3C41-B603-854B49FDD7F5}" srcOrd="0" destOrd="0" presId="urn:microsoft.com/office/officeart/2005/8/layout/hierarchy3"/>
    <dgm:cxn modelId="{ECAF1E08-1185-5448-8292-C07672E56004}" type="presParOf" srcId="{33B72B1B-9E03-2743-A315-B36D42DE254D}" destId="{483F5B06-5F45-4846-A4EA-C6F807F87233}" srcOrd="1" destOrd="0" presId="urn:microsoft.com/office/officeart/2005/8/layout/hierarchy3"/>
    <dgm:cxn modelId="{4DD677F5-0A6D-1F41-BCE1-0BF80939A048}" type="presParOf" srcId="{78F92133-9E35-F848-B34C-BFBFA0327B44}" destId="{2CFBCE37-4520-EB4B-953E-3CE5ECCB84D9}" srcOrd="1" destOrd="0" presId="urn:microsoft.com/office/officeart/2005/8/layout/hierarchy3"/>
    <dgm:cxn modelId="{2BCF8F3F-310B-9240-9C47-A977C475F33F}" type="presParOf" srcId="{2CFBCE37-4520-EB4B-953E-3CE5ECCB84D9}" destId="{FE430F53-0311-664E-858B-3DF84B914A9B}" srcOrd="0" destOrd="0" presId="urn:microsoft.com/office/officeart/2005/8/layout/hierarchy3"/>
    <dgm:cxn modelId="{840A6F79-5447-1F46-B8AC-0B6BCA6F26F9}" type="presParOf" srcId="{2CFBCE37-4520-EB4B-953E-3CE5ECCB84D9}" destId="{AD4D5BB1-AE60-A24C-B8AD-E19E62BAB7E8}" srcOrd="1" destOrd="0" presId="urn:microsoft.com/office/officeart/2005/8/layout/hierarchy3"/>
    <dgm:cxn modelId="{2C83F84A-FF2D-6D49-8B4F-CBF9FDE1B9C2}" type="presParOf" srcId="{2CFBCE37-4520-EB4B-953E-3CE5ECCB84D9}" destId="{0C3D4FE7-62B1-4140-A41C-7C6B5DDA13B9}" srcOrd="2" destOrd="0" presId="urn:microsoft.com/office/officeart/2005/8/layout/hierarchy3"/>
    <dgm:cxn modelId="{BDFE361B-7A18-F145-A2BC-E5DD018BDCA1}" type="presParOf" srcId="{2CFBCE37-4520-EB4B-953E-3CE5ECCB84D9}" destId="{3047A761-44B5-9D42-B4DE-9155AE42A082}" srcOrd="3" destOrd="0" presId="urn:microsoft.com/office/officeart/2005/8/layout/hierarchy3"/>
    <dgm:cxn modelId="{8E45EE11-C78C-2242-B3EF-9FB718E5F147}" type="presParOf" srcId="{2CFBCE37-4520-EB4B-953E-3CE5ECCB84D9}" destId="{C441D74A-9F25-8E42-8F75-148681636A25}" srcOrd="4" destOrd="0" presId="urn:microsoft.com/office/officeart/2005/8/layout/hierarchy3"/>
    <dgm:cxn modelId="{20510F33-6B9C-914D-B0FD-46A22E703958}" type="presParOf" srcId="{2CFBCE37-4520-EB4B-953E-3CE5ECCB84D9}" destId="{94139C22-96AD-9B4A-97B7-4650CDA454F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7F1D65C2-BC38-9645-AC59-43BFBC952B94}" type="doc">
      <dgm:prSet loTypeId="urn:microsoft.com/office/officeart/2005/8/layout/hProcess7" loCatId="" qsTypeId="urn:microsoft.com/office/officeart/2005/8/quickstyle/simple1" qsCatId="simple" csTypeId="urn:microsoft.com/office/officeart/2005/8/colors/colorful4" csCatId="colorful" phldr="1"/>
      <dgm:spPr/>
      <dgm:t>
        <a:bodyPr/>
        <a:lstStyle/>
        <a:p>
          <a:endParaRPr lang="es-ES"/>
        </a:p>
      </dgm:t>
    </dgm:pt>
    <dgm:pt modelId="{350CAFC6-607C-4941-89AF-50C48C1B225F}">
      <dgm:prSet phldrT="[Texto]"/>
      <dgm:spPr/>
      <dgm:t>
        <a:bodyPr/>
        <a:lstStyle/>
        <a:p>
          <a:r>
            <a:rPr lang="es-CO" dirty="0">
              <a:solidFill>
                <a:schemeClr val="tx1"/>
              </a:solidFill>
            </a:rPr>
            <a:t>Funciones corporales </a:t>
          </a:r>
          <a:endParaRPr lang="es-ES" dirty="0">
            <a:solidFill>
              <a:schemeClr val="tx1"/>
            </a:solidFill>
          </a:endParaRPr>
        </a:p>
      </dgm:t>
    </dgm:pt>
    <dgm:pt modelId="{6B56AB13-8E7C-3B4C-87B8-26E9154D1D9F}" type="parTrans" cxnId="{922F39D2-C24A-714F-B1E6-29FB8E5D0DF4}">
      <dgm:prSet/>
      <dgm:spPr/>
      <dgm:t>
        <a:bodyPr/>
        <a:lstStyle/>
        <a:p>
          <a:endParaRPr lang="es-ES">
            <a:solidFill>
              <a:schemeClr val="tx1"/>
            </a:solidFill>
          </a:endParaRPr>
        </a:p>
      </dgm:t>
    </dgm:pt>
    <dgm:pt modelId="{A0B27091-F9A1-024B-BBB0-9EFC05DE289E}" type="sibTrans" cxnId="{922F39D2-C24A-714F-B1E6-29FB8E5D0DF4}">
      <dgm:prSet/>
      <dgm:spPr/>
      <dgm:t>
        <a:bodyPr/>
        <a:lstStyle/>
        <a:p>
          <a:endParaRPr lang="es-ES">
            <a:solidFill>
              <a:schemeClr val="tx1"/>
            </a:solidFill>
          </a:endParaRPr>
        </a:p>
      </dgm:t>
    </dgm:pt>
    <dgm:pt modelId="{3069EF96-D5AD-7A42-9784-7ECAD46C8D60}">
      <dgm:prSet phldrT="[Texto]"/>
      <dgm:spPr/>
      <dgm:t>
        <a:bodyPr/>
        <a:lstStyle/>
        <a:p>
          <a:r>
            <a:rPr lang="es-CO" dirty="0">
              <a:solidFill>
                <a:schemeClr val="tx1"/>
              </a:solidFill>
            </a:rPr>
            <a:t>Son las funciones fisiológicas de los sistemas corporales (incluyendo las funciones psicológicas). </a:t>
          </a:r>
          <a:endParaRPr lang="es-ES" dirty="0">
            <a:solidFill>
              <a:schemeClr val="tx1"/>
            </a:solidFill>
          </a:endParaRPr>
        </a:p>
      </dgm:t>
    </dgm:pt>
    <dgm:pt modelId="{16B1AF8E-1E1A-BE4D-8F8A-F58A3ADAF040}" type="parTrans" cxnId="{D921E96B-68AC-BE4C-B9D8-4C3784168F1E}">
      <dgm:prSet/>
      <dgm:spPr/>
      <dgm:t>
        <a:bodyPr/>
        <a:lstStyle/>
        <a:p>
          <a:endParaRPr lang="es-ES">
            <a:solidFill>
              <a:schemeClr val="tx1"/>
            </a:solidFill>
          </a:endParaRPr>
        </a:p>
      </dgm:t>
    </dgm:pt>
    <dgm:pt modelId="{08922304-6002-1644-BA11-3697E1F93179}" type="sibTrans" cxnId="{D921E96B-68AC-BE4C-B9D8-4C3784168F1E}">
      <dgm:prSet/>
      <dgm:spPr/>
      <dgm:t>
        <a:bodyPr/>
        <a:lstStyle/>
        <a:p>
          <a:endParaRPr lang="es-ES">
            <a:solidFill>
              <a:schemeClr val="tx1"/>
            </a:solidFill>
          </a:endParaRPr>
        </a:p>
      </dgm:t>
    </dgm:pt>
    <dgm:pt modelId="{2E4D4321-8098-EC41-9B1B-E96A59B1C0B0}">
      <dgm:prSet phldrT="[Texto]"/>
      <dgm:spPr/>
      <dgm:t>
        <a:bodyPr/>
        <a:lstStyle/>
        <a:p>
          <a:r>
            <a:rPr lang="es-CO" dirty="0">
              <a:solidFill>
                <a:schemeClr val="tx1"/>
              </a:solidFill>
            </a:rPr>
            <a:t>Estructuras corporales </a:t>
          </a:r>
          <a:endParaRPr lang="es-ES" dirty="0">
            <a:solidFill>
              <a:schemeClr val="tx1"/>
            </a:solidFill>
          </a:endParaRPr>
        </a:p>
      </dgm:t>
    </dgm:pt>
    <dgm:pt modelId="{1EEBE6F6-BFCA-E247-8FCC-0FA6B62EF423}" type="parTrans" cxnId="{4A991E3D-DBE2-814C-8BCB-56DCC3DA2619}">
      <dgm:prSet/>
      <dgm:spPr/>
      <dgm:t>
        <a:bodyPr/>
        <a:lstStyle/>
        <a:p>
          <a:endParaRPr lang="es-ES">
            <a:solidFill>
              <a:schemeClr val="tx1"/>
            </a:solidFill>
          </a:endParaRPr>
        </a:p>
      </dgm:t>
    </dgm:pt>
    <dgm:pt modelId="{27C41ABD-808C-C649-A636-E81AD2B2CADD}" type="sibTrans" cxnId="{4A991E3D-DBE2-814C-8BCB-56DCC3DA2619}">
      <dgm:prSet/>
      <dgm:spPr/>
      <dgm:t>
        <a:bodyPr/>
        <a:lstStyle/>
        <a:p>
          <a:endParaRPr lang="es-ES">
            <a:solidFill>
              <a:schemeClr val="tx1"/>
            </a:solidFill>
          </a:endParaRPr>
        </a:p>
      </dgm:t>
    </dgm:pt>
    <dgm:pt modelId="{1BFE174F-9AB9-474A-9843-6BB34AA56600}">
      <dgm:prSet phldrT="[Texto]"/>
      <dgm:spPr/>
      <dgm:t>
        <a:bodyPr/>
        <a:lstStyle/>
        <a:p>
          <a:r>
            <a:rPr lang="es-CO" dirty="0">
              <a:solidFill>
                <a:schemeClr val="tx1"/>
              </a:solidFill>
            </a:rPr>
            <a:t>Son las partes anatómicas del cuerpo, tales como los órganos, las extremidades y sus componentes. </a:t>
          </a:r>
          <a:endParaRPr lang="es-ES" dirty="0">
            <a:solidFill>
              <a:schemeClr val="tx1"/>
            </a:solidFill>
          </a:endParaRPr>
        </a:p>
      </dgm:t>
    </dgm:pt>
    <dgm:pt modelId="{1156CABC-5FAB-CB4E-964A-0EA6A47FD109}" type="parTrans" cxnId="{B94A902D-EBDA-8C47-9944-7AD0712269DD}">
      <dgm:prSet/>
      <dgm:spPr/>
      <dgm:t>
        <a:bodyPr/>
        <a:lstStyle/>
        <a:p>
          <a:endParaRPr lang="es-ES">
            <a:solidFill>
              <a:schemeClr val="tx1"/>
            </a:solidFill>
          </a:endParaRPr>
        </a:p>
      </dgm:t>
    </dgm:pt>
    <dgm:pt modelId="{BB14BDBA-F936-2D45-BEE2-008C028B57F1}" type="sibTrans" cxnId="{B94A902D-EBDA-8C47-9944-7AD0712269DD}">
      <dgm:prSet/>
      <dgm:spPr/>
      <dgm:t>
        <a:bodyPr/>
        <a:lstStyle/>
        <a:p>
          <a:endParaRPr lang="es-ES">
            <a:solidFill>
              <a:schemeClr val="tx1"/>
            </a:solidFill>
          </a:endParaRPr>
        </a:p>
      </dgm:t>
    </dgm:pt>
    <dgm:pt modelId="{B2A3FE14-823F-B64C-8E5A-44CBD64BB0B4}">
      <dgm:prSet phldrT="[Texto]"/>
      <dgm:spPr/>
      <dgm:t>
        <a:bodyPr/>
        <a:lstStyle/>
        <a:p>
          <a:r>
            <a:rPr lang="es-CO" dirty="0">
              <a:solidFill>
                <a:schemeClr val="tx1"/>
              </a:solidFill>
            </a:rPr>
            <a:t>Actividad </a:t>
          </a:r>
          <a:endParaRPr lang="es-ES" dirty="0">
            <a:solidFill>
              <a:schemeClr val="tx1"/>
            </a:solidFill>
          </a:endParaRPr>
        </a:p>
      </dgm:t>
    </dgm:pt>
    <dgm:pt modelId="{47C500A3-EDF6-9442-A8FD-0A21BDE42900}" type="parTrans" cxnId="{63A7EA2F-273A-7640-993F-DE8267817862}">
      <dgm:prSet/>
      <dgm:spPr/>
      <dgm:t>
        <a:bodyPr/>
        <a:lstStyle/>
        <a:p>
          <a:endParaRPr lang="es-ES">
            <a:solidFill>
              <a:schemeClr val="tx1"/>
            </a:solidFill>
          </a:endParaRPr>
        </a:p>
      </dgm:t>
    </dgm:pt>
    <dgm:pt modelId="{79880C81-F5E4-E44B-9FAA-2D6003BECA87}" type="sibTrans" cxnId="{63A7EA2F-273A-7640-993F-DE8267817862}">
      <dgm:prSet/>
      <dgm:spPr/>
      <dgm:t>
        <a:bodyPr/>
        <a:lstStyle/>
        <a:p>
          <a:endParaRPr lang="es-ES">
            <a:solidFill>
              <a:schemeClr val="tx1"/>
            </a:solidFill>
          </a:endParaRPr>
        </a:p>
      </dgm:t>
    </dgm:pt>
    <dgm:pt modelId="{AA00BC6E-C622-FF41-830E-663623F5EDA5}">
      <dgm:prSet phldrT="[Texto]"/>
      <dgm:spPr/>
      <dgm:t>
        <a:bodyPr/>
        <a:lstStyle/>
        <a:p>
          <a:r>
            <a:rPr lang="es-CO" dirty="0">
              <a:solidFill>
                <a:schemeClr val="tx1"/>
              </a:solidFill>
            </a:rPr>
            <a:t>Es la realización de una tarea o acción por parte de individuo.</a:t>
          </a:r>
          <a:endParaRPr lang="es-ES" dirty="0">
            <a:solidFill>
              <a:schemeClr val="tx1"/>
            </a:solidFill>
          </a:endParaRPr>
        </a:p>
      </dgm:t>
    </dgm:pt>
    <dgm:pt modelId="{65F4587C-A073-CA4A-A10F-79712F08FF14}" type="parTrans" cxnId="{538849C0-DDAA-6B48-B880-F89F694296B8}">
      <dgm:prSet/>
      <dgm:spPr/>
      <dgm:t>
        <a:bodyPr/>
        <a:lstStyle/>
        <a:p>
          <a:endParaRPr lang="es-ES">
            <a:solidFill>
              <a:schemeClr val="tx1"/>
            </a:solidFill>
          </a:endParaRPr>
        </a:p>
      </dgm:t>
    </dgm:pt>
    <dgm:pt modelId="{42CE4333-9197-8740-A1C8-F3F7CE58B8B6}" type="sibTrans" cxnId="{538849C0-DDAA-6B48-B880-F89F694296B8}">
      <dgm:prSet/>
      <dgm:spPr/>
      <dgm:t>
        <a:bodyPr/>
        <a:lstStyle/>
        <a:p>
          <a:endParaRPr lang="es-ES">
            <a:solidFill>
              <a:schemeClr val="tx1"/>
            </a:solidFill>
          </a:endParaRPr>
        </a:p>
      </dgm:t>
    </dgm:pt>
    <dgm:pt modelId="{B2F18C78-3263-7242-8AE5-289CE737CD8B}">
      <dgm:prSet phldrT="[Texto]"/>
      <dgm:spPr/>
      <dgm:t>
        <a:bodyPr/>
        <a:lstStyle/>
        <a:p>
          <a:r>
            <a:rPr lang="es-CO" dirty="0">
              <a:solidFill>
                <a:schemeClr val="tx1"/>
              </a:solidFill>
            </a:rPr>
            <a:t>Es el acto de involucrarse en una situación vital</a:t>
          </a:r>
          <a:endParaRPr lang="es-ES" dirty="0">
            <a:solidFill>
              <a:schemeClr val="tx1"/>
            </a:solidFill>
          </a:endParaRPr>
        </a:p>
      </dgm:t>
    </dgm:pt>
    <dgm:pt modelId="{4DE4A3DB-5B57-F543-98E1-08A8F46877E6}" type="parTrans" cxnId="{9FB86747-DEEA-FE4C-A2A8-729A15576EA0}">
      <dgm:prSet/>
      <dgm:spPr/>
      <dgm:t>
        <a:bodyPr/>
        <a:lstStyle/>
        <a:p>
          <a:endParaRPr lang="es-ES">
            <a:solidFill>
              <a:schemeClr val="tx1"/>
            </a:solidFill>
          </a:endParaRPr>
        </a:p>
      </dgm:t>
    </dgm:pt>
    <dgm:pt modelId="{F028AC0D-F5BE-0646-B1CC-06202EB986D0}" type="sibTrans" cxnId="{9FB86747-DEEA-FE4C-A2A8-729A15576EA0}">
      <dgm:prSet/>
      <dgm:spPr/>
      <dgm:t>
        <a:bodyPr/>
        <a:lstStyle/>
        <a:p>
          <a:endParaRPr lang="es-ES">
            <a:solidFill>
              <a:schemeClr val="tx1"/>
            </a:solidFill>
          </a:endParaRPr>
        </a:p>
      </dgm:t>
    </dgm:pt>
    <dgm:pt modelId="{EEA5C2D6-7D3C-2C40-B0A6-3AB34987F27F}">
      <dgm:prSet phldrT="[Texto]"/>
      <dgm:spPr/>
      <dgm:t>
        <a:bodyPr/>
        <a:lstStyle/>
        <a:p>
          <a:r>
            <a:rPr lang="es-CO" dirty="0">
              <a:solidFill>
                <a:schemeClr val="tx1"/>
              </a:solidFill>
            </a:rPr>
            <a:t>Participación</a:t>
          </a:r>
          <a:endParaRPr lang="es-ES" dirty="0">
            <a:solidFill>
              <a:schemeClr val="tx1"/>
            </a:solidFill>
          </a:endParaRPr>
        </a:p>
      </dgm:t>
    </dgm:pt>
    <dgm:pt modelId="{F4D1A6F9-8441-CF4F-B9D7-D28085676BCE}" type="parTrans" cxnId="{AFA2876D-3B3F-6149-AC9C-8B359F5BA9D3}">
      <dgm:prSet/>
      <dgm:spPr/>
      <dgm:t>
        <a:bodyPr/>
        <a:lstStyle/>
        <a:p>
          <a:endParaRPr lang="es-ES">
            <a:solidFill>
              <a:schemeClr val="tx1"/>
            </a:solidFill>
          </a:endParaRPr>
        </a:p>
      </dgm:t>
    </dgm:pt>
    <dgm:pt modelId="{5F4BBE65-4C96-E642-BB25-1B81C7C6CB74}" type="sibTrans" cxnId="{AFA2876D-3B3F-6149-AC9C-8B359F5BA9D3}">
      <dgm:prSet/>
      <dgm:spPr/>
      <dgm:t>
        <a:bodyPr/>
        <a:lstStyle/>
        <a:p>
          <a:endParaRPr lang="es-ES">
            <a:solidFill>
              <a:schemeClr val="tx1"/>
            </a:solidFill>
          </a:endParaRPr>
        </a:p>
      </dgm:t>
    </dgm:pt>
    <dgm:pt modelId="{5BE6FF22-D7A2-BA48-9442-78AF6C428B51}" type="pres">
      <dgm:prSet presAssocID="{7F1D65C2-BC38-9645-AC59-43BFBC952B94}" presName="Name0" presStyleCnt="0">
        <dgm:presLayoutVars>
          <dgm:dir/>
          <dgm:animLvl val="lvl"/>
          <dgm:resizeHandles val="exact"/>
        </dgm:presLayoutVars>
      </dgm:prSet>
      <dgm:spPr/>
    </dgm:pt>
    <dgm:pt modelId="{6FD3CE37-4CB3-1A47-B1C3-BB537458DFC2}" type="pres">
      <dgm:prSet presAssocID="{350CAFC6-607C-4941-89AF-50C48C1B225F}" presName="compositeNode" presStyleCnt="0">
        <dgm:presLayoutVars>
          <dgm:bulletEnabled val="1"/>
        </dgm:presLayoutVars>
      </dgm:prSet>
      <dgm:spPr/>
    </dgm:pt>
    <dgm:pt modelId="{FDA81C48-BDC1-904A-9EDC-CB7338B7D41D}" type="pres">
      <dgm:prSet presAssocID="{350CAFC6-607C-4941-89AF-50C48C1B225F}" presName="bgRect" presStyleLbl="node1" presStyleIdx="0" presStyleCnt="4"/>
      <dgm:spPr/>
    </dgm:pt>
    <dgm:pt modelId="{4B655918-6E36-814F-9EDF-6A1822AD1018}" type="pres">
      <dgm:prSet presAssocID="{350CAFC6-607C-4941-89AF-50C48C1B225F}" presName="parentNode" presStyleLbl="node1" presStyleIdx="0" presStyleCnt="4">
        <dgm:presLayoutVars>
          <dgm:chMax val="0"/>
          <dgm:bulletEnabled val="1"/>
        </dgm:presLayoutVars>
      </dgm:prSet>
      <dgm:spPr/>
    </dgm:pt>
    <dgm:pt modelId="{7B324215-0E17-074A-B92D-D131F3A63DF2}" type="pres">
      <dgm:prSet presAssocID="{350CAFC6-607C-4941-89AF-50C48C1B225F}" presName="childNode" presStyleLbl="node1" presStyleIdx="0" presStyleCnt="4">
        <dgm:presLayoutVars>
          <dgm:bulletEnabled val="1"/>
        </dgm:presLayoutVars>
      </dgm:prSet>
      <dgm:spPr/>
    </dgm:pt>
    <dgm:pt modelId="{BFBD9EDE-449E-9E44-8DEF-24F466893283}" type="pres">
      <dgm:prSet presAssocID="{A0B27091-F9A1-024B-BBB0-9EFC05DE289E}" presName="hSp" presStyleCnt="0"/>
      <dgm:spPr/>
    </dgm:pt>
    <dgm:pt modelId="{E668064C-06FC-B140-A7F6-9009515672A8}" type="pres">
      <dgm:prSet presAssocID="{A0B27091-F9A1-024B-BBB0-9EFC05DE289E}" presName="vProcSp" presStyleCnt="0"/>
      <dgm:spPr/>
    </dgm:pt>
    <dgm:pt modelId="{F26E95E4-B5C5-F542-B2FC-32AA783F7E3B}" type="pres">
      <dgm:prSet presAssocID="{A0B27091-F9A1-024B-BBB0-9EFC05DE289E}" presName="vSp1" presStyleCnt="0"/>
      <dgm:spPr/>
    </dgm:pt>
    <dgm:pt modelId="{9D2F5387-3E43-C048-8677-6774450B76E8}" type="pres">
      <dgm:prSet presAssocID="{A0B27091-F9A1-024B-BBB0-9EFC05DE289E}" presName="simulatedConn" presStyleLbl="solidFgAcc1" presStyleIdx="0" presStyleCnt="3"/>
      <dgm:spPr/>
    </dgm:pt>
    <dgm:pt modelId="{D1C7298A-D40B-F14B-99D0-A46E1F77B560}" type="pres">
      <dgm:prSet presAssocID="{A0B27091-F9A1-024B-BBB0-9EFC05DE289E}" presName="vSp2" presStyleCnt="0"/>
      <dgm:spPr/>
    </dgm:pt>
    <dgm:pt modelId="{87273187-A53B-B947-9E60-93EFDEE2B6C3}" type="pres">
      <dgm:prSet presAssocID="{A0B27091-F9A1-024B-BBB0-9EFC05DE289E}" presName="sibTrans" presStyleCnt="0"/>
      <dgm:spPr/>
    </dgm:pt>
    <dgm:pt modelId="{91114D3D-2A88-6044-95B6-B64DFAF3C9CD}" type="pres">
      <dgm:prSet presAssocID="{2E4D4321-8098-EC41-9B1B-E96A59B1C0B0}" presName="compositeNode" presStyleCnt="0">
        <dgm:presLayoutVars>
          <dgm:bulletEnabled val="1"/>
        </dgm:presLayoutVars>
      </dgm:prSet>
      <dgm:spPr/>
    </dgm:pt>
    <dgm:pt modelId="{62E24C86-53BB-0649-9B65-4FF3DF4430D9}" type="pres">
      <dgm:prSet presAssocID="{2E4D4321-8098-EC41-9B1B-E96A59B1C0B0}" presName="bgRect" presStyleLbl="node1" presStyleIdx="1" presStyleCnt="4"/>
      <dgm:spPr/>
    </dgm:pt>
    <dgm:pt modelId="{AABEA818-0490-8141-BD66-F50BB68C3312}" type="pres">
      <dgm:prSet presAssocID="{2E4D4321-8098-EC41-9B1B-E96A59B1C0B0}" presName="parentNode" presStyleLbl="node1" presStyleIdx="1" presStyleCnt="4">
        <dgm:presLayoutVars>
          <dgm:chMax val="0"/>
          <dgm:bulletEnabled val="1"/>
        </dgm:presLayoutVars>
      </dgm:prSet>
      <dgm:spPr/>
    </dgm:pt>
    <dgm:pt modelId="{B7D87BEC-8A4B-564F-91F9-87650C6D9DBD}" type="pres">
      <dgm:prSet presAssocID="{2E4D4321-8098-EC41-9B1B-E96A59B1C0B0}" presName="childNode" presStyleLbl="node1" presStyleIdx="1" presStyleCnt="4">
        <dgm:presLayoutVars>
          <dgm:bulletEnabled val="1"/>
        </dgm:presLayoutVars>
      </dgm:prSet>
      <dgm:spPr/>
    </dgm:pt>
    <dgm:pt modelId="{B13E99E3-A5BF-DB4E-925F-9F5CF2CF6216}" type="pres">
      <dgm:prSet presAssocID="{27C41ABD-808C-C649-A636-E81AD2B2CADD}" presName="hSp" presStyleCnt="0"/>
      <dgm:spPr/>
    </dgm:pt>
    <dgm:pt modelId="{6CF6888B-7E62-BF4A-9DF4-D84579387413}" type="pres">
      <dgm:prSet presAssocID="{27C41ABD-808C-C649-A636-E81AD2B2CADD}" presName="vProcSp" presStyleCnt="0"/>
      <dgm:spPr/>
    </dgm:pt>
    <dgm:pt modelId="{A3EFCE89-C482-0F4D-A3CA-329090270B92}" type="pres">
      <dgm:prSet presAssocID="{27C41ABD-808C-C649-A636-E81AD2B2CADD}" presName="vSp1" presStyleCnt="0"/>
      <dgm:spPr/>
    </dgm:pt>
    <dgm:pt modelId="{2322ED80-D73D-A24B-B4F9-C518A54E31B6}" type="pres">
      <dgm:prSet presAssocID="{27C41ABD-808C-C649-A636-E81AD2B2CADD}" presName="simulatedConn" presStyleLbl="solidFgAcc1" presStyleIdx="1" presStyleCnt="3"/>
      <dgm:spPr/>
    </dgm:pt>
    <dgm:pt modelId="{7B895507-320E-544A-86CA-E355B8544E70}" type="pres">
      <dgm:prSet presAssocID="{27C41ABD-808C-C649-A636-E81AD2B2CADD}" presName="vSp2" presStyleCnt="0"/>
      <dgm:spPr/>
    </dgm:pt>
    <dgm:pt modelId="{FF843E0C-A06E-754B-A055-697EF80976C5}" type="pres">
      <dgm:prSet presAssocID="{27C41ABD-808C-C649-A636-E81AD2B2CADD}" presName="sibTrans" presStyleCnt="0"/>
      <dgm:spPr/>
    </dgm:pt>
    <dgm:pt modelId="{620BAC0D-5499-DB4C-9D1D-D77CF780D70A}" type="pres">
      <dgm:prSet presAssocID="{B2A3FE14-823F-B64C-8E5A-44CBD64BB0B4}" presName="compositeNode" presStyleCnt="0">
        <dgm:presLayoutVars>
          <dgm:bulletEnabled val="1"/>
        </dgm:presLayoutVars>
      </dgm:prSet>
      <dgm:spPr/>
    </dgm:pt>
    <dgm:pt modelId="{28EBED6B-9E6C-0440-B5B6-90C01231DF79}" type="pres">
      <dgm:prSet presAssocID="{B2A3FE14-823F-B64C-8E5A-44CBD64BB0B4}" presName="bgRect" presStyleLbl="node1" presStyleIdx="2" presStyleCnt="4"/>
      <dgm:spPr/>
    </dgm:pt>
    <dgm:pt modelId="{2C6AE38F-D424-8547-B332-B70D9F8D287E}" type="pres">
      <dgm:prSet presAssocID="{B2A3FE14-823F-B64C-8E5A-44CBD64BB0B4}" presName="parentNode" presStyleLbl="node1" presStyleIdx="2" presStyleCnt="4">
        <dgm:presLayoutVars>
          <dgm:chMax val="0"/>
          <dgm:bulletEnabled val="1"/>
        </dgm:presLayoutVars>
      </dgm:prSet>
      <dgm:spPr/>
    </dgm:pt>
    <dgm:pt modelId="{7B6484B1-EEAD-B949-A873-4CDCEC8A6E97}" type="pres">
      <dgm:prSet presAssocID="{B2A3FE14-823F-B64C-8E5A-44CBD64BB0B4}" presName="childNode" presStyleLbl="node1" presStyleIdx="2" presStyleCnt="4">
        <dgm:presLayoutVars>
          <dgm:bulletEnabled val="1"/>
        </dgm:presLayoutVars>
      </dgm:prSet>
      <dgm:spPr/>
    </dgm:pt>
    <dgm:pt modelId="{B120927B-DD48-0C43-94A1-3850F991986C}" type="pres">
      <dgm:prSet presAssocID="{79880C81-F5E4-E44B-9FAA-2D6003BECA87}" presName="hSp" presStyleCnt="0"/>
      <dgm:spPr/>
    </dgm:pt>
    <dgm:pt modelId="{6DE74C55-7074-FD44-9D6E-D002E2F85930}" type="pres">
      <dgm:prSet presAssocID="{79880C81-F5E4-E44B-9FAA-2D6003BECA87}" presName="vProcSp" presStyleCnt="0"/>
      <dgm:spPr/>
    </dgm:pt>
    <dgm:pt modelId="{AEEED874-71AC-D442-9E0B-D5F7940CBF4C}" type="pres">
      <dgm:prSet presAssocID="{79880C81-F5E4-E44B-9FAA-2D6003BECA87}" presName="vSp1" presStyleCnt="0"/>
      <dgm:spPr/>
    </dgm:pt>
    <dgm:pt modelId="{2B105915-E6EE-8E48-85AB-EFA975B42551}" type="pres">
      <dgm:prSet presAssocID="{79880C81-F5E4-E44B-9FAA-2D6003BECA87}" presName="simulatedConn" presStyleLbl="solidFgAcc1" presStyleIdx="2" presStyleCnt="3"/>
      <dgm:spPr/>
    </dgm:pt>
    <dgm:pt modelId="{10DFC64A-9F72-3949-9794-C606C4F7844F}" type="pres">
      <dgm:prSet presAssocID="{79880C81-F5E4-E44B-9FAA-2D6003BECA87}" presName="vSp2" presStyleCnt="0"/>
      <dgm:spPr/>
    </dgm:pt>
    <dgm:pt modelId="{EA8C5C31-DE7D-E845-9E55-13BDC97B305B}" type="pres">
      <dgm:prSet presAssocID="{79880C81-F5E4-E44B-9FAA-2D6003BECA87}" presName="sibTrans" presStyleCnt="0"/>
      <dgm:spPr/>
    </dgm:pt>
    <dgm:pt modelId="{5EEE3EA3-2BED-8A44-AF1B-17D0B569159B}" type="pres">
      <dgm:prSet presAssocID="{EEA5C2D6-7D3C-2C40-B0A6-3AB34987F27F}" presName="compositeNode" presStyleCnt="0">
        <dgm:presLayoutVars>
          <dgm:bulletEnabled val="1"/>
        </dgm:presLayoutVars>
      </dgm:prSet>
      <dgm:spPr/>
    </dgm:pt>
    <dgm:pt modelId="{B2571750-0849-B041-B83A-33F92C6028E0}" type="pres">
      <dgm:prSet presAssocID="{EEA5C2D6-7D3C-2C40-B0A6-3AB34987F27F}" presName="bgRect" presStyleLbl="node1" presStyleIdx="3" presStyleCnt="4"/>
      <dgm:spPr/>
    </dgm:pt>
    <dgm:pt modelId="{25939C08-965F-6143-BD51-305FB1FC2B1C}" type="pres">
      <dgm:prSet presAssocID="{EEA5C2D6-7D3C-2C40-B0A6-3AB34987F27F}" presName="parentNode" presStyleLbl="node1" presStyleIdx="3" presStyleCnt="4">
        <dgm:presLayoutVars>
          <dgm:chMax val="0"/>
          <dgm:bulletEnabled val="1"/>
        </dgm:presLayoutVars>
      </dgm:prSet>
      <dgm:spPr/>
    </dgm:pt>
    <dgm:pt modelId="{529FA3F3-DF2F-5546-8C3E-0FD3EDF38F1B}" type="pres">
      <dgm:prSet presAssocID="{EEA5C2D6-7D3C-2C40-B0A6-3AB34987F27F}" presName="childNode" presStyleLbl="node1" presStyleIdx="3" presStyleCnt="4">
        <dgm:presLayoutVars>
          <dgm:bulletEnabled val="1"/>
        </dgm:presLayoutVars>
      </dgm:prSet>
      <dgm:spPr/>
    </dgm:pt>
  </dgm:ptLst>
  <dgm:cxnLst>
    <dgm:cxn modelId="{747CAF18-1126-F847-A674-63F465962D0E}" type="presOf" srcId="{B2A3FE14-823F-B64C-8E5A-44CBD64BB0B4}" destId="{28EBED6B-9E6C-0440-B5B6-90C01231DF79}" srcOrd="0" destOrd="0" presId="urn:microsoft.com/office/officeart/2005/8/layout/hProcess7"/>
    <dgm:cxn modelId="{512E832C-EB0D-5047-B0E8-8E5F991B7159}" type="presOf" srcId="{2E4D4321-8098-EC41-9B1B-E96A59B1C0B0}" destId="{AABEA818-0490-8141-BD66-F50BB68C3312}" srcOrd="1" destOrd="0" presId="urn:microsoft.com/office/officeart/2005/8/layout/hProcess7"/>
    <dgm:cxn modelId="{B94A902D-EBDA-8C47-9944-7AD0712269DD}" srcId="{2E4D4321-8098-EC41-9B1B-E96A59B1C0B0}" destId="{1BFE174F-9AB9-474A-9843-6BB34AA56600}" srcOrd="0" destOrd="0" parTransId="{1156CABC-5FAB-CB4E-964A-0EA6A47FD109}" sibTransId="{BB14BDBA-F936-2D45-BEE2-008C028B57F1}"/>
    <dgm:cxn modelId="{D3A0322E-935F-7E4A-9B9F-5CE5293AF02B}" type="presOf" srcId="{2E4D4321-8098-EC41-9B1B-E96A59B1C0B0}" destId="{62E24C86-53BB-0649-9B65-4FF3DF4430D9}" srcOrd="0" destOrd="0" presId="urn:microsoft.com/office/officeart/2005/8/layout/hProcess7"/>
    <dgm:cxn modelId="{63A7EA2F-273A-7640-993F-DE8267817862}" srcId="{7F1D65C2-BC38-9645-AC59-43BFBC952B94}" destId="{B2A3FE14-823F-B64C-8E5A-44CBD64BB0B4}" srcOrd="2" destOrd="0" parTransId="{47C500A3-EDF6-9442-A8FD-0A21BDE42900}" sibTransId="{79880C81-F5E4-E44B-9FAA-2D6003BECA87}"/>
    <dgm:cxn modelId="{F4EFDE39-50B0-1D48-8BC9-194E236226AE}" type="presOf" srcId="{7F1D65C2-BC38-9645-AC59-43BFBC952B94}" destId="{5BE6FF22-D7A2-BA48-9442-78AF6C428B51}" srcOrd="0" destOrd="0" presId="urn:microsoft.com/office/officeart/2005/8/layout/hProcess7"/>
    <dgm:cxn modelId="{4A991E3D-DBE2-814C-8BCB-56DCC3DA2619}" srcId="{7F1D65C2-BC38-9645-AC59-43BFBC952B94}" destId="{2E4D4321-8098-EC41-9B1B-E96A59B1C0B0}" srcOrd="1" destOrd="0" parTransId="{1EEBE6F6-BFCA-E247-8FCC-0FA6B62EF423}" sibTransId="{27C41ABD-808C-C649-A636-E81AD2B2CADD}"/>
    <dgm:cxn modelId="{F0AA6544-6687-3543-9CEB-AD8ECD23DBEE}" type="presOf" srcId="{3069EF96-D5AD-7A42-9784-7ECAD46C8D60}" destId="{7B324215-0E17-074A-B92D-D131F3A63DF2}" srcOrd="0" destOrd="0" presId="urn:microsoft.com/office/officeart/2005/8/layout/hProcess7"/>
    <dgm:cxn modelId="{9FB86747-DEEA-FE4C-A2A8-729A15576EA0}" srcId="{EEA5C2D6-7D3C-2C40-B0A6-3AB34987F27F}" destId="{B2F18C78-3263-7242-8AE5-289CE737CD8B}" srcOrd="0" destOrd="0" parTransId="{4DE4A3DB-5B57-F543-98E1-08A8F46877E6}" sibTransId="{F028AC0D-F5BE-0646-B1CC-06202EB986D0}"/>
    <dgm:cxn modelId="{D921E96B-68AC-BE4C-B9D8-4C3784168F1E}" srcId="{350CAFC6-607C-4941-89AF-50C48C1B225F}" destId="{3069EF96-D5AD-7A42-9784-7ECAD46C8D60}" srcOrd="0" destOrd="0" parTransId="{16B1AF8E-1E1A-BE4D-8F8A-F58A3ADAF040}" sibTransId="{08922304-6002-1644-BA11-3697E1F93179}"/>
    <dgm:cxn modelId="{AFA2876D-3B3F-6149-AC9C-8B359F5BA9D3}" srcId="{7F1D65C2-BC38-9645-AC59-43BFBC952B94}" destId="{EEA5C2D6-7D3C-2C40-B0A6-3AB34987F27F}" srcOrd="3" destOrd="0" parTransId="{F4D1A6F9-8441-CF4F-B9D7-D28085676BCE}" sibTransId="{5F4BBE65-4C96-E642-BB25-1B81C7C6CB74}"/>
    <dgm:cxn modelId="{45AB5A86-A8EE-A84A-BBF4-D8368D785C33}" type="presOf" srcId="{EEA5C2D6-7D3C-2C40-B0A6-3AB34987F27F}" destId="{25939C08-965F-6143-BD51-305FB1FC2B1C}" srcOrd="1" destOrd="0" presId="urn:microsoft.com/office/officeart/2005/8/layout/hProcess7"/>
    <dgm:cxn modelId="{3105108A-0930-594C-A4DC-08A6DB7DB930}" type="presOf" srcId="{B2F18C78-3263-7242-8AE5-289CE737CD8B}" destId="{529FA3F3-DF2F-5546-8C3E-0FD3EDF38F1B}" srcOrd="0" destOrd="0" presId="urn:microsoft.com/office/officeart/2005/8/layout/hProcess7"/>
    <dgm:cxn modelId="{F4009793-67B3-3D42-9B15-027C1FE0A4A9}" type="presOf" srcId="{1BFE174F-9AB9-474A-9843-6BB34AA56600}" destId="{B7D87BEC-8A4B-564F-91F9-87650C6D9DBD}" srcOrd="0" destOrd="0" presId="urn:microsoft.com/office/officeart/2005/8/layout/hProcess7"/>
    <dgm:cxn modelId="{F2A5B49F-326D-7A4D-9652-ADC89BF03085}" type="presOf" srcId="{B2A3FE14-823F-B64C-8E5A-44CBD64BB0B4}" destId="{2C6AE38F-D424-8547-B332-B70D9F8D287E}" srcOrd="1" destOrd="0" presId="urn:microsoft.com/office/officeart/2005/8/layout/hProcess7"/>
    <dgm:cxn modelId="{10B6E7A6-2B12-4B49-AC1D-B469ED78A71E}" type="presOf" srcId="{350CAFC6-607C-4941-89AF-50C48C1B225F}" destId="{4B655918-6E36-814F-9EDF-6A1822AD1018}" srcOrd="1" destOrd="0" presId="urn:microsoft.com/office/officeart/2005/8/layout/hProcess7"/>
    <dgm:cxn modelId="{538849C0-DDAA-6B48-B880-F89F694296B8}" srcId="{B2A3FE14-823F-B64C-8E5A-44CBD64BB0B4}" destId="{AA00BC6E-C622-FF41-830E-663623F5EDA5}" srcOrd="0" destOrd="0" parTransId="{65F4587C-A073-CA4A-A10F-79712F08FF14}" sibTransId="{42CE4333-9197-8740-A1C8-F3F7CE58B8B6}"/>
    <dgm:cxn modelId="{922F39D2-C24A-714F-B1E6-29FB8E5D0DF4}" srcId="{7F1D65C2-BC38-9645-AC59-43BFBC952B94}" destId="{350CAFC6-607C-4941-89AF-50C48C1B225F}" srcOrd="0" destOrd="0" parTransId="{6B56AB13-8E7C-3B4C-87B8-26E9154D1D9F}" sibTransId="{A0B27091-F9A1-024B-BBB0-9EFC05DE289E}"/>
    <dgm:cxn modelId="{D0539CDE-3989-F740-A7BA-858E5E1A5E8F}" type="presOf" srcId="{AA00BC6E-C622-FF41-830E-663623F5EDA5}" destId="{7B6484B1-EEAD-B949-A873-4CDCEC8A6E97}" srcOrd="0" destOrd="0" presId="urn:microsoft.com/office/officeart/2005/8/layout/hProcess7"/>
    <dgm:cxn modelId="{4D6E25E6-F38C-5549-B261-BDA132FAF294}" type="presOf" srcId="{350CAFC6-607C-4941-89AF-50C48C1B225F}" destId="{FDA81C48-BDC1-904A-9EDC-CB7338B7D41D}" srcOrd="0" destOrd="0" presId="urn:microsoft.com/office/officeart/2005/8/layout/hProcess7"/>
    <dgm:cxn modelId="{212CE5F0-FD10-3B4E-B6D5-C05C1A1822DD}" type="presOf" srcId="{EEA5C2D6-7D3C-2C40-B0A6-3AB34987F27F}" destId="{B2571750-0849-B041-B83A-33F92C6028E0}" srcOrd="0" destOrd="0" presId="urn:microsoft.com/office/officeart/2005/8/layout/hProcess7"/>
    <dgm:cxn modelId="{196FFEA5-CBCA-D647-9F7F-12A86475EC98}" type="presParOf" srcId="{5BE6FF22-D7A2-BA48-9442-78AF6C428B51}" destId="{6FD3CE37-4CB3-1A47-B1C3-BB537458DFC2}" srcOrd="0" destOrd="0" presId="urn:microsoft.com/office/officeart/2005/8/layout/hProcess7"/>
    <dgm:cxn modelId="{E3F2A3B7-820E-674E-9307-3D0CB21F7FFE}" type="presParOf" srcId="{6FD3CE37-4CB3-1A47-B1C3-BB537458DFC2}" destId="{FDA81C48-BDC1-904A-9EDC-CB7338B7D41D}" srcOrd="0" destOrd="0" presId="urn:microsoft.com/office/officeart/2005/8/layout/hProcess7"/>
    <dgm:cxn modelId="{1656850E-1843-B441-9C2A-83D91B6B409E}" type="presParOf" srcId="{6FD3CE37-4CB3-1A47-B1C3-BB537458DFC2}" destId="{4B655918-6E36-814F-9EDF-6A1822AD1018}" srcOrd="1" destOrd="0" presId="urn:microsoft.com/office/officeart/2005/8/layout/hProcess7"/>
    <dgm:cxn modelId="{FE2B6E02-E1E6-2B48-8698-C30611B21DBD}" type="presParOf" srcId="{6FD3CE37-4CB3-1A47-B1C3-BB537458DFC2}" destId="{7B324215-0E17-074A-B92D-D131F3A63DF2}" srcOrd="2" destOrd="0" presId="urn:microsoft.com/office/officeart/2005/8/layout/hProcess7"/>
    <dgm:cxn modelId="{51594172-1D34-C04C-AFEF-1D05740B27AA}" type="presParOf" srcId="{5BE6FF22-D7A2-BA48-9442-78AF6C428B51}" destId="{BFBD9EDE-449E-9E44-8DEF-24F466893283}" srcOrd="1" destOrd="0" presId="urn:microsoft.com/office/officeart/2005/8/layout/hProcess7"/>
    <dgm:cxn modelId="{DBA4F720-39EE-9B49-B2E0-52F1803C1936}" type="presParOf" srcId="{5BE6FF22-D7A2-BA48-9442-78AF6C428B51}" destId="{E668064C-06FC-B140-A7F6-9009515672A8}" srcOrd="2" destOrd="0" presId="urn:microsoft.com/office/officeart/2005/8/layout/hProcess7"/>
    <dgm:cxn modelId="{CDA1E93F-2A7D-074B-8ADB-6FEC1D5C8BAA}" type="presParOf" srcId="{E668064C-06FC-B140-A7F6-9009515672A8}" destId="{F26E95E4-B5C5-F542-B2FC-32AA783F7E3B}" srcOrd="0" destOrd="0" presId="urn:microsoft.com/office/officeart/2005/8/layout/hProcess7"/>
    <dgm:cxn modelId="{A639B74F-3F98-1C4C-91EB-A8A4293EE689}" type="presParOf" srcId="{E668064C-06FC-B140-A7F6-9009515672A8}" destId="{9D2F5387-3E43-C048-8677-6774450B76E8}" srcOrd="1" destOrd="0" presId="urn:microsoft.com/office/officeart/2005/8/layout/hProcess7"/>
    <dgm:cxn modelId="{3531672A-DCC4-A348-971F-F571745B6CB9}" type="presParOf" srcId="{E668064C-06FC-B140-A7F6-9009515672A8}" destId="{D1C7298A-D40B-F14B-99D0-A46E1F77B560}" srcOrd="2" destOrd="0" presId="urn:microsoft.com/office/officeart/2005/8/layout/hProcess7"/>
    <dgm:cxn modelId="{FB5E76B4-440E-2D43-A4FA-AF9413D72299}" type="presParOf" srcId="{5BE6FF22-D7A2-BA48-9442-78AF6C428B51}" destId="{87273187-A53B-B947-9E60-93EFDEE2B6C3}" srcOrd="3" destOrd="0" presId="urn:microsoft.com/office/officeart/2005/8/layout/hProcess7"/>
    <dgm:cxn modelId="{3B68A7D7-529A-0C48-94CE-C1292852891F}" type="presParOf" srcId="{5BE6FF22-D7A2-BA48-9442-78AF6C428B51}" destId="{91114D3D-2A88-6044-95B6-B64DFAF3C9CD}" srcOrd="4" destOrd="0" presId="urn:microsoft.com/office/officeart/2005/8/layout/hProcess7"/>
    <dgm:cxn modelId="{FBC1736F-E3E9-1D40-90FC-EEC1CD4611AD}" type="presParOf" srcId="{91114D3D-2A88-6044-95B6-B64DFAF3C9CD}" destId="{62E24C86-53BB-0649-9B65-4FF3DF4430D9}" srcOrd="0" destOrd="0" presId="urn:microsoft.com/office/officeart/2005/8/layout/hProcess7"/>
    <dgm:cxn modelId="{FE68EB67-5440-AE45-A3EE-CCD1BCF23C3C}" type="presParOf" srcId="{91114D3D-2A88-6044-95B6-B64DFAF3C9CD}" destId="{AABEA818-0490-8141-BD66-F50BB68C3312}" srcOrd="1" destOrd="0" presId="urn:microsoft.com/office/officeart/2005/8/layout/hProcess7"/>
    <dgm:cxn modelId="{2BF84A83-70DD-9943-B4C5-AF5FA904E2D3}" type="presParOf" srcId="{91114D3D-2A88-6044-95B6-B64DFAF3C9CD}" destId="{B7D87BEC-8A4B-564F-91F9-87650C6D9DBD}" srcOrd="2" destOrd="0" presId="urn:microsoft.com/office/officeart/2005/8/layout/hProcess7"/>
    <dgm:cxn modelId="{3C4B57F4-F008-C44E-AB57-967DB2DFB905}" type="presParOf" srcId="{5BE6FF22-D7A2-BA48-9442-78AF6C428B51}" destId="{B13E99E3-A5BF-DB4E-925F-9F5CF2CF6216}" srcOrd="5" destOrd="0" presId="urn:microsoft.com/office/officeart/2005/8/layout/hProcess7"/>
    <dgm:cxn modelId="{B7469802-DA10-1C43-8FC1-B7DA23991B01}" type="presParOf" srcId="{5BE6FF22-D7A2-BA48-9442-78AF6C428B51}" destId="{6CF6888B-7E62-BF4A-9DF4-D84579387413}" srcOrd="6" destOrd="0" presId="urn:microsoft.com/office/officeart/2005/8/layout/hProcess7"/>
    <dgm:cxn modelId="{C558D9A3-F417-F248-B35C-FD91E6D2A796}" type="presParOf" srcId="{6CF6888B-7E62-BF4A-9DF4-D84579387413}" destId="{A3EFCE89-C482-0F4D-A3CA-329090270B92}" srcOrd="0" destOrd="0" presId="urn:microsoft.com/office/officeart/2005/8/layout/hProcess7"/>
    <dgm:cxn modelId="{3D65EA19-48E7-5E4C-8883-310221A282EE}" type="presParOf" srcId="{6CF6888B-7E62-BF4A-9DF4-D84579387413}" destId="{2322ED80-D73D-A24B-B4F9-C518A54E31B6}" srcOrd="1" destOrd="0" presId="urn:microsoft.com/office/officeart/2005/8/layout/hProcess7"/>
    <dgm:cxn modelId="{F79A5652-645A-9B4D-8F0E-B45CA2DBA86A}" type="presParOf" srcId="{6CF6888B-7E62-BF4A-9DF4-D84579387413}" destId="{7B895507-320E-544A-86CA-E355B8544E70}" srcOrd="2" destOrd="0" presId="urn:microsoft.com/office/officeart/2005/8/layout/hProcess7"/>
    <dgm:cxn modelId="{0B0EBAC9-F329-F146-AF93-DC08A30F3074}" type="presParOf" srcId="{5BE6FF22-D7A2-BA48-9442-78AF6C428B51}" destId="{FF843E0C-A06E-754B-A055-697EF80976C5}" srcOrd="7" destOrd="0" presId="urn:microsoft.com/office/officeart/2005/8/layout/hProcess7"/>
    <dgm:cxn modelId="{E858BF61-6F32-A44C-94E1-2B875E1ACE2B}" type="presParOf" srcId="{5BE6FF22-D7A2-BA48-9442-78AF6C428B51}" destId="{620BAC0D-5499-DB4C-9D1D-D77CF780D70A}" srcOrd="8" destOrd="0" presId="urn:microsoft.com/office/officeart/2005/8/layout/hProcess7"/>
    <dgm:cxn modelId="{F246C26A-C70D-034A-9FD3-8876D7F6BDC4}" type="presParOf" srcId="{620BAC0D-5499-DB4C-9D1D-D77CF780D70A}" destId="{28EBED6B-9E6C-0440-B5B6-90C01231DF79}" srcOrd="0" destOrd="0" presId="urn:microsoft.com/office/officeart/2005/8/layout/hProcess7"/>
    <dgm:cxn modelId="{E7CAB3C5-7C19-8141-B211-0E0DBF7E5EB9}" type="presParOf" srcId="{620BAC0D-5499-DB4C-9D1D-D77CF780D70A}" destId="{2C6AE38F-D424-8547-B332-B70D9F8D287E}" srcOrd="1" destOrd="0" presId="urn:microsoft.com/office/officeart/2005/8/layout/hProcess7"/>
    <dgm:cxn modelId="{5DFE59FA-591B-A541-87D3-E71EE01E844B}" type="presParOf" srcId="{620BAC0D-5499-DB4C-9D1D-D77CF780D70A}" destId="{7B6484B1-EEAD-B949-A873-4CDCEC8A6E97}" srcOrd="2" destOrd="0" presId="urn:microsoft.com/office/officeart/2005/8/layout/hProcess7"/>
    <dgm:cxn modelId="{7CE1589B-6B48-2343-8507-F59E30B39B1E}" type="presParOf" srcId="{5BE6FF22-D7A2-BA48-9442-78AF6C428B51}" destId="{B120927B-DD48-0C43-94A1-3850F991986C}" srcOrd="9" destOrd="0" presId="urn:microsoft.com/office/officeart/2005/8/layout/hProcess7"/>
    <dgm:cxn modelId="{3503555E-C951-A043-8096-DD2E292144B3}" type="presParOf" srcId="{5BE6FF22-D7A2-BA48-9442-78AF6C428B51}" destId="{6DE74C55-7074-FD44-9D6E-D002E2F85930}" srcOrd="10" destOrd="0" presId="urn:microsoft.com/office/officeart/2005/8/layout/hProcess7"/>
    <dgm:cxn modelId="{AA3FC935-E98D-F64D-BA05-113F9FB797A4}" type="presParOf" srcId="{6DE74C55-7074-FD44-9D6E-D002E2F85930}" destId="{AEEED874-71AC-D442-9E0B-D5F7940CBF4C}" srcOrd="0" destOrd="0" presId="urn:microsoft.com/office/officeart/2005/8/layout/hProcess7"/>
    <dgm:cxn modelId="{35D3F28E-2E2D-8442-9FE3-1EBCDFD4244A}" type="presParOf" srcId="{6DE74C55-7074-FD44-9D6E-D002E2F85930}" destId="{2B105915-E6EE-8E48-85AB-EFA975B42551}" srcOrd="1" destOrd="0" presId="urn:microsoft.com/office/officeart/2005/8/layout/hProcess7"/>
    <dgm:cxn modelId="{6D0F1C42-1BC1-BC48-8E9F-9580E6FA5F2B}" type="presParOf" srcId="{6DE74C55-7074-FD44-9D6E-D002E2F85930}" destId="{10DFC64A-9F72-3949-9794-C606C4F7844F}" srcOrd="2" destOrd="0" presId="urn:microsoft.com/office/officeart/2005/8/layout/hProcess7"/>
    <dgm:cxn modelId="{18889295-A4AC-8743-A94E-FAEE2100BC30}" type="presParOf" srcId="{5BE6FF22-D7A2-BA48-9442-78AF6C428B51}" destId="{EA8C5C31-DE7D-E845-9E55-13BDC97B305B}" srcOrd="11" destOrd="0" presId="urn:microsoft.com/office/officeart/2005/8/layout/hProcess7"/>
    <dgm:cxn modelId="{69279AFF-8601-A64F-8DFB-299A4E307F5F}" type="presParOf" srcId="{5BE6FF22-D7A2-BA48-9442-78AF6C428B51}" destId="{5EEE3EA3-2BED-8A44-AF1B-17D0B569159B}" srcOrd="12" destOrd="0" presId="urn:microsoft.com/office/officeart/2005/8/layout/hProcess7"/>
    <dgm:cxn modelId="{37E659A0-CA68-CC41-A791-7C28FFBE6AEF}" type="presParOf" srcId="{5EEE3EA3-2BED-8A44-AF1B-17D0B569159B}" destId="{B2571750-0849-B041-B83A-33F92C6028E0}" srcOrd="0" destOrd="0" presId="urn:microsoft.com/office/officeart/2005/8/layout/hProcess7"/>
    <dgm:cxn modelId="{B8CE34A4-DD13-5443-B4E3-754B630640E5}" type="presParOf" srcId="{5EEE3EA3-2BED-8A44-AF1B-17D0B569159B}" destId="{25939C08-965F-6143-BD51-305FB1FC2B1C}" srcOrd="1" destOrd="0" presId="urn:microsoft.com/office/officeart/2005/8/layout/hProcess7"/>
    <dgm:cxn modelId="{C0BBA61A-20A3-3F4D-8540-6B036F962544}" type="presParOf" srcId="{5EEE3EA3-2BED-8A44-AF1B-17D0B569159B}" destId="{529FA3F3-DF2F-5546-8C3E-0FD3EDF38F1B}"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6AD30351-662A-3942-896E-D013CE82B8E1}" type="doc">
      <dgm:prSet loTypeId="urn:microsoft.com/office/officeart/2005/8/layout/arrow3" loCatId="" qsTypeId="urn:microsoft.com/office/officeart/2005/8/quickstyle/simple1" qsCatId="simple" csTypeId="urn:microsoft.com/office/officeart/2005/8/colors/colorful4" csCatId="colorful" phldr="1"/>
      <dgm:spPr/>
      <dgm:t>
        <a:bodyPr/>
        <a:lstStyle/>
        <a:p>
          <a:endParaRPr lang="es-ES"/>
        </a:p>
      </dgm:t>
    </dgm:pt>
    <dgm:pt modelId="{D0CEBCD4-C849-8F44-BE8A-4C595216CD6E}">
      <dgm:prSet phldrT="[Texto]"/>
      <dgm:spPr/>
      <dgm:t>
        <a:bodyPr/>
        <a:lstStyle/>
        <a:p>
          <a:r>
            <a:rPr lang="es-ES"/>
            <a:t>Funciones fisiológicas </a:t>
          </a:r>
          <a:endParaRPr lang="es-ES" dirty="0"/>
        </a:p>
      </dgm:t>
    </dgm:pt>
    <dgm:pt modelId="{7DA9DB26-5ADF-C448-AD0C-51BBB7B7D7F5}" type="parTrans" cxnId="{484AE1F3-4C19-8742-A10B-051A2B108707}">
      <dgm:prSet/>
      <dgm:spPr/>
      <dgm:t>
        <a:bodyPr/>
        <a:lstStyle/>
        <a:p>
          <a:endParaRPr lang="es-ES"/>
        </a:p>
      </dgm:t>
    </dgm:pt>
    <dgm:pt modelId="{F3E44A33-6951-744B-B80C-D4118010CA1D}" type="sibTrans" cxnId="{484AE1F3-4C19-8742-A10B-051A2B108707}">
      <dgm:prSet/>
      <dgm:spPr/>
      <dgm:t>
        <a:bodyPr/>
        <a:lstStyle/>
        <a:p>
          <a:endParaRPr lang="es-ES"/>
        </a:p>
      </dgm:t>
    </dgm:pt>
    <dgm:pt modelId="{BA3D6A1E-4558-DA45-814D-6AFAE3276EC5}">
      <dgm:prSet/>
      <dgm:spPr/>
      <dgm:t>
        <a:bodyPr/>
        <a:lstStyle/>
        <a:p>
          <a:r>
            <a:rPr lang="es-ES"/>
            <a:t>Estructuras corporales</a:t>
          </a:r>
          <a:endParaRPr lang="es-ES" dirty="0"/>
        </a:p>
      </dgm:t>
    </dgm:pt>
    <dgm:pt modelId="{A440B34B-3EFE-DF44-95E4-52A653463CDE}" type="parTrans" cxnId="{3A4285A0-1ADD-434C-A9F1-458FF20F4CAA}">
      <dgm:prSet/>
      <dgm:spPr/>
      <dgm:t>
        <a:bodyPr/>
        <a:lstStyle/>
        <a:p>
          <a:endParaRPr lang="es-ES"/>
        </a:p>
      </dgm:t>
    </dgm:pt>
    <dgm:pt modelId="{925B219B-0618-BF40-9790-5B2179964ADB}" type="sibTrans" cxnId="{3A4285A0-1ADD-434C-A9F1-458FF20F4CAA}">
      <dgm:prSet/>
      <dgm:spPr/>
      <dgm:t>
        <a:bodyPr/>
        <a:lstStyle/>
        <a:p>
          <a:endParaRPr lang="es-ES"/>
        </a:p>
      </dgm:t>
    </dgm:pt>
    <dgm:pt modelId="{84A8B8BA-02BE-B14B-93AC-B6CBA0F231D1}" type="pres">
      <dgm:prSet presAssocID="{6AD30351-662A-3942-896E-D013CE82B8E1}" presName="compositeShape" presStyleCnt="0">
        <dgm:presLayoutVars>
          <dgm:chMax val="2"/>
          <dgm:dir/>
          <dgm:resizeHandles val="exact"/>
        </dgm:presLayoutVars>
      </dgm:prSet>
      <dgm:spPr/>
    </dgm:pt>
    <dgm:pt modelId="{ADEB0D44-B37A-B74F-8C43-38DD8C917EEB}" type="pres">
      <dgm:prSet presAssocID="{6AD30351-662A-3942-896E-D013CE82B8E1}" presName="divider" presStyleLbl="fgShp" presStyleIdx="0" presStyleCnt="1"/>
      <dgm:spPr/>
    </dgm:pt>
    <dgm:pt modelId="{93903267-5EA9-A54E-8912-A34EF207B390}" type="pres">
      <dgm:prSet presAssocID="{D0CEBCD4-C849-8F44-BE8A-4C595216CD6E}" presName="downArrow" presStyleLbl="node1" presStyleIdx="0" presStyleCnt="2"/>
      <dgm:spPr/>
    </dgm:pt>
    <dgm:pt modelId="{B6633F04-B36C-F141-BC3B-F347F2F198D3}" type="pres">
      <dgm:prSet presAssocID="{D0CEBCD4-C849-8F44-BE8A-4C595216CD6E}" presName="downArrowText" presStyleLbl="revTx" presStyleIdx="0" presStyleCnt="2">
        <dgm:presLayoutVars>
          <dgm:bulletEnabled val="1"/>
        </dgm:presLayoutVars>
      </dgm:prSet>
      <dgm:spPr/>
    </dgm:pt>
    <dgm:pt modelId="{CEE257B7-9BE0-7D45-A368-D55DBEDB9455}" type="pres">
      <dgm:prSet presAssocID="{BA3D6A1E-4558-DA45-814D-6AFAE3276EC5}" presName="upArrow" presStyleLbl="node1" presStyleIdx="1" presStyleCnt="2"/>
      <dgm:spPr/>
    </dgm:pt>
    <dgm:pt modelId="{BCC0C12A-E8DC-B84D-B411-A5D3C4F5229B}" type="pres">
      <dgm:prSet presAssocID="{BA3D6A1E-4558-DA45-814D-6AFAE3276EC5}" presName="upArrowText" presStyleLbl="revTx" presStyleIdx="1" presStyleCnt="2">
        <dgm:presLayoutVars>
          <dgm:bulletEnabled val="1"/>
        </dgm:presLayoutVars>
      </dgm:prSet>
      <dgm:spPr/>
    </dgm:pt>
  </dgm:ptLst>
  <dgm:cxnLst>
    <dgm:cxn modelId="{CC15EB75-C6D2-834C-BEB4-CE32BE116570}" type="presOf" srcId="{6AD30351-662A-3942-896E-D013CE82B8E1}" destId="{84A8B8BA-02BE-B14B-93AC-B6CBA0F231D1}" srcOrd="0" destOrd="0" presId="urn:microsoft.com/office/officeart/2005/8/layout/arrow3"/>
    <dgm:cxn modelId="{C0314188-6E49-4A49-9624-0CFE60468865}" type="presOf" srcId="{BA3D6A1E-4558-DA45-814D-6AFAE3276EC5}" destId="{BCC0C12A-E8DC-B84D-B411-A5D3C4F5229B}" srcOrd="0" destOrd="0" presId="urn:microsoft.com/office/officeart/2005/8/layout/arrow3"/>
    <dgm:cxn modelId="{E8DB9C8B-747F-1140-B4D9-A3D134E88C9C}" type="presOf" srcId="{D0CEBCD4-C849-8F44-BE8A-4C595216CD6E}" destId="{B6633F04-B36C-F141-BC3B-F347F2F198D3}" srcOrd="0" destOrd="0" presId="urn:microsoft.com/office/officeart/2005/8/layout/arrow3"/>
    <dgm:cxn modelId="{3A4285A0-1ADD-434C-A9F1-458FF20F4CAA}" srcId="{6AD30351-662A-3942-896E-D013CE82B8E1}" destId="{BA3D6A1E-4558-DA45-814D-6AFAE3276EC5}" srcOrd="1" destOrd="0" parTransId="{A440B34B-3EFE-DF44-95E4-52A653463CDE}" sibTransId="{925B219B-0618-BF40-9790-5B2179964ADB}"/>
    <dgm:cxn modelId="{484AE1F3-4C19-8742-A10B-051A2B108707}" srcId="{6AD30351-662A-3942-896E-D013CE82B8E1}" destId="{D0CEBCD4-C849-8F44-BE8A-4C595216CD6E}" srcOrd="0" destOrd="0" parTransId="{7DA9DB26-5ADF-C448-AD0C-51BBB7B7D7F5}" sibTransId="{F3E44A33-6951-744B-B80C-D4118010CA1D}"/>
    <dgm:cxn modelId="{143DC0CE-DA40-754D-8B13-28B62381012D}" type="presParOf" srcId="{84A8B8BA-02BE-B14B-93AC-B6CBA0F231D1}" destId="{ADEB0D44-B37A-B74F-8C43-38DD8C917EEB}" srcOrd="0" destOrd="0" presId="urn:microsoft.com/office/officeart/2005/8/layout/arrow3"/>
    <dgm:cxn modelId="{4C6D60B2-F912-234F-9524-16833AA7ED31}" type="presParOf" srcId="{84A8B8BA-02BE-B14B-93AC-B6CBA0F231D1}" destId="{93903267-5EA9-A54E-8912-A34EF207B390}" srcOrd="1" destOrd="0" presId="urn:microsoft.com/office/officeart/2005/8/layout/arrow3"/>
    <dgm:cxn modelId="{6E34041F-9F1E-D24A-8E2C-8A6C16A53F9E}" type="presParOf" srcId="{84A8B8BA-02BE-B14B-93AC-B6CBA0F231D1}" destId="{B6633F04-B36C-F141-BC3B-F347F2F198D3}" srcOrd="2" destOrd="0" presId="urn:microsoft.com/office/officeart/2005/8/layout/arrow3"/>
    <dgm:cxn modelId="{ABD1FCB5-58B8-D84C-B1EB-825E3E36BB29}" type="presParOf" srcId="{84A8B8BA-02BE-B14B-93AC-B6CBA0F231D1}" destId="{CEE257B7-9BE0-7D45-A368-D55DBEDB9455}" srcOrd="3" destOrd="0" presId="urn:microsoft.com/office/officeart/2005/8/layout/arrow3"/>
    <dgm:cxn modelId="{A10BFC6B-EE20-7846-BDCF-41C37B710D9B}" type="presParOf" srcId="{84A8B8BA-02BE-B14B-93AC-B6CBA0F231D1}" destId="{BCC0C12A-E8DC-B84D-B411-A5D3C4F5229B}"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5574BE87-F98C-1C43-93C7-BAF18E886B0F}" type="doc">
      <dgm:prSet loTypeId="urn:microsoft.com/office/officeart/2008/layout/AlternatingHexagons" loCatId="" qsTypeId="urn:microsoft.com/office/officeart/2005/8/quickstyle/simple1" qsCatId="simple" csTypeId="urn:microsoft.com/office/officeart/2005/8/colors/colorful3" csCatId="colorful" phldr="1"/>
      <dgm:spPr/>
      <dgm:t>
        <a:bodyPr/>
        <a:lstStyle/>
        <a:p>
          <a:endParaRPr lang="es-ES"/>
        </a:p>
      </dgm:t>
    </dgm:pt>
    <dgm:pt modelId="{0003E19E-C9E6-AD44-BD83-39D7F46F9D16}">
      <dgm:prSet phldrT="[Texto]" custT="1"/>
      <dgm:spPr/>
      <dgm:t>
        <a:bodyPr/>
        <a:lstStyle/>
        <a:p>
          <a:r>
            <a:rPr lang="es-ES" sz="2400" dirty="0"/>
            <a:t>Pérdida</a:t>
          </a:r>
        </a:p>
      </dgm:t>
    </dgm:pt>
    <dgm:pt modelId="{99C97B92-A943-8B4F-8A30-953AF6C226F8}" type="parTrans" cxnId="{89E20B37-24F5-D242-A444-4B741B743354}">
      <dgm:prSet/>
      <dgm:spPr/>
      <dgm:t>
        <a:bodyPr/>
        <a:lstStyle/>
        <a:p>
          <a:endParaRPr lang="es-ES" sz="1800"/>
        </a:p>
      </dgm:t>
    </dgm:pt>
    <dgm:pt modelId="{A518A605-178A-A046-AF2F-F9E04CE42B40}" type="sibTrans" cxnId="{89E20B37-24F5-D242-A444-4B741B743354}">
      <dgm:prSet custT="1"/>
      <dgm:spPr/>
      <dgm:t>
        <a:bodyPr/>
        <a:lstStyle/>
        <a:p>
          <a:endParaRPr lang="es-ES" sz="3600"/>
        </a:p>
      </dgm:t>
    </dgm:pt>
    <dgm:pt modelId="{C5ABD293-853E-AA43-AD57-F8B837BA017F}">
      <dgm:prSet custT="1"/>
      <dgm:spPr/>
      <dgm:t>
        <a:bodyPr/>
        <a:lstStyle/>
        <a:p>
          <a:r>
            <a:rPr lang="es-ES" sz="2400" dirty="0"/>
            <a:t>Defecto</a:t>
          </a:r>
        </a:p>
      </dgm:t>
    </dgm:pt>
    <dgm:pt modelId="{C3B63D16-4938-414B-B32E-4119EC40BA30}" type="parTrans" cxnId="{6D3BB058-BB33-F041-9C9C-1D16A2FE7B5E}">
      <dgm:prSet/>
      <dgm:spPr/>
      <dgm:t>
        <a:bodyPr/>
        <a:lstStyle/>
        <a:p>
          <a:endParaRPr lang="es-ES" sz="1800"/>
        </a:p>
      </dgm:t>
    </dgm:pt>
    <dgm:pt modelId="{F799DA36-309C-6344-962A-A6395CFF57CE}" type="sibTrans" cxnId="{6D3BB058-BB33-F041-9C9C-1D16A2FE7B5E}">
      <dgm:prSet custT="1"/>
      <dgm:spPr/>
      <dgm:t>
        <a:bodyPr/>
        <a:lstStyle/>
        <a:p>
          <a:r>
            <a:rPr lang="es-ES" sz="2400" dirty="0"/>
            <a:t>Secuelas</a:t>
          </a:r>
        </a:p>
      </dgm:t>
    </dgm:pt>
    <dgm:pt modelId="{6B6350A9-849E-9C4C-B1B8-9AEE2B17615B}">
      <dgm:prSet custT="1"/>
      <dgm:spPr/>
      <dgm:t>
        <a:bodyPr/>
        <a:lstStyle/>
        <a:p>
          <a:r>
            <a:rPr lang="es-ES" sz="1800" dirty="0"/>
            <a:t>Anomalía o desviación /norma estadística</a:t>
          </a:r>
        </a:p>
      </dgm:t>
    </dgm:pt>
    <dgm:pt modelId="{94003A04-89BB-9748-BA7C-17FF1CA445CC}" type="parTrans" cxnId="{D4749EBF-BB43-654B-9827-60294A28C2CF}">
      <dgm:prSet/>
      <dgm:spPr/>
      <dgm:t>
        <a:bodyPr/>
        <a:lstStyle/>
        <a:p>
          <a:endParaRPr lang="es-ES" sz="1800"/>
        </a:p>
      </dgm:t>
    </dgm:pt>
    <dgm:pt modelId="{4AE2A743-3C6E-1941-BDF9-856E0D45AF15}" type="sibTrans" cxnId="{D4749EBF-BB43-654B-9827-60294A28C2CF}">
      <dgm:prSet custT="1"/>
      <dgm:spPr/>
      <dgm:t>
        <a:bodyPr/>
        <a:lstStyle/>
        <a:p>
          <a:endParaRPr lang="es-ES" sz="3600"/>
        </a:p>
      </dgm:t>
    </dgm:pt>
    <dgm:pt modelId="{2AB4EA5F-AB9F-9E4D-B0C5-C38FFFA56F3C}" type="pres">
      <dgm:prSet presAssocID="{5574BE87-F98C-1C43-93C7-BAF18E886B0F}" presName="Name0" presStyleCnt="0">
        <dgm:presLayoutVars>
          <dgm:chMax/>
          <dgm:chPref/>
          <dgm:dir/>
          <dgm:animLvl val="lvl"/>
        </dgm:presLayoutVars>
      </dgm:prSet>
      <dgm:spPr/>
    </dgm:pt>
    <dgm:pt modelId="{DC5D0D95-ED65-FD4D-AA6E-CA1A72574582}" type="pres">
      <dgm:prSet presAssocID="{0003E19E-C9E6-AD44-BD83-39D7F46F9D16}" presName="composite" presStyleCnt="0"/>
      <dgm:spPr/>
    </dgm:pt>
    <dgm:pt modelId="{BF25B075-8D3E-3445-9389-090ADA08EDFC}" type="pres">
      <dgm:prSet presAssocID="{0003E19E-C9E6-AD44-BD83-39D7F46F9D16}" presName="Parent1" presStyleLbl="node1" presStyleIdx="0" presStyleCnt="6">
        <dgm:presLayoutVars>
          <dgm:chMax val="1"/>
          <dgm:chPref val="1"/>
          <dgm:bulletEnabled val="1"/>
        </dgm:presLayoutVars>
      </dgm:prSet>
      <dgm:spPr/>
    </dgm:pt>
    <dgm:pt modelId="{A7ECB49F-BFDA-6048-A6A8-A6C1E9873A69}" type="pres">
      <dgm:prSet presAssocID="{0003E19E-C9E6-AD44-BD83-39D7F46F9D16}" presName="Childtext1" presStyleLbl="revTx" presStyleIdx="0" presStyleCnt="3">
        <dgm:presLayoutVars>
          <dgm:chMax val="0"/>
          <dgm:chPref val="0"/>
          <dgm:bulletEnabled val="1"/>
        </dgm:presLayoutVars>
      </dgm:prSet>
      <dgm:spPr/>
    </dgm:pt>
    <dgm:pt modelId="{EB0559CE-5636-304A-B3F5-98EF3778EAF6}" type="pres">
      <dgm:prSet presAssocID="{0003E19E-C9E6-AD44-BD83-39D7F46F9D16}" presName="BalanceSpacing" presStyleCnt="0"/>
      <dgm:spPr/>
    </dgm:pt>
    <dgm:pt modelId="{48921FEC-EC8C-EE44-9DD7-AAF2E79312BB}" type="pres">
      <dgm:prSet presAssocID="{0003E19E-C9E6-AD44-BD83-39D7F46F9D16}" presName="BalanceSpacing1" presStyleCnt="0"/>
      <dgm:spPr/>
    </dgm:pt>
    <dgm:pt modelId="{06988558-2ACD-A642-9D44-45E88511F084}" type="pres">
      <dgm:prSet presAssocID="{A518A605-178A-A046-AF2F-F9E04CE42B40}" presName="Accent1Text" presStyleLbl="node1" presStyleIdx="1" presStyleCnt="6"/>
      <dgm:spPr/>
    </dgm:pt>
    <dgm:pt modelId="{604CB9C7-6A6A-C943-B213-350DD37D66A1}" type="pres">
      <dgm:prSet presAssocID="{A518A605-178A-A046-AF2F-F9E04CE42B40}" presName="spaceBetweenRectangles" presStyleCnt="0"/>
      <dgm:spPr/>
    </dgm:pt>
    <dgm:pt modelId="{26762732-FE0E-0641-B271-B22DE151BA7D}" type="pres">
      <dgm:prSet presAssocID="{C5ABD293-853E-AA43-AD57-F8B837BA017F}" presName="composite" presStyleCnt="0"/>
      <dgm:spPr/>
    </dgm:pt>
    <dgm:pt modelId="{7F9CAF4A-D435-0244-BC7B-CFDF83E8BB49}" type="pres">
      <dgm:prSet presAssocID="{C5ABD293-853E-AA43-AD57-F8B837BA017F}" presName="Parent1" presStyleLbl="node1" presStyleIdx="2" presStyleCnt="6">
        <dgm:presLayoutVars>
          <dgm:chMax val="1"/>
          <dgm:chPref val="1"/>
          <dgm:bulletEnabled val="1"/>
        </dgm:presLayoutVars>
      </dgm:prSet>
      <dgm:spPr/>
    </dgm:pt>
    <dgm:pt modelId="{9E5A0C40-7042-8647-94B4-8B905CF8F724}" type="pres">
      <dgm:prSet presAssocID="{C5ABD293-853E-AA43-AD57-F8B837BA017F}" presName="Childtext1" presStyleLbl="revTx" presStyleIdx="1" presStyleCnt="3">
        <dgm:presLayoutVars>
          <dgm:chMax val="0"/>
          <dgm:chPref val="0"/>
          <dgm:bulletEnabled val="1"/>
        </dgm:presLayoutVars>
      </dgm:prSet>
      <dgm:spPr/>
    </dgm:pt>
    <dgm:pt modelId="{0B265E22-F74D-D64C-B823-E93A4028F0B8}" type="pres">
      <dgm:prSet presAssocID="{C5ABD293-853E-AA43-AD57-F8B837BA017F}" presName="BalanceSpacing" presStyleCnt="0"/>
      <dgm:spPr/>
    </dgm:pt>
    <dgm:pt modelId="{3591A8E3-2201-A844-B344-D25AB370A653}" type="pres">
      <dgm:prSet presAssocID="{C5ABD293-853E-AA43-AD57-F8B837BA017F}" presName="BalanceSpacing1" presStyleCnt="0"/>
      <dgm:spPr/>
    </dgm:pt>
    <dgm:pt modelId="{18469606-4A20-0E49-B2EF-FD9C88FB9E32}" type="pres">
      <dgm:prSet presAssocID="{F799DA36-309C-6344-962A-A6395CFF57CE}" presName="Accent1Text" presStyleLbl="node1" presStyleIdx="3" presStyleCnt="6"/>
      <dgm:spPr/>
    </dgm:pt>
    <dgm:pt modelId="{14764780-49EC-F04B-BC60-FDEDCFE8C1BD}" type="pres">
      <dgm:prSet presAssocID="{F799DA36-309C-6344-962A-A6395CFF57CE}" presName="spaceBetweenRectangles" presStyleCnt="0"/>
      <dgm:spPr/>
    </dgm:pt>
    <dgm:pt modelId="{FB2A9170-5F7D-3840-9D3B-B25F5E0E1046}" type="pres">
      <dgm:prSet presAssocID="{6B6350A9-849E-9C4C-B1B8-9AEE2B17615B}" presName="composite" presStyleCnt="0"/>
      <dgm:spPr/>
    </dgm:pt>
    <dgm:pt modelId="{85EC6C56-DBD4-8B48-92FE-7CA7A82E7516}" type="pres">
      <dgm:prSet presAssocID="{6B6350A9-849E-9C4C-B1B8-9AEE2B17615B}" presName="Parent1" presStyleLbl="node1" presStyleIdx="4" presStyleCnt="6">
        <dgm:presLayoutVars>
          <dgm:chMax val="1"/>
          <dgm:chPref val="1"/>
          <dgm:bulletEnabled val="1"/>
        </dgm:presLayoutVars>
      </dgm:prSet>
      <dgm:spPr/>
    </dgm:pt>
    <dgm:pt modelId="{F4428D31-D37C-5341-B105-30C0D2649D44}" type="pres">
      <dgm:prSet presAssocID="{6B6350A9-849E-9C4C-B1B8-9AEE2B17615B}" presName="Childtext1" presStyleLbl="revTx" presStyleIdx="2" presStyleCnt="3">
        <dgm:presLayoutVars>
          <dgm:chMax val="0"/>
          <dgm:chPref val="0"/>
          <dgm:bulletEnabled val="1"/>
        </dgm:presLayoutVars>
      </dgm:prSet>
      <dgm:spPr/>
    </dgm:pt>
    <dgm:pt modelId="{35D35F4C-AEEF-7944-B281-FD4474BFD5E2}" type="pres">
      <dgm:prSet presAssocID="{6B6350A9-849E-9C4C-B1B8-9AEE2B17615B}" presName="BalanceSpacing" presStyleCnt="0"/>
      <dgm:spPr/>
    </dgm:pt>
    <dgm:pt modelId="{27C6FC67-DF7A-9544-B584-00210331F38A}" type="pres">
      <dgm:prSet presAssocID="{6B6350A9-849E-9C4C-B1B8-9AEE2B17615B}" presName="BalanceSpacing1" presStyleCnt="0"/>
      <dgm:spPr/>
    </dgm:pt>
    <dgm:pt modelId="{417F64CF-81D7-A748-9123-D37D7AACD66E}" type="pres">
      <dgm:prSet presAssocID="{4AE2A743-3C6E-1941-BDF9-856E0D45AF15}" presName="Accent1Text" presStyleLbl="node1" presStyleIdx="5" presStyleCnt="6"/>
      <dgm:spPr/>
    </dgm:pt>
  </dgm:ptLst>
  <dgm:cxnLst>
    <dgm:cxn modelId="{89E20B37-24F5-D242-A444-4B741B743354}" srcId="{5574BE87-F98C-1C43-93C7-BAF18E886B0F}" destId="{0003E19E-C9E6-AD44-BD83-39D7F46F9D16}" srcOrd="0" destOrd="0" parTransId="{99C97B92-A943-8B4F-8A30-953AF6C226F8}" sibTransId="{A518A605-178A-A046-AF2F-F9E04CE42B40}"/>
    <dgm:cxn modelId="{8FC08B3B-5227-5446-8E46-37CD105F63CE}" type="presOf" srcId="{C5ABD293-853E-AA43-AD57-F8B837BA017F}" destId="{7F9CAF4A-D435-0244-BC7B-CFDF83E8BB49}" srcOrd="0" destOrd="0" presId="urn:microsoft.com/office/officeart/2008/layout/AlternatingHexagons"/>
    <dgm:cxn modelId="{5D2AC84D-990B-9E41-90E5-6C3778C4C775}" type="presOf" srcId="{6B6350A9-849E-9C4C-B1B8-9AEE2B17615B}" destId="{85EC6C56-DBD4-8B48-92FE-7CA7A82E7516}" srcOrd="0" destOrd="0" presId="urn:microsoft.com/office/officeart/2008/layout/AlternatingHexagons"/>
    <dgm:cxn modelId="{3D5A7952-4778-7C40-963D-DA5F0D2DC575}" type="presOf" srcId="{4AE2A743-3C6E-1941-BDF9-856E0D45AF15}" destId="{417F64CF-81D7-A748-9123-D37D7AACD66E}" srcOrd="0" destOrd="0" presId="urn:microsoft.com/office/officeart/2008/layout/AlternatingHexagons"/>
    <dgm:cxn modelId="{6D3BB058-BB33-F041-9C9C-1D16A2FE7B5E}" srcId="{5574BE87-F98C-1C43-93C7-BAF18E886B0F}" destId="{C5ABD293-853E-AA43-AD57-F8B837BA017F}" srcOrd="1" destOrd="0" parTransId="{C3B63D16-4938-414B-B32E-4119EC40BA30}" sibTransId="{F799DA36-309C-6344-962A-A6395CFF57CE}"/>
    <dgm:cxn modelId="{6049985D-10F5-F940-9BAF-C1F101BB42AC}" type="presOf" srcId="{F799DA36-309C-6344-962A-A6395CFF57CE}" destId="{18469606-4A20-0E49-B2EF-FD9C88FB9E32}" srcOrd="0" destOrd="0" presId="urn:microsoft.com/office/officeart/2008/layout/AlternatingHexagons"/>
    <dgm:cxn modelId="{D86480B6-C941-B443-8496-E930E572FCB0}" type="presOf" srcId="{5574BE87-F98C-1C43-93C7-BAF18E886B0F}" destId="{2AB4EA5F-AB9F-9E4D-B0C5-C38FFFA56F3C}" srcOrd="0" destOrd="0" presId="urn:microsoft.com/office/officeart/2008/layout/AlternatingHexagons"/>
    <dgm:cxn modelId="{D4749EBF-BB43-654B-9827-60294A28C2CF}" srcId="{5574BE87-F98C-1C43-93C7-BAF18E886B0F}" destId="{6B6350A9-849E-9C4C-B1B8-9AEE2B17615B}" srcOrd="2" destOrd="0" parTransId="{94003A04-89BB-9748-BA7C-17FF1CA445CC}" sibTransId="{4AE2A743-3C6E-1941-BDF9-856E0D45AF15}"/>
    <dgm:cxn modelId="{89B5E8C1-4577-8342-B5AF-5710D0F8D628}" type="presOf" srcId="{A518A605-178A-A046-AF2F-F9E04CE42B40}" destId="{06988558-2ACD-A642-9D44-45E88511F084}" srcOrd="0" destOrd="0" presId="urn:microsoft.com/office/officeart/2008/layout/AlternatingHexagons"/>
    <dgm:cxn modelId="{DB5AAEC6-0658-7444-B5DD-CC3F158AA814}" type="presOf" srcId="{0003E19E-C9E6-AD44-BD83-39D7F46F9D16}" destId="{BF25B075-8D3E-3445-9389-090ADA08EDFC}" srcOrd="0" destOrd="0" presId="urn:microsoft.com/office/officeart/2008/layout/AlternatingHexagons"/>
    <dgm:cxn modelId="{B15861BF-0E10-CD42-867B-C7C602A7208F}" type="presParOf" srcId="{2AB4EA5F-AB9F-9E4D-B0C5-C38FFFA56F3C}" destId="{DC5D0D95-ED65-FD4D-AA6E-CA1A72574582}" srcOrd="0" destOrd="0" presId="urn:microsoft.com/office/officeart/2008/layout/AlternatingHexagons"/>
    <dgm:cxn modelId="{773A78BE-D12B-E444-8C21-99554A87857D}" type="presParOf" srcId="{DC5D0D95-ED65-FD4D-AA6E-CA1A72574582}" destId="{BF25B075-8D3E-3445-9389-090ADA08EDFC}" srcOrd="0" destOrd="0" presId="urn:microsoft.com/office/officeart/2008/layout/AlternatingHexagons"/>
    <dgm:cxn modelId="{2F583EF2-DE36-B14C-9814-7617D35B96C9}" type="presParOf" srcId="{DC5D0D95-ED65-FD4D-AA6E-CA1A72574582}" destId="{A7ECB49F-BFDA-6048-A6A8-A6C1E9873A69}" srcOrd="1" destOrd="0" presId="urn:microsoft.com/office/officeart/2008/layout/AlternatingHexagons"/>
    <dgm:cxn modelId="{0016911E-6FB3-AD4E-A258-13EA439404AB}" type="presParOf" srcId="{DC5D0D95-ED65-FD4D-AA6E-CA1A72574582}" destId="{EB0559CE-5636-304A-B3F5-98EF3778EAF6}" srcOrd="2" destOrd="0" presId="urn:microsoft.com/office/officeart/2008/layout/AlternatingHexagons"/>
    <dgm:cxn modelId="{9CE0C248-774E-094A-B48A-5DBCA8BA9657}" type="presParOf" srcId="{DC5D0D95-ED65-FD4D-AA6E-CA1A72574582}" destId="{48921FEC-EC8C-EE44-9DD7-AAF2E79312BB}" srcOrd="3" destOrd="0" presId="urn:microsoft.com/office/officeart/2008/layout/AlternatingHexagons"/>
    <dgm:cxn modelId="{3F550989-FD9D-1244-B78B-90B4B2C513E1}" type="presParOf" srcId="{DC5D0D95-ED65-FD4D-AA6E-CA1A72574582}" destId="{06988558-2ACD-A642-9D44-45E88511F084}" srcOrd="4" destOrd="0" presId="urn:microsoft.com/office/officeart/2008/layout/AlternatingHexagons"/>
    <dgm:cxn modelId="{3370CC0E-E0AB-924E-889F-DCA3B9E0A140}" type="presParOf" srcId="{2AB4EA5F-AB9F-9E4D-B0C5-C38FFFA56F3C}" destId="{604CB9C7-6A6A-C943-B213-350DD37D66A1}" srcOrd="1" destOrd="0" presId="urn:microsoft.com/office/officeart/2008/layout/AlternatingHexagons"/>
    <dgm:cxn modelId="{6BD50610-59F8-4A4E-B8E4-F9DD3FCC80E6}" type="presParOf" srcId="{2AB4EA5F-AB9F-9E4D-B0C5-C38FFFA56F3C}" destId="{26762732-FE0E-0641-B271-B22DE151BA7D}" srcOrd="2" destOrd="0" presId="urn:microsoft.com/office/officeart/2008/layout/AlternatingHexagons"/>
    <dgm:cxn modelId="{453BEFF3-A031-E04C-8395-5A796E5B46EA}" type="presParOf" srcId="{26762732-FE0E-0641-B271-B22DE151BA7D}" destId="{7F9CAF4A-D435-0244-BC7B-CFDF83E8BB49}" srcOrd="0" destOrd="0" presId="urn:microsoft.com/office/officeart/2008/layout/AlternatingHexagons"/>
    <dgm:cxn modelId="{BE50F777-C883-E74D-AF9B-693684B83C0A}" type="presParOf" srcId="{26762732-FE0E-0641-B271-B22DE151BA7D}" destId="{9E5A0C40-7042-8647-94B4-8B905CF8F724}" srcOrd="1" destOrd="0" presId="urn:microsoft.com/office/officeart/2008/layout/AlternatingHexagons"/>
    <dgm:cxn modelId="{EF8C76C6-2019-944D-9CCB-CBE3DD8712AC}" type="presParOf" srcId="{26762732-FE0E-0641-B271-B22DE151BA7D}" destId="{0B265E22-F74D-D64C-B823-E93A4028F0B8}" srcOrd="2" destOrd="0" presId="urn:microsoft.com/office/officeart/2008/layout/AlternatingHexagons"/>
    <dgm:cxn modelId="{9DC15FDF-2C37-1346-B0F2-88469A985CB8}" type="presParOf" srcId="{26762732-FE0E-0641-B271-B22DE151BA7D}" destId="{3591A8E3-2201-A844-B344-D25AB370A653}" srcOrd="3" destOrd="0" presId="urn:microsoft.com/office/officeart/2008/layout/AlternatingHexagons"/>
    <dgm:cxn modelId="{4280DEAC-04B7-254A-9C2E-22174624B7B9}" type="presParOf" srcId="{26762732-FE0E-0641-B271-B22DE151BA7D}" destId="{18469606-4A20-0E49-B2EF-FD9C88FB9E32}" srcOrd="4" destOrd="0" presId="urn:microsoft.com/office/officeart/2008/layout/AlternatingHexagons"/>
    <dgm:cxn modelId="{544B7D72-697E-7143-B10F-69F443995831}" type="presParOf" srcId="{2AB4EA5F-AB9F-9E4D-B0C5-C38FFFA56F3C}" destId="{14764780-49EC-F04B-BC60-FDEDCFE8C1BD}" srcOrd="3" destOrd="0" presId="urn:microsoft.com/office/officeart/2008/layout/AlternatingHexagons"/>
    <dgm:cxn modelId="{074D56DE-1D36-D742-8FFC-75C754C7CEE7}" type="presParOf" srcId="{2AB4EA5F-AB9F-9E4D-B0C5-C38FFFA56F3C}" destId="{FB2A9170-5F7D-3840-9D3B-B25F5E0E1046}" srcOrd="4" destOrd="0" presId="urn:microsoft.com/office/officeart/2008/layout/AlternatingHexagons"/>
    <dgm:cxn modelId="{8898E7FA-3853-A741-A14F-4F9130C88F67}" type="presParOf" srcId="{FB2A9170-5F7D-3840-9D3B-B25F5E0E1046}" destId="{85EC6C56-DBD4-8B48-92FE-7CA7A82E7516}" srcOrd="0" destOrd="0" presId="urn:microsoft.com/office/officeart/2008/layout/AlternatingHexagons"/>
    <dgm:cxn modelId="{043AB9A4-86C5-AC4E-B3D0-FCDCFBF78966}" type="presParOf" srcId="{FB2A9170-5F7D-3840-9D3B-B25F5E0E1046}" destId="{F4428D31-D37C-5341-B105-30C0D2649D44}" srcOrd="1" destOrd="0" presId="urn:microsoft.com/office/officeart/2008/layout/AlternatingHexagons"/>
    <dgm:cxn modelId="{4132ECDF-D410-DA4A-B67E-ED66B7D588D2}" type="presParOf" srcId="{FB2A9170-5F7D-3840-9D3B-B25F5E0E1046}" destId="{35D35F4C-AEEF-7944-B281-FD4474BFD5E2}" srcOrd="2" destOrd="0" presId="urn:microsoft.com/office/officeart/2008/layout/AlternatingHexagons"/>
    <dgm:cxn modelId="{9E799383-B12D-4C4A-A152-9A6E7CBD1606}" type="presParOf" srcId="{FB2A9170-5F7D-3840-9D3B-B25F5E0E1046}" destId="{27C6FC67-DF7A-9544-B584-00210331F38A}" srcOrd="3" destOrd="0" presId="urn:microsoft.com/office/officeart/2008/layout/AlternatingHexagons"/>
    <dgm:cxn modelId="{E90203AE-0906-2D4E-8361-AD158C21071B}" type="presParOf" srcId="{FB2A9170-5F7D-3840-9D3B-B25F5E0E1046}" destId="{417F64CF-81D7-A748-9123-D37D7AACD66E}" srcOrd="4" destOrd="0" presId="urn:microsoft.com/office/officeart/2008/layout/AlternatingHexagon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DDD8DCD3-EE5C-9343-AF18-4401F89C3B1D}" type="doc">
      <dgm:prSet loTypeId="urn:microsoft.com/office/officeart/2005/8/layout/radial4" loCatId="" qsTypeId="urn:microsoft.com/office/officeart/2005/8/quickstyle/simple1" qsCatId="simple" csTypeId="urn:microsoft.com/office/officeart/2005/8/colors/colorful3" csCatId="colorful" phldr="1"/>
      <dgm:spPr/>
      <dgm:t>
        <a:bodyPr/>
        <a:lstStyle/>
        <a:p>
          <a:endParaRPr lang="es-ES"/>
        </a:p>
      </dgm:t>
    </dgm:pt>
    <dgm:pt modelId="{0EFF623E-43CC-CD4B-B26C-A83674650182}">
      <dgm:prSet phldrT="[Texto]" phldr="1"/>
      <dgm:spPr/>
      <dgm:t>
        <a:bodyPr/>
        <a:lstStyle/>
        <a:p>
          <a:endParaRPr lang="es-ES"/>
        </a:p>
      </dgm:t>
    </dgm:pt>
    <dgm:pt modelId="{BB647B7F-F495-0246-91BC-16F7CB1A7229}" type="parTrans" cxnId="{E4AA4D95-F4B9-6E4A-9A95-5B3224FE8287}">
      <dgm:prSet/>
      <dgm:spPr/>
      <dgm:t>
        <a:bodyPr/>
        <a:lstStyle/>
        <a:p>
          <a:endParaRPr lang="es-ES"/>
        </a:p>
      </dgm:t>
    </dgm:pt>
    <dgm:pt modelId="{35F579F1-CD46-B049-A9B2-CBEEFE2B0CF9}" type="sibTrans" cxnId="{E4AA4D95-F4B9-6E4A-9A95-5B3224FE8287}">
      <dgm:prSet/>
      <dgm:spPr/>
      <dgm:t>
        <a:bodyPr/>
        <a:lstStyle/>
        <a:p>
          <a:endParaRPr lang="es-ES"/>
        </a:p>
      </dgm:t>
    </dgm:pt>
    <dgm:pt modelId="{8D227E6A-559B-6A40-94B8-781C4DCC5430}">
      <dgm:prSet phldrT="[Texto]"/>
      <dgm:spPr/>
      <dgm:t>
        <a:bodyPr/>
        <a:lstStyle/>
        <a:p>
          <a:r>
            <a:rPr lang="es-ES" dirty="0">
              <a:solidFill>
                <a:schemeClr val="tx1"/>
              </a:solidFill>
            </a:rPr>
            <a:t>Término genérico</a:t>
          </a:r>
          <a:endParaRPr lang="es-ES" dirty="0"/>
        </a:p>
      </dgm:t>
    </dgm:pt>
    <dgm:pt modelId="{082C4873-B048-E74B-AD5D-00A186B7915B}" type="parTrans" cxnId="{838D9850-256D-0A43-9073-C82055530C33}">
      <dgm:prSet/>
      <dgm:spPr/>
      <dgm:t>
        <a:bodyPr/>
        <a:lstStyle/>
        <a:p>
          <a:endParaRPr lang="es-ES"/>
        </a:p>
      </dgm:t>
    </dgm:pt>
    <dgm:pt modelId="{CAE5D93C-0E30-7145-8CCF-565F75087EFD}" type="sibTrans" cxnId="{838D9850-256D-0A43-9073-C82055530C33}">
      <dgm:prSet/>
      <dgm:spPr/>
      <dgm:t>
        <a:bodyPr/>
        <a:lstStyle/>
        <a:p>
          <a:endParaRPr lang="es-ES"/>
        </a:p>
      </dgm:t>
    </dgm:pt>
    <dgm:pt modelId="{91EF7867-1772-7444-B3FE-C546A406DFF6}">
      <dgm:prSet phldrT="[Texto]"/>
      <dgm:spPr/>
      <dgm:t>
        <a:bodyPr/>
        <a:lstStyle/>
        <a:p>
          <a:r>
            <a:rPr lang="es-ES" dirty="0">
              <a:solidFill>
                <a:schemeClr val="tx1"/>
              </a:solidFill>
            </a:rPr>
            <a:t>Incluye: deficiencia, limitaciones en la actividad y restricciones en la participación</a:t>
          </a:r>
          <a:endParaRPr lang="es-ES" dirty="0"/>
        </a:p>
      </dgm:t>
    </dgm:pt>
    <dgm:pt modelId="{916F3202-4103-AB4F-9402-B7D26B47E9C4}" type="parTrans" cxnId="{82EC9873-20E6-A745-8A3F-CC6E6E13781B}">
      <dgm:prSet/>
      <dgm:spPr/>
      <dgm:t>
        <a:bodyPr/>
        <a:lstStyle/>
        <a:p>
          <a:endParaRPr lang="es-ES"/>
        </a:p>
      </dgm:t>
    </dgm:pt>
    <dgm:pt modelId="{2CF820AD-0A7F-FD40-851C-54F99F69AEE6}" type="sibTrans" cxnId="{82EC9873-20E6-A745-8A3F-CC6E6E13781B}">
      <dgm:prSet/>
      <dgm:spPr/>
      <dgm:t>
        <a:bodyPr/>
        <a:lstStyle/>
        <a:p>
          <a:endParaRPr lang="es-ES"/>
        </a:p>
      </dgm:t>
    </dgm:pt>
    <dgm:pt modelId="{D71B3D35-DFD5-DF4E-819A-3748FA7636C8}">
      <dgm:prSet phldrT="[Texto]"/>
      <dgm:spPr/>
      <dgm:t>
        <a:bodyPr/>
        <a:lstStyle/>
        <a:p>
          <a:r>
            <a:rPr lang="es-ES" dirty="0">
              <a:solidFill>
                <a:schemeClr val="tx1"/>
              </a:solidFill>
            </a:rPr>
            <a:t>Indica aspectos negativos interacción persona (discapacidad) y contexto (ambiental y personal)</a:t>
          </a:r>
          <a:endParaRPr lang="es-ES" dirty="0"/>
        </a:p>
      </dgm:t>
    </dgm:pt>
    <dgm:pt modelId="{E153FDDB-9B96-C34F-9153-B620165C25CD}" type="parTrans" cxnId="{917CE121-529D-B24F-A0D5-B18A2AED2401}">
      <dgm:prSet/>
      <dgm:spPr/>
      <dgm:t>
        <a:bodyPr/>
        <a:lstStyle/>
        <a:p>
          <a:endParaRPr lang="es-ES"/>
        </a:p>
      </dgm:t>
    </dgm:pt>
    <dgm:pt modelId="{AC6C3B4B-FD03-8343-9FB3-31BF0281AF6E}" type="sibTrans" cxnId="{917CE121-529D-B24F-A0D5-B18A2AED2401}">
      <dgm:prSet/>
      <dgm:spPr/>
      <dgm:t>
        <a:bodyPr/>
        <a:lstStyle/>
        <a:p>
          <a:endParaRPr lang="es-ES"/>
        </a:p>
      </dgm:t>
    </dgm:pt>
    <dgm:pt modelId="{03B91C54-1495-DB48-BA08-722DAE3AD514}" type="pres">
      <dgm:prSet presAssocID="{DDD8DCD3-EE5C-9343-AF18-4401F89C3B1D}" presName="cycle" presStyleCnt="0">
        <dgm:presLayoutVars>
          <dgm:chMax val="1"/>
          <dgm:dir/>
          <dgm:animLvl val="ctr"/>
          <dgm:resizeHandles val="exact"/>
        </dgm:presLayoutVars>
      </dgm:prSet>
      <dgm:spPr/>
    </dgm:pt>
    <dgm:pt modelId="{CF2ACCC6-F8C0-CF46-B9D3-43FA75984646}" type="pres">
      <dgm:prSet presAssocID="{0EFF623E-43CC-CD4B-B26C-A83674650182}" presName="centerShape" presStyleLbl="node0" presStyleIdx="0" presStyleCnt="1"/>
      <dgm:spPr/>
    </dgm:pt>
    <dgm:pt modelId="{0DDF2C84-5E7D-5745-97E8-075A341CE41E}" type="pres">
      <dgm:prSet presAssocID="{082C4873-B048-E74B-AD5D-00A186B7915B}" presName="parTrans" presStyleLbl="bgSibTrans2D1" presStyleIdx="0" presStyleCnt="3"/>
      <dgm:spPr/>
    </dgm:pt>
    <dgm:pt modelId="{60CF0E4B-7FA9-2446-A749-F18A645F4611}" type="pres">
      <dgm:prSet presAssocID="{8D227E6A-559B-6A40-94B8-781C4DCC5430}" presName="node" presStyleLbl="node1" presStyleIdx="0" presStyleCnt="3">
        <dgm:presLayoutVars>
          <dgm:bulletEnabled val="1"/>
        </dgm:presLayoutVars>
      </dgm:prSet>
      <dgm:spPr/>
    </dgm:pt>
    <dgm:pt modelId="{BF707C0F-DC64-634A-A0A6-580D2E7C0872}" type="pres">
      <dgm:prSet presAssocID="{916F3202-4103-AB4F-9402-B7D26B47E9C4}" presName="parTrans" presStyleLbl="bgSibTrans2D1" presStyleIdx="1" presStyleCnt="3"/>
      <dgm:spPr/>
    </dgm:pt>
    <dgm:pt modelId="{69B2DBE1-EDC5-E140-8157-5CBF20884F70}" type="pres">
      <dgm:prSet presAssocID="{91EF7867-1772-7444-B3FE-C546A406DFF6}" presName="node" presStyleLbl="node1" presStyleIdx="1" presStyleCnt="3">
        <dgm:presLayoutVars>
          <dgm:bulletEnabled val="1"/>
        </dgm:presLayoutVars>
      </dgm:prSet>
      <dgm:spPr/>
    </dgm:pt>
    <dgm:pt modelId="{C3B300EE-C8E6-4541-A6E1-1A9C66E69768}" type="pres">
      <dgm:prSet presAssocID="{E153FDDB-9B96-C34F-9153-B620165C25CD}" presName="parTrans" presStyleLbl="bgSibTrans2D1" presStyleIdx="2" presStyleCnt="3"/>
      <dgm:spPr/>
    </dgm:pt>
    <dgm:pt modelId="{8110A135-BF21-E24D-8A28-0C148DD3E6B1}" type="pres">
      <dgm:prSet presAssocID="{D71B3D35-DFD5-DF4E-819A-3748FA7636C8}" presName="node" presStyleLbl="node1" presStyleIdx="2" presStyleCnt="3">
        <dgm:presLayoutVars>
          <dgm:bulletEnabled val="1"/>
        </dgm:presLayoutVars>
      </dgm:prSet>
      <dgm:spPr/>
    </dgm:pt>
  </dgm:ptLst>
  <dgm:cxnLst>
    <dgm:cxn modelId="{D863CF15-465C-8F41-8448-0C4568F936D4}" type="presOf" srcId="{D71B3D35-DFD5-DF4E-819A-3748FA7636C8}" destId="{8110A135-BF21-E24D-8A28-0C148DD3E6B1}" srcOrd="0" destOrd="0" presId="urn:microsoft.com/office/officeart/2005/8/layout/radial4"/>
    <dgm:cxn modelId="{917CE121-529D-B24F-A0D5-B18A2AED2401}" srcId="{0EFF623E-43CC-CD4B-B26C-A83674650182}" destId="{D71B3D35-DFD5-DF4E-819A-3748FA7636C8}" srcOrd="2" destOrd="0" parTransId="{E153FDDB-9B96-C34F-9153-B620165C25CD}" sibTransId="{AC6C3B4B-FD03-8343-9FB3-31BF0281AF6E}"/>
    <dgm:cxn modelId="{B324EE3E-7B0A-DC40-A07E-1CE22E1EA878}" type="presOf" srcId="{0EFF623E-43CC-CD4B-B26C-A83674650182}" destId="{CF2ACCC6-F8C0-CF46-B9D3-43FA75984646}" srcOrd="0" destOrd="0" presId="urn:microsoft.com/office/officeart/2005/8/layout/radial4"/>
    <dgm:cxn modelId="{838D9850-256D-0A43-9073-C82055530C33}" srcId="{0EFF623E-43CC-CD4B-B26C-A83674650182}" destId="{8D227E6A-559B-6A40-94B8-781C4DCC5430}" srcOrd="0" destOrd="0" parTransId="{082C4873-B048-E74B-AD5D-00A186B7915B}" sibTransId="{CAE5D93C-0E30-7145-8CCF-565F75087EFD}"/>
    <dgm:cxn modelId="{82EC9873-20E6-A745-8A3F-CC6E6E13781B}" srcId="{0EFF623E-43CC-CD4B-B26C-A83674650182}" destId="{91EF7867-1772-7444-B3FE-C546A406DFF6}" srcOrd="1" destOrd="0" parTransId="{916F3202-4103-AB4F-9402-B7D26B47E9C4}" sibTransId="{2CF820AD-0A7F-FD40-851C-54F99F69AEE6}"/>
    <dgm:cxn modelId="{E4AA4D95-F4B9-6E4A-9A95-5B3224FE8287}" srcId="{DDD8DCD3-EE5C-9343-AF18-4401F89C3B1D}" destId="{0EFF623E-43CC-CD4B-B26C-A83674650182}" srcOrd="0" destOrd="0" parTransId="{BB647B7F-F495-0246-91BC-16F7CB1A7229}" sibTransId="{35F579F1-CD46-B049-A9B2-CBEEFE2B0CF9}"/>
    <dgm:cxn modelId="{A49A0BB1-131D-0643-A988-B08E01D96168}" type="presOf" srcId="{E153FDDB-9B96-C34F-9153-B620165C25CD}" destId="{C3B300EE-C8E6-4541-A6E1-1A9C66E69768}" srcOrd="0" destOrd="0" presId="urn:microsoft.com/office/officeart/2005/8/layout/radial4"/>
    <dgm:cxn modelId="{F5A9EFBC-243E-6548-B7BE-9C268BAEA21B}" type="presOf" srcId="{916F3202-4103-AB4F-9402-B7D26B47E9C4}" destId="{BF707C0F-DC64-634A-A0A6-580D2E7C0872}" srcOrd="0" destOrd="0" presId="urn:microsoft.com/office/officeart/2005/8/layout/radial4"/>
    <dgm:cxn modelId="{34DB90C6-8598-9546-8357-990CECED9E15}" type="presOf" srcId="{082C4873-B048-E74B-AD5D-00A186B7915B}" destId="{0DDF2C84-5E7D-5745-97E8-075A341CE41E}" srcOrd="0" destOrd="0" presId="urn:microsoft.com/office/officeart/2005/8/layout/radial4"/>
    <dgm:cxn modelId="{57D18DC8-9C14-FF4B-8BDE-C320895FCC0D}" type="presOf" srcId="{8D227E6A-559B-6A40-94B8-781C4DCC5430}" destId="{60CF0E4B-7FA9-2446-A749-F18A645F4611}" srcOrd="0" destOrd="0" presId="urn:microsoft.com/office/officeart/2005/8/layout/radial4"/>
    <dgm:cxn modelId="{31D070DE-EC4C-3C45-BC89-6E0DBBF529F2}" type="presOf" srcId="{DDD8DCD3-EE5C-9343-AF18-4401F89C3B1D}" destId="{03B91C54-1495-DB48-BA08-722DAE3AD514}" srcOrd="0" destOrd="0" presId="urn:microsoft.com/office/officeart/2005/8/layout/radial4"/>
    <dgm:cxn modelId="{CAE8ADF4-65B4-C44D-81B9-2A844BF49D23}" type="presOf" srcId="{91EF7867-1772-7444-B3FE-C546A406DFF6}" destId="{69B2DBE1-EDC5-E140-8157-5CBF20884F70}" srcOrd="0" destOrd="0" presId="urn:microsoft.com/office/officeart/2005/8/layout/radial4"/>
    <dgm:cxn modelId="{84579309-83C0-174B-90D8-714F9FAE5ED9}" type="presParOf" srcId="{03B91C54-1495-DB48-BA08-722DAE3AD514}" destId="{CF2ACCC6-F8C0-CF46-B9D3-43FA75984646}" srcOrd="0" destOrd="0" presId="urn:microsoft.com/office/officeart/2005/8/layout/radial4"/>
    <dgm:cxn modelId="{8AC73A8F-92AC-0048-855F-FE135FCF42DC}" type="presParOf" srcId="{03B91C54-1495-DB48-BA08-722DAE3AD514}" destId="{0DDF2C84-5E7D-5745-97E8-075A341CE41E}" srcOrd="1" destOrd="0" presId="urn:microsoft.com/office/officeart/2005/8/layout/radial4"/>
    <dgm:cxn modelId="{E00D0001-7434-B340-A219-0D8D731CCCE8}" type="presParOf" srcId="{03B91C54-1495-DB48-BA08-722DAE3AD514}" destId="{60CF0E4B-7FA9-2446-A749-F18A645F4611}" srcOrd="2" destOrd="0" presId="urn:microsoft.com/office/officeart/2005/8/layout/radial4"/>
    <dgm:cxn modelId="{7821ED4F-068E-E94E-BB99-55754F6C4B20}" type="presParOf" srcId="{03B91C54-1495-DB48-BA08-722DAE3AD514}" destId="{BF707C0F-DC64-634A-A0A6-580D2E7C0872}" srcOrd="3" destOrd="0" presId="urn:microsoft.com/office/officeart/2005/8/layout/radial4"/>
    <dgm:cxn modelId="{DDD7561D-4224-9C40-BB55-2281F9FC69BE}" type="presParOf" srcId="{03B91C54-1495-DB48-BA08-722DAE3AD514}" destId="{69B2DBE1-EDC5-E140-8157-5CBF20884F70}" srcOrd="4" destOrd="0" presId="urn:microsoft.com/office/officeart/2005/8/layout/radial4"/>
    <dgm:cxn modelId="{DC807C94-60E2-334E-83B4-E4F80DE1716C}" type="presParOf" srcId="{03B91C54-1495-DB48-BA08-722DAE3AD514}" destId="{C3B300EE-C8E6-4541-A6E1-1A9C66E69768}" srcOrd="5" destOrd="0" presId="urn:microsoft.com/office/officeart/2005/8/layout/radial4"/>
    <dgm:cxn modelId="{90E40EF6-E9A5-E949-AE05-57BCD3045296}" type="presParOf" srcId="{03B91C54-1495-DB48-BA08-722DAE3AD514}" destId="{8110A135-BF21-E24D-8A28-0C148DD3E6B1}"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4F3E1884-A793-2746-9300-7775EDA8C304}" type="doc">
      <dgm:prSet loTypeId="urn:microsoft.com/office/officeart/2005/8/layout/radial4" loCatId="" qsTypeId="urn:microsoft.com/office/officeart/2005/8/quickstyle/simple1" qsCatId="simple" csTypeId="urn:microsoft.com/office/officeart/2005/8/colors/colorful4" csCatId="colorful" phldr="1"/>
      <dgm:spPr/>
      <dgm:t>
        <a:bodyPr/>
        <a:lstStyle/>
        <a:p>
          <a:endParaRPr lang="es-ES"/>
        </a:p>
      </dgm:t>
    </dgm:pt>
    <dgm:pt modelId="{D6532EB2-A7DA-D84F-A504-543A140A1C1C}">
      <dgm:prSet phldrT="[Texto]" phldr="1"/>
      <dgm:spPr/>
      <dgm:t>
        <a:bodyPr/>
        <a:lstStyle/>
        <a:p>
          <a:endParaRPr lang="es-ES">
            <a:solidFill>
              <a:schemeClr val="tx1"/>
            </a:solidFill>
          </a:endParaRPr>
        </a:p>
      </dgm:t>
    </dgm:pt>
    <dgm:pt modelId="{EDE601E9-0EBC-2B4E-BC7E-544A76FD30FE}" type="parTrans" cxnId="{1C3D7020-5541-EF47-BEB5-DE49527B0429}">
      <dgm:prSet/>
      <dgm:spPr/>
      <dgm:t>
        <a:bodyPr/>
        <a:lstStyle/>
        <a:p>
          <a:endParaRPr lang="es-ES">
            <a:solidFill>
              <a:schemeClr val="tx1"/>
            </a:solidFill>
          </a:endParaRPr>
        </a:p>
      </dgm:t>
    </dgm:pt>
    <dgm:pt modelId="{F23E421F-BB25-BF4F-AC11-5B48BDAF36F5}" type="sibTrans" cxnId="{1C3D7020-5541-EF47-BEB5-DE49527B0429}">
      <dgm:prSet/>
      <dgm:spPr/>
      <dgm:t>
        <a:bodyPr/>
        <a:lstStyle/>
        <a:p>
          <a:endParaRPr lang="es-ES">
            <a:solidFill>
              <a:schemeClr val="tx1"/>
            </a:solidFill>
          </a:endParaRPr>
        </a:p>
      </dgm:t>
    </dgm:pt>
    <dgm:pt modelId="{58AEF1E3-E9F0-8840-AB8B-7123C1BC8058}">
      <dgm:prSet phldrT="[Texto]" custT="1"/>
      <dgm:spPr/>
      <dgm:t>
        <a:bodyPr/>
        <a:lstStyle/>
        <a:p>
          <a:r>
            <a:rPr lang="es-ES" sz="1800" dirty="0">
              <a:solidFill>
                <a:schemeClr val="tx1"/>
              </a:solidFill>
            </a:rPr>
            <a:t>Situación desventajosa </a:t>
          </a:r>
        </a:p>
      </dgm:t>
    </dgm:pt>
    <dgm:pt modelId="{577FB098-FB9C-8F48-B307-6DE8635E4A55}" type="parTrans" cxnId="{D5E9B955-6A9E-674A-B75B-B95466103E3E}">
      <dgm:prSet/>
      <dgm:spPr/>
      <dgm:t>
        <a:bodyPr/>
        <a:lstStyle/>
        <a:p>
          <a:endParaRPr lang="es-ES">
            <a:solidFill>
              <a:schemeClr val="tx1"/>
            </a:solidFill>
          </a:endParaRPr>
        </a:p>
      </dgm:t>
    </dgm:pt>
    <dgm:pt modelId="{1C411190-C62C-1D44-A0E1-CBACB6D64550}" type="sibTrans" cxnId="{D5E9B955-6A9E-674A-B75B-B95466103E3E}">
      <dgm:prSet/>
      <dgm:spPr/>
      <dgm:t>
        <a:bodyPr/>
        <a:lstStyle/>
        <a:p>
          <a:endParaRPr lang="es-ES">
            <a:solidFill>
              <a:schemeClr val="tx1"/>
            </a:solidFill>
          </a:endParaRPr>
        </a:p>
      </dgm:t>
    </dgm:pt>
    <dgm:pt modelId="{753ACC31-FB1B-574F-8A71-BDC6617D83E9}">
      <dgm:prSet phldrT="[Texto]" custT="1"/>
      <dgm:spPr/>
      <dgm:t>
        <a:bodyPr/>
        <a:lstStyle/>
        <a:p>
          <a:r>
            <a:rPr lang="es-ES" sz="2000" dirty="0">
              <a:solidFill>
                <a:schemeClr val="tx1"/>
              </a:solidFill>
            </a:rPr>
            <a:t>Impide o limita </a:t>
          </a:r>
        </a:p>
      </dgm:t>
    </dgm:pt>
    <dgm:pt modelId="{65D9B317-8F4F-D643-99BE-E35FEA702EF7}" type="parTrans" cxnId="{56746910-2617-9747-9CA9-12BF73AED464}">
      <dgm:prSet/>
      <dgm:spPr/>
      <dgm:t>
        <a:bodyPr/>
        <a:lstStyle/>
        <a:p>
          <a:endParaRPr lang="es-ES">
            <a:solidFill>
              <a:schemeClr val="tx1"/>
            </a:solidFill>
          </a:endParaRPr>
        </a:p>
      </dgm:t>
    </dgm:pt>
    <dgm:pt modelId="{55055047-8CAE-8641-BBF0-49738C0E92E8}" type="sibTrans" cxnId="{56746910-2617-9747-9CA9-12BF73AED464}">
      <dgm:prSet/>
      <dgm:spPr/>
      <dgm:t>
        <a:bodyPr/>
        <a:lstStyle/>
        <a:p>
          <a:endParaRPr lang="es-ES">
            <a:solidFill>
              <a:schemeClr val="tx1"/>
            </a:solidFill>
          </a:endParaRPr>
        </a:p>
      </dgm:t>
    </dgm:pt>
    <dgm:pt modelId="{862577F6-BF90-B04A-95F7-EA2F2B7111F4}">
      <dgm:prSet custT="1"/>
      <dgm:spPr/>
      <dgm:t>
        <a:bodyPr/>
        <a:lstStyle/>
        <a:p>
          <a:r>
            <a:rPr lang="es-ES" sz="1800" dirty="0">
              <a:solidFill>
                <a:schemeClr val="tx1"/>
              </a:solidFill>
            </a:rPr>
            <a:t>Desempeño de un rol (Impide o limita </a:t>
          </a:r>
        </a:p>
      </dgm:t>
    </dgm:pt>
    <dgm:pt modelId="{ECF54E83-C1B2-2245-969B-4A8619BC5257}" type="parTrans" cxnId="{781FBA91-99F4-3D46-9556-41DA5F01366E}">
      <dgm:prSet/>
      <dgm:spPr/>
      <dgm:t>
        <a:bodyPr/>
        <a:lstStyle/>
        <a:p>
          <a:endParaRPr lang="es-ES">
            <a:solidFill>
              <a:schemeClr val="tx1"/>
            </a:solidFill>
          </a:endParaRPr>
        </a:p>
      </dgm:t>
    </dgm:pt>
    <dgm:pt modelId="{24D9C848-75E7-C940-8461-6CD7BE2422B0}" type="sibTrans" cxnId="{781FBA91-99F4-3D46-9556-41DA5F01366E}">
      <dgm:prSet/>
      <dgm:spPr/>
      <dgm:t>
        <a:bodyPr/>
        <a:lstStyle/>
        <a:p>
          <a:endParaRPr lang="es-ES">
            <a:solidFill>
              <a:schemeClr val="tx1"/>
            </a:solidFill>
          </a:endParaRPr>
        </a:p>
      </dgm:t>
    </dgm:pt>
    <dgm:pt modelId="{66DBCAF8-503E-DE4B-8A11-439F1999B813}">
      <dgm:prSet/>
      <dgm:spPr/>
      <dgm:t>
        <a:bodyPr/>
        <a:lstStyle/>
        <a:p>
          <a:r>
            <a:rPr lang="es-ES" dirty="0">
              <a:solidFill>
                <a:schemeClr val="tx1"/>
              </a:solidFill>
            </a:rPr>
            <a:t>Desempeño de un rol ( función de la edad, sexo, factores sociales, culturales y ocupacionales) NORMAL </a:t>
          </a:r>
        </a:p>
      </dgm:t>
    </dgm:pt>
    <dgm:pt modelId="{8C1ED956-2A7C-6A4D-8AF0-1F52A68BD1E2}" type="parTrans" cxnId="{64CD30B2-274A-2546-A04D-2E7491868959}">
      <dgm:prSet/>
      <dgm:spPr/>
      <dgm:t>
        <a:bodyPr/>
        <a:lstStyle/>
        <a:p>
          <a:endParaRPr lang="es-ES">
            <a:solidFill>
              <a:schemeClr val="tx1"/>
            </a:solidFill>
          </a:endParaRPr>
        </a:p>
      </dgm:t>
    </dgm:pt>
    <dgm:pt modelId="{14F82C65-B8D2-D341-BBD4-BDC127490C10}" type="sibTrans" cxnId="{64CD30B2-274A-2546-A04D-2E7491868959}">
      <dgm:prSet/>
      <dgm:spPr/>
      <dgm:t>
        <a:bodyPr/>
        <a:lstStyle/>
        <a:p>
          <a:endParaRPr lang="es-ES">
            <a:solidFill>
              <a:schemeClr val="tx1"/>
            </a:solidFill>
          </a:endParaRPr>
        </a:p>
      </dgm:t>
    </dgm:pt>
    <dgm:pt modelId="{639C50EA-DD75-4446-8B2A-EBD7B1A446F7}" type="pres">
      <dgm:prSet presAssocID="{4F3E1884-A793-2746-9300-7775EDA8C304}" presName="cycle" presStyleCnt="0">
        <dgm:presLayoutVars>
          <dgm:chMax val="1"/>
          <dgm:dir/>
          <dgm:animLvl val="ctr"/>
          <dgm:resizeHandles val="exact"/>
        </dgm:presLayoutVars>
      </dgm:prSet>
      <dgm:spPr/>
    </dgm:pt>
    <dgm:pt modelId="{9EFF5DEF-8788-3F40-90C2-13FAEE0D0B4F}" type="pres">
      <dgm:prSet presAssocID="{D6532EB2-A7DA-D84F-A504-543A140A1C1C}" presName="centerShape" presStyleLbl="node0" presStyleIdx="0" presStyleCnt="1"/>
      <dgm:spPr/>
    </dgm:pt>
    <dgm:pt modelId="{CDC759CA-F596-ED44-A197-FF95ED3B9C51}" type="pres">
      <dgm:prSet presAssocID="{577FB098-FB9C-8F48-B307-6DE8635E4A55}" presName="parTrans" presStyleLbl="bgSibTrans2D1" presStyleIdx="0" presStyleCnt="4"/>
      <dgm:spPr/>
    </dgm:pt>
    <dgm:pt modelId="{E8831C23-D055-2A41-A792-FA0CCE23C5B4}" type="pres">
      <dgm:prSet presAssocID="{58AEF1E3-E9F0-8840-AB8B-7123C1BC8058}" presName="node" presStyleLbl="node1" presStyleIdx="0" presStyleCnt="4">
        <dgm:presLayoutVars>
          <dgm:bulletEnabled val="1"/>
        </dgm:presLayoutVars>
      </dgm:prSet>
      <dgm:spPr/>
    </dgm:pt>
    <dgm:pt modelId="{EB666EF0-F683-924E-A9A7-5B1333383283}" type="pres">
      <dgm:prSet presAssocID="{65D9B317-8F4F-D643-99BE-E35FEA702EF7}" presName="parTrans" presStyleLbl="bgSibTrans2D1" presStyleIdx="1" presStyleCnt="4"/>
      <dgm:spPr/>
    </dgm:pt>
    <dgm:pt modelId="{745DA443-6D68-C44E-8173-AB75C674914A}" type="pres">
      <dgm:prSet presAssocID="{753ACC31-FB1B-574F-8A71-BDC6617D83E9}" presName="node" presStyleLbl="node1" presStyleIdx="1" presStyleCnt="4">
        <dgm:presLayoutVars>
          <dgm:bulletEnabled val="1"/>
        </dgm:presLayoutVars>
      </dgm:prSet>
      <dgm:spPr/>
    </dgm:pt>
    <dgm:pt modelId="{CBED266D-1078-654E-A89B-D5430296EC45}" type="pres">
      <dgm:prSet presAssocID="{ECF54E83-C1B2-2245-969B-4A8619BC5257}" presName="parTrans" presStyleLbl="bgSibTrans2D1" presStyleIdx="2" presStyleCnt="4"/>
      <dgm:spPr/>
    </dgm:pt>
    <dgm:pt modelId="{C00DCC3F-4BB8-4D4C-9C06-33734CB144AE}" type="pres">
      <dgm:prSet presAssocID="{862577F6-BF90-B04A-95F7-EA2F2B7111F4}" presName="node" presStyleLbl="node1" presStyleIdx="2" presStyleCnt="4">
        <dgm:presLayoutVars>
          <dgm:bulletEnabled val="1"/>
        </dgm:presLayoutVars>
      </dgm:prSet>
      <dgm:spPr/>
    </dgm:pt>
    <dgm:pt modelId="{7EF5A73B-B463-014F-A3E9-C243E7569CFA}" type="pres">
      <dgm:prSet presAssocID="{8C1ED956-2A7C-6A4D-8AF0-1F52A68BD1E2}" presName="parTrans" presStyleLbl="bgSibTrans2D1" presStyleIdx="3" presStyleCnt="4"/>
      <dgm:spPr/>
    </dgm:pt>
    <dgm:pt modelId="{3D44DEED-1D2D-934A-8D8E-3D9A267428BD}" type="pres">
      <dgm:prSet presAssocID="{66DBCAF8-503E-DE4B-8A11-439F1999B813}" presName="node" presStyleLbl="node1" presStyleIdx="3" presStyleCnt="4">
        <dgm:presLayoutVars>
          <dgm:bulletEnabled val="1"/>
        </dgm:presLayoutVars>
      </dgm:prSet>
      <dgm:spPr/>
    </dgm:pt>
  </dgm:ptLst>
  <dgm:cxnLst>
    <dgm:cxn modelId="{E46F2908-2918-DA46-9389-CE11D2E21394}" type="presOf" srcId="{D6532EB2-A7DA-D84F-A504-543A140A1C1C}" destId="{9EFF5DEF-8788-3F40-90C2-13FAEE0D0B4F}" srcOrd="0" destOrd="0" presId="urn:microsoft.com/office/officeart/2005/8/layout/radial4"/>
    <dgm:cxn modelId="{A837C40B-C3B8-204C-8466-AC4DD1D11C2D}" type="presOf" srcId="{862577F6-BF90-B04A-95F7-EA2F2B7111F4}" destId="{C00DCC3F-4BB8-4D4C-9C06-33734CB144AE}" srcOrd="0" destOrd="0" presId="urn:microsoft.com/office/officeart/2005/8/layout/radial4"/>
    <dgm:cxn modelId="{56746910-2617-9747-9CA9-12BF73AED464}" srcId="{D6532EB2-A7DA-D84F-A504-543A140A1C1C}" destId="{753ACC31-FB1B-574F-8A71-BDC6617D83E9}" srcOrd="1" destOrd="0" parTransId="{65D9B317-8F4F-D643-99BE-E35FEA702EF7}" sibTransId="{55055047-8CAE-8641-BBF0-49738C0E92E8}"/>
    <dgm:cxn modelId="{1C3D7020-5541-EF47-BEB5-DE49527B0429}" srcId="{4F3E1884-A793-2746-9300-7775EDA8C304}" destId="{D6532EB2-A7DA-D84F-A504-543A140A1C1C}" srcOrd="0" destOrd="0" parTransId="{EDE601E9-0EBC-2B4E-BC7E-544A76FD30FE}" sibTransId="{F23E421F-BB25-BF4F-AC11-5B48BDAF36F5}"/>
    <dgm:cxn modelId="{D5E9B955-6A9E-674A-B75B-B95466103E3E}" srcId="{D6532EB2-A7DA-D84F-A504-543A140A1C1C}" destId="{58AEF1E3-E9F0-8840-AB8B-7123C1BC8058}" srcOrd="0" destOrd="0" parTransId="{577FB098-FB9C-8F48-B307-6DE8635E4A55}" sibTransId="{1C411190-C62C-1D44-A0E1-CBACB6D64550}"/>
    <dgm:cxn modelId="{174A925C-9833-6D42-A5BE-D17E54C101EB}" type="presOf" srcId="{ECF54E83-C1B2-2245-969B-4A8619BC5257}" destId="{CBED266D-1078-654E-A89B-D5430296EC45}" srcOrd="0" destOrd="0" presId="urn:microsoft.com/office/officeart/2005/8/layout/radial4"/>
    <dgm:cxn modelId="{88FA8767-0D02-0344-A577-3933172D4BD1}" type="presOf" srcId="{58AEF1E3-E9F0-8840-AB8B-7123C1BC8058}" destId="{E8831C23-D055-2A41-A792-FA0CCE23C5B4}" srcOrd="0" destOrd="0" presId="urn:microsoft.com/office/officeart/2005/8/layout/radial4"/>
    <dgm:cxn modelId="{781FBA91-99F4-3D46-9556-41DA5F01366E}" srcId="{D6532EB2-A7DA-D84F-A504-543A140A1C1C}" destId="{862577F6-BF90-B04A-95F7-EA2F2B7111F4}" srcOrd="2" destOrd="0" parTransId="{ECF54E83-C1B2-2245-969B-4A8619BC5257}" sibTransId="{24D9C848-75E7-C940-8461-6CD7BE2422B0}"/>
    <dgm:cxn modelId="{17F276A0-C119-9148-A6CC-B0F959E53F71}" type="presOf" srcId="{65D9B317-8F4F-D643-99BE-E35FEA702EF7}" destId="{EB666EF0-F683-924E-A9A7-5B1333383283}" srcOrd="0" destOrd="0" presId="urn:microsoft.com/office/officeart/2005/8/layout/radial4"/>
    <dgm:cxn modelId="{64CD30B2-274A-2546-A04D-2E7491868959}" srcId="{D6532EB2-A7DA-D84F-A504-543A140A1C1C}" destId="{66DBCAF8-503E-DE4B-8A11-439F1999B813}" srcOrd="3" destOrd="0" parTransId="{8C1ED956-2A7C-6A4D-8AF0-1F52A68BD1E2}" sibTransId="{14F82C65-B8D2-D341-BBD4-BDC127490C10}"/>
    <dgm:cxn modelId="{04F928BA-453A-CE4C-98D8-F23C8064DF57}" type="presOf" srcId="{8C1ED956-2A7C-6A4D-8AF0-1F52A68BD1E2}" destId="{7EF5A73B-B463-014F-A3E9-C243E7569CFA}" srcOrd="0" destOrd="0" presId="urn:microsoft.com/office/officeart/2005/8/layout/radial4"/>
    <dgm:cxn modelId="{A99925DA-6486-C948-9CA2-33C773A645E9}" type="presOf" srcId="{753ACC31-FB1B-574F-8A71-BDC6617D83E9}" destId="{745DA443-6D68-C44E-8173-AB75C674914A}" srcOrd="0" destOrd="0" presId="urn:microsoft.com/office/officeart/2005/8/layout/radial4"/>
    <dgm:cxn modelId="{894371DD-DE29-8346-B418-EF68D740C90E}" type="presOf" srcId="{66DBCAF8-503E-DE4B-8A11-439F1999B813}" destId="{3D44DEED-1D2D-934A-8D8E-3D9A267428BD}" srcOrd="0" destOrd="0" presId="urn:microsoft.com/office/officeart/2005/8/layout/radial4"/>
    <dgm:cxn modelId="{E6A742F0-EFDC-D041-8B3A-B66FA35B6EFD}" type="presOf" srcId="{4F3E1884-A793-2746-9300-7775EDA8C304}" destId="{639C50EA-DD75-4446-8B2A-EBD7B1A446F7}" srcOrd="0" destOrd="0" presId="urn:microsoft.com/office/officeart/2005/8/layout/radial4"/>
    <dgm:cxn modelId="{8DCE1BF7-C12B-214A-893A-FD8A6AB1A2FD}" type="presOf" srcId="{577FB098-FB9C-8F48-B307-6DE8635E4A55}" destId="{CDC759CA-F596-ED44-A197-FF95ED3B9C51}" srcOrd="0" destOrd="0" presId="urn:microsoft.com/office/officeart/2005/8/layout/radial4"/>
    <dgm:cxn modelId="{5B6AF649-92B0-204A-A0F4-4E45524F9F7C}" type="presParOf" srcId="{639C50EA-DD75-4446-8B2A-EBD7B1A446F7}" destId="{9EFF5DEF-8788-3F40-90C2-13FAEE0D0B4F}" srcOrd="0" destOrd="0" presId="urn:microsoft.com/office/officeart/2005/8/layout/radial4"/>
    <dgm:cxn modelId="{6A1A646D-C8A5-CA4F-A2AF-9E4B3786BDB7}" type="presParOf" srcId="{639C50EA-DD75-4446-8B2A-EBD7B1A446F7}" destId="{CDC759CA-F596-ED44-A197-FF95ED3B9C51}" srcOrd="1" destOrd="0" presId="urn:microsoft.com/office/officeart/2005/8/layout/radial4"/>
    <dgm:cxn modelId="{C84E39AF-0DD9-4442-B31B-1FAAE3CC5485}" type="presParOf" srcId="{639C50EA-DD75-4446-8B2A-EBD7B1A446F7}" destId="{E8831C23-D055-2A41-A792-FA0CCE23C5B4}" srcOrd="2" destOrd="0" presId="urn:microsoft.com/office/officeart/2005/8/layout/radial4"/>
    <dgm:cxn modelId="{0F3591AE-A3CA-7A4E-A192-22CB51CAEEB1}" type="presParOf" srcId="{639C50EA-DD75-4446-8B2A-EBD7B1A446F7}" destId="{EB666EF0-F683-924E-A9A7-5B1333383283}" srcOrd="3" destOrd="0" presId="urn:microsoft.com/office/officeart/2005/8/layout/radial4"/>
    <dgm:cxn modelId="{893CEEEA-9413-864A-AC76-D564A9FCD8F1}" type="presParOf" srcId="{639C50EA-DD75-4446-8B2A-EBD7B1A446F7}" destId="{745DA443-6D68-C44E-8173-AB75C674914A}" srcOrd="4" destOrd="0" presId="urn:microsoft.com/office/officeart/2005/8/layout/radial4"/>
    <dgm:cxn modelId="{FE014764-51E0-D84E-B82C-66D5EFD90FD6}" type="presParOf" srcId="{639C50EA-DD75-4446-8B2A-EBD7B1A446F7}" destId="{CBED266D-1078-654E-A89B-D5430296EC45}" srcOrd="5" destOrd="0" presId="urn:microsoft.com/office/officeart/2005/8/layout/radial4"/>
    <dgm:cxn modelId="{930D60F3-40DD-6747-A0E6-B4D1B02B4DE1}" type="presParOf" srcId="{639C50EA-DD75-4446-8B2A-EBD7B1A446F7}" destId="{C00DCC3F-4BB8-4D4C-9C06-33734CB144AE}" srcOrd="6" destOrd="0" presId="urn:microsoft.com/office/officeart/2005/8/layout/radial4"/>
    <dgm:cxn modelId="{75208624-DB5D-7943-83FF-7F29238C4609}" type="presParOf" srcId="{639C50EA-DD75-4446-8B2A-EBD7B1A446F7}" destId="{7EF5A73B-B463-014F-A3E9-C243E7569CFA}" srcOrd="7" destOrd="0" presId="urn:microsoft.com/office/officeart/2005/8/layout/radial4"/>
    <dgm:cxn modelId="{AB114556-3C47-6844-B58A-DD146301B35A}" type="presParOf" srcId="{639C50EA-DD75-4446-8B2A-EBD7B1A446F7}" destId="{3D44DEED-1D2D-934A-8D8E-3D9A267428BD}"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3C8CF11B-3A5C-E54C-8E23-0CB56CB20D60}" type="doc">
      <dgm:prSet loTypeId="urn:microsoft.com/office/officeart/2005/8/layout/arrow3" loCatId="" qsTypeId="urn:microsoft.com/office/officeart/2005/8/quickstyle/simple1" qsCatId="simple" csTypeId="urn:microsoft.com/office/officeart/2005/8/colors/colorful3" csCatId="colorful" phldr="1"/>
      <dgm:spPr/>
      <dgm:t>
        <a:bodyPr/>
        <a:lstStyle/>
        <a:p>
          <a:endParaRPr lang="es-ES"/>
        </a:p>
      </dgm:t>
    </dgm:pt>
    <dgm:pt modelId="{D92BF222-595C-7D4C-B17C-D111268C8B5F}">
      <dgm:prSet phldrT="[Texto]"/>
      <dgm:spPr/>
      <dgm:t>
        <a:bodyPr/>
        <a:lstStyle/>
        <a:p>
          <a:r>
            <a:rPr lang="es-ES" dirty="0"/>
            <a:t>RENDIMIENTO</a:t>
          </a:r>
        </a:p>
      </dgm:t>
    </dgm:pt>
    <dgm:pt modelId="{8B11C96A-4DEC-F240-8104-433B94FAA583}" type="parTrans" cxnId="{88E67237-BF96-6E47-9E8E-10F78818CC18}">
      <dgm:prSet/>
      <dgm:spPr/>
      <dgm:t>
        <a:bodyPr/>
        <a:lstStyle/>
        <a:p>
          <a:endParaRPr lang="es-ES"/>
        </a:p>
      </dgm:t>
    </dgm:pt>
    <dgm:pt modelId="{02842E54-B50B-1D4E-A5DC-167361FC1DDB}" type="sibTrans" cxnId="{88E67237-BF96-6E47-9E8E-10F78818CC18}">
      <dgm:prSet/>
      <dgm:spPr/>
      <dgm:t>
        <a:bodyPr/>
        <a:lstStyle/>
        <a:p>
          <a:endParaRPr lang="es-ES"/>
        </a:p>
      </dgm:t>
    </dgm:pt>
    <dgm:pt modelId="{74D134C8-47FA-9940-8C69-343EDC4EB11C}">
      <dgm:prSet phldrT="[Texto]"/>
      <dgm:spPr/>
      <dgm:t>
        <a:bodyPr/>
        <a:lstStyle/>
        <a:p>
          <a:r>
            <a:rPr lang="es-ES" dirty="0"/>
            <a:t>EXPECTATIVAS</a:t>
          </a:r>
        </a:p>
      </dgm:t>
    </dgm:pt>
    <dgm:pt modelId="{49921D5D-C825-1F44-AEF1-2B7395F48518}" type="parTrans" cxnId="{07D74E4B-04F6-AF48-9768-D97556113955}">
      <dgm:prSet/>
      <dgm:spPr/>
      <dgm:t>
        <a:bodyPr/>
        <a:lstStyle/>
        <a:p>
          <a:endParaRPr lang="es-ES"/>
        </a:p>
      </dgm:t>
    </dgm:pt>
    <dgm:pt modelId="{5A9CAC36-2F19-4D43-A47B-F7A753FAC6CE}" type="sibTrans" cxnId="{07D74E4B-04F6-AF48-9768-D97556113955}">
      <dgm:prSet/>
      <dgm:spPr/>
      <dgm:t>
        <a:bodyPr/>
        <a:lstStyle/>
        <a:p>
          <a:endParaRPr lang="es-ES"/>
        </a:p>
      </dgm:t>
    </dgm:pt>
    <dgm:pt modelId="{E8BDE08D-8C5B-EB48-9A40-07F75061855F}" type="pres">
      <dgm:prSet presAssocID="{3C8CF11B-3A5C-E54C-8E23-0CB56CB20D60}" presName="compositeShape" presStyleCnt="0">
        <dgm:presLayoutVars>
          <dgm:chMax val="2"/>
          <dgm:dir/>
          <dgm:resizeHandles val="exact"/>
        </dgm:presLayoutVars>
      </dgm:prSet>
      <dgm:spPr/>
    </dgm:pt>
    <dgm:pt modelId="{B6A3C3EE-4714-BF46-86E1-3F7761FF75CA}" type="pres">
      <dgm:prSet presAssocID="{3C8CF11B-3A5C-E54C-8E23-0CB56CB20D60}" presName="divider" presStyleLbl="fgShp" presStyleIdx="0" presStyleCnt="1"/>
      <dgm:spPr/>
    </dgm:pt>
    <dgm:pt modelId="{306217D5-3F5B-DA46-A3A4-5304F24C34B6}" type="pres">
      <dgm:prSet presAssocID="{D92BF222-595C-7D4C-B17C-D111268C8B5F}" presName="downArrow" presStyleLbl="node1" presStyleIdx="0" presStyleCnt="2"/>
      <dgm:spPr/>
    </dgm:pt>
    <dgm:pt modelId="{A9669237-8F82-F043-82EE-9CAC14D234E3}" type="pres">
      <dgm:prSet presAssocID="{D92BF222-595C-7D4C-B17C-D111268C8B5F}" presName="downArrowText" presStyleLbl="revTx" presStyleIdx="0" presStyleCnt="2">
        <dgm:presLayoutVars>
          <dgm:bulletEnabled val="1"/>
        </dgm:presLayoutVars>
      </dgm:prSet>
      <dgm:spPr/>
    </dgm:pt>
    <dgm:pt modelId="{791E9967-5420-9748-BA27-EA9077A755CA}" type="pres">
      <dgm:prSet presAssocID="{74D134C8-47FA-9940-8C69-343EDC4EB11C}" presName="upArrow" presStyleLbl="node1" presStyleIdx="1" presStyleCnt="2"/>
      <dgm:spPr/>
    </dgm:pt>
    <dgm:pt modelId="{673D07BC-7CC7-6144-9214-EE2C482119BB}" type="pres">
      <dgm:prSet presAssocID="{74D134C8-47FA-9940-8C69-343EDC4EB11C}" presName="upArrowText" presStyleLbl="revTx" presStyleIdx="1" presStyleCnt="2">
        <dgm:presLayoutVars>
          <dgm:bulletEnabled val="1"/>
        </dgm:presLayoutVars>
      </dgm:prSet>
      <dgm:spPr/>
    </dgm:pt>
  </dgm:ptLst>
  <dgm:cxnLst>
    <dgm:cxn modelId="{F610382F-CDF8-6C45-A19D-B8E5E0FDBDCF}" type="presOf" srcId="{3C8CF11B-3A5C-E54C-8E23-0CB56CB20D60}" destId="{E8BDE08D-8C5B-EB48-9A40-07F75061855F}" srcOrd="0" destOrd="0" presId="urn:microsoft.com/office/officeart/2005/8/layout/arrow3"/>
    <dgm:cxn modelId="{88E67237-BF96-6E47-9E8E-10F78818CC18}" srcId="{3C8CF11B-3A5C-E54C-8E23-0CB56CB20D60}" destId="{D92BF222-595C-7D4C-B17C-D111268C8B5F}" srcOrd="0" destOrd="0" parTransId="{8B11C96A-4DEC-F240-8104-433B94FAA583}" sibTransId="{02842E54-B50B-1D4E-A5DC-167361FC1DDB}"/>
    <dgm:cxn modelId="{DBA3683A-7471-4A49-A5F1-7199A6924A47}" type="presOf" srcId="{74D134C8-47FA-9940-8C69-343EDC4EB11C}" destId="{673D07BC-7CC7-6144-9214-EE2C482119BB}" srcOrd="0" destOrd="0" presId="urn:microsoft.com/office/officeart/2005/8/layout/arrow3"/>
    <dgm:cxn modelId="{07D74E4B-04F6-AF48-9768-D97556113955}" srcId="{3C8CF11B-3A5C-E54C-8E23-0CB56CB20D60}" destId="{74D134C8-47FA-9940-8C69-343EDC4EB11C}" srcOrd="1" destOrd="0" parTransId="{49921D5D-C825-1F44-AEF1-2B7395F48518}" sibTransId="{5A9CAC36-2F19-4D43-A47B-F7A753FAC6CE}"/>
    <dgm:cxn modelId="{AFEA98C9-7C21-884C-BD1E-237B2176F79C}" type="presOf" srcId="{D92BF222-595C-7D4C-B17C-D111268C8B5F}" destId="{A9669237-8F82-F043-82EE-9CAC14D234E3}" srcOrd="0" destOrd="0" presId="urn:microsoft.com/office/officeart/2005/8/layout/arrow3"/>
    <dgm:cxn modelId="{DB8B2717-6311-A748-BEE4-62E2B17F011A}" type="presParOf" srcId="{E8BDE08D-8C5B-EB48-9A40-07F75061855F}" destId="{B6A3C3EE-4714-BF46-86E1-3F7761FF75CA}" srcOrd="0" destOrd="0" presId="urn:microsoft.com/office/officeart/2005/8/layout/arrow3"/>
    <dgm:cxn modelId="{F805EF1D-ADAA-044C-886D-262A4B11D228}" type="presParOf" srcId="{E8BDE08D-8C5B-EB48-9A40-07F75061855F}" destId="{306217D5-3F5B-DA46-A3A4-5304F24C34B6}" srcOrd="1" destOrd="0" presId="urn:microsoft.com/office/officeart/2005/8/layout/arrow3"/>
    <dgm:cxn modelId="{9983D580-6FF7-8D47-B63E-0C2F2ABE8F80}" type="presParOf" srcId="{E8BDE08D-8C5B-EB48-9A40-07F75061855F}" destId="{A9669237-8F82-F043-82EE-9CAC14D234E3}" srcOrd="2" destOrd="0" presId="urn:microsoft.com/office/officeart/2005/8/layout/arrow3"/>
    <dgm:cxn modelId="{7839F7D1-97DA-8842-9B94-9AC6C0D3FB9C}" type="presParOf" srcId="{E8BDE08D-8C5B-EB48-9A40-07F75061855F}" destId="{791E9967-5420-9748-BA27-EA9077A755CA}" srcOrd="3" destOrd="0" presId="urn:microsoft.com/office/officeart/2005/8/layout/arrow3"/>
    <dgm:cxn modelId="{8AEA95F8-C1D1-6D4E-B456-2C7231CE0534}" type="presParOf" srcId="{E8BDE08D-8C5B-EB48-9A40-07F75061855F}" destId="{673D07BC-7CC7-6144-9214-EE2C482119BB}" srcOrd="4" destOrd="0" presId="urn:microsoft.com/office/officeart/2005/8/layout/arrow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8472EAAC-044C-4AF6-9DFF-A445BF0208A8}"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s-ES"/>
        </a:p>
      </dgm:t>
    </dgm:pt>
    <dgm:pt modelId="{6F6D3E31-E1A2-4E83-A669-2A1DB33FA656}">
      <dgm:prSet phldrT="[Texto]" phldr="1"/>
      <dgm:spPr>
        <a:blipFill rotWithShape="0">
          <a:blip xmlns:r="http://schemas.openxmlformats.org/officeDocument/2006/relationships" r:embed="rId1"/>
          <a:stretch>
            <a:fillRect/>
          </a:stretch>
        </a:blipFill>
      </dgm:spPr>
      <dgm:t>
        <a:bodyPr/>
        <a:lstStyle/>
        <a:p>
          <a:endParaRPr lang="es-ES" dirty="0"/>
        </a:p>
      </dgm:t>
    </dgm:pt>
    <dgm:pt modelId="{8413723C-CBF0-467B-86FF-22BDA1BC7864}" type="parTrans" cxnId="{DAF9FBF3-4C44-4D96-A815-6C861B3137B7}">
      <dgm:prSet/>
      <dgm:spPr/>
      <dgm:t>
        <a:bodyPr/>
        <a:lstStyle/>
        <a:p>
          <a:endParaRPr lang="es-ES"/>
        </a:p>
      </dgm:t>
    </dgm:pt>
    <dgm:pt modelId="{1764BC64-951D-4E6B-B159-C30FCAF2C0A8}" type="sibTrans" cxnId="{DAF9FBF3-4C44-4D96-A815-6C861B3137B7}">
      <dgm:prSet/>
      <dgm:spPr/>
      <dgm:t>
        <a:bodyPr/>
        <a:lstStyle/>
        <a:p>
          <a:endParaRPr lang="es-ES"/>
        </a:p>
      </dgm:t>
    </dgm:pt>
    <dgm:pt modelId="{04D31360-5ACF-416D-908A-B24B17291681}">
      <dgm:prSet phldrT="[Texto]"/>
      <dgm:spPr/>
      <dgm:t>
        <a:bodyPr/>
        <a:lstStyle/>
        <a:p>
          <a:r>
            <a:rPr lang="es-ES" dirty="0"/>
            <a:t>Aprendizaje y aplicación del conocimiento</a:t>
          </a:r>
        </a:p>
      </dgm:t>
    </dgm:pt>
    <dgm:pt modelId="{9D264D97-57E5-43F8-A0CB-3F7D26074AE1}" type="parTrans" cxnId="{637BE03F-BDBD-4DB5-834B-FE6E8753070F}">
      <dgm:prSet/>
      <dgm:spPr/>
      <dgm:t>
        <a:bodyPr/>
        <a:lstStyle/>
        <a:p>
          <a:endParaRPr lang="es-ES"/>
        </a:p>
      </dgm:t>
    </dgm:pt>
    <dgm:pt modelId="{57C19212-CDE0-4440-9B78-7839776701B2}" type="sibTrans" cxnId="{637BE03F-BDBD-4DB5-834B-FE6E8753070F}">
      <dgm:prSet/>
      <dgm:spPr/>
      <dgm:t>
        <a:bodyPr/>
        <a:lstStyle/>
        <a:p>
          <a:endParaRPr lang="es-ES"/>
        </a:p>
      </dgm:t>
    </dgm:pt>
    <dgm:pt modelId="{4776A173-F0E2-4545-9250-CC42ADD23DAF}">
      <dgm:prSet phldrT="[Texto]"/>
      <dgm:spPr/>
      <dgm:t>
        <a:bodyPr/>
        <a:lstStyle/>
        <a:p>
          <a:r>
            <a:rPr lang="es-ES" dirty="0"/>
            <a:t>Movilidad</a:t>
          </a:r>
        </a:p>
      </dgm:t>
    </dgm:pt>
    <dgm:pt modelId="{631E06F6-C7B6-4536-AB92-023DD6AC36DB}" type="parTrans" cxnId="{5BDD0093-51D7-4487-AA6C-292140EA86E0}">
      <dgm:prSet/>
      <dgm:spPr/>
      <dgm:t>
        <a:bodyPr/>
        <a:lstStyle/>
        <a:p>
          <a:endParaRPr lang="es-ES"/>
        </a:p>
      </dgm:t>
    </dgm:pt>
    <dgm:pt modelId="{1EFCAB1A-B419-4129-A56B-34E5B7955CFF}" type="sibTrans" cxnId="{5BDD0093-51D7-4487-AA6C-292140EA86E0}">
      <dgm:prSet/>
      <dgm:spPr/>
      <dgm:t>
        <a:bodyPr/>
        <a:lstStyle/>
        <a:p>
          <a:endParaRPr lang="es-ES"/>
        </a:p>
      </dgm:t>
    </dgm:pt>
    <dgm:pt modelId="{D8633293-4E4D-472D-9E50-08D6E2ECD7FA}">
      <dgm:prSet phldrT="[Texto]"/>
      <dgm:spPr/>
      <dgm:t>
        <a:bodyPr/>
        <a:lstStyle/>
        <a:p>
          <a:r>
            <a:rPr lang="es-ES" dirty="0"/>
            <a:t>Cuidado Personal</a:t>
          </a:r>
        </a:p>
      </dgm:t>
    </dgm:pt>
    <dgm:pt modelId="{25C053CA-A660-45B9-9F97-DBE042C0B8C1}" type="parTrans" cxnId="{B2B1B171-9EF1-4F48-845A-A963E955C9C4}">
      <dgm:prSet/>
      <dgm:spPr/>
      <dgm:t>
        <a:bodyPr/>
        <a:lstStyle/>
        <a:p>
          <a:endParaRPr lang="es-ES"/>
        </a:p>
      </dgm:t>
    </dgm:pt>
    <dgm:pt modelId="{7004C993-C581-4C54-B0A5-26CB10854DCE}" type="sibTrans" cxnId="{B2B1B171-9EF1-4F48-845A-A963E955C9C4}">
      <dgm:prSet/>
      <dgm:spPr/>
      <dgm:t>
        <a:bodyPr/>
        <a:lstStyle/>
        <a:p>
          <a:endParaRPr lang="es-ES"/>
        </a:p>
      </dgm:t>
    </dgm:pt>
    <dgm:pt modelId="{D5F81BB8-8D6A-4C4F-94B3-C3B6383C7B4A}">
      <dgm:prSet phldrT="[Texto]"/>
      <dgm:spPr/>
      <dgm:t>
        <a:bodyPr/>
        <a:lstStyle/>
        <a:p>
          <a:r>
            <a:rPr lang="es-ES" dirty="0"/>
            <a:t>Vida doméstica</a:t>
          </a:r>
        </a:p>
      </dgm:t>
    </dgm:pt>
    <dgm:pt modelId="{74FBEC83-076F-4878-9A7A-A4BFB84509C2}" type="parTrans" cxnId="{B9A3CA34-2B62-4D23-94E1-05F308C901F1}">
      <dgm:prSet/>
      <dgm:spPr/>
      <dgm:t>
        <a:bodyPr/>
        <a:lstStyle/>
        <a:p>
          <a:endParaRPr lang="es-ES"/>
        </a:p>
      </dgm:t>
    </dgm:pt>
    <dgm:pt modelId="{983C79BF-F15A-47FB-A4CA-20EF3D0CE7F4}" type="sibTrans" cxnId="{B9A3CA34-2B62-4D23-94E1-05F308C901F1}">
      <dgm:prSet/>
      <dgm:spPr/>
      <dgm:t>
        <a:bodyPr/>
        <a:lstStyle/>
        <a:p>
          <a:endParaRPr lang="es-ES"/>
        </a:p>
      </dgm:t>
    </dgm:pt>
    <dgm:pt modelId="{D2EFB3A4-2454-42CA-A353-C080C87E6EB1}">
      <dgm:prSet phldrT="[Texto]"/>
      <dgm:spPr/>
      <dgm:t>
        <a:bodyPr/>
        <a:lstStyle/>
        <a:p>
          <a:r>
            <a:rPr lang="es-ES" dirty="0"/>
            <a:t>Comunicación</a:t>
          </a:r>
        </a:p>
      </dgm:t>
    </dgm:pt>
    <dgm:pt modelId="{74343E0E-E802-4216-9729-5474358E29ED}" type="parTrans" cxnId="{A9ED0492-5593-481E-B23E-1EBECB57B4A6}">
      <dgm:prSet/>
      <dgm:spPr/>
      <dgm:t>
        <a:bodyPr/>
        <a:lstStyle/>
        <a:p>
          <a:endParaRPr lang="es-ES"/>
        </a:p>
      </dgm:t>
    </dgm:pt>
    <dgm:pt modelId="{B7EFE4C9-E8BE-4F1E-AF86-05878629609A}" type="sibTrans" cxnId="{A9ED0492-5593-481E-B23E-1EBECB57B4A6}">
      <dgm:prSet/>
      <dgm:spPr/>
      <dgm:t>
        <a:bodyPr/>
        <a:lstStyle/>
        <a:p>
          <a:endParaRPr lang="es-ES"/>
        </a:p>
      </dgm:t>
    </dgm:pt>
    <dgm:pt modelId="{F2DE8DDF-37B4-40E0-BF7D-4EFF371DB7C9}" type="pres">
      <dgm:prSet presAssocID="{8472EAAC-044C-4AF6-9DFF-A445BF0208A8}" presName="Name0" presStyleCnt="0">
        <dgm:presLayoutVars>
          <dgm:chMax val="1"/>
          <dgm:chPref val="1"/>
          <dgm:dir/>
          <dgm:animOne val="branch"/>
          <dgm:animLvl val="lvl"/>
        </dgm:presLayoutVars>
      </dgm:prSet>
      <dgm:spPr/>
    </dgm:pt>
    <dgm:pt modelId="{15F93986-3C57-4316-A7E3-FEED3C90761B}" type="pres">
      <dgm:prSet presAssocID="{6F6D3E31-E1A2-4E83-A669-2A1DB33FA656}" presName="Parent" presStyleLbl="node0" presStyleIdx="0" presStyleCnt="1" custScaleX="150695" custScaleY="153490">
        <dgm:presLayoutVars>
          <dgm:chMax val="6"/>
          <dgm:chPref val="6"/>
        </dgm:presLayoutVars>
      </dgm:prSet>
      <dgm:spPr/>
    </dgm:pt>
    <dgm:pt modelId="{E84206D6-BDF8-4B16-A6E2-68210869E787}" type="pres">
      <dgm:prSet presAssocID="{04D31360-5ACF-416D-908A-B24B17291681}" presName="Accent1" presStyleCnt="0"/>
      <dgm:spPr/>
    </dgm:pt>
    <dgm:pt modelId="{7127FB21-F1F5-4A5E-99FD-C1F58B9C413A}" type="pres">
      <dgm:prSet presAssocID="{04D31360-5ACF-416D-908A-B24B17291681}" presName="Accent" presStyleLbl="bgShp" presStyleIdx="0" presStyleCnt="5"/>
      <dgm:spPr/>
    </dgm:pt>
    <dgm:pt modelId="{6E2521D7-A701-45BC-A9A5-0D43EE4097DF}" type="pres">
      <dgm:prSet presAssocID="{04D31360-5ACF-416D-908A-B24B17291681}" presName="Child1" presStyleLbl="node1" presStyleIdx="0" presStyleCnt="5" custLinFactNeighborX="-87311" custLinFactNeighborY="25716">
        <dgm:presLayoutVars>
          <dgm:chMax val="0"/>
          <dgm:chPref val="0"/>
          <dgm:bulletEnabled val="1"/>
        </dgm:presLayoutVars>
      </dgm:prSet>
      <dgm:spPr/>
    </dgm:pt>
    <dgm:pt modelId="{140C5DBD-3FD2-46BD-946B-A63D215E7927}" type="pres">
      <dgm:prSet presAssocID="{4776A173-F0E2-4545-9250-CC42ADD23DAF}" presName="Accent2" presStyleCnt="0"/>
      <dgm:spPr/>
    </dgm:pt>
    <dgm:pt modelId="{229CA8EB-9E5C-434C-B04F-D570F4F619EA}" type="pres">
      <dgm:prSet presAssocID="{4776A173-F0E2-4545-9250-CC42ADD23DAF}" presName="Accent" presStyleLbl="bgShp" presStyleIdx="1" presStyleCnt="5"/>
      <dgm:spPr/>
    </dgm:pt>
    <dgm:pt modelId="{27847C89-0632-4C2C-88F7-328D677DF223}" type="pres">
      <dgm:prSet presAssocID="{4776A173-F0E2-4545-9250-CC42ADD23DAF}" presName="Child2" presStyleLbl="node1" presStyleIdx="1" presStyleCnt="5" custLinFactNeighborX="-10287" custLinFactNeighborY="-47981">
        <dgm:presLayoutVars>
          <dgm:chMax val="0"/>
          <dgm:chPref val="0"/>
          <dgm:bulletEnabled val="1"/>
        </dgm:presLayoutVars>
      </dgm:prSet>
      <dgm:spPr/>
    </dgm:pt>
    <dgm:pt modelId="{27DC5DD7-573E-4AD4-A0A5-4050F5993824}" type="pres">
      <dgm:prSet presAssocID="{D8633293-4E4D-472D-9E50-08D6E2ECD7FA}" presName="Accent3" presStyleCnt="0"/>
      <dgm:spPr/>
    </dgm:pt>
    <dgm:pt modelId="{B377FA28-63BC-449A-8D76-43CCA073B4FB}" type="pres">
      <dgm:prSet presAssocID="{D8633293-4E4D-472D-9E50-08D6E2ECD7FA}" presName="Accent" presStyleLbl="bgShp" presStyleIdx="2" presStyleCnt="5"/>
      <dgm:spPr/>
    </dgm:pt>
    <dgm:pt modelId="{60BAB44E-DE4F-4FE7-8A2F-5222189288E2}" type="pres">
      <dgm:prSet presAssocID="{D8633293-4E4D-472D-9E50-08D6E2ECD7FA}" presName="Child3" presStyleLbl="node1" presStyleIdx="2" presStyleCnt="5" custLinFactNeighborX="47716" custLinFactNeighborY="-40899">
        <dgm:presLayoutVars>
          <dgm:chMax val="0"/>
          <dgm:chPref val="0"/>
          <dgm:bulletEnabled val="1"/>
        </dgm:presLayoutVars>
      </dgm:prSet>
      <dgm:spPr/>
    </dgm:pt>
    <dgm:pt modelId="{7D147A7B-7C68-476D-AC44-00711673E5C5}" type="pres">
      <dgm:prSet presAssocID="{D5F81BB8-8D6A-4C4F-94B3-C3B6383C7B4A}" presName="Accent4" presStyleCnt="0"/>
      <dgm:spPr/>
    </dgm:pt>
    <dgm:pt modelId="{ED94F984-656D-4AD4-B6FA-776F205CB5E7}" type="pres">
      <dgm:prSet presAssocID="{D5F81BB8-8D6A-4C4F-94B3-C3B6383C7B4A}" presName="Accent" presStyleLbl="bgShp" presStyleIdx="3" presStyleCnt="5"/>
      <dgm:spPr/>
    </dgm:pt>
    <dgm:pt modelId="{88B8DE8F-0E73-41C3-BCE6-77777327130B}" type="pres">
      <dgm:prSet presAssocID="{D5F81BB8-8D6A-4C4F-94B3-C3B6383C7B4A}" presName="Child4" presStyleLbl="node1" presStyleIdx="3" presStyleCnt="5">
        <dgm:presLayoutVars>
          <dgm:chMax val="0"/>
          <dgm:chPref val="0"/>
          <dgm:bulletEnabled val="1"/>
        </dgm:presLayoutVars>
      </dgm:prSet>
      <dgm:spPr/>
    </dgm:pt>
    <dgm:pt modelId="{2C220564-1A93-4224-A4D7-61BA07228349}" type="pres">
      <dgm:prSet presAssocID="{D2EFB3A4-2454-42CA-A353-C080C87E6EB1}" presName="Accent5" presStyleCnt="0"/>
      <dgm:spPr/>
    </dgm:pt>
    <dgm:pt modelId="{C87CE483-4BBE-4713-8F82-1ED79FFC304C}" type="pres">
      <dgm:prSet presAssocID="{D2EFB3A4-2454-42CA-A353-C080C87E6EB1}" presName="Accent" presStyleLbl="bgShp" presStyleIdx="4" presStyleCnt="5"/>
      <dgm:spPr/>
    </dgm:pt>
    <dgm:pt modelId="{BE399C1F-D813-4A89-8974-C043B8F0CC63}" type="pres">
      <dgm:prSet presAssocID="{D2EFB3A4-2454-42CA-A353-C080C87E6EB1}" presName="Child5" presStyleLbl="node1" presStyleIdx="4" presStyleCnt="5" custLinFactNeighborX="-47903" custLinFactNeighborY="-22682">
        <dgm:presLayoutVars>
          <dgm:chMax val="0"/>
          <dgm:chPref val="0"/>
          <dgm:bulletEnabled val="1"/>
        </dgm:presLayoutVars>
      </dgm:prSet>
      <dgm:spPr/>
    </dgm:pt>
  </dgm:ptLst>
  <dgm:cxnLst>
    <dgm:cxn modelId="{C9C9F62F-6E73-4616-ACF9-B79BD23C8F56}" type="presOf" srcId="{6F6D3E31-E1A2-4E83-A669-2A1DB33FA656}" destId="{15F93986-3C57-4316-A7E3-FEED3C90761B}" srcOrd="0" destOrd="0" presId="urn:microsoft.com/office/officeart/2011/layout/HexagonRadial"/>
    <dgm:cxn modelId="{B9A3CA34-2B62-4D23-94E1-05F308C901F1}" srcId="{6F6D3E31-E1A2-4E83-A669-2A1DB33FA656}" destId="{D5F81BB8-8D6A-4C4F-94B3-C3B6383C7B4A}" srcOrd="3" destOrd="0" parTransId="{74FBEC83-076F-4878-9A7A-A4BFB84509C2}" sibTransId="{983C79BF-F15A-47FB-A4CA-20EF3D0CE7F4}"/>
    <dgm:cxn modelId="{637BE03F-BDBD-4DB5-834B-FE6E8753070F}" srcId="{6F6D3E31-E1A2-4E83-A669-2A1DB33FA656}" destId="{04D31360-5ACF-416D-908A-B24B17291681}" srcOrd="0" destOrd="0" parTransId="{9D264D97-57E5-43F8-A0CB-3F7D26074AE1}" sibTransId="{57C19212-CDE0-4440-9B78-7839776701B2}"/>
    <dgm:cxn modelId="{F03C1D5C-6AAB-425D-90CD-CE59217E7136}" type="presOf" srcId="{D5F81BB8-8D6A-4C4F-94B3-C3B6383C7B4A}" destId="{88B8DE8F-0E73-41C3-BCE6-77777327130B}" srcOrd="0" destOrd="0" presId="urn:microsoft.com/office/officeart/2011/layout/HexagonRadial"/>
    <dgm:cxn modelId="{86D9E469-1748-4CE8-8C4A-62C0EFDD7AC3}" type="presOf" srcId="{04D31360-5ACF-416D-908A-B24B17291681}" destId="{6E2521D7-A701-45BC-A9A5-0D43EE4097DF}" srcOrd="0" destOrd="0" presId="urn:microsoft.com/office/officeart/2011/layout/HexagonRadial"/>
    <dgm:cxn modelId="{B2B1B171-9EF1-4F48-845A-A963E955C9C4}" srcId="{6F6D3E31-E1A2-4E83-A669-2A1DB33FA656}" destId="{D8633293-4E4D-472D-9E50-08D6E2ECD7FA}" srcOrd="2" destOrd="0" parTransId="{25C053CA-A660-45B9-9F97-DBE042C0B8C1}" sibTransId="{7004C993-C581-4C54-B0A5-26CB10854DCE}"/>
    <dgm:cxn modelId="{23D88E86-8C4E-4353-972B-2C7D6B427DF2}" type="presOf" srcId="{D2EFB3A4-2454-42CA-A353-C080C87E6EB1}" destId="{BE399C1F-D813-4A89-8974-C043B8F0CC63}" srcOrd="0" destOrd="0" presId="urn:microsoft.com/office/officeart/2011/layout/HexagonRadial"/>
    <dgm:cxn modelId="{9C80018C-521D-46FD-A410-CB64400E9B02}" type="presOf" srcId="{4776A173-F0E2-4545-9250-CC42ADD23DAF}" destId="{27847C89-0632-4C2C-88F7-328D677DF223}" srcOrd="0" destOrd="0" presId="urn:microsoft.com/office/officeart/2011/layout/HexagonRadial"/>
    <dgm:cxn modelId="{A9ED0492-5593-481E-B23E-1EBECB57B4A6}" srcId="{6F6D3E31-E1A2-4E83-A669-2A1DB33FA656}" destId="{D2EFB3A4-2454-42CA-A353-C080C87E6EB1}" srcOrd="4" destOrd="0" parTransId="{74343E0E-E802-4216-9729-5474358E29ED}" sibTransId="{B7EFE4C9-E8BE-4F1E-AF86-05878629609A}"/>
    <dgm:cxn modelId="{5BDD0093-51D7-4487-AA6C-292140EA86E0}" srcId="{6F6D3E31-E1A2-4E83-A669-2A1DB33FA656}" destId="{4776A173-F0E2-4545-9250-CC42ADD23DAF}" srcOrd="1" destOrd="0" parTransId="{631E06F6-C7B6-4536-AB92-023DD6AC36DB}" sibTransId="{1EFCAB1A-B419-4129-A56B-34E5B7955CFF}"/>
    <dgm:cxn modelId="{61E094BD-28C0-4489-8701-5DFD5D86AC74}" type="presOf" srcId="{8472EAAC-044C-4AF6-9DFF-A445BF0208A8}" destId="{F2DE8DDF-37B4-40E0-BF7D-4EFF371DB7C9}" srcOrd="0" destOrd="0" presId="urn:microsoft.com/office/officeart/2011/layout/HexagonRadial"/>
    <dgm:cxn modelId="{8FD62FC2-FA3E-4E51-9AE0-FAE151B29DDE}" type="presOf" srcId="{D8633293-4E4D-472D-9E50-08D6E2ECD7FA}" destId="{60BAB44E-DE4F-4FE7-8A2F-5222189288E2}" srcOrd="0" destOrd="0" presId="urn:microsoft.com/office/officeart/2011/layout/HexagonRadial"/>
    <dgm:cxn modelId="{DAF9FBF3-4C44-4D96-A815-6C861B3137B7}" srcId="{8472EAAC-044C-4AF6-9DFF-A445BF0208A8}" destId="{6F6D3E31-E1A2-4E83-A669-2A1DB33FA656}" srcOrd="0" destOrd="0" parTransId="{8413723C-CBF0-467B-86FF-22BDA1BC7864}" sibTransId="{1764BC64-951D-4E6B-B159-C30FCAF2C0A8}"/>
    <dgm:cxn modelId="{82BC790D-3A5D-4DD9-9299-8F8F7030AA9C}" type="presParOf" srcId="{F2DE8DDF-37B4-40E0-BF7D-4EFF371DB7C9}" destId="{15F93986-3C57-4316-A7E3-FEED3C90761B}" srcOrd="0" destOrd="0" presId="urn:microsoft.com/office/officeart/2011/layout/HexagonRadial"/>
    <dgm:cxn modelId="{A10F6C19-FF37-44AB-B0BA-969AD304A064}" type="presParOf" srcId="{F2DE8DDF-37B4-40E0-BF7D-4EFF371DB7C9}" destId="{E84206D6-BDF8-4B16-A6E2-68210869E787}" srcOrd="1" destOrd="0" presId="urn:microsoft.com/office/officeart/2011/layout/HexagonRadial"/>
    <dgm:cxn modelId="{753FE031-B8B7-4F2C-B778-155E7465B251}" type="presParOf" srcId="{E84206D6-BDF8-4B16-A6E2-68210869E787}" destId="{7127FB21-F1F5-4A5E-99FD-C1F58B9C413A}" srcOrd="0" destOrd="0" presId="urn:microsoft.com/office/officeart/2011/layout/HexagonRadial"/>
    <dgm:cxn modelId="{0F8D7894-E78A-4683-ABEC-0477819CDEAE}" type="presParOf" srcId="{F2DE8DDF-37B4-40E0-BF7D-4EFF371DB7C9}" destId="{6E2521D7-A701-45BC-A9A5-0D43EE4097DF}" srcOrd="2" destOrd="0" presId="urn:microsoft.com/office/officeart/2011/layout/HexagonRadial"/>
    <dgm:cxn modelId="{F898A6DD-D0FF-49A9-999A-674EB1A4B4CB}" type="presParOf" srcId="{F2DE8DDF-37B4-40E0-BF7D-4EFF371DB7C9}" destId="{140C5DBD-3FD2-46BD-946B-A63D215E7927}" srcOrd="3" destOrd="0" presId="urn:microsoft.com/office/officeart/2011/layout/HexagonRadial"/>
    <dgm:cxn modelId="{2CAA2DAA-5C92-420A-97B9-F338BD08F0D9}" type="presParOf" srcId="{140C5DBD-3FD2-46BD-946B-A63D215E7927}" destId="{229CA8EB-9E5C-434C-B04F-D570F4F619EA}" srcOrd="0" destOrd="0" presId="urn:microsoft.com/office/officeart/2011/layout/HexagonRadial"/>
    <dgm:cxn modelId="{BD07D8B3-7C36-4F0D-964B-2ED96C56E3CC}" type="presParOf" srcId="{F2DE8DDF-37B4-40E0-BF7D-4EFF371DB7C9}" destId="{27847C89-0632-4C2C-88F7-328D677DF223}" srcOrd="4" destOrd="0" presId="urn:microsoft.com/office/officeart/2011/layout/HexagonRadial"/>
    <dgm:cxn modelId="{77AF0562-0084-4299-A50C-BBF6FD91175C}" type="presParOf" srcId="{F2DE8DDF-37B4-40E0-BF7D-4EFF371DB7C9}" destId="{27DC5DD7-573E-4AD4-A0A5-4050F5993824}" srcOrd="5" destOrd="0" presId="urn:microsoft.com/office/officeart/2011/layout/HexagonRadial"/>
    <dgm:cxn modelId="{704DAE3F-90B3-4C08-A68C-4436F7C11B55}" type="presParOf" srcId="{27DC5DD7-573E-4AD4-A0A5-4050F5993824}" destId="{B377FA28-63BC-449A-8D76-43CCA073B4FB}" srcOrd="0" destOrd="0" presId="urn:microsoft.com/office/officeart/2011/layout/HexagonRadial"/>
    <dgm:cxn modelId="{E2EEDAC2-D9A9-4BAD-BD97-A589197FB392}" type="presParOf" srcId="{F2DE8DDF-37B4-40E0-BF7D-4EFF371DB7C9}" destId="{60BAB44E-DE4F-4FE7-8A2F-5222189288E2}" srcOrd="6" destOrd="0" presId="urn:microsoft.com/office/officeart/2011/layout/HexagonRadial"/>
    <dgm:cxn modelId="{D0803E0F-1591-4B0D-8E0A-87D060E16D76}" type="presParOf" srcId="{F2DE8DDF-37B4-40E0-BF7D-4EFF371DB7C9}" destId="{7D147A7B-7C68-476D-AC44-00711673E5C5}" srcOrd="7" destOrd="0" presId="urn:microsoft.com/office/officeart/2011/layout/HexagonRadial"/>
    <dgm:cxn modelId="{9FF4D1D8-48C8-436B-81C7-6596DDD4D145}" type="presParOf" srcId="{7D147A7B-7C68-476D-AC44-00711673E5C5}" destId="{ED94F984-656D-4AD4-B6FA-776F205CB5E7}" srcOrd="0" destOrd="0" presId="urn:microsoft.com/office/officeart/2011/layout/HexagonRadial"/>
    <dgm:cxn modelId="{F7B4550B-9AA9-4427-A384-EA1AF1D0543F}" type="presParOf" srcId="{F2DE8DDF-37B4-40E0-BF7D-4EFF371DB7C9}" destId="{88B8DE8F-0E73-41C3-BCE6-77777327130B}" srcOrd="8" destOrd="0" presId="urn:microsoft.com/office/officeart/2011/layout/HexagonRadial"/>
    <dgm:cxn modelId="{7182B4F2-7A89-4EDD-A3D3-104D04CEE594}" type="presParOf" srcId="{F2DE8DDF-37B4-40E0-BF7D-4EFF371DB7C9}" destId="{2C220564-1A93-4224-A4D7-61BA07228349}" srcOrd="9" destOrd="0" presId="urn:microsoft.com/office/officeart/2011/layout/HexagonRadial"/>
    <dgm:cxn modelId="{60A26BCC-DB56-471A-BF46-891C68D4DCDE}" type="presParOf" srcId="{2C220564-1A93-4224-A4D7-61BA07228349}" destId="{C87CE483-4BBE-4713-8F82-1ED79FFC304C}" srcOrd="0" destOrd="0" presId="urn:microsoft.com/office/officeart/2011/layout/HexagonRadial"/>
    <dgm:cxn modelId="{48883917-7A7E-4AB0-9AA9-C1C107652887}" type="presParOf" srcId="{F2DE8DDF-37B4-40E0-BF7D-4EFF371DB7C9}" destId="{BE399C1F-D813-4A89-8974-C043B8F0CC63}" srcOrd="10"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2CBE216D-0CE4-41F5-AA0B-6B1229E38E3A}" type="doc">
      <dgm:prSet loTypeId="urn:microsoft.com/office/officeart/2005/8/layout/hProcess10" loCatId="process" qsTypeId="urn:microsoft.com/office/officeart/2005/8/quickstyle/simple1" qsCatId="simple" csTypeId="urn:microsoft.com/office/officeart/2005/8/colors/colorful4" csCatId="colorful" phldr="1"/>
      <dgm:spPr/>
      <dgm:t>
        <a:bodyPr/>
        <a:lstStyle/>
        <a:p>
          <a:endParaRPr lang="es-CO"/>
        </a:p>
      </dgm:t>
    </dgm:pt>
    <dgm:pt modelId="{D3C60FA6-795B-4A3F-99B0-58DF1C4C844A}">
      <dgm:prSet phldrT="[Texto]"/>
      <dgm:spPr/>
      <dgm:t>
        <a:bodyPr/>
        <a:lstStyle/>
        <a:p>
          <a:r>
            <a:rPr lang="es-CO" dirty="0"/>
            <a:t>Decreto 1507 MUCILO</a:t>
          </a:r>
        </a:p>
      </dgm:t>
    </dgm:pt>
    <dgm:pt modelId="{02FF9904-CE2C-4C8B-B1EB-6784569844E4}" type="parTrans" cxnId="{1067E5C0-0026-4EA5-A91E-69F01890B5C4}">
      <dgm:prSet/>
      <dgm:spPr/>
      <dgm:t>
        <a:bodyPr/>
        <a:lstStyle/>
        <a:p>
          <a:endParaRPr lang="es-CO"/>
        </a:p>
      </dgm:t>
    </dgm:pt>
    <dgm:pt modelId="{BA6AB820-1E5F-4E9D-88FB-8DC09699673C}" type="sibTrans" cxnId="{1067E5C0-0026-4EA5-A91E-69F01890B5C4}">
      <dgm:prSet/>
      <dgm:spPr/>
      <dgm:t>
        <a:bodyPr/>
        <a:lstStyle/>
        <a:p>
          <a:endParaRPr lang="es-CO"/>
        </a:p>
      </dgm:t>
    </dgm:pt>
    <dgm:pt modelId="{A5E12F7E-9B94-4D22-A10E-69326EEE1D62}">
      <dgm:prSet phldrT="[Texto]"/>
      <dgm:spPr/>
      <dgm:t>
        <a:bodyPr/>
        <a:lstStyle/>
        <a:p>
          <a:r>
            <a:rPr lang="es-CO" dirty="0"/>
            <a:t>Resolución 583 Resolución 113 de 2020</a:t>
          </a:r>
        </a:p>
      </dgm:t>
    </dgm:pt>
    <dgm:pt modelId="{E949810B-2141-4514-9B2A-972C8A74D715}" type="parTrans" cxnId="{E18EE3B7-6B72-4645-87E4-D9C02FD55F54}">
      <dgm:prSet/>
      <dgm:spPr/>
      <dgm:t>
        <a:bodyPr/>
        <a:lstStyle/>
        <a:p>
          <a:endParaRPr lang="es-CO"/>
        </a:p>
      </dgm:t>
    </dgm:pt>
    <dgm:pt modelId="{440201D7-0B77-4DB8-9E13-18625130245A}" type="sibTrans" cxnId="{E18EE3B7-6B72-4645-87E4-D9C02FD55F54}">
      <dgm:prSet/>
      <dgm:spPr/>
      <dgm:t>
        <a:bodyPr/>
        <a:lstStyle/>
        <a:p>
          <a:endParaRPr lang="es-CO"/>
        </a:p>
      </dgm:t>
    </dgm:pt>
    <dgm:pt modelId="{52BBDD6D-5A4F-4A02-A446-6621FFFC267B}">
      <dgm:prSet phldrT="[Texto]"/>
      <dgm:spPr/>
      <dgm:t>
        <a:bodyPr/>
        <a:lstStyle/>
        <a:p>
          <a:r>
            <a:rPr lang="es-CO" dirty="0"/>
            <a:t>Tres Profesionales</a:t>
          </a:r>
        </a:p>
      </dgm:t>
    </dgm:pt>
    <dgm:pt modelId="{609A5FF3-E73F-4F7D-9444-B7E5F067D4D9}" type="parTrans" cxnId="{482517DD-327C-4B05-9A1F-DE1641F7362B}">
      <dgm:prSet/>
      <dgm:spPr/>
      <dgm:t>
        <a:bodyPr/>
        <a:lstStyle/>
        <a:p>
          <a:endParaRPr lang="es-CO"/>
        </a:p>
      </dgm:t>
    </dgm:pt>
    <dgm:pt modelId="{3FB30944-CA66-463D-920D-BA475C9CAA47}" type="sibTrans" cxnId="{482517DD-327C-4B05-9A1F-DE1641F7362B}">
      <dgm:prSet/>
      <dgm:spPr/>
      <dgm:t>
        <a:bodyPr/>
        <a:lstStyle/>
        <a:p>
          <a:endParaRPr lang="es-CO"/>
        </a:p>
      </dgm:t>
    </dgm:pt>
    <dgm:pt modelId="{2757DED1-3C1E-4647-8506-A504F18713B9}">
      <dgm:prSet/>
      <dgm:spPr/>
      <dgm:t>
        <a:bodyPr/>
        <a:lstStyle/>
        <a:p>
          <a:r>
            <a:rPr lang="es-CO" dirty="0"/>
            <a:t>2 profesionales:  TO, fisioterapeutas, fonoaudiólogas, psicología, enfermería o trabajo social</a:t>
          </a:r>
        </a:p>
      </dgm:t>
    </dgm:pt>
    <dgm:pt modelId="{3EF258A3-F25D-4369-A15C-87098BD1F77B}" type="parTrans" cxnId="{5F170721-BBB9-41D1-92DC-608440BC324E}">
      <dgm:prSet/>
      <dgm:spPr/>
      <dgm:t>
        <a:bodyPr/>
        <a:lstStyle/>
        <a:p>
          <a:endParaRPr lang="es-CO"/>
        </a:p>
      </dgm:t>
    </dgm:pt>
    <dgm:pt modelId="{463F9E69-327E-4170-807F-36F8B718D043}" type="sibTrans" cxnId="{5F170721-BBB9-41D1-92DC-608440BC324E}">
      <dgm:prSet/>
      <dgm:spPr/>
      <dgm:t>
        <a:bodyPr/>
        <a:lstStyle/>
        <a:p>
          <a:endParaRPr lang="es-CO"/>
        </a:p>
      </dgm:t>
    </dgm:pt>
    <dgm:pt modelId="{043F972F-C2C0-41B2-A1DF-F68AA0389C4D}">
      <dgm:prSet/>
      <dgm:spPr/>
      <dgm:t>
        <a:bodyPr/>
        <a:lstStyle/>
        <a:p>
          <a:r>
            <a:rPr lang="es-CO" dirty="0"/>
            <a:t>Impar </a:t>
          </a:r>
        </a:p>
      </dgm:t>
    </dgm:pt>
    <dgm:pt modelId="{D8E2DE2D-2571-46AE-9CF1-1EA78B48F49D}" type="parTrans" cxnId="{DA5CAFBA-566C-4619-ACA8-26327B0E0262}">
      <dgm:prSet/>
      <dgm:spPr/>
      <dgm:t>
        <a:bodyPr/>
        <a:lstStyle/>
        <a:p>
          <a:endParaRPr lang="es-CO"/>
        </a:p>
      </dgm:t>
    </dgm:pt>
    <dgm:pt modelId="{8A40009A-5030-4FCF-B8A4-1EFEF95EF643}" type="sibTrans" cxnId="{DA5CAFBA-566C-4619-ACA8-26327B0E0262}">
      <dgm:prSet/>
      <dgm:spPr/>
      <dgm:t>
        <a:bodyPr/>
        <a:lstStyle/>
        <a:p>
          <a:endParaRPr lang="es-CO"/>
        </a:p>
      </dgm:t>
    </dgm:pt>
    <dgm:pt modelId="{6BAD0568-0708-EE41-99EF-A37DC34D8ECB}">
      <dgm:prSet phldrT="[Texto]"/>
      <dgm:spPr/>
      <dgm:t>
        <a:bodyPr/>
        <a:lstStyle/>
        <a:p>
          <a:r>
            <a:rPr lang="es-CO" dirty="0"/>
            <a:t>Registrados en el  Directorio Nacional de Certificadores de Discapacidad</a:t>
          </a:r>
        </a:p>
      </dgm:t>
    </dgm:pt>
    <dgm:pt modelId="{09B8BA05-AE79-F64E-911C-76CF2453AEC3}" type="parTrans" cxnId="{2761D2DE-4E06-E94D-81A8-D1AC73C3717C}">
      <dgm:prSet/>
      <dgm:spPr/>
      <dgm:t>
        <a:bodyPr/>
        <a:lstStyle/>
        <a:p>
          <a:endParaRPr lang="es-ES"/>
        </a:p>
      </dgm:t>
    </dgm:pt>
    <dgm:pt modelId="{19FAC2E4-F308-B542-B4E3-399654A788EA}" type="sibTrans" cxnId="{2761D2DE-4E06-E94D-81A8-D1AC73C3717C}">
      <dgm:prSet/>
      <dgm:spPr/>
      <dgm:t>
        <a:bodyPr/>
        <a:lstStyle/>
        <a:p>
          <a:endParaRPr lang="es-ES"/>
        </a:p>
      </dgm:t>
    </dgm:pt>
    <dgm:pt modelId="{75A35B6A-8CE8-324D-94A8-0086918CE3C8}">
      <dgm:prSet phldrT="[Texto]"/>
      <dgm:spPr/>
      <dgm:t>
        <a:bodyPr/>
        <a:lstStyle/>
        <a:p>
          <a:r>
            <a:rPr lang="es-CO" dirty="0"/>
            <a:t>Medico General o Especialista</a:t>
          </a:r>
        </a:p>
      </dgm:t>
    </dgm:pt>
    <dgm:pt modelId="{24B821EB-E5D1-A34D-9745-568F01E26FF4}" type="parTrans" cxnId="{E3126F28-A897-D045-AE6B-CFB856B7A7BA}">
      <dgm:prSet/>
      <dgm:spPr/>
      <dgm:t>
        <a:bodyPr/>
        <a:lstStyle/>
        <a:p>
          <a:endParaRPr lang="es-ES"/>
        </a:p>
      </dgm:t>
    </dgm:pt>
    <dgm:pt modelId="{B4BB890D-9C2A-5942-AF05-D85BD2D8F3D4}" type="sibTrans" cxnId="{E3126F28-A897-D045-AE6B-CFB856B7A7BA}">
      <dgm:prSet/>
      <dgm:spPr/>
      <dgm:t>
        <a:bodyPr/>
        <a:lstStyle/>
        <a:p>
          <a:endParaRPr lang="es-ES"/>
        </a:p>
      </dgm:t>
    </dgm:pt>
    <dgm:pt modelId="{438893DA-72E6-4C61-B120-41508AB692E1}">
      <dgm:prSet phldrT="[Texto]"/>
      <dgm:spPr/>
      <dgm:t>
        <a:bodyPr/>
        <a:lstStyle/>
        <a:p>
          <a:r>
            <a:rPr lang="es-CO" dirty="0"/>
            <a:t>MEDICO CON EXPERIENCIA</a:t>
          </a:r>
        </a:p>
      </dgm:t>
    </dgm:pt>
    <dgm:pt modelId="{4A27179F-B7B5-4A1A-B4E5-17E83ED66C72}" type="sibTrans" cxnId="{4C2B7847-E5FE-4FF0-81DA-52178FE01DCE}">
      <dgm:prSet/>
      <dgm:spPr/>
      <dgm:t>
        <a:bodyPr/>
        <a:lstStyle/>
        <a:p>
          <a:endParaRPr lang="es-CO"/>
        </a:p>
      </dgm:t>
    </dgm:pt>
    <dgm:pt modelId="{56303AD6-ACC5-49C6-8B0D-331FF4D664F7}" type="parTrans" cxnId="{4C2B7847-E5FE-4FF0-81DA-52178FE01DCE}">
      <dgm:prSet/>
      <dgm:spPr/>
      <dgm:t>
        <a:bodyPr/>
        <a:lstStyle/>
        <a:p>
          <a:endParaRPr lang="es-CO"/>
        </a:p>
      </dgm:t>
    </dgm:pt>
    <dgm:pt modelId="{9A3B04D1-2A0D-468C-8EA0-034E36397B49}">
      <dgm:prSet/>
      <dgm:spPr/>
      <dgm:t>
        <a:bodyPr/>
        <a:lstStyle/>
        <a:p>
          <a:r>
            <a:rPr lang="es-CO" dirty="0"/>
            <a:t>FISIATRA</a:t>
          </a:r>
        </a:p>
      </dgm:t>
    </dgm:pt>
    <dgm:pt modelId="{DDA6F04D-D84F-4477-AEC4-1B3653A2E51B}" type="sibTrans" cxnId="{7CC007AB-6954-461F-8353-6C26150BF3D8}">
      <dgm:prSet/>
      <dgm:spPr/>
      <dgm:t>
        <a:bodyPr/>
        <a:lstStyle/>
        <a:p>
          <a:endParaRPr lang="es-CO"/>
        </a:p>
      </dgm:t>
    </dgm:pt>
    <dgm:pt modelId="{927463CF-8B0D-47D7-8FAA-6D1FEED05FC9}" type="parTrans" cxnId="{7CC007AB-6954-461F-8353-6C26150BF3D8}">
      <dgm:prSet/>
      <dgm:spPr/>
      <dgm:t>
        <a:bodyPr/>
        <a:lstStyle/>
        <a:p>
          <a:endParaRPr lang="es-CO"/>
        </a:p>
      </dgm:t>
    </dgm:pt>
    <dgm:pt modelId="{09C25428-45F4-473F-AFE6-C500096F47E8}">
      <dgm:prSet/>
      <dgm:spPr/>
      <dgm:t>
        <a:bodyPr/>
        <a:lstStyle/>
        <a:p>
          <a:r>
            <a:rPr lang="es-CO" dirty="0"/>
            <a:t>Profesional </a:t>
          </a:r>
          <a:r>
            <a:rPr lang="es-CO" dirty="0" err="1"/>
            <a:t>afin</a:t>
          </a:r>
          <a:endParaRPr lang="es-CO" dirty="0"/>
        </a:p>
      </dgm:t>
    </dgm:pt>
    <dgm:pt modelId="{47BE0F50-77E6-42CC-94E4-3CEF0BAF7B90}" type="sibTrans" cxnId="{ACD91AAA-D03B-4016-9A83-03C876C8A1E9}">
      <dgm:prSet/>
      <dgm:spPr/>
      <dgm:t>
        <a:bodyPr/>
        <a:lstStyle/>
        <a:p>
          <a:endParaRPr lang="es-CO"/>
        </a:p>
      </dgm:t>
    </dgm:pt>
    <dgm:pt modelId="{1BA8FF0C-EF29-4E12-A377-0BBBADD40B2F}" type="parTrans" cxnId="{ACD91AAA-D03B-4016-9A83-03C876C8A1E9}">
      <dgm:prSet/>
      <dgm:spPr/>
      <dgm:t>
        <a:bodyPr/>
        <a:lstStyle/>
        <a:p>
          <a:endParaRPr lang="es-CO"/>
        </a:p>
      </dgm:t>
    </dgm:pt>
    <dgm:pt modelId="{7186C59A-69F6-4974-A26E-FC2C2F799D13}">
      <dgm:prSet/>
      <dgm:spPr/>
      <dgm:t>
        <a:bodyPr/>
        <a:lstStyle/>
        <a:p>
          <a:r>
            <a:rPr lang="es-CO" dirty="0"/>
            <a:t>PSICOLOGA O TO TF</a:t>
          </a:r>
        </a:p>
      </dgm:t>
    </dgm:pt>
    <dgm:pt modelId="{5118F6B5-4593-4495-BB4E-E38A1FAA2FEA}" type="sibTrans" cxnId="{52E0540E-3EA9-4389-A019-721CAB8CB923}">
      <dgm:prSet/>
      <dgm:spPr/>
      <dgm:t>
        <a:bodyPr/>
        <a:lstStyle/>
        <a:p>
          <a:endParaRPr lang="es-CO"/>
        </a:p>
      </dgm:t>
    </dgm:pt>
    <dgm:pt modelId="{663DF06C-3A70-4EBF-8560-9EDD00D6D105}" type="parTrans" cxnId="{52E0540E-3EA9-4389-A019-721CAB8CB923}">
      <dgm:prSet/>
      <dgm:spPr/>
      <dgm:t>
        <a:bodyPr/>
        <a:lstStyle/>
        <a:p>
          <a:endParaRPr lang="es-CO"/>
        </a:p>
      </dgm:t>
    </dgm:pt>
    <dgm:pt modelId="{B6F73C78-1D19-4B91-A30D-89546F3166AD}" type="pres">
      <dgm:prSet presAssocID="{2CBE216D-0CE4-41F5-AA0B-6B1229E38E3A}" presName="Name0" presStyleCnt="0">
        <dgm:presLayoutVars>
          <dgm:dir/>
          <dgm:resizeHandles val="exact"/>
        </dgm:presLayoutVars>
      </dgm:prSet>
      <dgm:spPr/>
    </dgm:pt>
    <dgm:pt modelId="{B00BF3CA-DFD8-4762-86E6-7F1CCCA15CFE}" type="pres">
      <dgm:prSet presAssocID="{D3C60FA6-795B-4A3F-99B0-58DF1C4C844A}" presName="composite" presStyleCnt="0"/>
      <dgm:spPr/>
    </dgm:pt>
    <dgm:pt modelId="{54DC0BD9-76E3-4819-8A87-FE5EAE4DBC6A}" type="pres">
      <dgm:prSet presAssocID="{D3C60FA6-795B-4A3F-99B0-58DF1C4C844A}" presName="imagSh" presStyleLbl="b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pt>
    <dgm:pt modelId="{C3DC90FB-5A9F-4568-BC9F-481D4ED4E253}" type="pres">
      <dgm:prSet presAssocID="{D3C60FA6-795B-4A3F-99B0-58DF1C4C844A}" presName="txNode" presStyleLbl="node1" presStyleIdx="0" presStyleCnt="2">
        <dgm:presLayoutVars>
          <dgm:bulletEnabled val="1"/>
        </dgm:presLayoutVars>
      </dgm:prSet>
      <dgm:spPr/>
    </dgm:pt>
    <dgm:pt modelId="{0E5F3741-4F5A-4B26-B135-8BCA29397DD8}" type="pres">
      <dgm:prSet presAssocID="{BA6AB820-1E5F-4E9D-88FB-8DC09699673C}" presName="sibTrans" presStyleLbl="sibTrans2D1" presStyleIdx="0" presStyleCnt="1"/>
      <dgm:spPr/>
    </dgm:pt>
    <dgm:pt modelId="{F0CAC381-E9FB-4B1B-96B4-EBFFC73E3699}" type="pres">
      <dgm:prSet presAssocID="{BA6AB820-1E5F-4E9D-88FB-8DC09699673C}" presName="connTx" presStyleLbl="sibTrans2D1" presStyleIdx="0" presStyleCnt="1"/>
      <dgm:spPr/>
    </dgm:pt>
    <dgm:pt modelId="{4658977C-BE6D-4C36-8851-75D494908F9E}" type="pres">
      <dgm:prSet presAssocID="{A5E12F7E-9B94-4D22-A10E-69326EEE1D62}" presName="composite" presStyleCnt="0"/>
      <dgm:spPr/>
    </dgm:pt>
    <dgm:pt modelId="{18A5FD60-3DB7-42EC-9C95-121FDEFE9620}" type="pres">
      <dgm:prSet presAssocID="{A5E12F7E-9B94-4D22-A10E-69326EEE1D62}" presName="imagSh" presStyleLbl="b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pt>
    <dgm:pt modelId="{1DA24CC0-0ADE-461F-8AE3-838B28E13B79}" type="pres">
      <dgm:prSet presAssocID="{A5E12F7E-9B94-4D22-A10E-69326EEE1D62}" presName="txNode" presStyleLbl="node1" presStyleIdx="1" presStyleCnt="2">
        <dgm:presLayoutVars>
          <dgm:bulletEnabled val="1"/>
        </dgm:presLayoutVars>
      </dgm:prSet>
      <dgm:spPr/>
    </dgm:pt>
  </dgm:ptLst>
  <dgm:cxnLst>
    <dgm:cxn modelId="{73CC1207-6830-4A33-88C0-C0E4AA199ED7}" type="presOf" srcId="{A5E12F7E-9B94-4D22-A10E-69326EEE1D62}" destId="{1DA24CC0-0ADE-461F-8AE3-838B28E13B79}" srcOrd="0" destOrd="0" presId="urn:microsoft.com/office/officeart/2005/8/layout/hProcess10"/>
    <dgm:cxn modelId="{52E0540E-3EA9-4389-A019-721CAB8CB923}" srcId="{09C25428-45F4-473F-AFE6-C500096F47E8}" destId="{7186C59A-69F6-4974-A26E-FC2C2F799D13}" srcOrd="0" destOrd="0" parTransId="{663DF06C-3A70-4EBF-8560-9EDD00D6D105}" sibTransId="{5118F6B5-4593-4495-BB4E-E38A1FAA2FEA}"/>
    <dgm:cxn modelId="{C5386619-A708-4D60-B8E1-8C0CA83DD007}" type="presOf" srcId="{2CBE216D-0CE4-41F5-AA0B-6B1229E38E3A}" destId="{B6F73C78-1D19-4B91-A30D-89546F3166AD}" srcOrd="0" destOrd="0" presId="urn:microsoft.com/office/officeart/2005/8/layout/hProcess10"/>
    <dgm:cxn modelId="{5F170721-BBB9-41D1-92DC-608440BC324E}" srcId="{A5E12F7E-9B94-4D22-A10E-69326EEE1D62}" destId="{2757DED1-3C1E-4647-8506-A504F18713B9}" srcOrd="3" destOrd="0" parTransId="{3EF258A3-F25D-4369-A15C-87098BD1F77B}" sibTransId="{463F9E69-327E-4170-807F-36F8B718D043}"/>
    <dgm:cxn modelId="{E3126F28-A897-D045-AE6B-CFB856B7A7BA}" srcId="{A5E12F7E-9B94-4D22-A10E-69326EEE1D62}" destId="{75A35B6A-8CE8-324D-94A8-0086918CE3C8}" srcOrd="2" destOrd="0" parTransId="{24B821EB-E5D1-A34D-9745-568F01E26FF4}" sibTransId="{B4BB890D-9C2A-5942-AF05-D85BD2D8F3D4}"/>
    <dgm:cxn modelId="{C2ED3D39-9C71-43B4-894A-758C3DC6455D}" type="presOf" srcId="{438893DA-72E6-4C61-B120-41508AB692E1}" destId="{C3DC90FB-5A9F-4568-BC9F-481D4ED4E253}" srcOrd="0" destOrd="1" presId="urn:microsoft.com/office/officeart/2005/8/layout/hProcess10"/>
    <dgm:cxn modelId="{12DCA843-A694-4E0F-A08C-ACA56F05C6CD}" type="presOf" srcId="{52BBDD6D-5A4F-4A02-A446-6621FFFC267B}" destId="{1DA24CC0-0ADE-461F-8AE3-838B28E13B79}" srcOrd="0" destOrd="1" presId="urn:microsoft.com/office/officeart/2005/8/layout/hProcess10"/>
    <dgm:cxn modelId="{4C2B7847-E5FE-4FF0-81DA-52178FE01DCE}" srcId="{D3C60FA6-795B-4A3F-99B0-58DF1C4C844A}" destId="{438893DA-72E6-4C61-B120-41508AB692E1}" srcOrd="0" destOrd="0" parTransId="{56303AD6-ACC5-49C6-8B0D-331FF4D664F7}" sibTransId="{4A27179F-B7B5-4A1A-B4E5-17E83ED66C72}"/>
    <dgm:cxn modelId="{FD06825F-91B2-774A-9B86-B49DD61F808D}" type="presOf" srcId="{75A35B6A-8CE8-324D-94A8-0086918CE3C8}" destId="{1DA24CC0-0ADE-461F-8AE3-838B28E13B79}" srcOrd="0" destOrd="3" presId="urn:microsoft.com/office/officeart/2005/8/layout/hProcess10"/>
    <dgm:cxn modelId="{E7860179-6F09-480A-9FE2-7B9DE1ACA7BC}" type="presOf" srcId="{2757DED1-3C1E-4647-8506-A504F18713B9}" destId="{1DA24CC0-0ADE-461F-8AE3-838B28E13B79}" srcOrd="0" destOrd="4" presId="urn:microsoft.com/office/officeart/2005/8/layout/hProcess10"/>
    <dgm:cxn modelId="{C1873281-C955-4A34-80D1-E2890B124AEC}" type="presOf" srcId="{BA6AB820-1E5F-4E9D-88FB-8DC09699673C}" destId="{F0CAC381-E9FB-4B1B-96B4-EBFFC73E3699}" srcOrd="1" destOrd="0" presId="urn:microsoft.com/office/officeart/2005/8/layout/hProcess10"/>
    <dgm:cxn modelId="{51244984-5F2B-A44D-8556-580D6F5E9773}" type="presOf" srcId="{6BAD0568-0708-EE41-99EF-A37DC34D8ECB}" destId="{1DA24CC0-0ADE-461F-8AE3-838B28E13B79}" srcOrd="0" destOrd="2" presId="urn:microsoft.com/office/officeart/2005/8/layout/hProcess10"/>
    <dgm:cxn modelId="{6A627B99-6992-4FEC-99E9-611840F5C316}" type="presOf" srcId="{D3C60FA6-795B-4A3F-99B0-58DF1C4C844A}" destId="{C3DC90FB-5A9F-4568-BC9F-481D4ED4E253}" srcOrd="0" destOrd="0" presId="urn:microsoft.com/office/officeart/2005/8/layout/hProcess10"/>
    <dgm:cxn modelId="{50F167A9-1442-4736-8847-B7730C4B37B3}" type="presOf" srcId="{043F972F-C2C0-41B2-A1DF-F68AA0389C4D}" destId="{1DA24CC0-0ADE-461F-8AE3-838B28E13B79}" srcOrd="0" destOrd="5" presId="urn:microsoft.com/office/officeart/2005/8/layout/hProcess10"/>
    <dgm:cxn modelId="{ACD91AAA-D03B-4016-9A83-03C876C8A1E9}" srcId="{D3C60FA6-795B-4A3F-99B0-58DF1C4C844A}" destId="{09C25428-45F4-473F-AFE6-C500096F47E8}" srcOrd="2" destOrd="0" parTransId="{1BA8FF0C-EF29-4E12-A377-0BBBADD40B2F}" sibTransId="{47BE0F50-77E6-42CC-94E4-3CEF0BAF7B90}"/>
    <dgm:cxn modelId="{7CC007AB-6954-461F-8353-6C26150BF3D8}" srcId="{D3C60FA6-795B-4A3F-99B0-58DF1C4C844A}" destId="{9A3B04D1-2A0D-468C-8EA0-034E36397B49}" srcOrd="1" destOrd="0" parTransId="{927463CF-8B0D-47D7-8FAA-6D1FEED05FC9}" sibTransId="{DDA6F04D-D84F-4477-AEC4-1B3653A2E51B}"/>
    <dgm:cxn modelId="{9355CEAC-931E-41F9-BC8D-76F81FD874D1}" type="presOf" srcId="{7186C59A-69F6-4974-A26E-FC2C2F799D13}" destId="{C3DC90FB-5A9F-4568-BC9F-481D4ED4E253}" srcOrd="0" destOrd="4" presId="urn:microsoft.com/office/officeart/2005/8/layout/hProcess10"/>
    <dgm:cxn modelId="{E18EE3B7-6B72-4645-87E4-D9C02FD55F54}" srcId="{2CBE216D-0CE4-41F5-AA0B-6B1229E38E3A}" destId="{A5E12F7E-9B94-4D22-A10E-69326EEE1D62}" srcOrd="1" destOrd="0" parTransId="{E949810B-2141-4514-9B2A-972C8A74D715}" sibTransId="{440201D7-0B77-4DB8-9E13-18625130245A}"/>
    <dgm:cxn modelId="{DA5CAFBA-566C-4619-ACA8-26327B0E0262}" srcId="{A5E12F7E-9B94-4D22-A10E-69326EEE1D62}" destId="{043F972F-C2C0-41B2-A1DF-F68AA0389C4D}" srcOrd="4" destOrd="0" parTransId="{D8E2DE2D-2571-46AE-9CF1-1EA78B48F49D}" sibTransId="{8A40009A-5030-4FCF-B8A4-1EFEF95EF643}"/>
    <dgm:cxn modelId="{F8B602BD-82D3-493D-AACC-7CE68C5727D4}" type="presOf" srcId="{09C25428-45F4-473F-AFE6-C500096F47E8}" destId="{C3DC90FB-5A9F-4568-BC9F-481D4ED4E253}" srcOrd="0" destOrd="3" presId="urn:microsoft.com/office/officeart/2005/8/layout/hProcess10"/>
    <dgm:cxn modelId="{1067E5C0-0026-4EA5-A91E-69F01890B5C4}" srcId="{2CBE216D-0CE4-41F5-AA0B-6B1229E38E3A}" destId="{D3C60FA6-795B-4A3F-99B0-58DF1C4C844A}" srcOrd="0" destOrd="0" parTransId="{02FF9904-CE2C-4C8B-B1EB-6784569844E4}" sibTransId="{BA6AB820-1E5F-4E9D-88FB-8DC09699673C}"/>
    <dgm:cxn modelId="{13DFACDB-A26D-468C-889D-D2921E6F6B31}" type="presOf" srcId="{9A3B04D1-2A0D-468C-8EA0-034E36397B49}" destId="{C3DC90FB-5A9F-4568-BC9F-481D4ED4E253}" srcOrd="0" destOrd="2" presId="urn:microsoft.com/office/officeart/2005/8/layout/hProcess10"/>
    <dgm:cxn modelId="{482517DD-327C-4B05-9A1F-DE1641F7362B}" srcId="{A5E12F7E-9B94-4D22-A10E-69326EEE1D62}" destId="{52BBDD6D-5A4F-4A02-A446-6621FFFC267B}" srcOrd="0" destOrd="0" parTransId="{609A5FF3-E73F-4F7D-9444-B7E5F067D4D9}" sibTransId="{3FB30944-CA66-463D-920D-BA475C9CAA47}"/>
    <dgm:cxn modelId="{2761D2DE-4E06-E94D-81A8-D1AC73C3717C}" srcId="{A5E12F7E-9B94-4D22-A10E-69326EEE1D62}" destId="{6BAD0568-0708-EE41-99EF-A37DC34D8ECB}" srcOrd="1" destOrd="0" parTransId="{09B8BA05-AE79-F64E-911C-76CF2453AEC3}" sibTransId="{19FAC2E4-F308-B542-B4E3-399654A788EA}"/>
    <dgm:cxn modelId="{0F3A80EC-9216-4586-B111-A59C9CF44829}" type="presOf" srcId="{BA6AB820-1E5F-4E9D-88FB-8DC09699673C}" destId="{0E5F3741-4F5A-4B26-B135-8BCA29397DD8}" srcOrd="0" destOrd="0" presId="urn:microsoft.com/office/officeart/2005/8/layout/hProcess10"/>
    <dgm:cxn modelId="{23F66BD6-23C3-4FA0-80E7-1E883B2A0C56}" type="presParOf" srcId="{B6F73C78-1D19-4B91-A30D-89546F3166AD}" destId="{B00BF3CA-DFD8-4762-86E6-7F1CCCA15CFE}" srcOrd="0" destOrd="0" presId="urn:microsoft.com/office/officeart/2005/8/layout/hProcess10"/>
    <dgm:cxn modelId="{F7B03F46-7E6C-4A7C-B2C2-A05384B17633}" type="presParOf" srcId="{B00BF3CA-DFD8-4762-86E6-7F1CCCA15CFE}" destId="{54DC0BD9-76E3-4819-8A87-FE5EAE4DBC6A}" srcOrd="0" destOrd="0" presId="urn:microsoft.com/office/officeart/2005/8/layout/hProcess10"/>
    <dgm:cxn modelId="{FBFEB717-CAB7-4BC0-9195-323D243278D3}" type="presParOf" srcId="{B00BF3CA-DFD8-4762-86E6-7F1CCCA15CFE}" destId="{C3DC90FB-5A9F-4568-BC9F-481D4ED4E253}" srcOrd="1" destOrd="0" presId="urn:microsoft.com/office/officeart/2005/8/layout/hProcess10"/>
    <dgm:cxn modelId="{CAEBCF12-C51F-49FD-BF9D-E8212D75DADF}" type="presParOf" srcId="{B6F73C78-1D19-4B91-A30D-89546F3166AD}" destId="{0E5F3741-4F5A-4B26-B135-8BCA29397DD8}" srcOrd="1" destOrd="0" presId="urn:microsoft.com/office/officeart/2005/8/layout/hProcess10"/>
    <dgm:cxn modelId="{32C8BC8C-E268-44EE-A4CD-AACEA5AD6865}" type="presParOf" srcId="{0E5F3741-4F5A-4B26-B135-8BCA29397DD8}" destId="{F0CAC381-E9FB-4B1B-96B4-EBFFC73E3699}" srcOrd="0" destOrd="0" presId="urn:microsoft.com/office/officeart/2005/8/layout/hProcess10"/>
    <dgm:cxn modelId="{1B0160F5-A17F-4716-A8DD-2D9D79E1EE6E}" type="presParOf" srcId="{B6F73C78-1D19-4B91-A30D-89546F3166AD}" destId="{4658977C-BE6D-4C36-8851-75D494908F9E}" srcOrd="2" destOrd="0" presId="urn:microsoft.com/office/officeart/2005/8/layout/hProcess10"/>
    <dgm:cxn modelId="{EDBA9007-18D2-4B36-A67D-7DCC44544F08}" type="presParOf" srcId="{4658977C-BE6D-4C36-8851-75D494908F9E}" destId="{18A5FD60-3DB7-42EC-9C95-121FDEFE9620}" srcOrd="0" destOrd="0" presId="urn:microsoft.com/office/officeart/2005/8/layout/hProcess10"/>
    <dgm:cxn modelId="{006D98F0-4F79-4A21-894F-97535D292EC2}" type="presParOf" srcId="{4658977C-BE6D-4C36-8851-75D494908F9E}" destId="{1DA24CC0-0ADE-461F-8AE3-838B28E13B79}"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028E760B-540E-7D41-8B39-01F20B34C52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B8B5582E-404F-354F-9E3E-8DD54A24EB34}">
      <dgm:prSet/>
      <dgm:spPr/>
      <dgm:t>
        <a:bodyPr/>
        <a:lstStyle/>
        <a:p>
          <a:r>
            <a:rPr lang="es-CO"/>
            <a:t>Las Secretarias Distritales y Municipales de Salud.</a:t>
          </a:r>
        </a:p>
      </dgm:t>
    </dgm:pt>
    <dgm:pt modelId="{907EB465-5C34-294C-8E5D-3CD6129DA12D}" type="parTrans" cxnId="{CC8DA3E8-EA12-0C47-A870-CA0419D6D20B}">
      <dgm:prSet/>
      <dgm:spPr/>
      <dgm:t>
        <a:bodyPr/>
        <a:lstStyle/>
        <a:p>
          <a:endParaRPr lang="es-ES"/>
        </a:p>
      </dgm:t>
    </dgm:pt>
    <dgm:pt modelId="{5A3A559A-3871-3449-9924-8F786EE716DE}" type="sibTrans" cxnId="{CC8DA3E8-EA12-0C47-A870-CA0419D6D20B}">
      <dgm:prSet/>
      <dgm:spPr/>
      <dgm:t>
        <a:bodyPr/>
        <a:lstStyle/>
        <a:p>
          <a:endParaRPr lang="es-ES"/>
        </a:p>
      </dgm:t>
    </dgm:pt>
    <dgm:pt modelId="{6598D961-859F-854B-93E3-E1707442D2CF}">
      <dgm:prSet/>
      <dgm:spPr/>
      <dgm:t>
        <a:bodyPr/>
        <a:lstStyle/>
        <a:p>
          <a:r>
            <a:rPr lang="es-CO"/>
            <a:t>Cerciorarse que la persona comprende de que se trata el procedimiento.</a:t>
          </a:r>
        </a:p>
      </dgm:t>
    </dgm:pt>
    <dgm:pt modelId="{52E24B4E-240B-974F-BEA3-2915BE96D27B}" type="parTrans" cxnId="{480745B9-F6D3-FC48-8626-76D05C4654B2}">
      <dgm:prSet/>
      <dgm:spPr/>
      <dgm:t>
        <a:bodyPr/>
        <a:lstStyle/>
        <a:p>
          <a:endParaRPr lang="es-ES"/>
        </a:p>
      </dgm:t>
    </dgm:pt>
    <dgm:pt modelId="{29425711-0830-3845-BFF6-D794D30806C9}" type="sibTrans" cxnId="{480745B9-F6D3-FC48-8626-76D05C4654B2}">
      <dgm:prSet/>
      <dgm:spPr/>
      <dgm:t>
        <a:bodyPr/>
        <a:lstStyle/>
        <a:p>
          <a:endParaRPr lang="es-ES"/>
        </a:p>
      </dgm:t>
    </dgm:pt>
    <dgm:pt modelId="{1A06890C-811E-C941-AA49-F2949166EB55}">
      <dgm:prSet/>
      <dgm:spPr/>
      <dgm:t>
        <a:bodyPr/>
        <a:lstStyle/>
        <a:p>
          <a:r>
            <a:rPr lang="es-CO"/>
            <a:t>Expresar su acuerdo para hacerlo.</a:t>
          </a:r>
        </a:p>
      </dgm:t>
    </dgm:pt>
    <dgm:pt modelId="{8EDDC3C5-F856-5543-B10D-2CC1D5C9A90F}" type="parTrans" cxnId="{B3D77AF4-7A70-8847-971F-F10D5AFBF4D0}">
      <dgm:prSet/>
      <dgm:spPr/>
      <dgm:t>
        <a:bodyPr/>
        <a:lstStyle/>
        <a:p>
          <a:endParaRPr lang="es-ES"/>
        </a:p>
      </dgm:t>
    </dgm:pt>
    <dgm:pt modelId="{95217C2F-745B-4E4E-AAB2-D8704667AE54}" type="sibTrans" cxnId="{B3D77AF4-7A70-8847-971F-F10D5AFBF4D0}">
      <dgm:prSet/>
      <dgm:spPr/>
      <dgm:t>
        <a:bodyPr/>
        <a:lstStyle/>
        <a:p>
          <a:endParaRPr lang="es-ES"/>
        </a:p>
      </dgm:t>
    </dgm:pt>
    <dgm:pt modelId="{B1ADE853-29D6-B74B-A533-32AE459045C3}">
      <dgm:prSet/>
      <dgm:spPr/>
      <dgm:t>
        <a:bodyPr/>
        <a:lstStyle/>
        <a:p>
          <a:r>
            <a:rPr lang="es-CO"/>
            <a:t>Hacer uso de apoyos y ajustes para permitirle acceder a la información.</a:t>
          </a:r>
        </a:p>
      </dgm:t>
    </dgm:pt>
    <dgm:pt modelId="{694D900E-4A8D-0642-B8F9-12873D10DA81}" type="parTrans" cxnId="{C10C848D-AD53-BF4A-8D48-00115B42DE5E}">
      <dgm:prSet/>
      <dgm:spPr/>
      <dgm:t>
        <a:bodyPr/>
        <a:lstStyle/>
        <a:p>
          <a:endParaRPr lang="es-ES"/>
        </a:p>
      </dgm:t>
    </dgm:pt>
    <dgm:pt modelId="{B622BAF4-A7D0-0C41-801C-469E31AE1E28}" type="sibTrans" cxnId="{C10C848D-AD53-BF4A-8D48-00115B42DE5E}">
      <dgm:prSet/>
      <dgm:spPr/>
      <dgm:t>
        <a:bodyPr/>
        <a:lstStyle/>
        <a:p>
          <a:endParaRPr lang="es-ES"/>
        </a:p>
      </dgm:t>
    </dgm:pt>
    <dgm:pt modelId="{3636D1EF-68AD-BA41-B81E-081EA7AA7E97}">
      <dgm:prSet/>
      <dgm:spPr/>
      <dgm:t>
        <a:bodyPr/>
        <a:lstStyle/>
        <a:p>
          <a:r>
            <a:rPr lang="es-CO"/>
            <a:t>Puede usar a un representante (articulo 48 de la Ley 1996 de 2019)</a:t>
          </a:r>
        </a:p>
      </dgm:t>
    </dgm:pt>
    <dgm:pt modelId="{555085FB-B7C1-6E4A-B75B-9D164593A72F}" type="parTrans" cxnId="{B923BF8B-3CD6-A646-909D-CAC3644509D5}">
      <dgm:prSet/>
      <dgm:spPr/>
      <dgm:t>
        <a:bodyPr/>
        <a:lstStyle/>
        <a:p>
          <a:endParaRPr lang="es-ES"/>
        </a:p>
      </dgm:t>
    </dgm:pt>
    <dgm:pt modelId="{E1AD1751-3721-C74A-96B7-0EF656662733}" type="sibTrans" cxnId="{B923BF8B-3CD6-A646-909D-CAC3644509D5}">
      <dgm:prSet/>
      <dgm:spPr/>
      <dgm:t>
        <a:bodyPr/>
        <a:lstStyle/>
        <a:p>
          <a:endParaRPr lang="es-ES"/>
        </a:p>
      </dgm:t>
    </dgm:pt>
    <dgm:pt modelId="{C9BFA869-4327-B842-93DD-640AA29C08A1}" type="pres">
      <dgm:prSet presAssocID="{028E760B-540E-7D41-8B39-01F20B34C526}" presName="linear" presStyleCnt="0">
        <dgm:presLayoutVars>
          <dgm:animLvl val="lvl"/>
          <dgm:resizeHandles val="exact"/>
        </dgm:presLayoutVars>
      </dgm:prSet>
      <dgm:spPr/>
    </dgm:pt>
    <dgm:pt modelId="{D4A13985-2C49-E34D-8492-914AD2043B25}" type="pres">
      <dgm:prSet presAssocID="{B8B5582E-404F-354F-9E3E-8DD54A24EB34}" presName="parentText" presStyleLbl="node1" presStyleIdx="0" presStyleCnt="1">
        <dgm:presLayoutVars>
          <dgm:chMax val="0"/>
          <dgm:bulletEnabled val="1"/>
        </dgm:presLayoutVars>
      </dgm:prSet>
      <dgm:spPr/>
    </dgm:pt>
    <dgm:pt modelId="{4D284458-6D20-1F4B-AB21-AD761079D01A}" type="pres">
      <dgm:prSet presAssocID="{B8B5582E-404F-354F-9E3E-8DD54A24EB34}" presName="childText" presStyleLbl="revTx" presStyleIdx="0" presStyleCnt="1">
        <dgm:presLayoutVars>
          <dgm:bulletEnabled val="1"/>
        </dgm:presLayoutVars>
      </dgm:prSet>
      <dgm:spPr/>
    </dgm:pt>
  </dgm:ptLst>
  <dgm:cxnLst>
    <dgm:cxn modelId="{5E590404-9EA3-E04B-B47A-508E593BC876}" type="presOf" srcId="{028E760B-540E-7D41-8B39-01F20B34C526}" destId="{C9BFA869-4327-B842-93DD-640AA29C08A1}" srcOrd="0" destOrd="0" presId="urn:microsoft.com/office/officeart/2005/8/layout/vList2"/>
    <dgm:cxn modelId="{52729678-0285-A240-807C-C9BBDF354F44}" type="presOf" srcId="{6598D961-859F-854B-93E3-E1707442D2CF}" destId="{4D284458-6D20-1F4B-AB21-AD761079D01A}" srcOrd="0" destOrd="0" presId="urn:microsoft.com/office/officeart/2005/8/layout/vList2"/>
    <dgm:cxn modelId="{F4EB5C86-6D18-AF4C-8086-F2AE2C54DF97}" type="presOf" srcId="{1A06890C-811E-C941-AA49-F2949166EB55}" destId="{4D284458-6D20-1F4B-AB21-AD761079D01A}" srcOrd="0" destOrd="1" presId="urn:microsoft.com/office/officeart/2005/8/layout/vList2"/>
    <dgm:cxn modelId="{B923BF8B-3CD6-A646-909D-CAC3644509D5}" srcId="{B8B5582E-404F-354F-9E3E-8DD54A24EB34}" destId="{3636D1EF-68AD-BA41-B81E-081EA7AA7E97}" srcOrd="3" destOrd="0" parTransId="{555085FB-B7C1-6E4A-B75B-9D164593A72F}" sibTransId="{E1AD1751-3721-C74A-96B7-0EF656662733}"/>
    <dgm:cxn modelId="{C10C848D-AD53-BF4A-8D48-00115B42DE5E}" srcId="{B8B5582E-404F-354F-9E3E-8DD54A24EB34}" destId="{B1ADE853-29D6-B74B-A533-32AE459045C3}" srcOrd="2" destOrd="0" parTransId="{694D900E-4A8D-0642-B8F9-12873D10DA81}" sibTransId="{B622BAF4-A7D0-0C41-801C-469E31AE1E28}"/>
    <dgm:cxn modelId="{B3029C9D-B510-9140-92ED-034EA7CEC799}" type="presOf" srcId="{3636D1EF-68AD-BA41-B81E-081EA7AA7E97}" destId="{4D284458-6D20-1F4B-AB21-AD761079D01A}" srcOrd="0" destOrd="3" presId="urn:microsoft.com/office/officeart/2005/8/layout/vList2"/>
    <dgm:cxn modelId="{57A46FAA-8A86-654B-9AD8-DF04E79915A8}" type="presOf" srcId="{B8B5582E-404F-354F-9E3E-8DD54A24EB34}" destId="{D4A13985-2C49-E34D-8492-914AD2043B25}" srcOrd="0" destOrd="0" presId="urn:microsoft.com/office/officeart/2005/8/layout/vList2"/>
    <dgm:cxn modelId="{480745B9-F6D3-FC48-8626-76D05C4654B2}" srcId="{B8B5582E-404F-354F-9E3E-8DD54A24EB34}" destId="{6598D961-859F-854B-93E3-E1707442D2CF}" srcOrd="0" destOrd="0" parTransId="{52E24B4E-240B-974F-BEA3-2915BE96D27B}" sibTransId="{29425711-0830-3845-BFF6-D794D30806C9}"/>
    <dgm:cxn modelId="{9AA1CBC8-32B9-F94E-B772-B1A6AE16952D}" type="presOf" srcId="{B1ADE853-29D6-B74B-A533-32AE459045C3}" destId="{4D284458-6D20-1F4B-AB21-AD761079D01A}" srcOrd="0" destOrd="2" presId="urn:microsoft.com/office/officeart/2005/8/layout/vList2"/>
    <dgm:cxn modelId="{CC8DA3E8-EA12-0C47-A870-CA0419D6D20B}" srcId="{028E760B-540E-7D41-8B39-01F20B34C526}" destId="{B8B5582E-404F-354F-9E3E-8DD54A24EB34}" srcOrd="0" destOrd="0" parTransId="{907EB465-5C34-294C-8E5D-3CD6129DA12D}" sibTransId="{5A3A559A-3871-3449-9924-8F786EE716DE}"/>
    <dgm:cxn modelId="{B3D77AF4-7A70-8847-971F-F10D5AFBF4D0}" srcId="{B8B5582E-404F-354F-9E3E-8DD54A24EB34}" destId="{1A06890C-811E-C941-AA49-F2949166EB55}" srcOrd="1" destOrd="0" parTransId="{8EDDC3C5-F856-5543-B10D-2CC1D5C9A90F}" sibTransId="{95217C2F-745B-4E4E-AAB2-D8704667AE54}"/>
    <dgm:cxn modelId="{DF0C7404-A6C8-894B-8348-DD9EF0E6934E}" type="presParOf" srcId="{C9BFA869-4327-B842-93DD-640AA29C08A1}" destId="{D4A13985-2C49-E34D-8492-914AD2043B25}" srcOrd="0" destOrd="0" presId="urn:microsoft.com/office/officeart/2005/8/layout/vList2"/>
    <dgm:cxn modelId="{227F0F84-708E-F24C-85E5-46047BE45471}" type="presParOf" srcId="{C9BFA869-4327-B842-93DD-640AA29C08A1}" destId="{4D284458-6D20-1F4B-AB21-AD761079D01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C1E664E8-3528-F74A-A0D7-6EDEF40EB09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4C434EB1-6471-AF45-9AFD-0C05B5DD7114}">
      <dgm:prSet/>
      <dgm:spPr/>
      <dgm:t>
        <a:bodyPr/>
        <a:lstStyle/>
        <a:p>
          <a:r>
            <a:rPr lang="es-CO" dirty="0"/>
            <a:t>Uso del Certificado y del RLCPD</a:t>
          </a:r>
        </a:p>
      </dgm:t>
    </dgm:pt>
    <dgm:pt modelId="{5AD55D15-707F-E049-9E4F-FE4D4ABDE878}" type="parTrans" cxnId="{07C0337F-1CFB-F341-8CD0-AC31F6AF5CA4}">
      <dgm:prSet/>
      <dgm:spPr/>
      <dgm:t>
        <a:bodyPr/>
        <a:lstStyle/>
        <a:p>
          <a:endParaRPr lang="es-ES"/>
        </a:p>
      </dgm:t>
    </dgm:pt>
    <dgm:pt modelId="{DAA21CED-E513-AD4F-9872-AB99520AC152}" type="sibTrans" cxnId="{07C0337F-1CFB-F341-8CD0-AC31F6AF5CA4}">
      <dgm:prSet/>
      <dgm:spPr/>
      <dgm:t>
        <a:bodyPr/>
        <a:lstStyle/>
        <a:p>
          <a:endParaRPr lang="es-ES"/>
        </a:p>
      </dgm:t>
    </dgm:pt>
    <dgm:pt modelId="{C9206835-E1A9-2246-AB07-3544C03D5E79}">
      <dgm:prSet/>
      <dgm:spPr/>
      <dgm:t>
        <a:bodyPr/>
        <a:lstStyle/>
        <a:p>
          <a:r>
            <a:rPr lang="es-CO" dirty="0"/>
            <a:t>Desarrollo de planes, programas y proyectos orientados a garantizar los derechos de las personas con discapacidad.</a:t>
          </a:r>
        </a:p>
      </dgm:t>
    </dgm:pt>
    <dgm:pt modelId="{E0EDA21F-2404-CC46-AF58-49D09ABD78F0}" type="parTrans" cxnId="{3308FD8E-BEEA-AB4A-B77D-780AEF7F18A0}">
      <dgm:prSet/>
      <dgm:spPr/>
      <dgm:t>
        <a:bodyPr/>
        <a:lstStyle/>
        <a:p>
          <a:endParaRPr lang="es-ES"/>
        </a:p>
      </dgm:t>
    </dgm:pt>
    <dgm:pt modelId="{F604258A-59F6-A24F-A2E5-9A59DA5C1787}" type="sibTrans" cxnId="{3308FD8E-BEEA-AB4A-B77D-780AEF7F18A0}">
      <dgm:prSet/>
      <dgm:spPr/>
      <dgm:t>
        <a:bodyPr/>
        <a:lstStyle/>
        <a:p>
          <a:endParaRPr lang="es-ES"/>
        </a:p>
      </dgm:t>
    </dgm:pt>
    <dgm:pt modelId="{96160923-09C2-E74D-8288-017B2E7C2A3B}">
      <dgm:prSet/>
      <dgm:spPr/>
      <dgm:t>
        <a:bodyPr/>
        <a:lstStyle/>
        <a:p>
          <a:r>
            <a:rPr lang="es-CO" dirty="0"/>
            <a:t>Verificación o priorización para los programas sociales.</a:t>
          </a:r>
        </a:p>
      </dgm:t>
    </dgm:pt>
    <dgm:pt modelId="{31B6103D-010D-7141-94E2-E24B05075D66}" type="parTrans" cxnId="{A52F3424-AE7B-C941-B969-304FD1EFD125}">
      <dgm:prSet/>
      <dgm:spPr/>
      <dgm:t>
        <a:bodyPr/>
        <a:lstStyle/>
        <a:p>
          <a:endParaRPr lang="es-ES"/>
        </a:p>
      </dgm:t>
    </dgm:pt>
    <dgm:pt modelId="{58BF3E03-EDD6-A541-AE3B-72DD4E62A4D0}" type="sibTrans" cxnId="{A52F3424-AE7B-C941-B969-304FD1EFD125}">
      <dgm:prSet/>
      <dgm:spPr/>
      <dgm:t>
        <a:bodyPr/>
        <a:lstStyle/>
        <a:p>
          <a:endParaRPr lang="es-ES"/>
        </a:p>
      </dgm:t>
    </dgm:pt>
    <dgm:pt modelId="{51A85EF6-4B85-5541-B2B9-150DD6BFBAC0}">
      <dgm:prSet/>
      <dgm:spPr/>
      <dgm:t>
        <a:bodyPr/>
        <a:lstStyle/>
        <a:p>
          <a:r>
            <a:rPr lang="es-CO" dirty="0"/>
            <a:t>Construcción de política públicas.</a:t>
          </a:r>
        </a:p>
      </dgm:t>
    </dgm:pt>
    <dgm:pt modelId="{8F4E38B6-B3E2-2B4F-99B4-0170E71A3F75}" type="parTrans" cxnId="{BB672B78-B037-2F44-B802-BB0D6A4B38E7}">
      <dgm:prSet/>
      <dgm:spPr/>
      <dgm:t>
        <a:bodyPr/>
        <a:lstStyle/>
        <a:p>
          <a:endParaRPr lang="es-ES"/>
        </a:p>
      </dgm:t>
    </dgm:pt>
    <dgm:pt modelId="{D1D8AA39-5C9C-3A4C-9151-B96ED06E8F8F}" type="sibTrans" cxnId="{BB672B78-B037-2F44-B802-BB0D6A4B38E7}">
      <dgm:prSet/>
      <dgm:spPr/>
      <dgm:t>
        <a:bodyPr/>
        <a:lstStyle/>
        <a:p>
          <a:endParaRPr lang="es-ES"/>
        </a:p>
      </dgm:t>
    </dgm:pt>
    <dgm:pt modelId="{141C7D1E-3AB8-0C46-B669-612EC99D1DAC}" type="pres">
      <dgm:prSet presAssocID="{C1E664E8-3528-F74A-A0D7-6EDEF40EB093}" presName="linear" presStyleCnt="0">
        <dgm:presLayoutVars>
          <dgm:animLvl val="lvl"/>
          <dgm:resizeHandles val="exact"/>
        </dgm:presLayoutVars>
      </dgm:prSet>
      <dgm:spPr/>
    </dgm:pt>
    <dgm:pt modelId="{7C6801C6-EC04-4045-9B7C-E9FD2D4B0014}" type="pres">
      <dgm:prSet presAssocID="{4C434EB1-6471-AF45-9AFD-0C05B5DD7114}" presName="parentText" presStyleLbl="node1" presStyleIdx="0" presStyleCnt="1">
        <dgm:presLayoutVars>
          <dgm:chMax val="0"/>
          <dgm:bulletEnabled val="1"/>
        </dgm:presLayoutVars>
      </dgm:prSet>
      <dgm:spPr/>
    </dgm:pt>
    <dgm:pt modelId="{29354389-601C-6143-9DCA-4A879DB676D0}" type="pres">
      <dgm:prSet presAssocID="{4C434EB1-6471-AF45-9AFD-0C05B5DD7114}" presName="childText" presStyleLbl="revTx" presStyleIdx="0" presStyleCnt="1">
        <dgm:presLayoutVars>
          <dgm:bulletEnabled val="1"/>
        </dgm:presLayoutVars>
      </dgm:prSet>
      <dgm:spPr/>
    </dgm:pt>
  </dgm:ptLst>
  <dgm:cxnLst>
    <dgm:cxn modelId="{A52F3424-AE7B-C941-B969-304FD1EFD125}" srcId="{4C434EB1-6471-AF45-9AFD-0C05B5DD7114}" destId="{96160923-09C2-E74D-8288-017B2E7C2A3B}" srcOrd="2" destOrd="0" parTransId="{31B6103D-010D-7141-94E2-E24B05075D66}" sibTransId="{58BF3E03-EDD6-A541-AE3B-72DD4E62A4D0}"/>
    <dgm:cxn modelId="{0DF42154-DD8F-E646-BF03-ABFD2D0E8C7A}" type="presOf" srcId="{51A85EF6-4B85-5541-B2B9-150DD6BFBAC0}" destId="{29354389-601C-6143-9DCA-4A879DB676D0}" srcOrd="0" destOrd="0" presId="urn:microsoft.com/office/officeart/2005/8/layout/vList2"/>
    <dgm:cxn modelId="{F8B56D77-77F5-C146-B07A-8494604729B4}" type="presOf" srcId="{C9206835-E1A9-2246-AB07-3544C03D5E79}" destId="{29354389-601C-6143-9DCA-4A879DB676D0}" srcOrd="0" destOrd="1" presId="urn:microsoft.com/office/officeart/2005/8/layout/vList2"/>
    <dgm:cxn modelId="{BB672B78-B037-2F44-B802-BB0D6A4B38E7}" srcId="{4C434EB1-6471-AF45-9AFD-0C05B5DD7114}" destId="{51A85EF6-4B85-5541-B2B9-150DD6BFBAC0}" srcOrd="0" destOrd="0" parTransId="{8F4E38B6-B3E2-2B4F-99B4-0170E71A3F75}" sibTransId="{D1D8AA39-5C9C-3A4C-9151-B96ED06E8F8F}"/>
    <dgm:cxn modelId="{07C0337F-1CFB-F341-8CD0-AC31F6AF5CA4}" srcId="{C1E664E8-3528-F74A-A0D7-6EDEF40EB093}" destId="{4C434EB1-6471-AF45-9AFD-0C05B5DD7114}" srcOrd="0" destOrd="0" parTransId="{5AD55D15-707F-E049-9E4F-FE4D4ABDE878}" sibTransId="{DAA21CED-E513-AD4F-9872-AB99520AC152}"/>
    <dgm:cxn modelId="{3308FD8E-BEEA-AB4A-B77D-780AEF7F18A0}" srcId="{4C434EB1-6471-AF45-9AFD-0C05B5DD7114}" destId="{C9206835-E1A9-2246-AB07-3544C03D5E79}" srcOrd="1" destOrd="0" parTransId="{E0EDA21F-2404-CC46-AF58-49D09ABD78F0}" sibTransId="{F604258A-59F6-A24F-A2E5-9A59DA5C1787}"/>
    <dgm:cxn modelId="{92EDFDC4-9A63-7743-994B-35C792FE8671}" type="presOf" srcId="{C1E664E8-3528-F74A-A0D7-6EDEF40EB093}" destId="{141C7D1E-3AB8-0C46-B669-612EC99D1DAC}" srcOrd="0" destOrd="0" presId="urn:microsoft.com/office/officeart/2005/8/layout/vList2"/>
    <dgm:cxn modelId="{1BA918C8-48A8-554D-AD38-5DDA10402C02}" type="presOf" srcId="{4C434EB1-6471-AF45-9AFD-0C05B5DD7114}" destId="{7C6801C6-EC04-4045-9B7C-E9FD2D4B0014}" srcOrd="0" destOrd="0" presId="urn:microsoft.com/office/officeart/2005/8/layout/vList2"/>
    <dgm:cxn modelId="{0B3FE0DF-76F5-8344-917D-B9075D0B67F9}" type="presOf" srcId="{96160923-09C2-E74D-8288-017B2E7C2A3B}" destId="{29354389-601C-6143-9DCA-4A879DB676D0}" srcOrd="0" destOrd="2" presId="urn:microsoft.com/office/officeart/2005/8/layout/vList2"/>
    <dgm:cxn modelId="{563DA8F7-B620-7644-B30B-EBEAF5CDE3DD}" type="presParOf" srcId="{141C7D1E-3AB8-0C46-B669-612EC99D1DAC}" destId="{7C6801C6-EC04-4045-9B7C-E9FD2D4B0014}" srcOrd="0" destOrd="0" presId="urn:microsoft.com/office/officeart/2005/8/layout/vList2"/>
    <dgm:cxn modelId="{612BA2C4-E323-5843-9BBB-3445A1A74065}" type="presParOf" srcId="{141C7D1E-3AB8-0C46-B669-612EC99D1DAC}" destId="{29354389-601C-6143-9DCA-4A879DB676D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F4ECC01E-5F0E-F84A-9ED5-AF3E3120E88F}" type="doc">
      <dgm:prSet loTypeId="urn:microsoft.com/office/officeart/2005/8/layout/process4" loCatId="" qsTypeId="urn:microsoft.com/office/officeart/2005/8/quickstyle/simple1" qsCatId="simple" csTypeId="urn:microsoft.com/office/officeart/2005/8/colors/accent1_2" csCatId="accent1" phldr="1"/>
      <dgm:spPr/>
      <dgm:t>
        <a:bodyPr/>
        <a:lstStyle/>
        <a:p>
          <a:endParaRPr lang="es-ES"/>
        </a:p>
      </dgm:t>
    </dgm:pt>
    <dgm:pt modelId="{375B5557-BB9D-BC4B-9708-0123B4C94B5C}">
      <dgm:prSet phldrT="[Texto]" custT="1"/>
      <dgm:spPr/>
      <dgm:t>
        <a:bodyPr/>
        <a:lstStyle/>
        <a:p>
          <a:r>
            <a:rPr lang="es-ES" sz="3200" dirty="0"/>
            <a:t>Primera Oportunidad </a:t>
          </a:r>
        </a:p>
      </dgm:t>
    </dgm:pt>
    <dgm:pt modelId="{E3D675BF-5D1A-494D-9281-FA8A7C45F361}" type="parTrans" cxnId="{425CB278-6287-8F4F-8F8D-9EA7E7C87F57}">
      <dgm:prSet/>
      <dgm:spPr/>
      <dgm:t>
        <a:bodyPr/>
        <a:lstStyle/>
        <a:p>
          <a:endParaRPr lang="es-ES" sz="4000"/>
        </a:p>
      </dgm:t>
    </dgm:pt>
    <dgm:pt modelId="{2D2AC8EB-119B-9945-85F8-0A37C21B43FF}" type="sibTrans" cxnId="{425CB278-6287-8F4F-8F8D-9EA7E7C87F57}">
      <dgm:prSet/>
      <dgm:spPr/>
      <dgm:t>
        <a:bodyPr/>
        <a:lstStyle/>
        <a:p>
          <a:endParaRPr lang="es-ES" sz="4000"/>
        </a:p>
      </dgm:t>
    </dgm:pt>
    <dgm:pt modelId="{03F567D6-2723-C948-9088-55D8F50AA774}">
      <dgm:prSet phldrT="[Texto]" custT="1"/>
      <dgm:spPr/>
      <dgm:t>
        <a:bodyPr/>
        <a:lstStyle/>
        <a:p>
          <a:r>
            <a:rPr lang="es-ES" sz="1400" dirty="0"/>
            <a:t>AFP </a:t>
          </a:r>
          <a:r>
            <a:rPr lang="es-CO" altLang="es-CO" sz="1400" dirty="0">
              <a:latin typeface="Arial" panose="020B0604020202020204" pitchFamily="34" charset="0"/>
              <a:cs typeface="Arial" panose="020B0604020202020204" pitchFamily="34" charset="0"/>
            </a:rPr>
            <a:t>Cias de Seguros Riesgos Previsonales (R. invalidez y muerte.</a:t>
          </a:r>
          <a:endParaRPr lang="es-ES" sz="1400" dirty="0"/>
        </a:p>
      </dgm:t>
    </dgm:pt>
    <dgm:pt modelId="{C551D85B-C7C4-2244-9EBB-FFE81A7528A0}" type="parTrans" cxnId="{47DCBD4D-E38D-9540-AD59-DFCAF74F423A}">
      <dgm:prSet/>
      <dgm:spPr/>
      <dgm:t>
        <a:bodyPr/>
        <a:lstStyle/>
        <a:p>
          <a:endParaRPr lang="es-ES" sz="4000"/>
        </a:p>
      </dgm:t>
    </dgm:pt>
    <dgm:pt modelId="{9674B9AE-AB8E-EA43-BA90-EF81C2EE0252}" type="sibTrans" cxnId="{47DCBD4D-E38D-9540-AD59-DFCAF74F423A}">
      <dgm:prSet/>
      <dgm:spPr/>
      <dgm:t>
        <a:bodyPr/>
        <a:lstStyle/>
        <a:p>
          <a:endParaRPr lang="es-ES" sz="4000"/>
        </a:p>
      </dgm:t>
    </dgm:pt>
    <dgm:pt modelId="{BE54AB7E-F1EA-6840-B34C-BA1EE629F637}">
      <dgm:prSet phldrT="[Texto]" custT="1"/>
      <dgm:spPr/>
      <dgm:t>
        <a:bodyPr/>
        <a:lstStyle/>
        <a:p>
          <a:r>
            <a:rPr lang="es-ES" sz="2400" dirty="0"/>
            <a:t>ARP / ARL</a:t>
          </a:r>
        </a:p>
      </dgm:t>
    </dgm:pt>
    <dgm:pt modelId="{CB038A40-097E-BF4B-ADD5-0C1F1BA57311}" type="parTrans" cxnId="{3173C044-22ED-5A49-85EF-3D7D141BBCD8}">
      <dgm:prSet/>
      <dgm:spPr/>
      <dgm:t>
        <a:bodyPr/>
        <a:lstStyle/>
        <a:p>
          <a:endParaRPr lang="es-ES" sz="4000"/>
        </a:p>
      </dgm:t>
    </dgm:pt>
    <dgm:pt modelId="{D5C2267E-90C6-9047-98B3-9D96A2EA93AE}" type="sibTrans" cxnId="{3173C044-22ED-5A49-85EF-3D7D141BBCD8}">
      <dgm:prSet/>
      <dgm:spPr/>
      <dgm:t>
        <a:bodyPr/>
        <a:lstStyle/>
        <a:p>
          <a:endParaRPr lang="es-ES" sz="4000"/>
        </a:p>
      </dgm:t>
    </dgm:pt>
    <dgm:pt modelId="{A381C2A4-B1D1-A749-AFF1-6A4AB7A9AE9A}">
      <dgm:prSet phldrT="[Texto]" custT="1"/>
      <dgm:spPr/>
      <dgm:t>
        <a:bodyPr/>
        <a:lstStyle/>
        <a:p>
          <a:r>
            <a:rPr lang="es-ES" sz="3200" dirty="0"/>
            <a:t>PRIMERA INSTANCIA </a:t>
          </a:r>
        </a:p>
      </dgm:t>
    </dgm:pt>
    <dgm:pt modelId="{0E457385-B51D-3A43-A57D-32DDB5EF2E23}" type="parTrans" cxnId="{B21445C6-10F2-914C-8FD3-556C6B74B4EB}">
      <dgm:prSet/>
      <dgm:spPr/>
      <dgm:t>
        <a:bodyPr/>
        <a:lstStyle/>
        <a:p>
          <a:endParaRPr lang="es-ES" sz="4000"/>
        </a:p>
      </dgm:t>
    </dgm:pt>
    <dgm:pt modelId="{D634282C-CD65-5E43-BFC5-ADCFDC811251}" type="sibTrans" cxnId="{B21445C6-10F2-914C-8FD3-556C6B74B4EB}">
      <dgm:prSet/>
      <dgm:spPr/>
      <dgm:t>
        <a:bodyPr/>
        <a:lstStyle/>
        <a:p>
          <a:endParaRPr lang="es-ES" sz="4000"/>
        </a:p>
      </dgm:t>
    </dgm:pt>
    <dgm:pt modelId="{0CAAB892-76E1-1145-9625-7CED5CD5E11F}">
      <dgm:prSet phldrT="[Texto]" custT="1"/>
      <dgm:spPr/>
      <dgm:t>
        <a:bodyPr/>
        <a:lstStyle/>
        <a:p>
          <a:r>
            <a:rPr lang="es-ES" sz="1800" dirty="0"/>
            <a:t>JUNTAS REGIONALES DE CALIFICACIÓN DE INVALIDEZ</a:t>
          </a:r>
        </a:p>
      </dgm:t>
    </dgm:pt>
    <dgm:pt modelId="{4FFFA9E1-A66B-2B4C-BE24-B82CEC070E53}" type="parTrans" cxnId="{6F1107F4-137F-194C-A321-E92744445DEE}">
      <dgm:prSet/>
      <dgm:spPr/>
      <dgm:t>
        <a:bodyPr/>
        <a:lstStyle/>
        <a:p>
          <a:endParaRPr lang="es-ES" sz="4000"/>
        </a:p>
      </dgm:t>
    </dgm:pt>
    <dgm:pt modelId="{00F2A5F9-812B-6F4C-8A24-979AD17FC348}" type="sibTrans" cxnId="{6F1107F4-137F-194C-A321-E92744445DEE}">
      <dgm:prSet/>
      <dgm:spPr/>
      <dgm:t>
        <a:bodyPr/>
        <a:lstStyle/>
        <a:p>
          <a:endParaRPr lang="es-ES" sz="4000"/>
        </a:p>
      </dgm:t>
    </dgm:pt>
    <dgm:pt modelId="{0264C869-025F-094A-9D08-F6D2397EAFAB}">
      <dgm:prSet phldrT="[Texto]" custT="1"/>
      <dgm:spPr/>
      <dgm:t>
        <a:bodyPr/>
        <a:lstStyle/>
        <a:p>
          <a:r>
            <a:rPr lang="es-ES" sz="3200" dirty="0"/>
            <a:t>SEGUNDA INSTANCIA </a:t>
          </a:r>
        </a:p>
      </dgm:t>
    </dgm:pt>
    <dgm:pt modelId="{7732E874-4FB5-A546-89A2-25F953E1E602}" type="parTrans" cxnId="{0D57E823-B55C-F44C-8DA8-A5F7C9EFD437}">
      <dgm:prSet/>
      <dgm:spPr/>
      <dgm:t>
        <a:bodyPr/>
        <a:lstStyle/>
        <a:p>
          <a:endParaRPr lang="es-ES" sz="4000"/>
        </a:p>
      </dgm:t>
    </dgm:pt>
    <dgm:pt modelId="{E9DCF2F9-F0D8-2542-AC26-0C712C5B832E}" type="sibTrans" cxnId="{0D57E823-B55C-F44C-8DA8-A5F7C9EFD437}">
      <dgm:prSet/>
      <dgm:spPr/>
      <dgm:t>
        <a:bodyPr/>
        <a:lstStyle/>
        <a:p>
          <a:endParaRPr lang="es-ES" sz="4000"/>
        </a:p>
      </dgm:t>
    </dgm:pt>
    <dgm:pt modelId="{ABC0F528-1645-F945-B981-B7E26F574F67}">
      <dgm:prSet phldrT="[Texto]" custT="1"/>
      <dgm:spPr/>
      <dgm:t>
        <a:bodyPr/>
        <a:lstStyle/>
        <a:p>
          <a:r>
            <a:rPr lang="es-ES" sz="1800" dirty="0"/>
            <a:t>JUNTA NACIONAL DE CALIFICACIÓN DE INVALIDEZ</a:t>
          </a:r>
        </a:p>
      </dgm:t>
    </dgm:pt>
    <dgm:pt modelId="{534E092B-D903-E04B-9A48-0A088EDD0747}" type="parTrans" cxnId="{DB7D8773-2A67-2B4D-B657-758ECD326489}">
      <dgm:prSet/>
      <dgm:spPr/>
      <dgm:t>
        <a:bodyPr/>
        <a:lstStyle/>
        <a:p>
          <a:endParaRPr lang="es-ES" sz="4000"/>
        </a:p>
      </dgm:t>
    </dgm:pt>
    <dgm:pt modelId="{301392A7-86B9-FE49-9D8D-A389DD6B9A79}" type="sibTrans" cxnId="{DB7D8773-2A67-2B4D-B657-758ECD326489}">
      <dgm:prSet/>
      <dgm:spPr/>
      <dgm:t>
        <a:bodyPr/>
        <a:lstStyle/>
        <a:p>
          <a:endParaRPr lang="es-ES" sz="4000"/>
        </a:p>
      </dgm:t>
    </dgm:pt>
    <dgm:pt modelId="{C93EE16D-3D87-324A-9715-1DE4FC48CFA3}">
      <dgm:prSet phldrT="[Texto]" custT="1"/>
      <dgm:spPr/>
      <dgm:t>
        <a:bodyPr/>
        <a:lstStyle/>
        <a:p>
          <a:r>
            <a:rPr lang="es-ES" sz="3200" dirty="0"/>
            <a:t>JUSTICIA ORDINARIA LABORAL </a:t>
          </a:r>
        </a:p>
      </dgm:t>
    </dgm:pt>
    <dgm:pt modelId="{208E59AC-7D47-3046-A96F-2EFB0DF91A37}" type="parTrans" cxnId="{8895C02A-4EB1-9F43-BDD6-BF07AD47B750}">
      <dgm:prSet/>
      <dgm:spPr/>
      <dgm:t>
        <a:bodyPr/>
        <a:lstStyle/>
        <a:p>
          <a:endParaRPr lang="es-ES" sz="4000"/>
        </a:p>
      </dgm:t>
    </dgm:pt>
    <dgm:pt modelId="{80A6309D-826B-AD47-81AC-1E9AB0515DD5}" type="sibTrans" cxnId="{8895C02A-4EB1-9F43-BDD6-BF07AD47B750}">
      <dgm:prSet/>
      <dgm:spPr/>
      <dgm:t>
        <a:bodyPr/>
        <a:lstStyle/>
        <a:p>
          <a:endParaRPr lang="es-ES" sz="4000"/>
        </a:p>
      </dgm:t>
    </dgm:pt>
    <dgm:pt modelId="{B274133F-0E01-7A4E-B4E2-1A3D7E61C401}">
      <dgm:prSet custT="1"/>
      <dgm:spPr/>
      <dgm:t>
        <a:bodyPr/>
        <a:lstStyle/>
        <a:p>
          <a:r>
            <a:rPr lang="es-CO" altLang="es-CO" sz="1600" dirty="0">
              <a:latin typeface="Arial" panose="020B0604020202020204" pitchFamily="34" charset="0"/>
              <a:cs typeface="Arial" panose="020B0604020202020204" pitchFamily="34" charset="0"/>
            </a:rPr>
            <a:t>ISS/ COLPENSIONES</a:t>
          </a:r>
          <a:endParaRPr lang="es-ES" sz="1600" dirty="0"/>
        </a:p>
      </dgm:t>
    </dgm:pt>
    <dgm:pt modelId="{5712FB54-B519-F044-A828-9779B5F9C46F}" type="parTrans" cxnId="{45FA2813-A13F-314A-A417-D6659359205E}">
      <dgm:prSet/>
      <dgm:spPr/>
      <dgm:t>
        <a:bodyPr/>
        <a:lstStyle/>
        <a:p>
          <a:endParaRPr lang="es-ES" sz="4000"/>
        </a:p>
      </dgm:t>
    </dgm:pt>
    <dgm:pt modelId="{2CC99A77-BE75-7E4C-977B-5449273D9676}" type="sibTrans" cxnId="{45FA2813-A13F-314A-A417-D6659359205E}">
      <dgm:prSet/>
      <dgm:spPr/>
      <dgm:t>
        <a:bodyPr/>
        <a:lstStyle/>
        <a:p>
          <a:endParaRPr lang="es-ES" sz="4000"/>
        </a:p>
      </dgm:t>
    </dgm:pt>
    <dgm:pt modelId="{2A4FD52F-DE25-C84E-ACC7-7062795FD4EF}">
      <dgm:prSet phldrT="[Texto]" custT="1"/>
      <dgm:spPr/>
      <dgm:t>
        <a:bodyPr/>
        <a:lstStyle/>
        <a:p>
          <a:r>
            <a:rPr lang="es-ES" sz="2800" dirty="0"/>
            <a:t>EPS</a:t>
          </a:r>
        </a:p>
      </dgm:t>
    </dgm:pt>
    <dgm:pt modelId="{963D03CE-005C-1649-B103-8D9FD1329A52}" type="parTrans" cxnId="{27C13407-A79D-B047-8525-BD2C363738FA}">
      <dgm:prSet/>
      <dgm:spPr/>
      <dgm:t>
        <a:bodyPr/>
        <a:lstStyle/>
        <a:p>
          <a:endParaRPr lang="es-ES" sz="4000"/>
        </a:p>
      </dgm:t>
    </dgm:pt>
    <dgm:pt modelId="{5CF3366A-43CD-3347-9B38-8AE196D56E51}" type="sibTrans" cxnId="{27C13407-A79D-B047-8525-BD2C363738FA}">
      <dgm:prSet/>
      <dgm:spPr/>
      <dgm:t>
        <a:bodyPr/>
        <a:lstStyle/>
        <a:p>
          <a:endParaRPr lang="es-ES" sz="4000"/>
        </a:p>
      </dgm:t>
    </dgm:pt>
    <dgm:pt modelId="{E1C99A75-511E-DA4F-8625-F3D651126A93}" type="pres">
      <dgm:prSet presAssocID="{F4ECC01E-5F0E-F84A-9ED5-AF3E3120E88F}" presName="Name0" presStyleCnt="0">
        <dgm:presLayoutVars>
          <dgm:dir/>
          <dgm:animLvl val="lvl"/>
          <dgm:resizeHandles val="exact"/>
        </dgm:presLayoutVars>
      </dgm:prSet>
      <dgm:spPr/>
    </dgm:pt>
    <dgm:pt modelId="{D979778C-0323-014F-9732-27B9B8713CF9}" type="pres">
      <dgm:prSet presAssocID="{C93EE16D-3D87-324A-9715-1DE4FC48CFA3}" presName="boxAndChildren" presStyleCnt="0"/>
      <dgm:spPr/>
    </dgm:pt>
    <dgm:pt modelId="{9C1AEF02-F36D-4D45-BBA9-627A10A769D8}" type="pres">
      <dgm:prSet presAssocID="{C93EE16D-3D87-324A-9715-1DE4FC48CFA3}" presName="parentTextBox" presStyleLbl="node1" presStyleIdx="0" presStyleCnt="4" custScaleY="58288"/>
      <dgm:spPr/>
    </dgm:pt>
    <dgm:pt modelId="{939F4101-7F58-D44A-B9A0-4103CF93A91E}" type="pres">
      <dgm:prSet presAssocID="{E9DCF2F9-F0D8-2542-AC26-0C712C5B832E}" presName="sp" presStyleCnt="0"/>
      <dgm:spPr/>
    </dgm:pt>
    <dgm:pt modelId="{90CE9B2B-CA3D-2D40-A113-233275BC47A5}" type="pres">
      <dgm:prSet presAssocID="{0264C869-025F-094A-9D08-F6D2397EAFAB}" presName="arrowAndChildren" presStyleCnt="0"/>
      <dgm:spPr/>
    </dgm:pt>
    <dgm:pt modelId="{6503405F-85A8-AB43-B597-EF1C78E3CBCC}" type="pres">
      <dgm:prSet presAssocID="{0264C869-025F-094A-9D08-F6D2397EAFAB}" presName="parentTextArrow" presStyleLbl="node1" presStyleIdx="0" presStyleCnt="4"/>
      <dgm:spPr/>
    </dgm:pt>
    <dgm:pt modelId="{182A9841-F718-C044-AD66-AE25CFFB9AF6}" type="pres">
      <dgm:prSet presAssocID="{0264C869-025F-094A-9D08-F6D2397EAFAB}" presName="arrow" presStyleLbl="node1" presStyleIdx="1" presStyleCnt="4"/>
      <dgm:spPr/>
    </dgm:pt>
    <dgm:pt modelId="{99B8B277-3A6B-E44B-A7F2-072CD46523DA}" type="pres">
      <dgm:prSet presAssocID="{0264C869-025F-094A-9D08-F6D2397EAFAB}" presName="descendantArrow" presStyleCnt="0"/>
      <dgm:spPr/>
    </dgm:pt>
    <dgm:pt modelId="{C1A9D30E-49E8-4042-B479-F26EC8EECB0D}" type="pres">
      <dgm:prSet presAssocID="{ABC0F528-1645-F945-B981-B7E26F574F67}" presName="childTextArrow" presStyleLbl="fgAccFollowNode1" presStyleIdx="0" presStyleCnt="6">
        <dgm:presLayoutVars>
          <dgm:bulletEnabled val="1"/>
        </dgm:presLayoutVars>
      </dgm:prSet>
      <dgm:spPr/>
    </dgm:pt>
    <dgm:pt modelId="{B25AF27A-1B44-2247-B50A-99D867979D77}" type="pres">
      <dgm:prSet presAssocID="{D634282C-CD65-5E43-BFC5-ADCFDC811251}" presName="sp" presStyleCnt="0"/>
      <dgm:spPr/>
    </dgm:pt>
    <dgm:pt modelId="{3CF5CF8E-DAC2-C74C-99DA-50AFC85FB3F6}" type="pres">
      <dgm:prSet presAssocID="{A381C2A4-B1D1-A749-AFF1-6A4AB7A9AE9A}" presName="arrowAndChildren" presStyleCnt="0"/>
      <dgm:spPr/>
    </dgm:pt>
    <dgm:pt modelId="{09143429-F951-A24D-9CAF-4708BB9D0AB8}" type="pres">
      <dgm:prSet presAssocID="{A381C2A4-B1D1-A749-AFF1-6A4AB7A9AE9A}" presName="parentTextArrow" presStyleLbl="node1" presStyleIdx="1" presStyleCnt="4"/>
      <dgm:spPr/>
    </dgm:pt>
    <dgm:pt modelId="{B2C2253D-25D0-194C-8482-535D3B16536D}" type="pres">
      <dgm:prSet presAssocID="{A381C2A4-B1D1-A749-AFF1-6A4AB7A9AE9A}" presName="arrow" presStyleLbl="node1" presStyleIdx="2" presStyleCnt="4"/>
      <dgm:spPr/>
    </dgm:pt>
    <dgm:pt modelId="{BFEC14E3-45F3-6549-8E73-8DCF681C7690}" type="pres">
      <dgm:prSet presAssocID="{A381C2A4-B1D1-A749-AFF1-6A4AB7A9AE9A}" presName="descendantArrow" presStyleCnt="0"/>
      <dgm:spPr/>
    </dgm:pt>
    <dgm:pt modelId="{56C7220C-129C-424E-8A70-4C1ACA8F940A}" type="pres">
      <dgm:prSet presAssocID="{0CAAB892-76E1-1145-9625-7CED5CD5E11F}" presName="childTextArrow" presStyleLbl="fgAccFollowNode1" presStyleIdx="1" presStyleCnt="6">
        <dgm:presLayoutVars>
          <dgm:bulletEnabled val="1"/>
        </dgm:presLayoutVars>
      </dgm:prSet>
      <dgm:spPr/>
    </dgm:pt>
    <dgm:pt modelId="{9197D774-D149-5845-B234-E087CC3210C6}" type="pres">
      <dgm:prSet presAssocID="{2D2AC8EB-119B-9945-85F8-0A37C21B43FF}" presName="sp" presStyleCnt="0"/>
      <dgm:spPr/>
    </dgm:pt>
    <dgm:pt modelId="{6C47DF1D-2361-B842-952B-8375D0D38EB5}" type="pres">
      <dgm:prSet presAssocID="{375B5557-BB9D-BC4B-9708-0123B4C94B5C}" presName="arrowAndChildren" presStyleCnt="0"/>
      <dgm:spPr/>
    </dgm:pt>
    <dgm:pt modelId="{F49CD660-9939-FA45-8396-6F6F35297749}" type="pres">
      <dgm:prSet presAssocID="{375B5557-BB9D-BC4B-9708-0123B4C94B5C}" presName="parentTextArrow" presStyleLbl="node1" presStyleIdx="2" presStyleCnt="4"/>
      <dgm:spPr/>
    </dgm:pt>
    <dgm:pt modelId="{12AE50BC-B621-1240-8D1A-992A4744BDA5}" type="pres">
      <dgm:prSet presAssocID="{375B5557-BB9D-BC4B-9708-0123B4C94B5C}" presName="arrow" presStyleLbl="node1" presStyleIdx="3" presStyleCnt="4"/>
      <dgm:spPr/>
    </dgm:pt>
    <dgm:pt modelId="{618D16A9-3B2C-8049-BD4E-A4CCE016FAF7}" type="pres">
      <dgm:prSet presAssocID="{375B5557-BB9D-BC4B-9708-0123B4C94B5C}" presName="descendantArrow" presStyleCnt="0"/>
      <dgm:spPr/>
    </dgm:pt>
    <dgm:pt modelId="{C66755B7-A8DA-3742-A395-17867D7AB5BE}" type="pres">
      <dgm:prSet presAssocID="{03F567D6-2723-C948-9088-55D8F50AA774}" presName="childTextArrow" presStyleLbl="fgAccFollowNode1" presStyleIdx="2" presStyleCnt="6" custScaleY="115985">
        <dgm:presLayoutVars>
          <dgm:bulletEnabled val="1"/>
        </dgm:presLayoutVars>
      </dgm:prSet>
      <dgm:spPr/>
    </dgm:pt>
    <dgm:pt modelId="{FB9653FC-F72F-894D-AE37-9E7357666EC4}" type="pres">
      <dgm:prSet presAssocID="{B274133F-0E01-7A4E-B4E2-1A3D7E61C401}" presName="childTextArrow" presStyleLbl="fgAccFollowNode1" presStyleIdx="3" presStyleCnt="6" custScaleY="115985" custLinFactNeighborX="252" custLinFactNeighborY="0">
        <dgm:presLayoutVars>
          <dgm:bulletEnabled val="1"/>
        </dgm:presLayoutVars>
      </dgm:prSet>
      <dgm:spPr/>
    </dgm:pt>
    <dgm:pt modelId="{2AC8F01C-124B-5D40-9FEB-AF473C2F408E}" type="pres">
      <dgm:prSet presAssocID="{BE54AB7E-F1EA-6840-B34C-BA1EE629F637}" presName="childTextArrow" presStyleLbl="fgAccFollowNode1" presStyleIdx="4" presStyleCnt="6" custScaleY="115985">
        <dgm:presLayoutVars>
          <dgm:bulletEnabled val="1"/>
        </dgm:presLayoutVars>
      </dgm:prSet>
      <dgm:spPr/>
    </dgm:pt>
    <dgm:pt modelId="{08F48103-1C1A-B74F-86FA-E689A815EDB7}" type="pres">
      <dgm:prSet presAssocID="{2A4FD52F-DE25-C84E-ACC7-7062795FD4EF}" presName="childTextArrow" presStyleLbl="fgAccFollowNode1" presStyleIdx="5" presStyleCnt="6" custScaleY="115985">
        <dgm:presLayoutVars>
          <dgm:bulletEnabled val="1"/>
        </dgm:presLayoutVars>
      </dgm:prSet>
      <dgm:spPr/>
    </dgm:pt>
  </dgm:ptLst>
  <dgm:cxnLst>
    <dgm:cxn modelId="{27C13407-A79D-B047-8525-BD2C363738FA}" srcId="{375B5557-BB9D-BC4B-9708-0123B4C94B5C}" destId="{2A4FD52F-DE25-C84E-ACC7-7062795FD4EF}" srcOrd="3" destOrd="0" parTransId="{963D03CE-005C-1649-B103-8D9FD1329A52}" sibTransId="{5CF3366A-43CD-3347-9B38-8AE196D56E51}"/>
    <dgm:cxn modelId="{28CBCF10-5EC0-8245-A159-3C625B65159B}" type="presOf" srcId="{2A4FD52F-DE25-C84E-ACC7-7062795FD4EF}" destId="{08F48103-1C1A-B74F-86FA-E689A815EDB7}" srcOrd="0" destOrd="0" presId="urn:microsoft.com/office/officeart/2005/8/layout/process4"/>
    <dgm:cxn modelId="{45FA2813-A13F-314A-A417-D6659359205E}" srcId="{375B5557-BB9D-BC4B-9708-0123B4C94B5C}" destId="{B274133F-0E01-7A4E-B4E2-1A3D7E61C401}" srcOrd="1" destOrd="0" parTransId="{5712FB54-B519-F044-A828-9779B5F9C46F}" sibTransId="{2CC99A77-BE75-7E4C-977B-5449273D9676}"/>
    <dgm:cxn modelId="{FAE5E91A-9531-8342-9DE1-F61EDD387EEF}" type="presOf" srcId="{A381C2A4-B1D1-A749-AFF1-6A4AB7A9AE9A}" destId="{B2C2253D-25D0-194C-8482-535D3B16536D}" srcOrd="1" destOrd="0" presId="urn:microsoft.com/office/officeart/2005/8/layout/process4"/>
    <dgm:cxn modelId="{0D57E823-B55C-F44C-8DA8-A5F7C9EFD437}" srcId="{F4ECC01E-5F0E-F84A-9ED5-AF3E3120E88F}" destId="{0264C869-025F-094A-9D08-F6D2397EAFAB}" srcOrd="2" destOrd="0" parTransId="{7732E874-4FB5-A546-89A2-25F953E1E602}" sibTransId="{E9DCF2F9-F0D8-2542-AC26-0C712C5B832E}"/>
    <dgm:cxn modelId="{8895C02A-4EB1-9F43-BDD6-BF07AD47B750}" srcId="{F4ECC01E-5F0E-F84A-9ED5-AF3E3120E88F}" destId="{C93EE16D-3D87-324A-9715-1DE4FC48CFA3}" srcOrd="3" destOrd="0" parTransId="{208E59AC-7D47-3046-A96F-2EFB0DF91A37}" sibTransId="{80A6309D-826B-AD47-81AC-1E9AB0515DD5}"/>
    <dgm:cxn modelId="{0B4BB433-63C3-0345-8FC0-BB3F41A3751C}" type="presOf" srcId="{C93EE16D-3D87-324A-9715-1DE4FC48CFA3}" destId="{9C1AEF02-F36D-4D45-BBA9-627A10A769D8}" srcOrd="0" destOrd="0" presId="urn:microsoft.com/office/officeart/2005/8/layout/process4"/>
    <dgm:cxn modelId="{36B9273D-381E-0243-BA91-7166AD370399}" type="presOf" srcId="{BE54AB7E-F1EA-6840-B34C-BA1EE629F637}" destId="{2AC8F01C-124B-5D40-9FEB-AF473C2F408E}" srcOrd="0" destOrd="0" presId="urn:microsoft.com/office/officeart/2005/8/layout/process4"/>
    <dgm:cxn modelId="{3173C044-22ED-5A49-85EF-3D7D141BBCD8}" srcId="{375B5557-BB9D-BC4B-9708-0123B4C94B5C}" destId="{BE54AB7E-F1EA-6840-B34C-BA1EE629F637}" srcOrd="2" destOrd="0" parTransId="{CB038A40-097E-BF4B-ADD5-0C1F1BA57311}" sibTransId="{D5C2267E-90C6-9047-98B3-9D96A2EA93AE}"/>
    <dgm:cxn modelId="{47DCBD4D-E38D-9540-AD59-DFCAF74F423A}" srcId="{375B5557-BB9D-BC4B-9708-0123B4C94B5C}" destId="{03F567D6-2723-C948-9088-55D8F50AA774}" srcOrd="0" destOrd="0" parTransId="{C551D85B-C7C4-2244-9EBB-FFE81A7528A0}" sibTransId="{9674B9AE-AB8E-EA43-BA90-EF81C2EE0252}"/>
    <dgm:cxn modelId="{E1CC0B5C-45E1-DF4E-B2E4-92F83662E1F9}" type="presOf" srcId="{F4ECC01E-5F0E-F84A-9ED5-AF3E3120E88F}" destId="{E1C99A75-511E-DA4F-8625-F3D651126A93}" srcOrd="0" destOrd="0" presId="urn:microsoft.com/office/officeart/2005/8/layout/process4"/>
    <dgm:cxn modelId="{EADFFE65-9314-E84B-8A6B-46A2F1FF7B61}" type="presOf" srcId="{0264C869-025F-094A-9D08-F6D2397EAFAB}" destId="{182A9841-F718-C044-AD66-AE25CFFB9AF6}" srcOrd="1" destOrd="0" presId="urn:microsoft.com/office/officeart/2005/8/layout/process4"/>
    <dgm:cxn modelId="{A0E65466-440F-3045-884B-01FB480B0E63}" type="presOf" srcId="{375B5557-BB9D-BC4B-9708-0123B4C94B5C}" destId="{12AE50BC-B621-1240-8D1A-992A4744BDA5}" srcOrd="1" destOrd="0" presId="urn:microsoft.com/office/officeart/2005/8/layout/process4"/>
    <dgm:cxn modelId="{DB7D8773-2A67-2B4D-B657-758ECD326489}" srcId="{0264C869-025F-094A-9D08-F6D2397EAFAB}" destId="{ABC0F528-1645-F945-B981-B7E26F574F67}" srcOrd="0" destOrd="0" parTransId="{534E092B-D903-E04B-9A48-0A088EDD0747}" sibTransId="{301392A7-86B9-FE49-9D8D-A389DD6B9A79}"/>
    <dgm:cxn modelId="{425CB278-6287-8F4F-8F8D-9EA7E7C87F57}" srcId="{F4ECC01E-5F0E-F84A-9ED5-AF3E3120E88F}" destId="{375B5557-BB9D-BC4B-9708-0123B4C94B5C}" srcOrd="0" destOrd="0" parTransId="{E3D675BF-5D1A-494D-9281-FA8A7C45F361}" sibTransId="{2D2AC8EB-119B-9945-85F8-0A37C21B43FF}"/>
    <dgm:cxn modelId="{DA2B5D8F-84A6-C14F-92C5-1B0E609ABA8A}" type="presOf" srcId="{A381C2A4-B1D1-A749-AFF1-6A4AB7A9AE9A}" destId="{09143429-F951-A24D-9CAF-4708BB9D0AB8}" srcOrd="0" destOrd="0" presId="urn:microsoft.com/office/officeart/2005/8/layout/process4"/>
    <dgm:cxn modelId="{4ECFDD9A-247D-0D4B-B497-3658D3140709}" type="presOf" srcId="{0264C869-025F-094A-9D08-F6D2397EAFAB}" destId="{6503405F-85A8-AB43-B597-EF1C78E3CBCC}" srcOrd="0" destOrd="0" presId="urn:microsoft.com/office/officeart/2005/8/layout/process4"/>
    <dgm:cxn modelId="{D447229E-62F7-2B44-9FF2-744B09595A87}" type="presOf" srcId="{B274133F-0E01-7A4E-B4E2-1A3D7E61C401}" destId="{FB9653FC-F72F-894D-AE37-9E7357666EC4}" srcOrd="0" destOrd="0" presId="urn:microsoft.com/office/officeart/2005/8/layout/process4"/>
    <dgm:cxn modelId="{6D7AE3A5-C490-BB43-A05C-6EF000CF0F19}" type="presOf" srcId="{03F567D6-2723-C948-9088-55D8F50AA774}" destId="{C66755B7-A8DA-3742-A395-17867D7AB5BE}" srcOrd="0" destOrd="0" presId="urn:microsoft.com/office/officeart/2005/8/layout/process4"/>
    <dgm:cxn modelId="{D742C9B7-2A01-7347-B09D-3FA8A70F262B}" type="presOf" srcId="{0CAAB892-76E1-1145-9625-7CED5CD5E11F}" destId="{56C7220C-129C-424E-8A70-4C1ACA8F940A}" srcOrd="0" destOrd="0" presId="urn:microsoft.com/office/officeart/2005/8/layout/process4"/>
    <dgm:cxn modelId="{184CF1C4-E7F3-A846-91DE-47EE6952EB61}" type="presOf" srcId="{375B5557-BB9D-BC4B-9708-0123B4C94B5C}" destId="{F49CD660-9939-FA45-8396-6F6F35297749}" srcOrd="0" destOrd="0" presId="urn:microsoft.com/office/officeart/2005/8/layout/process4"/>
    <dgm:cxn modelId="{B21445C6-10F2-914C-8FD3-556C6B74B4EB}" srcId="{F4ECC01E-5F0E-F84A-9ED5-AF3E3120E88F}" destId="{A381C2A4-B1D1-A749-AFF1-6A4AB7A9AE9A}" srcOrd="1" destOrd="0" parTransId="{0E457385-B51D-3A43-A57D-32DDB5EF2E23}" sibTransId="{D634282C-CD65-5E43-BFC5-ADCFDC811251}"/>
    <dgm:cxn modelId="{96AA61DD-FE76-624C-917A-A06D08D0EDBF}" type="presOf" srcId="{ABC0F528-1645-F945-B981-B7E26F574F67}" destId="{C1A9D30E-49E8-4042-B479-F26EC8EECB0D}" srcOrd="0" destOrd="0" presId="urn:microsoft.com/office/officeart/2005/8/layout/process4"/>
    <dgm:cxn modelId="{6F1107F4-137F-194C-A321-E92744445DEE}" srcId="{A381C2A4-B1D1-A749-AFF1-6A4AB7A9AE9A}" destId="{0CAAB892-76E1-1145-9625-7CED5CD5E11F}" srcOrd="0" destOrd="0" parTransId="{4FFFA9E1-A66B-2B4C-BE24-B82CEC070E53}" sibTransId="{00F2A5F9-812B-6F4C-8A24-979AD17FC348}"/>
    <dgm:cxn modelId="{76E73A90-F075-C54B-B3BF-779FDA71203A}" type="presParOf" srcId="{E1C99A75-511E-DA4F-8625-F3D651126A93}" destId="{D979778C-0323-014F-9732-27B9B8713CF9}" srcOrd="0" destOrd="0" presId="urn:microsoft.com/office/officeart/2005/8/layout/process4"/>
    <dgm:cxn modelId="{35913510-B497-8748-A782-FF72446238CB}" type="presParOf" srcId="{D979778C-0323-014F-9732-27B9B8713CF9}" destId="{9C1AEF02-F36D-4D45-BBA9-627A10A769D8}" srcOrd="0" destOrd="0" presId="urn:microsoft.com/office/officeart/2005/8/layout/process4"/>
    <dgm:cxn modelId="{BF541B66-A498-6E43-8028-F3B451880CAA}" type="presParOf" srcId="{E1C99A75-511E-DA4F-8625-F3D651126A93}" destId="{939F4101-7F58-D44A-B9A0-4103CF93A91E}" srcOrd="1" destOrd="0" presId="urn:microsoft.com/office/officeart/2005/8/layout/process4"/>
    <dgm:cxn modelId="{CDBC7A3B-E3A7-6244-A9D3-B348A4D681A8}" type="presParOf" srcId="{E1C99A75-511E-DA4F-8625-F3D651126A93}" destId="{90CE9B2B-CA3D-2D40-A113-233275BC47A5}" srcOrd="2" destOrd="0" presId="urn:microsoft.com/office/officeart/2005/8/layout/process4"/>
    <dgm:cxn modelId="{6ADCAD6A-22A9-0F47-B33F-6F4BC60FCA8F}" type="presParOf" srcId="{90CE9B2B-CA3D-2D40-A113-233275BC47A5}" destId="{6503405F-85A8-AB43-B597-EF1C78E3CBCC}" srcOrd="0" destOrd="0" presId="urn:microsoft.com/office/officeart/2005/8/layout/process4"/>
    <dgm:cxn modelId="{F1B0FD7D-5AE2-F448-8DEE-47D3982E51AC}" type="presParOf" srcId="{90CE9B2B-CA3D-2D40-A113-233275BC47A5}" destId="{182A9841-F718-C044-AD66-AE25CFFB9AF6}" srcOrd="1" destOrd="0" presId="urn:microsoft.com/office/officeart/2005/8/layout/process4"/>
    <dgm:cxn modelId="{5A7E300B-918E-254E-8B2E-4736EF4FAE6A}" type="presParOf" srcId="{90CE9B2B-CA3D-2D40-A113-233275BC47A5}" destId="{99B8B277-3A6B-E44B-A7F2-072CD46523DA}" srcOrd="2" destOrd="0" presId="urn:microsoft.com/office/officeart/2005/8/layout/process4"/>
    <dgm:cxn modelId="{88E25325-CFB0-C94E-B19B-1F6ADA12ACCD}" type="presParOf" srcId="{99B8B277-3A6B-E44B-A7F2-072CD46523DA}" destId="{C1A9D30E-49E8-4042-B479-F26EC8EECB0D}" srcOrd="0" destOrd="0" presId="urn:microsoft.com/office/officeart/2005/8/layout/process4"/>
    <dgm:cxn modelId="{866B1BD8-6812-D74F-BF6F-B0DD57C45E43}" type="presParOf" srcId="{E1C99A75-511E-DA4F-8625-F3D651126A93}" destId="{B25AF27A-1B44-2247-B50A-99D867979D77}" srcOrd="3" destOrd="0" presId="urn:microsoft.com/office/officeart/2005/8/layout/process4"/>
    <dgm:cxn modelId="{E6C46A3D-D937-DC48-8319-4E25F8AB6B80}" type="presParOf" srcId="{E1C99A75-511E-DA4F-8625-F3D651126A93}" destId="{3CF5CF8E-DAC2-C74C-99DA-50AFC85FB3F6}" srcOrd="4" destOrd="0" presId="urn:microsoft.com/office/officeart/2005/8/layout/process4"/>
    <dgm:cxn modelId="{99FECAC9-0A79-E14C-A82C-06D09955626B}" type="presParOf" srcId="{3CF5CF8E-DAC2-C74C-99DA-50AFC85FB3F6}" destId="{09143429-F951-A24D-9CAF-4708BB9D0AB8}" srcOrd="0" destOrd="0" presId="urn:microsoft.com/office/officeart/2005/8/layout/process4"/>
    <dgm:cxn modelId="{46B2E44A-2712-FA44-9544-8B32E7672A84}" type="presParOf" srcId="{3CF5CF8E-DAC2-C74C-99DA-50AFC85FB3F6}" destId="{B2C2253D-25D0-194C-8482-535D3B16536D}" srcOrd="1" destOrd="0" presId="urn:microsoft.com/office/officeart/2005/8/layout/process4"/>
    <dgm:cxn modelId="{F6D588DD-9EE5-EC49-84A7-4FD582C72727}" type="presParOf" srcId="{3CF5CF8E-DAC2-C74C-99DA-50AFC85FB3F6}" destId="{BFEC14E3-45F3-6549-8E73-8DCF681C7690}" srcOrd="2" destOrd="0" presId="urn:microsoft.com/office/officeart/2005/8/layout/process4"/>
    <dgm:cxn modelId="{6D699257-21CE-504D-BEB3-7EA135782027}" type="presParOf" srcId="{BFEC14E3-45F3-6549-8E73-8DCF681C7690}" destId="{56C7220C-129C-424E-8A70-4C1ACA8F940A}" srcOrd="0" destOrd="0" presId="urn:microsoft.com/office/officeart/2005/8/layout/process4"/>
    <dgm:cxn modelId="{3743C7DD-4323-A247-9EFA-61C792BADC26}" type="presParOf" srcId="{E1C99A75-511E-DA4F-8625-F3D651126A93}" destId="{9197D774-D149-5845-B234-E087CC3210C6}" srcOrd="5" destOrd="0" presId="urn:microsoft.com/office/officeart/2005/8/layout/process4"/>
    <dgm:cxn modelId="{7C3664F5-D936-6E4B-B77D-53890097D5CE}" type="presParOf" srcId="{E1C99A75-511E-DA4F-8625-F3D651126A93}" destId="{6C47DF1D-2361-B842-952B-8375D0D38EB5}" srcOrd="6" destOrd="0" presId="urn:microsoft.com/office/officeart/2005/8/layout/process4"/>
    <dgm:cxn modelId="{E6566C69-742E-8D4B-8BED-F7A6B3D5F14E}" type="presParOf" srcId="{6C47DF1D-2361-B842-952B-8375D0D38EB5}" destId="{F49CD660-9939-FA45-8396-6F6F35297749}" srcOrd="0" destOrd="0" presId="urn:microsoft.com/office/officeart/2005/8/layout/process4"/>
    <dgm:cxn modelId="{11598BDE-E22A-C840-8BD1-FD4615A9C0B3}" type="presParOf" srcId="{6C47DF1D-2361-B842-952B-8375D0D38EB5}" destId="{12AE50BC-B621-1240-8D1A-992A4744BDA5}" srcOrd="1" destOrd="0" presId="urn:microsoft.com/office/officeart/2005/8/layout/process4"/>
    <dgm:cxn modelId="{73CD5461-FC7D-C44E-A420-1AC50EC61A4E}" type="presParOf" srcId="{6C47DF1D-2361-B842-952B-8375D0D38EB5}" destId="{618D16A9-3B2C-8049-BD4E-A4CCE016FAF7}" srcOrd="2" destOrd="0" presId="urn:microsoft.com/office/officeart/2005/8/layout/process4"/>
    <dgm:cxn modelId="{D3DA72CF-1C4A-3B46-811A-9389B9A1DE50}" type="presParOf" srcId="{618D16A9-3B2C-8049-BD4E-A4CCE016FAF7}" destId="{C66755B7-A8DA-3742-A395-17867D7AB5BE}" srcOrd="0" destOrd="0" presId="urn:microsoft.com/office/officeart/2005/8/layout/process4"/>
    <dgm:cxn modelId="{0219115C-7536-B644-BF59-E6C68FAC2DEB}" type="presParOf" srcId="{618D16A9-3B2C-8049-BD4E-A4CCE016FAF7}" destId="{FB9653FC-F72F-894D-AE37-9E7357666EC4}" srcOrd="1" destOrd="0" presId="urn:microsoft.com/office/officeart/2005/8/layout/process4"/>
    <dgm:cxn modelId="{1E02C5B6-1CCE-9D4D-ABB8-71D15C47E83E}" type="presParOf" srcId="{618D16A9-3B2C-8049-BD4E-A4CCE016FAF7}" destId="{2AC8F01C-124B-5D40-9FEB-AF473C2F408E}" srcOrd="2" destOrd="0" presId="urn:microsoft.com/office/officeart/2005/8/layout/process4"/>
    <dgm:cxn modelId="{E98A1069-0363-6E4D-B08E-4D2468138FD2}" type="presParOf" srcId="{618D16A9-3B2C-8049-BD4E-A4CCE016FAF7}" destId="{08F48103-1C1A-B74F-86FA-E689A815EDB7}"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9302E560-8483-1A40-9BB6-B8E8D2B1004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D70C79FF-EAFB-7B4E-8704-44D793964195}">
      <dgm:prSet/>
      <dgm:spPr/>
      <dgm:t>
        <a:bodyPr/>
        <a:lstStyle/>
        <a:p>
          <a:r>
            <a:rPr lang="es-CO"/>
            <a:t>Recursos:</a:t>
          </a:r>
        </a:p>
      </dgm:t>
    </dgm:pt>
    <dgm:pt modelId="{80DED755-05D2-0B4B-AE30-08E393558BE9}" type="parTrans" cxnId="{E14C2971-FF12-4F40-BAF3-D862FD197620}">
      <dgm:prSet/>
      <dgm:spPr/>
      <dgm:t>
        <a:bodyPr/>
        <a:lstStyle/>
        <a:p>
          <a:endParaRPr lang="es-ES"/>
        </a:p>
      </dgm:t>
    </dgm:pt>
    <dgm:pt modelId="{9E2B46AF-5D50-6343-B9E3-658C2DCD1ACB}" type="sibTrans" cxnId="{E14C2971-FF12-4F40-BAF3-D862FD197620}">
      <dgm:prSet/>
      <dgm:spPr/>
      <dgm:t>
        <a:bodyPr/>
        <a:lstStyle/>
        <a:p>
          <a:endParaRPr lang="es-ES"/>
        </a:p>
      </dgm:t>
    </dgm:pt>
    <dgm:pt modelId="{3588062F-AFA0-BF4E-82BB-7AEE6D34BA75}">
      <dgm:prSet/>
      <dgm:spPr/>
      <dgm:t>
        <a:bodyPr/>
        <a:lstStyle/>
        <a:p>
          <a:r>
            <a:rPr lang="es-CO"/>
            <a:t>Reposición</a:t>
          </a:r>
        </a:p>
      </dgm:t>
    </dgm:pt>
    <dgm:pt modelId="{C64B9F59-7F18-AB44-8CDE-AA75A9A2942D}" type="parTrans" cxnId="{C91E6922-1F36-1E45-9831-6C75073408C1}">
      <dgm:prSet/>
      <dgm:spPr/>
      <dgm:t>
        <a:bodyPr/>
        <a:lstStyle/>
        <a:p>
          <a:endParaRPr lang="es-ES"/>
        </a:p>
      </dgm:t>
    </dgm:pt>
    <dgm:pt modelId="{6761406A-3683-AA46-AD67-D9BC80713DAF}" type="sibTrans" cxnId="{C91E6922-1F36-1E45-9831-6C75073408C1}">
      <dgm:prSet/>
      <dgm:spPr/>
      <dgm:t>
        <a:bodyPr/>
        <a:lstStyle/>
        <a:p>
          <a:endParaRPr lang="es-ES"/>
        </a:p>
      </dgm:t>
    </dgm:pt>
    <dgm:pt modelId="{10875A59-682E-B742-9814-165BFEE81389}">
      <dgm:prSet/>
      <dgm:spPr/>
      <dgm:t>
        <a:bodyPr/>
        <a:lstStyle/>
        <a:p>
          <a:r>
            <a:rPr lang="es-CO"/>
            <a:t>Apelación </a:t>
          </a:r>
        </a:p>
      </dgm:t>
    </dgm:pt>
    <dgm:pt modelId="{E83DE0FF-E089-DA41-9E24-EFA8E61CDC19}" type="parTrans" cxnId="{2977C33D-9567-EC4A-AA85-22E6F9711B45}">
      <dgm:prSet/>
      <dgm:spPr/>
      <dgm:t>
        <a:bodyPr/>
        <a:lstStyle/>
        <a:p>
          <a:endParaRPr lang="es-ES"/>
        </a:p>
      </dgm:t>
    </dgm:pt>
    <dgm:pt modelId="{BF839C3D-37A2-D341-BF09-D89AC2A23F39}" type="sibTrans" cxnId="{2977C33D-9567-EC4A-AA85-22E6F9711B45}">
      <dgm:prSet/>
      <dgm:spPr/>
      <dgm:t>
        <a:bodyPr/>
        <a:lstStyle/>
        <a:p>
          <a:endParaRPr lang="es-ES"/>
        </a:p>
      </dgm:t>
    </dgm:pt>
    <dgm:pt modelId="{8FC1EA49-8C46-354F-B17B-CACB025994B0}">
      <dgm:prSet/>
      <dgm:spPr/>
      <dgm:t>
        <a:bodyPr/>
        <a:lstStyle/>
        <a:p>
          <a:r>
            <a:rPr lang="es-CO"/>
            <a:t>Suplica</a:t>
          </a:r>
        </a:p>
      </dgm:t>
    </dgm:pt>
    <dgm:pt modelId="{83E404FB-6F6E-1E4C-82E8-2B3CAB494084}" type="parTrans" cxnId="{28C8221E-3791-1A4D-B1D8-05710B125253}">
      <dgm:prSet/>
      <dgm:spPr/>
      <dgm:t>
        <a:bodyPr/>
        <a:lstStyle/>
        <a:p>
          <a:endParaRPr lang="es-ES"/>
        </a:p>
      </dgm:t>
    </dgm:pt>
    <dgm:pt modelId="{73395EBF-6D62-5343-BFB8-9125A3087A59}" type="sibTrans" cxnId="{28C8221E-3791-1A4D-B1D8-05710B125253}">
      <dgm:prSet/>
      <dgm:spPr/>
      <dgm:t>
        <a:bodyPr/>
        <a:lstStyle/>
        <a:p>
          <a:endParaRPr lang="es-ES"/>
        </a:p>
      </dgm:t>
    </dgm:pt>
    <dgm:pt modelId="{7DB0BEBD-3A47-5748-A4A2-113AF6FB5FDC}" type="pres">
      <dgm:prSet presAssocID="{9302E560-8483-1A40-9BB6-B8E8D2B10044}" presName="linear" presStyleCnt="0">
        <dgm:presLayoutVars>
          <dgm:animLvl val="lvl"/>
          <dgm:resizeHandles val="exact"/>
        </dgm:presLayoutVars>
      </dgm:prSet>
      <dgm:spPr/>
    </dgm:pt>
    <dgm:pt modelId="{D9A57601-B29E-0840-A925-47A0AC91EEB9}" type="pres">
      <dgm:prSet presAssocID="{D70C79FF-EAFB-7B4E-8704-44D793964195}" presName="parentText" presStyleLbl="node1" presStyleIdx="0" presStyleCnt="1" custLinFactNeighborY="1705">
        <dgm:presLayoutVars>
          <dgm:chMax val="0"/>
          <dgm:bulletEnabled val="1"/>
        </dgm:presLayoutVars>
      </dgm:prSet>
      <dgm:spPr/>
    </dgm:pt>
    <dgm:pt modelId="{1238D0E8-53EB-4B48-B22C-307080729AF3}" type="pres">
      <dgm:prSet presAssocID="{D70C79FF-EAFB-7B4E-8704-44D793964195}" presName="childText" presStyleLbl="revTx" presStyleIdx="0" presStyleCnt="1">
        <dgm:presLayoutVars>
          <dgm:bulletEnabled val="1"/>
        </dgm:presLayoutVars>
      </dgm:prSet>
      <dgm:spPr/>
    </dgm:pt>
  </dgm:ptLst>
  <dgm:cxnLst>
    <dgm:cxn modelId="{6ED6651A-ACF5-3E4E-8355-81F0E4E46895}" type="presOf" srcId="{10875A59-682E-B742-9814-165BFEE81389}" destId="{1238D0E8-53EB-4B48-B22C-307080729AF3}" srcOrd="0" destOrd="1" presId="urn:microsoft.com/office/officeart/2005/8/layout/vList2"/>
    <dgm:cxn modelId="{28C8221E-3791-1A4D-B1D8-05710B125253}" srcId="{D70C79FF-EAFB-7B4E-8704-44D793964195}" destId="{8FC1EA49-8C46-354F-B17B-CACB025994B0}" srcOrd="2" destOrd="0" parTransId="{83E404FB-6F6E-1E4C-82E8-2B3CAB494084}" sibTransId="{73395EBF-6D62-5343-BFB8-9125A3087A59}"/>
    <dgm:cxn modelId="{C91E6922-1F36-1E45-9831-6C75073408C1}" srcId="{D70C79FF-EAFB-7B4E-8704-44D793964195}" destId="{3588062F-AFA0-BF4E-82BB-7AEE6D34BA75}" srcOrd="0" destOrd="0" parTransId="{C64B9F59-7F18-AB44-8CDE-AA75A9A2942D}" sibTransId="{6761406A-3683-AA46-AD67-D9BC80713DAF}"/>
    <dgm:cxn modelId="{2977C33D-9567-EC4A-AA85-22E6F9711B45}" srcId="{D70C79FF-EAFB-7B4E-8704-44D793964195}" destId="{10875A59-682E-B742-9814-165BFEE81389}" srcOrd="1" destOrd="0" parTransId="{E83DE0FF-E089-DA41-9E24-EFA8E61CDC19}" sibTransId="{BF839C3D-37A2-D341-BF09-D89AC2A23F39}"/>
    <dgm:cxn modelId="{B5B4FE6C-D0D0-484D-AB85-C1CD4151B6AD}" type="presOf" srcId="{D70C79FF-EAFB-7B4E-8704-44D793964195}" destId="{D9A57601-B29E-0840-A925-47A0AC91EEB9}" srcOrd="0" destOrd="0" presId="urn:microsoft.com/office/officeart/2005/8/layout/vList2"/>
    <dgm:cxn modelId="{E14C2971-FF12-4F40-BAF3-D862FD197620}" srcId="{9302E560-8483-1A40-9BB6-B8E8D2B10044}" destId="{D70C79FF-EAFB-7B4E-8704-44D793964195}" srcOrd="0" destOrd="0" parTransId="{80DED755-05D2-0B4B-AE30-08E393558BE9}" sibTransId="{9E2B46AF-5D50-6343-B9E3-658C2DCD1ACB}"/>
    <dgm:cxn modelId="{38843484-6CAE-D541-84A6-4ED07F287631}" type="presOf" srcId="{3588062F-AFA0-BF4E-82BB-7AEE6D34BA75}" destId="{1238D0E8-53EB-4B48-B22C-307080729AF3}" srcOrd="0" destOrd="0" presId="urn:microsoft.com/office/officeart/2005/8/layout/vList2"/>
    <dgm:cxn modelId="{BAE02FCD-81DE-7C40-9B36-2BA1899B0C74}" type="presOf" srcId="{8FC1EA49-8C46-354F-B17B-CACB025994B0}" destId="{1238D0E8-53EB-4B48-B22C-307080729AF3}" srcOrd="0" destOrd="2" presId="urn:microsoft.com/office/officeart/2005/8/layout/vList2"/>
    <dgm:cxn modelId="{FA9DB0FF-C12E-6B44-84B2-DFC1FE4BDE67}" type="presOf" srcId="{9302E560-8483-1A40-9BB6-B8E8D2B10044}" destId="{7DB0BEBD-3A47-5748-A4A2-113AF6FB5FDC}" srcOrd="0" destOrd="0" presId="urn:microsoft.com/office/officeart/2005/8/layout/vList2"/>
    <dgm:cxn modelId="{1426BD04-018E-0E48-850E-6A3BFE8EFCF7}" type="presParOf" srcId="{7DB0BEBD-3A47-5748-A4A2-113AF6FB5FDC}" destId="{D9A57601-B29E-0840-A925-47A0AC91EEB9}" srcOrd="0" destOrd="0" presId="urn:microsoft.com/office/officeart/2005/8/layout/vList2"/>
    <dgm:cxn modelId="{BD990C79-7833-5143-970E-216DA381A5A6}" type="presParOf" srcId="{7DB0BEBD-3A47-5748-A4A2-113AF6FB5FDC}" destId="{1238D0E8-53EB-4B48-B22C-307080729AF3}"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FF154B29-696A-A043-BB2C-30E638A2056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s-ES"/>
        </a:p>
      </dgm:t>
    </dgm:pt>
    <dgm:pt modelId="{D7EDE531-44E1-C047-988F-D9688CD71CDA}">
      <dgm:prSet phldrT="[Texto]"/>
      <dgm:spPr/>
      <dgm:t>
        <a:bodyPr/>
        <a:lstStyle/>
        <a:p>
          <a:r>
            <a:rPr lang="es-ES" dirty="0"/>
            <a:t>Resolución 583/2018 Res 246 /2019113 de 2020</a:t>
          </a:r>
        </a:p>
      </dgm:t>
    </dgm:pt>
    <dgm:pt modelId="{A91A8D75-B740-BF40-B92D-0943CADE3581}" type="parTrans" cxnId="{128FFD74-25D2-344D-884F-58C640D91807}">
      <dgm:prSet/>
      <dgm:spPr/>
      <dgm:t>
        <a:bodyPr/>
        <a:lstStyle/>
        <a:p>
          <a:endParaRPr lang="es-ES"/>
        </a:p>
      </dgm:t>
    </dgm:pt>
    <dgm:pt modelId="{5D315859-2614-1C4C-8CE5-DB7362C7303E}" type="sibTrans" cxnId="{128FFD74-25D2-344D-884F-58C640D91807}">
      <dgm:prSet/>
      <dgm:spPr/>
      <dgm:t>
        <a:bodyPr/>
        <a:lstStyle/>
        <a:p>
          <a:endParaRPr lang="es-ES"/>
        </a:p>
      </dgm:t>
    </dgm:pt>
    <dgm:pt modelId="{4F0A3203-63B5-A540-923A-D150B1A5C43E}">
      <dgm:prSet phldrT="[Texto]"/>
      <dgm:spPr/>
      <dgm:t>
        <a:bodyPr/>
        <a:lstStyle/>
        <a:p>
          <a:r>
            <a:rPr lang="es-CO" dirty="0"/>
            <a:t>1</a:t>
          </a:r>
          <a:r>
            <a:rPr lang="es-CO" baseline="30000" dirty="0"/>
            <a:t>ER</a:t>
          </a:r>
          <a:r>
            <a:rPr lang="es-CO" dirty="0"/>
            <a:t> Equipo Interdisciplinario IPS EPS</a:t>
          </a:r>
          <a:endParaRPr lang="es-ES" dirty="0"/>
        </a:p>
      </dgm:t>
    </dgm:pt>
    <dgm:pt modelId="{3F7FECC1-8AF5-3D4F-903D-C7E6A0BC354D}" type="parTrans" cxnId="{3594B3D1-D872-2344-8372-069894E4D57D}">
      <dgm:prSet/>
      <dgm:spPr/>
      <dgm:t>
        <a:bodyPr/>
        <a:lstStyle/>
        <a:p>
          <a:endParaRPr lang="es-ES"/>
        </a:p>
      </dgm:t>
    </dgm:pt>
    <dgm:pt modelId="{34B03EE5-298F-E248-9A4A-B41840EF02FB}" type="sibTrans" cxnId="{3594B3D1-D872-2344-8372-069894E4D57D}">
      <dgm:prSet/>
      <dgm:spPr/>
      <dgm:t>
        <a:bodyPr/>
        <a:lstStyle/>
        <a:p>
          <a:endParaRPr lang="es-ES"/>
        </a:p>
      </dgm:t>
    </dgm:pt>
    <dgm:pt modelId="{29018BBC-353D-4141-BD3A-AD040BC80503}">
      <dgm:prSet phldrT="[Texto]"/>
      <dgm:spPr/>
      <dgm:t>
        <a:bodyPr/>
        <a:lstStyle/>
        <a:p>
          <a:r>
            <a:rPr lang="es-CO" dirty="0"/>
            <a:t>En desacuerdo puede solicitar 2da opinión en los 10 días hábiles siguientes a la valoración clínica.</a:t>
          </a:r>
          <a:endParaRPr lang="es-ES" dirty="0"/>
        </a:p>
      </dgm:t>
    </dgm:pt>
    <dgm:pt modelId="{9796E7CE-83FB-2447-A89F-E06E70148FBE}" type="parTrans" cxnId="{E942608F-0CA6-D34A-AB95-66EF9F4352FF}">
      <dgm:prSet/>
      <dgm:spPr/>
      <dgm:t>
        <a:bodyPr/>
        <a:lstStyle/>
        <a:p>
          <a:endParaRPr lang="es-ES"/>
        </a:p>
      </dgm:t>
    </dgm:pt>
    <dgm:pt modelId="{C4A9275E-9E6D-B142-8473-406FA57AD4E1}" type="sibTrans" cxnId="{E942608F-0CA6-D34A-AB95-66EF9F4352FF}">
      <dgm:prSet/>
      <dgm:spPr/>
      <dgm:t>
        <a:bodyPr/>
        <a:lstStyle/>
        <a:p>
          <a:endParaRPr lang="es-ES"/>
        </a:p>
      </dgm:t>
    </dgm:pt>
    <dgm:pt modelId="{9EE5663C-D105-C049-BB92-7CC7366E5E42}">
      <dgm:prSet/>
      <dgm:spPr/>
      <dgm:t>
        <a:bodyPr/>
        <a:lstStyle/>
        <a:p>
          <a:r>
            <a:rPr lang="es-CO" dirty="0"/>
            <a:t>Orden de la Secretaria de Salud.</a:t>
          </a:r>
        </a:p>
      </dgm:t>
    </dgm:pt>
    <dgm:pt modelId="{7D229264-CD6B-4D45-87D0-6DB7861AFDD1}" type="parTrans" cxnId="{DE60C272-AA20-9C43-90CC-239032375DEC}">
      <dgm:prSet/>
      <dgm:spPr/>
      <dgm:t>
        <a:bodyPr/>
        <a:lstStyle/>
        <a:p>
          <a:endParaRPr lang="es-ES"/>
        </a:p>
      </dgm:t>
    </dgm:pt>
    <dgm:pt modelId="{D672854B-080F-4840-9101-A95ADBCE73B7}" type="sibTrans" cxnId="{DE60C272-AA20-9C43-90CC-239032375DEC}">
      <dgm:prSet/>
      <dgm:spPr/>
      <dgm:t>
        <a:bodyPr/>
        <a:lstStyle/>
        <a:p>
          <a:endParaRPr lang="es-ES"/>
        </a:p>
      </dgm:t>
    </dgm:pt>
    <dgm:pt modelId="{A04E73EB-602A-0849-A4FA-695CE121E52F}">
      <dgm:prSet/>
      <dgm:spPr/>
      <dgm:t>
        <a:bodyPr/>
        <a:lstStyle/>
        <a:p>
          <a:r>
            <a:rPr lang="es-CO" dirty="0"/>
            <a:t>2</a:t>
          </a:r>
          <a:r>
            <a:rPr lang="es-CO" baseline="30000" dirty="0"/>
            <a:t>DO</a:t>
          </a:r>
          <a:r>
            <a:rPr lang="es-CO" dirty="0"/>
            <a:t> Equipo Interdisciplinario IPS EPS</a:t>
          </a:r>
        </a:p>
      </dgm:t>
    </dgm:pt>
    <dgm:pt modelId="{409A1514-E130-1747-B5F4-CA8F17D55053}" type="parTrans" cxnId="{09321CA6-983C-DB44-B30C-2BB87205FFDF}">
      <dgm:prSet/>
      <dgm:spPr/>
      <dgm:t>
        <a:bodyPr/>
        <a:lstStyle/>
        <a:p>
          <a:endParaRPr lang="es-ES"/>
        </a:p>
      </dgm:t>
    </dgm:pt>
    <dgm:pt modelId="{1D5D05C5-669B-924B-A0D0-01CC0DEC6D73}" type="sibTrans" cxnId="{09321CA6-983C-DB44-B30C-2BB87205FFDF}">
      <dgm:prSet/>
      <dgm:spPr/>
      <dgm:t>
        <a:bodyPr/>
        <a:lstStyle/>
        <a:p>
          <a:endParaRPr lang="es-ES"/>
        </a:p>
      </dgm:t>
    </dgm:pt>
    <dgm:pt modelId="{A1E77722-F95F-9243-B513-F0B9569E1397}" type="pres">
      <dgm:prSet presAssocID="{FF154B29-696A-A043-BB2C-30E638A2056D}" presName="linear" presStyleCnt="0">
        <dgm:presLayoutVars>
          <dgm:animLvl val="lvl"/>
          <dgm:resizeHandles val="exact"/>
        </dgm:presLayoutVars>
      </dgm:prSet>
      <dgm:spPr/>
    </dgm:pt>
    <dgm:pt modelId="{C55FCF68-3F35-1142-A78B-DBC0EEABFABD}" type="pres">
      <dgm:prSet presAssocID="{D7EDE531-44E1-C047-988F-D9688CD71CDA}" presName="parentText" presStyleLbl="node1" presStyleIdx="0" presStyleCnt="1">
        <dgm:presLayoutVars>
          <dgm:chMax val="0"/>
          <dgm:bulletEnabled val="1"/>
        </dgm:presLayoutVars>
      </dgm:prSet>
      <dgm:spPr/>
    </dgm:pt>
    <dgm:pt modelId="{23CC2709-2CA6-CE4F-BAC0-BE76208238F8}" type="pres">
      <dgm:prSet presAssocID="{D7EDE531-44E1-C047-988F-D9688CD71CDA}" presName="childText" presStyleLbl="revTx" presStyleIdx="0" presStyleCnt="1">
        <dgm:presLayoutVars>
          <dgm:bulletEnabled val="1"/>
        </dgm:presLayoutVars>
      </dgm:prSet>
      <dgm:spPr/>
    </dgm:pt>
  </dgm:ptLst>
  <dgm:cxnLst>
    <dgm:cxn modelId="{DE60C272-AA20-9C43-90CC-239032375DEC}" srcId="{D7EDE531-44E1-C047-988F-D9688CD71CDA}" destId="{9EE5663C-D105-C049-BB92-7CC7366E5E42}" srcOrd="2" destOrd="0" parTransId="{7D229264-CD6B-4D45-87D0-6DB7861AFDD1}" sibTransId="{D672854B-080F-4840-9101-A95ADBCE73B7}"/>
    <dgm:cxn modelId="{128FFD74-25D2-344D-884F-58C640D91807}" srcId="{FF154B29-696A-A043-BB2C-30E638A2056D}" destId="{D7EDE531-44E1-C047-988F-D9688CD71CDA}" srcOrd="0" destOrd="0" parTransId="{A91A8D75-B740-BF40-B92D-0943CADE3581}" sibTransId="{5D315859-2614-1C4C-8CE5-DB7362C7303E}"/>
    <dgm:cxn modelId="{E942608F-0CA6-D34A-AB95-66EF9F4352FF}" srcId="{D7EDE531-44E1-C047-988F-D9688CD71CDA}" destId="{29018BBC-353D-4141-BD3A-AD040BC80503}" srcOrd="1" destOrd="0" parTransId="{9796E7CE-83FB-2447-A89F-E06E70148FBE}" sibTransId="{C4A9275E-9E6D-B142-8473-406FA57AD4E1}"/>
    <dgm:cxn modelId="{EE51BA93-119C-754E-B4DA-337CE5049818}" type="presOf" srcId="{9EE5663C-D105-C049-BB92-7CC7366E5E42}" destId="{23CC2709-2CA6-CE4F-BAC0-BE76208238F8}" srcOrd="0" destOrd="2" presId="urn:microsoft.com/office/officeart/2005/8/layout/vList2"/>
    <dgm:cxn modelId="{FE9F4595-D0D6-8449-B34C-812240358FF2}" type="presOf" srcId="{A04E73EB-602A-0849-A4FA-695CE121E52F}" destId="{23CC2709-2CA6-CE4F-BAC0-BE76208238F8}" srcOrd="0" destOrd="3" presId="urn:microsoft.com/office/officeart/2005/8/layout/vList2"/>
    <dgm:cxn modelId="{0FFBCC9C-374C-034D-8859-D90E7622DC5F}" type="presOf" srcId="{4F0A3203-63B5-A540-923A-D150B1A5C43E}" destId="{23CC2709-2CA6-CE4F-BAC0-BE76208238F8}" srcOrd="0" destOrd="0" presId="urn:microsoft.com/office/officeart/2005/8/layout/vList2"/>
    <dgm:cxn modelId="{09321CA6-983C-DB44-B30C-2BB87205FFDF}" srcId="{D7EDE531-44E1-C047-988F-D9688CD71CDA}" destId="{A04E73EB-602A-0849-A4FA-695CE121E52F}" srcOrd="3" destOrd="0" parTransId="{409A1514-E130-1747-B5F4-CA8F17D55053}" sibTransId="{1D5D05C5-669B-924B-A0D0-01CC0DEC6D73}"/>
    <dgm:cxn modelId="{5DF568BC-7D76-0E4B-B3DA-6FBA015AD379}" type="presOf" srcId="{D7EDE531-44E1-C047-988F-D9688CD71CDA}" destId="{C55FCF68-3F35-1142-A78B-DBC0EEABFABD}" srcOrd="0" destOrd="0" presId="urn:microsoft.com/office/officeart/2005/8/layout/vList2"/>
    <dgm:cxn modelId="{157B16C0-669E-FD4E-9DDA-1CDD300FF4BA}" type="presOf" srcId="{29018BBC-353D-4141-BD3A-AD040BC80503}" destId="{23CC2709-2CA6-CE4F-BAC0-BE76208238F8}" srcOrd="0" destOrd="1" presId="urn:microsoft.com/office/officeart/2005/8/layout/vList2"/>
    <dgm:cxn modelId="{3594B3D1-D872-2344-8372-069894E4D57D}" srcId="{D7EDE531-44E1-C047-988F-D9688CD71CDA}" destId="{4F0A3203-63B5-A540-923A-D150B1A5C43E}" srcOrd="0" destOrd="0" parTransId="{3F7FECC1-8AF5-3D4F-903D-C7E6A0BC354D}" sibTransId="{34B03EE5-298F-E248-9A4A-B41840EF02FB}"/>
    <dgm:cxn modelId="{2E6F6EE3-D2A6-2A4D-BFF6-83674AAFD967}" type="presOf" srcId="{FF154B29-696A-A043-BB2C-30E638A2056D}" destId="{A1E77722-F95F-9243-B513-F0B9569E1397}" srcOrd="0" destOrd="0" presId="urn:microsoft.com/office/officeart/2005/8/layout/vList2"/>
    <dgm:cxn modelId="{F4C59671-A293-004B-B2B1-20BF176FF48E}" type="presParOf" srcId="{A1E77722-F95F-9243-B513-F0B9569E1397}" destId="{C55FCF68-3F35-1142-A78B-DBC0EEABFABD}" srcOrd="0" destOrd="0" presId="urn:microsoft.com/office/officeart/2005/8/layout/vList2"/>
    <dgm:cxn modelId="{E0C2CEA9-66BD-0641-9839-0B3CA98E1E8A}" type="presParOf" srcId="{A1E77722-F95F-9243-B513-F0B9569E1397}" destId="{23CC2709-2CA6-CE4F-BAC0-BE76208238F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82C79912-7A09-4604-98D8-C5BAF61E963F}"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s-CO"/>
        </a:p>
      </dgm:t>
    </dgm:pt>
    <dgm:pt modelId="{E715D10B-0ABD-4F54-B656-35675E8A7D83}">
      <dgm:prSet phldrT="[Texto]"/>
      <dgm:spPr/>
      <dgm:t>
        <a:bodyPr/>
        <a:lstStyle/>
        <a:p>
          <a:r>
            <a:rPr lang="es-CO" dirty="0"/>
            <a:t>1507 MUCILO</a:t>
          </a:r>
        </a:p>
      </dgm:t>
    </dgm:pt>
    <dgm:pt modelId="{5802C9D8-71E1-456F-9B1A-2402701461BF}" type="parTrans" cxnId="{B66C9A45-E646-41D7-BA77-CCA477D690B4}">
      <dgm:prSet/>
      <dgm:spPr/>
      <dgm:t>
        <a:bodyPr/>
        <a:lstStyle/>
        <a:p>
          <a:endParaRPr lang="es-CO"/>
        </a:p>
      </dgm:t>
    </dgm:pt>
    <dgm:pt modelId="{E7818713-5C6F-4683-86B3-313608B4EEF4}" type="sibTrans" cxnId="{B66C9A45-E646-41D7-BA77-CCA477D690B4}">
      <dgm:prSet/>
      <dgm:spPr/>
      <dgm:t>
        <a:bodyPr/>
        <a:lstStyle/>
        <a:p>
          <a:endParaRPr lang="es-CO"/>
        </a:p>
      </dgm:t>
    </dgm:pt>
    <dgm:pt modelId="{0D1FC0DB-E006-468C-93EA-D6E9B74D0D12}">
      <dgm:prSet phldrT="[Texto]"/>
      <dgm:spPr/>
      <dgm:t>
        <a:bodyPr/>
        <a:lstStyle/>
        <a:p>
          <a:r>
            <a:rPr lang="es-CO"/>
            <a:t>PCL </a:t>
          </a:r>
          <a:endParaRPr lang="es-CO" dirty="0"/>
        </a:p>
      </dgm:t>
    </dgm:pt>
    <dgm:pt modelId="{80A78527-4983-45DF-844A-8D006FAB9C99}" type="parTrans" cxnId="{47D55C37-80C9-4321-AFC0-D14C3A07DBDD}">
      <dgm:prSet/>
      <dgm:spPr/>
      <dgm:t>
        <a:bodyPr/>
        <a:lstStyle/>
        <a:p>
          <a:endParaRPr lang="es-CO"/>
        </a:p>
      </dgm:t>
    </dgm:pt>
    <dgm:pt modelId="{991C1C44-E39E-4A35-83D9-BEC7FCF0837B}" type="sibTrans" cxnId="{47D55C37-80C9-4321-AFC0-D14C3A07DBDD}">
      <dgm:prSet/>
      <dgm:spPr/>
      <dgm:t>
        <a:bodyPr/>
        <a:lstStyle/>
        <a:p>
          <a:endParaRPr lang="es-CO"/>
        </a:p>
      </dgm:t>
    </dgm:pt>
    <dgm:pt modelId="{765CBF08-5F7C-4FD2-81C8-DD6AB8331C5B}">
      <dgm:prSet phldrT="[Texto]"/>
      <dgm:spPr/>
      <dgm:t>
        <a:bodyPr/>
        <a:lstStyle/>
        <a:p>
          <a:r>
            <a:rPr lang="es-CO" dirty="0"/>
            <a:t>Resolución 583</a:t>
          </a:r>
        </a:p>
      </dgm:t>
    </dgm:pt>
    <dgm:pt modelId="{7BF795B3-CC0D-4751-A7BE-BDA38BE9D9A8}" type="parTrans" cxnId="{F9AFE36F-3D88-4753-99A3-6F1248680C68}">
      <dgm:prSet/>
      <dgm:spPr/>
      <dgm:t>
        <a:bodyPr/>
        <a:lstStyle/>
        <a:p>
          <a:endParaRPr lang="es-CO"/>
        </a:p>
      </dgm:t>
    </dgm:pt>
    <dgm:pt modelId="{BEA20DCB-6867-46CF-8B3D-A97A5EE855AF}" type="sibTrans" cxnId="{F9AFE36F-3D88-4753-99A3-6F1248680C68}">
      <dgm:prSet/>
      <dgm:spPr/>
      <dgm:t>
        <a:bodyPr/>
        <a:lstStyle/>
        <a:p>
          <a:endParaRPr lang="es-CO"/>
        </a:p>
      </dgm:t>
    </dgm:pt>
    <dgm:pt modelId="{5E29618E-5ABD-46B0-BA3C-ABE40ABE869F}">
      <dgm:prSet phldrT="[Texto]"/>
      <dgm:spPr/>
      <dgm:t>
        <a:bodyPr/>
        <a:lstStyle/>
        <a:p>
          <a:r>
            <a:rPr lang="es-CO"/>
            <a:t>CATEGORIA DE DISCAPACIDAD</a:t>
          </a:r>
          <a:endParaRPr lang="es-CO" dirty="0"/>
        </a:p>
      </dgm:t>
    </dgm:pt>
    <dgm:pt modelId="{341D5C1F-69A4-4EBE-90F1-CE8B1E5A4044}" type="parTrans" cxnId="{DFEC08F5-27BF-4836-9EC3-D1313AC35B94}">
      <dgm:prSet/>
      <dgm:spPr/>
      <dgm:t>
        <a:bodyPr/>
        <a:lstStyle/>
        <a:p>
          <a:endParaRPr lang="es-CO"/>
        </a:p>
      </dgm:t>
    </dgm:pt>
    <dgm:pt modelId="{76C95801-0880-44E1-9026-E1874389B8EA}" type="sibTrans" cxnId="{DFEC08F5-27BF-4836-9EC3-D1313AC35B94}">
      <dgm:prSet/>
      <dgm:spPr/>
      <dgm:t>
        <a:bodyPr/>
        <a:lstStyle/>
        <a:p>
          <a:endParaRPr lang="es-CO"/>
        </a:p>
      </dgm:t>
    </dgm:pt>
    <dgm:pt modelId="{CA3E42F6-4F1A-47AF-A253-5A9A06AC5C68}">
      <dgm:prSet/>
      <dgm:spPr/>
      <dgm:t>
        <a:bodyPr/>
        <a:lstStyle/>
        <a:p>
          <a:r>
            <a:rPr lang="es-CO"/>
            <a:t>ORIGEN</a:t>
          </a:r>
          <a:endParaRPr lang="es-CO" dirty="0"/>
        </a:p>
      </dgm:t>
    </dgm:pt>
    <dgm:pt modelId="{EEE76270-1133-44AA-893C-93127037BA10}" type="parTrans" cxnId="{5CC4936E-7A0B-46C3-9116-D314383E2CBD}">
      <dgm:prSet/>
      <dgm:spPr/>
      <dgm:t>
        <a:bodyPr/>
        <a:lstStyle/>
        <a:p>
          <a:endParaRPr lang="es-CO"/>
        </a:p>
      </dgm:t>
    </dgm:pt>
    <dgm:pt modelId="{D8FAB204-AABC-4509-AB56-2B06CDEC505B}" type="sibTrans" cxnId="{5CC4936E-7A0B-46C3-9116-D314383E2CBD}">
      <dgm:prSet/>
      <dgm:spPr/>
      <dgm:t>
        <a:bodyPr/>
        <a:lstStyle/>
        <a:p>
          <a:endParaRPr lang="es-CO"/>
        </a:p>
      </dgm:t>
    </dgm:pt>
    <dgm:pt modelId="{C24FFAB5-D0DC-4F06-9773-412BBF6C3997}">
      <dgm:prSet/>
      <dgm:spPr/>
      <dgm:t>
        <a:bodyPr/>
        <a:lstStyle/>
        <a:p>
          <a:r>
            <a:rPr lang="es-CO" dirty="0"/>
            <a:t>Fecha de Estructuración</a:t>
          </a:r>
        </a:p>
      </dgm:t>
    </dgm:pt>
    <dgm:pt modelId="{0C285A25-D4EF-448E-99DC-65D3FDD00AF3}" type="parTrans" cxnId="{3E98C328-6F0D-4814-8D9A-437EB176B83A}">
      <dgm:prSet/>
      <dgm:spPr/>
      <dgm:t>
        <a:bodyPr/>
        <a:lstStyle/>
        <a:p>
          <a:endParaRPr lang="es-CO"/>
        </a:p>
      </dgm:t>
    </dgm:pt>
    <dgm:pt modelId="{F97CE8E8-6F3A-4639-B83A-C286108C8968}" type="sibTrans" cxnId="{3E98C328-6F0D-4814-8D9A-437EB176B83A}">
      <dgm:prSet/>
      <dgm:spPr/>
      <dgm:t>
        <a:bodyPr/>
        <a:lstStyle/>
        <a:p>
          <a:endParaRPr lang="es-CO"/>
        </a:p>
      </dgm:t>
    </dgm:pt>
    <dgm:pt modelId="{8056B083-DF01-471D-B27D-E98FA5ACA719}">
      <dgm:prSet/>
      <dgm:spPr/>
      <dgm:t>
        <a:bodyPr/>
        <a:lstStyle/>
        <a:p>
          <a:r>
            <a:rPr lang="es-CO"/>
            <a:t>NIVEL EN DESEMPEÑO GLOBAL Y POR DOMINIOS</a:t>
          </a:r>
          <a:endParaRPr lang="es-CO" dirty="0"/>
        </a:p>
      </dgm:t>
    </dgm:pt>
    <dgm:pt modelId="{D6F30211-865A-471D-A1D4-DAFD11E96098}" type="parTrans" cxnId="{45574AEA-2097-4158-8866-4BDEE442608C}">
      <dgm:prSet/>
      <dgm:spPr/>
      <dgm:t>
        <a:bodyPr/>
        <a:lstStyle/>
        <a:p>
          <a:endParaRPr lang="es-CO"/>
        </a:p>
      </dgm:t>
    </dgm:pt>
    <dgm:pt modelId="{9063ED0C-3F10-418A-A572-A7BA22279994}" type="sibTrans" cxnId="{45574AEA-2097-4158-8866-4BDEE442608C}">
      <dgm:prSet/>
      <dgm:spPr/>
      <dgm:t>
        <a:bodyPr/>
        <a:lstStyle/>
        <a:p>
          <a:endParaRPr lang="es-CO"/>
        </a:p>
      </dgm:t>
    </dgm:pt>
    <dgm:pt modelId="{46D3947C-5334-4211-A08F-429AC67E4B0B}">
      <dgm:prSet/>
      <dgm:spPr/>
      <dgm:t>
        <a:bodyPr/>
        <a:lstStyle/>
        <a:p>
          <a:r>
            <a:rPr lang="es-CO" dirty="0"/>
            <a:t>PERFIL DE FUNCIONAMIENTO</a:t>
          </a:r>
        </a:p>
      </dgm:t>
    </dgm:pt>
    <dgm:pt modelId="{BC1D682A-A911-420B-88D3-9FC631DAF36E}" type="parTrans" cxnId="{BDD8D7CE-E8CF-4D67-BE60-EC69D4D3A348}">
      <dgm:prSet/>
      <dgm:spPr/>
      <dgm:t>
        <a:bodyPr/>
        <a:lstStyle/>
        <a:p>
          <a:endParaRPr lang="es-CO"/>
        </a:p>
      </dgm:t>
    </dgm:pt>
    <dgm:pt modelId="{E8A4FAA2-3157-4C66-B358-70658A27A40B}" type="sibTrans" cxnId="{BDD8D7CE-E8CF-4D67-BE60-EC69D4D3A348}">
      <dgm:prSet/>
      <dgm:spPr/>
      <dgm:t>
        <a:bodyPr/>
        <a:lstStyle/>
        <a:p>
          <a:endParaRPr lang="es-CO"/>
        </a:p>
      </dgm:t>
    </dgm:pt>
    <dgm:pt modelId="{48097731-5D52-4987-909A-975EA7F4B0BA}" type="pres">
      <dgm:prSet presAssocID="{82C79912-7A09-4604-98D8-C5BAF61E963F}" presName="Name0" presStyleCnt="0">
        <dgm:presLayoutVars>
          <dgm:dir/>
          <dgm:animLvl val="lvl"/>
          <dgm:resizeHandles val="exact"/>
        </dgm:presLayoutVars>
      </dgm:prSet>
      <dgm:spPr/>
    </dgm:pt>
    <dgm:pt modelId="{AFBE2C0D-3E30-4A10-BA1E-54635EEC7B54}" type="pres">
      <dgm:prSet presAssocID="{E715D10B-0ABD-4F54-B656-35675E8A7D83}" presName="composite" presStyleCnt="0"/>
      <dgm:spPr/>
    </dgm:pt>
    <dgm:pt modelId="{16C1602F-0C54-4F82-9F35-9CA18FA8CDBD}" type="pres">
      <dgm:prSet presAssocID="{E715D10B-0ABD-4F54-B656-35675E8A7D83}" presName="parTx" presStyleLbl="alignNode1" presStyleIdx="0" presStyleCnt="2">
        <dgm:presLayoutVars>
          <dgm:chMax val="0"/>
          <dgm:chPref val="0"/>
          <dgm:bulletEnabled val="1"/>
        </dgm:presLayoutVars>
      </dgm:prSet>
      <dgm:spPr/>
    </dgm:pt>
    <dgm:pt modelId="{4EDAF195-4D80-489D-A188-2A48EEEBD442}" type="pres">
      <dgm:prSet presAssocID="{E715D10B-0ABD-4F54-B656-35675E8A7D83}" presName="desTx" presStyleLbl="alignAccFollowNode1" presStyleIdx="0" presStyleCnt="2">
        <dgm:presLayoutVars>
          <dgm:bulletEnabled val="1"/>
        </dgm:presLayoutVars>
      </dgm:prSet>
      <dgm:spPr/>
    </dgm:pt>
    <dgm:pt modelId="{DDAADC46-8EBD-4308-AA7F-02AF6A929D7A}" type="pres">
      <dgm:prSet presAssocID="{E7818713-5C6F-4683-86B3-313608B4EEF4}" presName="space" presStyleCnt="0"/>
      <dgm:spPr/>
    </dgm:pt>
    <dgm:pt modelId="{7A26C7B8-7A74-47D2-BC03-0587B3E6DE6A}" type="pres">
      <dgm:prSet presAssocID="{765CBF08-5F7C-4FD2-81C8-DD6AB8331C5B}" presName="composite" presStyleCnt="0"/>
      <dgm:spPr/>
    </dgm:pt>
    <dgm:pt modelId="{80B78D7F-156B-4CE2-8FD2-3E219E50D332}" type="pres">
      <dgm:prSet presAssocID="{765CBF08-5F7C-4FD2-81C8-DD6AB8331C5B}" presName="parTx" presStyleLbl="alignNode1" presStyleIdx="1" presStyleCnt="2">
        <dgm:presLayoutVars>
          <dgm:chMax val="0"/>
          <dgm:chPref val="0"/>
          <dgm:bulletEnabled val="1"/>
        </dgm:presLayoutVars>
      </dgm:prSet>
      <dgm:spPr/>
    </dgm:pt>
    <dgm:pt modelId="{673F6D5D-DBEC-47DD-971F-B067FBB8FF03}" type="pres">
      <dgm:prSet presAssocID="{765CBF08-5F7C-4FD2-81C8-DD6AB8331C5B}" presName="desTx" presStyleLbl="alignAccFollowNode1" presStyleIdx="1" presStyleCnt="2">
        <dgm:presLayoutVars>
          <dgm:bulletEnabled val="1"/>
        </dgm:presLayoutVars>
      </dgm:prSet>
      <dgm:spPr/>
    </dgm:pt>
  </dgm:ptLst>
  <dgm:cxnLst>
    <dgm:cxn modelId="{D1672006-BAEB-4CDA-A8C3-B86BE3F12AE0}" type="presOf" srcId="{8056B083-DF01-471D-B27D-E98FA5ACA719}" destId="{673F6D5D-DBEC-47DD-971F-B067FBB8FF03}" srcOrd="0" destOrd="1" presId="urn:microsoft.com/office/officeart/2005/8/layout/hList1"/>
    <dgm:cxn modelId="{03C85E19-96B7-49C5-A86E-D69E267A9FB2}" type="presOf" srcId="{CA3E42F6-4F1A-47AF-A253-5A9A06AC5C68}" destId="{4EDAF195-4D80-489D-A188-2A48EEEBD442}" srcOrd="0" destOrd="1" presId="urn:microsoft.com/office/officeart/2005/8/layout/hList1"/>
    <dgm:cxn modelId="{A9A9381E-11D4-4FD5-A2F6-78246B18032B}" type="presOf" srcId="{46D3947C-5334-4211-A08F-429AC67E4B0B}" destId="{673F6D5D-DBEC-47DD-971F-B067FBB8FF03}" srcOrd="0" destOrd="2" presId="urn:microsoft.com/office/officeart/2005/8/layout/hList1"/>
    <dgm:cxn modelId="{3E98C328-6F0D-4814-8D9A-437EB176B83A}" srcId="{E715D10B-0ABD-4F54-B656-35675E8A7D83}" destId="{C24FFAB5-D0DC-4F06-9773-412BBF6C3997}" srcOrd="2" destOrd="0" parTransId="{0C285A25-D4EF-448E-99DC-65D3FDD00AF3}" sibTransId="{F97CE8E8-6F3A-4639-B83A-C286108C8968}"/>
    <dgm:cxn modelId="{7E070737-E8FC-4952-B4AB-E31C79355340}" type="presOf" srcId="{E715D10B-0ABD-4F54-B656-35675E8A7D83}" destId="{16C1602F-0C54-4F82-9F35-9CA18FA8CDBD}" srcOrd="0" destOrd="0" presId="urn:microsoft.com/office/officeart/2005/8/layout/hList1"/>
    <dgm:cxn modelId="{47D55C37-80C9-4321-AFC0-D14C3A07DBDD}" srcId="{E715D10B-0ABD-4F54-B656-35675E8A7D83}" destId="{0D1FC0DB-E006-468C-93EA-D6E9B74D0D12}" srcOrd="0" destOrd="0" parTransId="{80A78527-4983-45DF-844A-8D006FAB9C99}" sibTransId="{991C1C44-E39E-4A35-83D9-BEC7FCF0837B}"/>
    <dgm:cxn modelId="{7229F13C-C891-462F-A530-8AA5C7233F6C}" type="presOf" srcId="{5E29618E-5ABD-46B0-BA3C-ABE40ABE869F}" destId="{673F6D5D-DBEC-47DD-971F-B067FBB8FF03}" srcOrd="0" destOrd="0" presId="urn:microsoft.com/office/officeart/2005/8/layout/hList1"/>
    <dgm:cxn modelId="{B66C9A45-E646-41D7-BA77-CCA477D690B4}" srcId="{82C79912-7A09-4604-98D8-C5BAF61E963F}" destId="{E715D10B-0ABD-4F54-B656-35675E8A7D83}" srcOrd="0" destOrd="0" parTransId="{5802C9D8-71E1-456F-9B1A-2402701461BF}" sibTransId="{E7818713-5C6F-4683-86B3-313608B4EEF4}"/>
    <dgm:cxn modelId="{5CC4936E-7A0B-46C3-9116-D314383E2CBD}" srcId="{E715D10B-0ABD-4F54-B656-35675E8A7D83}" destId="{CA3E42F6-4F1A-47AF-A253-5A9A06AC5C68}" srcOrd="1" destOrd="0" parTransId="{EEE76270-1133-44AA-893C-93127037BA10}" sibTransId="{D8FAB204-AABC-4509-AB56-2B06CDEC505B}"/>
    <dgm:cxn modelId="{F9AFE36F-3D88-4753-99A3-6F1248680C68}" srcId="{82C79912-7A09-4604-98D8-C5BAF61E963F}" destId="{765CBF08-5F7C-4FD2-81C8-DD6AB8331C5B}" srcOrd="1" destOrd="0" parTransId="{7BF795B3-CC0D-4751-A7BE-BDA38BE9D9A8}" sibTransId="{BEA20DCB-6867-46CF-8B3D-A97A5EE855AF}"/>
    <dgm:cxn modelId="{31AD6A73-4890-43DE-9F06-F60E117053B1}" type="presOf" srcId="{765CBF08-5F7C-4FD2-81C8-DD6AB8331C5B}" destId="{80B78D7F-156B-4CE2-8FD2-3E219E50D332}" srcOrd="0" destOrd="0" presId="urn:microsoft.com/office/officeart/2005/8/layout/hList1"/>
    <dgm:cxn modelId="{6324629C-4125-4C36-872E-3807C28B60F5}" type="presOf" srcId="{82C79912-7A09-4604-98D8-C5BAF61E963F}" destId="{48097731-5D52-4987-909A-975EA7F4B0BA}" srcOrd="0" destOrd="0" presId="urn:microsoft.com/office/officeart/2005/8/layout/hList1"/>
    <dgm:cxn modelId="{BDD8D7CE-E8CF-4D67-BE60-EC69D4D3A348}" srcId="{765CBF08-5F7C-4FD2-81C8-DD6AB8331C5B}" destId="{46D3947C-5334-4211-A08F-429AC67E4B0B}" srcOrd="2" destOrd="0" parTransId="{BC1D682A-A911-420B-88D3-9FC631DAF36E}" sibTransId="{E8A4FAA2-3157-4C66-B358-70658A27A40B}"/>
    <dgm:cxn modelId="{D9F8EBE5-CFA3-4F7F-AAD7-D237F6797ED7}" type="presOf" srcId="{C24FFAB5-D0DC-4F06-9773-412BBF6C3997}" destId="{4EDAF195-4D80-489D-A188-2A48EEEBD442}" srcOrd="0" destOrd="2" presId="urn:microsoft.com/office/officeart/2005/8/layout/hList1"/>
    <dgm:cxn modelId="{45574AEA-2097-4158-8866-4BDEE442608C}" srcId="{765CBF08-5F7C-4FD2-81C8-DD6AB8331C5B}" destId="{8056B083-DF01-471D-B27D-E98FA5ACA719}" srcOrd="1" destOrd="0" parTransId="{D6F30211-865A-471D-A1D4-DAFD11E96098}" sibTransId="{9063ED0C-3F10-418A-A572-A7BA22279994}"/>
    <dgm:cxn modelId="{DFEC08F5-27BF-4836-9EC3-D1313AC35B94}" srcId="{765CBF08-5F7C-4FD2-81C8-DD6AB8331C5B}" destId="{5E29618E-5ABD-46B0-BA3C-ABE40ABE869F}" srcOrd="0" destOrd="0" parTransId="{341D5C1F-69A4-4EBE-90F1-CE8B1E5A4044}" sibTransId="{76C95801-0880-44E1-9026-E1874389B8EA}"/>
    <dgm:cxn modelId="{FE619DFE-57AB-4125-A86D-456F191E983C}" type="presOf" srcId="{0D1FC0DB-E006-468C-93EA-D6E9B74D0D12}" destId="{4EDAF195-4D80-489D-A188-2A48EEEBD442}" srcOrd="0" destOrd="0" presId="urn:microsoft.com/office/officeart/2005/8/layout/hList1"/>
    <dgm:cxn modelId="{CB1003CB-E471-4025-A0E4-4A43B703C07B}" type="presParOf" srcId="{48097731-5D52-4987-909A-975EA7F4B0BA}" destId="{AFBE2C0D-3E30-4A10-BA1E-54635EEC7B54}" srcOrd="0" destOrd="0" presId="urn:microsoft.com/office/officeart/2005/8/layout/hList1"/>
    <dgm:cxn modelId="{EB7471D7-5A16-4779-8471-626B6B394A9F}" type="presParOf" srcId="{AFBE2C0D-3E30-4A10-BA1E-54635EEC7B54}" destId="{16C1602F-0C54-4F82-9F35-9CA18FA8CDBD}" srcOrd="0" destOrd="0" presId="urn:microsoft.com/office/officeart/2005/8/layout/hList1"/>
    <dgm:cxn modelId="{BF0A23B4-0157-4000-B802-EFDA83C975B7}" type="presParOf" srcId="{AFBE2C0D-3E30-4A10-BA1E-54635EEC7B54}" destId="{4EDAF195-4D80-489D-A188-2A48EEEBD442}" srcOrd="1" destOrd="0" presId="urn:microsoft.com/office/officeart/2005/8/layout/hList1"/>
    <dgm:cxn modelId="{AEF3D809-DDD1-4070-9443-6B8CEDAB0242}" type="presParOf" srcId="{48097731-5D52-4987-909A-975EA7F4B0BA}" destId="{DDAADC46-8EBD-4308-AA7F-02AF6A929D7A}" srcOrd="1" destOrd="0" presId="urn:microsoft.com/office/officeart/2005/8/layout/hList1"/>
    <dgm:cxn modelId="{34D42AD5-D588-4B8C-AECD-45178624A781}" type="presParOf" srcId="{48097731-5D52-4987-909A-975EA7F4B0BA}" destId="{7A26C7B8-7A74-47D2-BC03-0587B3E6DE6A}" srcOrd="2" destOrd="0" presId="urn:microsoft.com/office/officeart/2005/8/layout/hList1"/>
    <dgm:cxn modelId="{A0091704-5CAF-48D1-83EE-89B744DEAA51}" type="presParOf" srcId="{7A26C7B8-7A74-47D2-BC03-0587B3E6DE6A}" destId="{80B78D7F-156B-4CE2-8FD2-3E219E50D332}" srcOrd="0" destOrd="0" presId="urn:microsoft.com/office/officeart/2005/8/layout/hList1"/>
    <dgm:cxn modelId="{48D499FA-3962-4347-98B9-7AAA419059D6}" type="presParOf" srcId="{7A26C7B8-7A74-47D2-BC03-0587B3E6DE6A}" destId="{673F6D5D-DBEC-47DD-971F-B067FBB8FF0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2CBE216D-0CE4-41F5-AA0B-6B1229E38E3A}" type="doc">
      <dgm:prSet loTypeId="urn:microsoft.com/office/officeart/2005/8/layout/hProcess10" loCatId="process" qsTypeId="urn:microsoft.com/office/officeart/2005/8/quickstyle/simple1" qsCatId="simple" csTypeId="urn:microsoft.com/office/officeart/2005/8/colors/colorful4" csCatId="colorful" phldr="1"/>
      <dgm:spPr/>
      <dgm:t>
        <a:bodyPr/>
        <a:lstStyle/>
        <a:p>
          <a:endParaRPr lang="es-CO"/>
        </a:p>
      </dgm:t>
    </dgm:pt>
    <dgm:pt modelId="{D3C60FA6-795B-4A3F-99B0-58DF1C4C844A}">
      <dgm:prSet phldrT="[Texto]"/>
      <dgm:spPr/>
      <dgm:t>
        <a:bodyPr/>
        <a:lstStyle/>
        <a:p>
          <a:r>
            <a:rPr lang="es-CO" dirty="0"/>
            <a:t>Decreto 1507 MUCILO</a:t>
          </a:r>
        </a:p>
      </dgm:t>
    </dgm:pt>
    <dgm:pt modelId="{02FF9904-CE2C-4C8B-B1EB-6784569844E4}" type="parTrans" cxnId="{1067E5C0-0026-4EA5-A91E-69F01890B5C4}">
      <dgm:prSet/>
      <dgm:spPr/>
      <dgm:t>
        <a:bodyPr/>
        <a:lstStyle/>
        <a:p>
          <a:endParaRPr lang="es-CO"/>
        </a:p>
      </dgm:t>
    </dgm:pt>
    <dgm:pt modelId="{BA6AB820-1E5F-4E9D-88FB-8DC09699673C}" type="sibTrans" cxnId="{1067E5C0-0026-4EA5-A91E-69F01890B5C4}">
      <dgm:prSet/>
      <dgm:spPr/>
      <dgm:t>
        <a:bodyPr/>
        <a:lstStyle/>
        <a:p>
          <a:endParaRPr lang="es-CO"/>
        </a:p>
      </dgm:t>
    </dgm:pt>
    <dgm:pt modelId="{438893DA-72E6-4C61-B120-41508AB692E1}">
      <dgm:prSet phldrT="[Texto]"/>
      <dgm:spPr/>
      <dgm:t>
        <a:bodyPr/>
        <a:lstStyle/>
        <a:p>
          <a:r>
            <a:rPr lang="es-CO"/>
            <a:t>PERICIAL </a:t>
          </a:r>
          <a:endParaRPr lang="es-CO" dirty="0"/>
        </a:p>
      </dgm:t>
    </dgm:pt>
    <dgm:pt modelId="{56303AD6-ACC5-49C6-8B0D-331FF4D664F7}" type="parTrans" cxnId="{4C2B7847-E5FE-4FF0-81DA-52178FE01DCE}">
      <dgm:prSet/>
      <dgm:spPr/>
      <dgm:t>
        <a:bodyPr/>
        <a:lstStyle/>
        <a:p>
          <a:endParaRPr lang="es-CO"/>
        </a:p>
      </dgm:t>
    </dgm:pt>
    <dgm:pt modelId="{4A27179F-B7B5-4A1A-B4E5-17E83ED66C72}" type="sibTrans" cxnId="{4C2B7847-E5FE-4FF0-81DA-52178FE01DCE}">
      <dgm:prSet/>
      <dgm:spPr/>
      <dgm:t>
        <a:bodyPr/>
        <a:lstStyle/>
        <a:p>
          <a:endParaRPr lang="es-CO"/>
        </a:p>
      </dgm:t>
    </dgm:pt>
    <dgm:pt modelId="{A5E12F7E-9B94-4D22-A10E-69326EEE1D62}">
      <dgm:prSet phldrT="[Texto]"/>
      <dgm:spPr/>
      <dgm:t>
        <a:bodyPr/>
        <a:lstStyle/>
        <a:p>
          <a:r>
            <a:rPr lang="es-CO" dirty="0"/>
            <a:t>Resolución 583</a:t>
          </a:r>
        </a:p>
      </dgm:t>
    </dgm:pt>
    <dgm:pt modelId="{E949810B-2141-4514-9B2A-972C8A74D715}" type="parTrans" cxnId="{E18EE3B7-6B72-4645-87E4-D9C02FD55F54}">
      <dgm:prSet/>
      <dgm:spPr/>
      <dgm:t>
        <a:bodyPr/>
        <a:lstStyle/>
        <a:p>
          <a:endParaRPr lang="es-CO"/>
        </a:p>
      </dgm:t>
    </dgm:pt>
    <dgm:pt modelId="{440201D7-0B77-4DB8-9E13-18625130245A}" type="sibTrans" cxnId="{E18EE3B7-6B72-4645-87E4-D9C02FD55F54}">
      <dgm:prSet/>
      <dgm:spPr/>
      <dgm:t>
        <a:bodyPr/>
        <a:lstStyle/>
        <a:p>
          <a:endParaRPr lang="es-CO"/>
        </a:p>
      </dgm:t>
    </dgm:pt>
    <dgm:pt modelId="{6D07C903-6103-42B4-9735-C06D7B5C1A33}">
      <dgm:prSet/>
      <dgm:spPr/>
      <dgm:t>
        <a:bodyPr/>
        <a:lstStyle/>
        <a:p>
          <a:r>
            <a:rPr lang="es-CO"/>
            <a:t>SEGUROS</a:t>
          </a:r>
          <a:endParaRPr lang="es-CO" dirty="0"/>
        </a:p>
      </dgm:t>
    </dgm:pt>
    <dgm:pt modelId="{13102D87-641D-429A-8F36-8908F4A8FD22}" type="parTrans" cxnId="{5489DF08-59CF-4E10-938F-91FB840D81AB}">
      <dgm:prSet/>
      <dgm:spPr/>
      <dgm:t>
        <a:bodyPr/>
        <a:lstStyle/>
        <a:p>
          <a:endParaRPr lang="es-CO"/>
        </a:p>
      </dgm:t>
    </dgm:pt>
    <dgm:pt modelId="{7E6ACC13-E831-414A-A125-5C6859C2AB95}" type="sibTrans" cxnId="{5489DF08-59CF-4E10-938F-91FB840D81AB}">
      <dgm:prSet/>
      <dgm:spPr/>
      <dgm:t>
        <a:bodyPr/>
        <a:lstStyle/>
        <a:p>
          <a:endParaRPr lang="es-CO"/>
        </a:p>
      </dgm:t>
    </dgm:pt>
    <dgm:pt modelId="{819C0CC5-14D1-489F-A8B5-C70F98AFA766}">
      <dgm:prSet/>
      <dgm:spPr/>
      <dgm:t>
        <a:bodyPr/>
        <a:lstStyle/>
        <a:p>
          <a:r>
            <a:rPr lang="es-CO"/>
            <a:t>INDEMNIZATORIO IPP</a:t>
          </a:r>
          <a:endParaRPr lang="es-CO" dirty="0"/>
        </a:p>
      </dgm:t>
    </dgm:pt>
    <dgm:pt modelId="{2E28F72B-0F74-4D99-A620-3EE3052E228A}" type="parTrans" cxnId="{B2CD0711-FCBA-4C2C-8C1F-D983493F2850}">
      <dgm:prSet/>
      <dgm:spPr/>
      <dgm:t>
        <a:bodyPr/>
        <a:lstStyle/>
        <a:p>
          <a:endParaRPr lang="es-CO"/>
        </a:p>
      </dgm:t>
    </dgm:pt>
    <dgm:pt modelId="{2DB1E56F-21B8-4A39-A6F2-9FEF771775B9}" type="sibTrans" cxnId="{B2CD0711-FCBA-4C2C-8C1F-D983493F2850}">
      <dgm:prSet/>
      <dgm:spPr/>
      <dgm:t>
        <a:bodyPr/>
        <a:lstStyle/>
        <a:p>
          <a:endParaRPr lang="es-CO"/>
        </a:p>
      </dgm:t>
    </dgm:pt>
    <dgm:pt modelId="{5003EB23-8643-4DD0-8AB0-EFDF7773E2BC}">
      <dgm:prSet/>
      <dgm:spPr/>
      <dgm:t>
        <a:bodyPr/>
        <a:lstStyle/>
        <a:p>
          <a:r>
            <a:rPr lang="es-CO" dirty="0"/>
            <a:t>PENSION </a:t>
          </a:r>
        </a:p>
      </dgm:t>
    </dgm:pt>
    <dgm:pt modelId="{BBBB7E4D-5CB0-4542-A881-2D7F86C1BBFB}" type="parTrans" cxnId="{E0F6DDED-C619-43F0-BD25-67DB60F394C9}">
      <dgm:prSet/>
      <dgm:spPr/>
      <dgm:t>
        <a:bodyPr/>
        <a:lstStyle/>
        <a:p>
          <a:endParaRPr lang="es-CO"/>
        </a:p>
      </dgm:t>
    </dgm:pt>
    <dgm:pt modelId="{9DB9276D-1370-4332-A1ED-B56FE0C1B7FE}" type="sibTrans" cxnId="{E0F6DDED-C619-43F0-BD25-67DB60F394C9}">
      <dgm:prSet/>
      <dgm:spPr/>
      <dgm:t>
        <a:bodyPr/>
        <a:lstStyle/>
        <a:p>
          <a:endParaRPr lang="es-CO"/>
        </a:p>
      </dgm:t>
    </dgm:pt>
    <dgm:pt modelId="{D152B550-EB20-4819-959C-6E32F8A52668}">
      <dgm:prSet/>
      <dgm:spPr/>
      <dgm:t>
        <a:bodyPr/>
        <a:lstStyle/>
        <a:p>
          <a:r>
            <a:rPr lang="es-ES" dirty="0">
              <a:solidFill>
                <a:srgbClr val="FF0000"/>
              </a:solidFill>
              <a:latin typeface="Arial" charset="0"/>
            </a:rPr>
            <a:t>Certificación de discapacidad o limitación: </a:t>
          </a:r>
          <a:r>
            <a:rPr lang="es-ES" dirty="0">
              <a:latin typeface="Arial" charset="0"/>
            </a:rPr>
            <a:t>obtener los beneficios (Leyes 361 de 1997 y 1429 de 2010, </a:t>
          </a:r>
          <a:r>
            <a:rPr lang="es-CO" dirty="0"/>
            <a:t>LEY 1618 DE 2013</a:t>
          </a:r>
          <a:r>
            <a:rPr lang="es-ES" dirty="0">
              <a:latin typeface="Arial" charset="0"/>
            </a:rPr>
            <a:t>)</a:t>
          </a:r>
          <a:endParaRPr lang="es-CO" dirty="0"/>
        </a:p>
      </dgm:t>
    </dgm:pt>
    <dgm:pt modelId="{FDD50056-95BA-4BF5-BBFE-562A3F447C48}" type="parTrans" cxnId="{E813625B-E11B-4D43-BC73-BA5943FB269A}">
      <dgm:prSet/>
      <dgm:spPr/>
      <dgm:t>
        <a:bodyPr/>
        <a:lstStyle/>
        <a:p>
          <a:endParaRPr lang="es-CO"/>
        </a:p>
      </dgm:t>
    </dgm:pt>
    <dgm:pt modelId="{1E26CD39-EB0A-47ED-836A-C7FECE5831FF}" type="sibTrans" cxnId="{E813625B-E11B-4D43-BC73-BA5943FB269A}">
      <dgm:prSet/>
      <dgm:spPr/>
      <dgm:t>
        <a:bodyPr/>
        <a:lstStyle/>
        <a:p>
          <a:endParaRPr lang="es-CO"/>
        </a:p>
      </dgm:t>
    </dgm:pt>
    <dgm:pt modelId="{63F40B18-4869-43AE-BF95-9FF535F26C43}">
      <dgm:prSet/>
      <dgm:spPr/>
      <dgm:t>
        <a:bodyPr/>
        <a:lstStyle/>
        <a:p>
          <a:r>
            <a:rPr lang="es-ES">
              <a:latin typeface="Arial" charset="0"/>
            </a:rPr>
            <a:t>Reclamo de </a:t>
          </a:r>
          <a:r>
            <a:rPr lang="es-ES">
              <a:solidFill>
                <a:srgbClr val="FF0000"/>
              </a:solidFill>
              <a:latin typeface="Arial" charset="0"/>
            </a:rPr>
            <a:t>subsidio</a:t>
          </a:r>
          <a:r>
            <a:rPr lang="es-ES">
              <a:latin typeface="Arial" charset="0"/>
            </a:rPr>
            <a:t> ante Cajas de Compensación Familiar, </a:t>
          </a:r>
          <a:endParaRPr lang="es-CO" dirty="0"/>
        </a:p>
      </dgm:t>
    </dgm:pt>
    <dgm:pt modelId="{8B39E271-46A9-48B0-AC1C-D24957C5969B}" type="parTrans" cxnId="{2E6E8138-680C-486A-89A8-2BAC4B3C10E0}">
      <dgm:prSet/>
      <dgm:spPr/>
      <dgm:t>
        <a:bodyPr/>
        <a:lstStyle/>
        <a:p>
          <a:endParaRPr lang="es-CO"/>
        </a:p>
      </dgm:t>
    </dgm:pt>
    <dgm:pt modelId="{92647498-4306-4ED4-ADF9-D5D8BBA3355E}" type="sibTrans" cxnId="{2E6E8138-680C-486A-89A8-2BAC4B3C10E0}">
      <dgm:prSet/>
      <dgm:spPr/>
      <dgm:t>
        <a:bodyPr/>
        <a:lstStyle/>
        <a:p>
          <a:endParaRPr lang="es-CO"/>
        </a:p>
      </dgm:t>
    </dgm:pt>
    <dgm:pt modelId="{A256D0EA-284F-49A9-9030-3C46638FC3D1}">
      <dgm:prSet/>
      <dgm:spPr/>
      <dgm:t>
        <a:bodyPr/>
        <a:lstStyle/>
        <a:p>
          <a:r>
            <a:rPr lang="es-ES" dirty="0">
              <a:latin typeface="Arial" charset="0"/>
            </a:rPr>
            <a:t>Fondo de Solidaridad Pensional, Fondo de Solidaridad y Garantía</a:t>
          </a:r>
          <a:endParaRPr lang="es-CO" dirty="0"/>
        </a:p>
      </dgm:t>
    </dgm:pt>
    <dgm:pt modelId="{13E20126-C604-455D-8587-EECF1463666B}" type="parTrans" cxnId="{BCC73FF6-5288-4371-9067-C41787E0D31D}">
      <dgm:prSet/>
      <dgm:spPr/>
      <dgm:t>
        <a:bodyPr/>
        <a:lstStyle/>
        <a:p>
          <a:endParaRPr lang="es-CO"/>
        </a:p>
      </dgm:t>
    </dgm:pt>
    <dgm:pt modelId="{DD6F6060-F916-48C5-A0A8-CE0F92F6C1A2}" type="sibTrans" cxnId="{BCC73FF6-5288-4371-9067-C41787E0D31D}">
      <dgm:prSet/>
      <dgm:spPr/>
      <dgm:t>
        <a:bodyPr/>
        <a:lstStyle/>
        <a:p>
          <a:endParaRPr lang="es-CO"/>
        </a:p>
      </dgm:t>
    </dgm:pt>
    <dgm:pt modelId="{B6F73C78-1D19-4B91-A30D-89546F3166AD}" type="pres">
      <dgm:prSet presAssocID="{2CBE216D-0CE4-41F5-AA0B-6B1229E38E3A}" presName="Name0" presStyleCnt="0">
        <dgm:presLayoutVars>
          <dgm:dir/>
          <dgm:resizeHandles val="exact"/>
        </dgm:presLayoutVars>
      </dgm:prSet>
      <dgm:spPr/>
    </dgm:pt>
    <dgm:pt modelId="{B00BF3CA-DFD8-4762-86E6-7F1CCCA15CFE}" type="pres">
      <dgm:prSet presAssocID="{D3C60FA6-795B-4A3F-99B0-58DF1C4C844A}" presName="composite" presStyleCnt="0"/>
      <dgm:spPr/>
    </dgm:pt>
    <dgm:pt modelId="{54DC0BD9-76E3-4819-8A87-FE5EAE4DBC6A}" type="pres">
      <dgm:prSet presAssocID="{D3C60FA6-795B-4A3F-99B0-58DF1C4C844A}" presName="imagSh" presStyleLbl="b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pt>
    <dgm:pt modelId="{C3DC90FB-5A9F-4568-BC9F-481D4ED4E253}" type="pres">
      <dgm:prSet presAssocID="{D3C60FA6-795B-4A3F-99B0-58DF1C4C844A}" presName="txNode" presStyleLbl="node1" presStyleIdx="0" presStyleCnt="2">
        <dgm:presLayoutVars>
          <dgm:bulletEnabled val="1"/>
        </dgm:presLayoutVars>
      </dgm:prSet>
      <dgm:spPr/>
    </dgm:pt>
    <dgm:pt modelId="{0E5F3741-4F5A-4B26-B135-8BCA29397DD8}" type="pres">
      <dgm:prSet presAssocID="{BA6AB820-1E5F-4E9D-88FB-8DC09699673C}" presName="sibTrans" presStyleLbl="sibTrans2D1" presStyleIdx="0" presStyleCnt="1"/>
      <dgm:spPr/>
    </dgm:pt>
    <dgm:pt modelId="{F0CAC381-E9FB-4B1B-96B4-EBFFC73E3699}" type="pres">
      <dgm:prSet presAssocID="{BA6AB820-1E5F-4E9D-88FB-8DC09699673C}" presName="connTx" presStyleLbl="sibTrans2D1" presStyleIdx="0" presStyleCnt="1"/>
      <dgm:spPr/>
    </dgm:pt>
    <dgm:pt modelId="{4658977C-BE6D-4C36-8851-75D494908F9E}" type="pres">
      <dgm:prSet presAssocID="{A5E12F7E-9B94-4D22-A10E-69326EEE1D62}" presName="composite" presStyleCnt="0"/>
      <dgm:spPr/>
    </dgm:pt>
    <dgm:pt modelId="{18A5FD60-3DB7-42EC-9C95-121FDEFE9620}" type="pres">
      <dgm:prSet presAssocID="{A5E12F7E-9B94-4D22-A10E-69326EEE1D62}" presName="imagSh" presStyleLbl="b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pt>
    <dgm:pt modelId="{1DA24CC0-0ADE-461F-8AE3-838B28E13B79}" type="pres">
      <dgm:prSet presAssocID="{A5E12F7E-9B94-4D22-A10E-69326EEE1D62}" presName="txNode" presStyleLbl="node1" presStyleIdx="1" presStyleCnt="2">
        <dgm:presLayoutVars>
          <dgm:bulletEnabled val="1"/>
        </dgm:presLayoutVars>
      </dgm:prSet>
      <dgm:spPr/>
    </dgm:pt>
  </dgm:ptLst>
  <dgm:cxnLst>
    <dgm:cxn modelId="{5489DF08-59CF-4E10-938F-91FB840D81AB}" srcId="{D3C60FA6-795B-4A3F-99B0-58DF1C4C844A}" destId="{6D07C903-6103-42B4-9735-C06D7B5C1A33}" srcOrd="1" destOrd="0" parTransId="{13102D87-641D-429A-8F36-8908F4A8FD22}" sibTransId="{7E6ACC13-E831-414A-A125-5C6859C2AB95}"/>
    <dgm:cxn modelId="{B2CD0711-FCBA-4C2C-8C1F-D983493F2850}" srcId="{D3C60FA6-795B-4A3F-99B0-58DF1C4C844A}" destId="{819C0CC5-14D1-489F-A8B5-C70F98AFA766}" srcOrd="2" destOrd="0" parTransId="{2E28F72B-0F74-4D99-A620-3EE3052E228A}" sibTransId="{2DB1E56F-21B8-4A39-A6F2-9FEF771775B9}"/>
    <dgm:cxn modelId="{2A91EC18-9AB8-4BEF-AB54-78700151BBB9}" type="presOf" srcId="{819C0CC5-14D1-489F-A8B5-C70F98AFA766}" destId="{C3DC90FB-5A9F-4568-BC9F-481D4ED4E253}" srcOrd="0" destOrd="3" presId="urn:microsoft.com/office/officeart/2005/8/layout/hProcess10"/>
    <dgm:cxn modelId="{F5360925-1F14-4D1E-B683-54C13B91EB6E}" type="presOf" srcId="{5003EB23-8643-4DD0-8AB0-EFDF7773E2BC}" destId="{C3DC90FB-5A9F-4568-BC9F-481D4ED4E253}" srcOrd="0" destOrd="4" presId="urn:microsoft.com/office/officeart/2005/8/layout/hProcess10"/>
    <dgm:cxn modelId="{9FBB4738-2AA5-4E03-A950-FC0923D20E24}" type="presOf" srcId="{D3C60FA6-795B-4A3F-99B0-58DF1C4C844A}" destId="{C3DC90FB-5A9F-4568-BC9F-481D4ED4E253}" srcOrd="0" destOrd="0" presId="urn:microsoft.com/office/officeart/2005/8/layout/hProcess10"/>
    <dgm:cxn modelId="{2E6E8138-680C-486A-89A8-2BAC4B3C10E0}" srcId="{A5E12F7E-9B94-4D22-A10E-69326EEE1D62}" destId="{63F40B18-4869-43AE-BF95-9FF535F26C43}" srcOrd="1" destOrd="0" parTransId="{8B39E271-46A9-48B0-AC1C-D24957C5969B}" sibTransId="{92647498-4306-4ED4-ADF9-D5D8BBA3355E}"/>
    <dgm:cxn modelId="{4C2B7847-E5FE-4FF0-81DA-52178FE01DCE}" srcId="{D3C60FA6-795B-4A3F-99B0-58DF1C4C844A}" destId="{438893DA-72E6-4C61-B120-41508AB692E1}" srcOrd="0" destOrd="0" parTransId="{56303AD6-ACC5-49C6-8B0D-331FF4D664F7}" sibTransId="{4A27179F-B7B5-4A1A-B4E5-17E83ED66C72}"/>
    <dgm:cxn modelId="{E813625B-E11B-4D43-BC73-BA5943FB269A}" srcId="{A5E12F7E-9B94-4D22-A10E-69326EEE1D62}" destId="{D152B550-EB20-4819-959C-6E32F8A52668}" srcOrd="0" destOrd="0" parTransId="{FDD50056-95BA-4BF5-BBFE-562A3F447C48}" sibTransId="{1E26CD39-EB0A-47ED-836A-C7FECE5831FF}"/>
    <dgm:cxn modelId="{AA77C580-F02C-4D0E-BD1A-3C864A333FC5}" type="presOf" srcId="{D152B550-EB20-4819-959C-6E32F8A52668}" destId="{1DA24CC0-0ADE-461F-8AE3-838B28E13B79}" srcOrd="0" destOrd="1" presId="urn:microsoft.com/office/officeart/2005/8/layout/hProcess10"/>
    <dgm:cxn modelId="{F8EDF586-7031-4A19-B8D2-45AF1F06100E}" type="presOf" srcId="{438893DA-72E6-4C61-B120-41508AB692E1}" destId="{C3DC90FB-5A9F-4568-BC9F-481D4ED4E253}" srcOrd="0" destOrd="1" presId="urn:microsoft.com/office/officeart/2005/8/layout/hProcess10"/>
    <dgm:cxn modelId="{8B3ECB94-576E-4564-B268-63EA737BEBDB}" type="presOf" srcId="{2CBE216D-0CE4-41F5-AA0B-6B1229E38E3A}" destId="{B6F73C78-1D19-4B91-A30D-89546F3166AD}" srcOrd="0" destOrd="0" presId="urn:microsoft.com/office/officeart/2005/8/layout/hProcess10"/>
    <dgm:cxn modelId="{49CF9DA1-8645-4757-BB34-DADF09738C02}" type="presOf" srcId="{A256D0EA-284F-49A9-9030-3C46638FC3D1}" destId="{1DA24CC0-0ADE-461F-8AE3-838B28E13B79}" srcOrd="0" destOrd="3" presId="urn:microsoft.com/office/officeart/2005/8/layout/hProcess10"/>
    <dgm:cxn modelId="{1424EFB6-239E-4216-A2A8-E14BAFA22C5E}" type="presOf" srcId="{63F40B18-4869-43AE-BF95-9FF535F26C43}" destId="{1DA24CC0-0ADE-461F-8AE3-838B28E13B79}" srcOrd="0" destOrd="2" presId="urn:microsoft.com/office/officeart/2005/8/layout/hProcess10"/>
    <dgm:cxn modelId="{E18EE3B7-6B72-4645-87E4-D9C02FD55F54}" srcId="{2CBE216D-0CE4-41F5-AA0B-6B1229E38E3A}" destId="{A5E12F7E-9B94-4D22-A10E-69326EEE1D62}" srcOrd="1" destOrd="0" parTransId="{E949810B-2141-4514-9B2A-972C8A74D715}" sibTransId="{440201D7-0B77-4DB8-9E13-18625130245A}"/>
    <dgm:cxn modelId="{1067E5C0-0026-4EA5-A91E-69F01890B5C4}" srcId="{2CBE216D-0CE4-41F5-AA0B-6B1229E38E3A}" destId="{D3C60FA6-795B-4A3F-99B0-58DF1C4C844A}" srcOrd="0" destOrd="0" parTransId="{02FF9904-CE2C-4C8B-B1EB-6784569844E4}" sibTransId="{BA6AB820-1E5F-4E9D-88FB-8DC09699673C}"/>
    <dgm:cxn modelId="{63D1FDC9-91C3-446F-A7F1-733BE4B2E3F9}" type="presOf" srcId="{6D07C903-6103-42B4-9735-C06D7B5C1A33}" destId="{C3DC90FB-5A9F-4568-BC9F-481D4ED4E253}" srcOrd="0" destOrd="2" presId="urn:microsoft.com/office/officeart/2005/8/layout/hProcess10"/>
    <dgm:cxn modelId="{63C937CB-5430-4EEB-B428-CFD63A0F88A6}" type="presOf" srcId="{BA6AB820-1E5F-4E9D-88FB-8DC09699673C}" destId="{F0CAC381-E9FB-4B1B-96B4-EBFFC73E3699}" srcOrd="1" destOrd="0" presId="urn:microsoft.com/office/officeart/2005/8/layout/hProcess10"/>
    <dgm:cxn modelId="{D481E6DD-5F59-4F4F-9108-1B0A4E8A8458}" type="presOf" srcId="{BA6AB820-1E5F-4E9D-88FB-8DC09699673C}" destId="{0E5F3741-4F5A-4B26-B135-8BCA29397DD8}" srcOrd="0" destOrd="0" presId="urn:microsoft.com/office/officeart/2005/8/layout/hProcess10"/>
    <dgm:cxn modelId="{E0F6DDED-C619-43F0-BD25-67DB60F394C9}" srcId="{D3C60FA6-795B-4A3F-99B0-58DF1C4C844A}" destId="{5003EB23-8643-4DD0-8AB0-EFDF7773E2BC}" srcOrd="3" destOrd="0" parTransId="{BBBB7E4D-5CB0-4542-A881-2D7F86C1BBFB}" sibTransId="{9DB9276D-1370-4332-A1ED-B56FE0C1B7FE}"/>
    <dgm:cxn modelId="{10C12EF0-4F83-4FC1-8762-ECA34A7D4710}" type="presOf" srcId="{A5E12F7E-9B94-4D22-A10E-69326EEE1D62}" destId="{1DA24CC0-0ADE-461F-8AE3-838B28E13B79}" srcOrd="0" destOrd="0" presId="urn:microsoft.com/office/officeart/2005/8/layout/hProcess10"/>
    <dgm:cxn modelId="{BCC73FF6-5288-4371-9067-C41787E0D31D}" srcId="{A5E12F7E-9B94-4D22-A10E-69326EEE1D62}" destId="{A256D0EA-284F-49A9-9030-3C46638FC3D1}" srcOrd="2" destOrd="0" parTransId="{13E20126-C604-455D-8587-EECF1463666B}" sibTransId="{DD6F6060-F916-48C5-A0A8-CE0F92F6C1A2}"/>
    <dgm:cxn modelId="{C4C1E99D-1BA5-4E7C-809E-76795EEC1F0B}" type="presParOf" srcId="{B6F73C78-1D19-4B91-A30D-89546F3166AD}" destId="{B00BF3CA-DFD8-4762-86E6-7F1CCCA15CFE}" srcOrd="0" destOrd="0" presId="urn:microsoft.com/office/officeart/2005/8/layout/hProcess10"/>
    <dgm:cxn modelId="{B1089299-5B91-4B66-86A9-691B2258928F}" type="presParOf" srcId="{B00BF3CA-DFD8-4762-86E6-7F1CCCA15CFE}" destId="{54DC0BD9-76E3-4819-8A87-FE5EAE4DBC6A}" srcOrd="0" destOrd="0" presId="urn:microsoft.com/office/officeart/2005/8/layout/hProcess10"/>
    <dgm:cxn modelId="{C17334AC-16B3-4E4B-8772-6AA24E3EAA9E}" type="presParOf" srcId="{B00BF3CA-DFD8-4762-86E6-7F1CCCA15CFE}" destId="{C3DC90FB-5A9F-4568-BC9F-481D4ED4E253}" srcOrd="1" destOrd="0" presId="urn:microsoft.com/office/officeart/2005/8/layout/hProcess10"/>
    <dgm:cxn modelId="{48AB1A4B-5797-4250-B34A-0A30694CC89C}" type="presParOf" srcId="{B6F73C78-1D19-4B91-A30D-89546F3166AD}" destId="{0E5F3741-4F5A-4B26-B135-8BCA29397DD8}" srcOrd="1" destOrd="0" presId="urn:microsoft.com/office/officeart/2005/8/layout/hProcess10"/>
    <dgm:cxn modelId="{58DDDB89-5482-4CD3-B74D-68ED9F94181D}" type="presParOf" srcId="{0E5F3741-4F5A-4B26-B135-8BCA29397DD8}" destId="{F0CAC381-E9FB-4B1B-96B4-EBFFC73E3699}" srcOrd="0" destOrd="0" presId="urn:microsoft.com/office/officeart/2005/8/layout/hProcess10"/>
    <dgm:cxn modelId="{F86E5E23-337A-42FF-BEE4-F8B9FCE57A1B}" type="presParOf" srcId="{B6F73C78-1D19-4B91-A30D-89546F3166AD}" destId="{4658977C-BE6D-4C36-8851-75D494908F9E}" srcOrd="2" destOrd="0" presId="urn:microsoft.com/office/officeart/2005/8/layout/hProcess10"/>
    <dgm:cxn modelId="{6D009389-7394-4C8F-A3DF-ABA717E4F725}" type="presParOf" srcId="{4658977C-BE6D-4C36-8851-75D494908F9E}" destId="{18A5FD60-3DB7-42EC-9C95-121FDEFE9620}" srcOrd="0" destOrd="0" presId="urn:microsoft.com/office/officeart/2005/8/layout/hProcess10"/>
    <dgm:cxn modelId="{A3309ED2-DA0A-49A2-B344-1BA41B755CCD}" type="presParOf" srcId="{4658977C-BE6D-4C36-8851-75D494908F9E}" destId="{1DA24CC0-0ADE-461F-8AE3-838B28E13B79}"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29963781-03C8-134A-A422-3CFBC0F017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4D133EA4-2283-5B43-AC1E-CD1BB181B949}">
      <dgm:prSet/>
      <dgm:spPr/>
      <dgm:t>
        <a:bodyPr/>
        <a:lstStyle/>
        <a:p>
          <a:r>
            <a:rPr lang="es-CO"/>
            <a:t>Valoración: </a:t>
          </a:r>
        </a:p>
      </dgm:t>
    </dgm:pt>
    <dgm:pt modelId="{99688D82-7296-2546-BA5C-C166FB0F5B36}" type="parTrans" cxnId="{32460F3B-95EB-FB48-8A6E-D4EE3B0059E6}">
      <dgm:prSet/>
      <dgm:spPr/>
      <dgm:t>
        <a:bodyPr/>
        <a:lstStyle/>
        <a:p>
          <a:endParaRPr lang="es-ES"/>
        </a:p>
      </dgm:t>
    </dgm:pt>
    <dgm:pt modelId="{AC324DCB-EA8A-E54C-8923-A60BE6F800F7}" type="sibTrans" cxnId="{32460F3B-95EB-FB48-8A6E-D4EE3B0059E6}">
      <dgm:prSet/>
      <dgm:spPr/>
      <dgm:t>
        <a:bodyPr/>
        <a:lstStyle/>
        <a:p>
          <a:endParaRPr lang="es-ES"/>
        </a:p>
      </dgm:t>
    </dgm:pt>
    <dgm:pt modelId="{DC5478DC-2F33-E640-9471-5D3BB853155D}">
      <dgm:prSet/>
      <dgm:spPr/>
      <dgm:t>
        <a:bodyPr/>
        <a:lstStyle/>
        <a:p>
          <a:r>
            <a:rPr lang="es-CO"/>
            <a:t>Cuando el menor de edad certificado cumpla 6 años </a:t>
          </a:r>
        </a:p>
      </dgm:t>
    </dgm:pt>
    <dgm:pt modelId="{B2249CE7-58E3-534D-B495-65634EEDB599}" type="parTrans" cxnId="{132D5371-7145-834C-B8A8-43AE2921DFF3}">
      <dgm:prSet/>
      <dgm:spPr/>
      <dgm:t>
        <a:bodyPr/>
        <a:lstStyle/>
        <a:p>
          <a:endParaRPr lang="es-ES"/>
        </a:p>
      </dgm:t>
    </dgm:pt>
    <dgm:pt modelId="{DC06B31D-153C-1248-AFF2-9CED8A94DED9}" type="sibTrans" cxnId="{132D5371-7145-834C-B8A8-43AE2921DFF3}">
      <dgm:prSet/>
      <dgm:spPr/>
      <dgm:t>
        <a:bodyPr/>
        <a:lstStyle/>
        <a:p>
          <a:endParaRPr lang="es-ES"/>
        </a:p>
      </dgm:t>
    </dgm:pt>
    <dgm:pt modelId="{3BAC52CC-675B-184C-A6D8-DAEFFD17A1A5}">
      <dgm:prSet/>
      <dgm:spPr/>
      <dgm:t>
        <a:bodyPr/>
        <a:lstStyle/>
        <a:p>
          <a:r>
            <a:rPr lang="es-CO" dirty="0"/>
            <a:t>Cuando el menor de edad certificado cumpla 18 años </a:t>
          </a:r>
        </a:p>
      </dgm:t>
    </dgm:pt>
    <dgm:pt modelId="{26B682CF-4CEC-0447-8BCD-60CEDABB65C5}" type="parTrans" cxnId="{3E34F1AE-1FC2-7B48-9955-FB2BBD2C9CB5}">
      <dgm:prSet/>
      <dgm:spPr/>
      <dgm:t>
        <a:bodyPr/>
        <a:lstStyle/>
        <a:p>
          <a:endParaRPr lang="es-ES"/>
        </a:p>
      </dgm:t>
    </dgm:pt>
    <dgm:pt modelId="{9921F8F0-7A7B-EC4C-8473-92C10815CEFA}" type="sibTrans" cxnId="{3E34F1AE-1FC2-7B48-9955-FB2BBD2C9CB5}">
      <dgm:prSet/>
      <dgm:spPr/>
      <dgm:t>
        <a:bodyPr/>
        <a:lstStyle/>
        <a:p>
          <a:endParaRPr lang="es-ES"/>
        </a:p>
      </dgm:t>
    </dgm:pt>
    <dgm:pt modelId="{7503ACF0-CADC-6248-A7C7-8E69EFC354A9}">
      <dgm:prSet/>
      <dgm:spPr/>
      <dgm:t>
        <a:bodyPr/>
        <a:lstStyle/>
        <a:p>
          <a:r>
            <a:rPr lang="es-CO"/>
            <a:t>Cuando el médico tratante considere que cambiaron las deficiencias, las limitaciones en la actividad o restricciones en la participación por evolución positiva o negativa.</a:t>
          </a:r>
        </a:p>
      </dgm:t>
    </dgm:pt>
    <dgm:pt modelId="{F6D408D2-33F7-FC47-8CD1-B75D62B934CF}" type="parTrans" cxnId="{A04E0C68-2CC6-7A4F-875B-F779E8D5F384}">
      <dgm:prSet/>
      <dgm:spPr/>
      <dgm:t>
        <a:bodyPr/>
        <a:lstStyle/>
        <a:p>
          <a:endParaRPr lang="es-ES"/>
        </a:p>
      </dgm:t>
    </dgm:pt>
    <dgm:pt modelId="{8379E3D6-EF14-B347-B12B-9FE30F68830B}" type="sibTrans" cxnId="{A04E0C68-2CC6-7A4F-875B-F779E8D5F384}">
      <dgm:prSet/>
      <dgm:spPr/>
      <dgm:t>
        <a:bodyPr/>
        <a:lstStyle/>
        <a:p>
          <a:endParaRPr lang="es-ES"/>
        </a:p>
      </dgm:t>
    </dgm:pt>
    <dgm:pt modelId="{CB4648EA-69A7-A249-B574-5A55A716221E}" type="pres">
      <dgm:prSet presAssocID="{29963781-03C8-134A-A422-3CFBC0F017F0}" presName="linear" presStyleCnt="0">
        <dgm:presLayoutVars>
          <dgm:animLvl val="lvl"/>
          <dgm:resizeHandles val="exact"/>
        </dgm:presLayoutVars>
      </dgm:prSet>
      <dgm:spPr/>
    </dgm:pt>
    <dgm:pt modelId="{A4B7AC27-34AA-3146-B568-2B3336A01204}" type="pres">
      <dgm:prSet presAssocID="{4D133EA4-2283-5B43-AC1E-CD1BB181B949}" presName="parentText" presStyleLbl="node1" presStyleIdx="0" presStyleCnt="1" custLinFactNeighborX="0" custLinFactNeighborY="-10652">
        <dgm:presLayoutVars>
          <dgm:chMax val="0"/>
          <dgm:bulletEnabled val="1"/>
        </dgm:presLayoutVars>
      </dgm:prSet>
      <dgm:spPr/>
    </dgm:pt>
    <dgm:pt modelId="{C06A8436-863D-1546-A2FB-14C03FF5E0FB}" type="pres">
      <dgm:prSet presAssocID="{4D133EA4-2283-5B43-AC1E-CD1BB181B949}" presName="childText" presStyleLbl="revTx" presStyleIdx="0" presStyleCnt="1">
        <dgm:presLayoutVars>
          <dgm:bulletEnabled val="1"/>
        </dgm:presLayoutVars>
      </dgm:prSet>
      <dgm:spPr/>
    </dgm:pt>
  </dgm:ptLst>
  <dgm:cxnLst>
    <dgm:cxn modelId="{6A6A0D23-0EFA-9B47-9048-C3CAA7DEB968}" type="presOf" srcId="{DC5478DC-2F33-E640-9471-5D3BB853155D}" destId="{C06A8436-863D-1546-A2FB-14C03FF5E0FB}" srcOrd="0" destOrd="0" presId="urn:microsoft.com/office/officeart/2005/8/layout/vList2"/>
    <dgm:cxn modelId="{32460F3B-95EB-FB48-8A6E-D4EE3B0059E6}" srcId="{29963781-03C8-134A-A422-3CFBC0F017F0}" destId="{4D133EA4-2283-5B43-AC1E-CD1BB181B949}" srcOrd="0" destOrd="0" parTransId="{99688D82-7296-2546-BA5C-C166FB0F5B36}" sibTransId="{AC324DCB-EA8A-E54C-8923-A60BE6F800F7}"/>
    <dgm:cxn modelId="{4A63894F-D22D-9D45-9003-E6C0A9B956AB}" type="presOf" srcId="{7503ACF0-CADC-6248-A7C7-8E69EFC354A9}" destId="{C06A8436-863D-1546-A2FB-14C03FF5E0FB}" srcOrd="0" destOrd="2" presId="urn:microsoft.com/office/officeart/2005/8/layout/vList2"/>
    <dgm:cxn modelId="{61E5E063-3143-4D4A-A2EC-EB921FBD83AF}" type="presOf" srcId="{3BAC52CC-675B-184C-A6D8-DAEFFD17A1A5}" destId="{C06A8436-863D-1546-A2FB-14C03FF5E0FB}" srcOrd="0" destOrd="1" presId="urn:microsoft.com/office/officeart/2005/8/layout/vList2"/>
    <dgm:cxn modelId="{A04E0C68-2CC6-7A4F-875B-F779E8D5F384}" srcId="{4D133EA4-2283-5B43-AC1E-CD1BB181B949}" destId="{7503ACF0-CADC-6248-A7C7-8E69EFC354A9}" srcOrd="2" destOrd="0" parTransId="{F6D408D2-33F7-FC47-8CD1-B75D62B934CF}" sibTransId="{8379E3D6-EF14-B347-B12B-9FE30F68830B}"/>
    <dgm:cxn modelId="{132D5371-7145-834C-B8A8-43AE2921DFF3}" srcId="{4D133EA4-2283-5B43-AC1E-CD1BB181B949}" destId="{DC5478DC-2F33-E640-9471-5D3BB853155D}" srcOrd="0" destOrd="0" parTransId="{B2249CE7-58E3-534D-B495-65634EEDB599}" sibTransId="{DC06B31D-153C-1248-AFF2-9CED8A94DED9}"/>
    <dgm:cxn modelId="{3E34F1AE-1FC2-7B48-9955-FB2BBD2C9CB5}" srcId="{4D133EA4-2283-5B43-AC1E-CD1BB181B949}" destId="{3BAC52CC-675B-184C-A6D8-DAEFFD17A1A5}" srcOrd="1" destOrd="0" parTransId="{26B682CF-4CEC-0447-8BCD-60CEDABB65C5}" sibTransId="{9921F8F0-7A7B-EC4C-8473-92C10815CEFA}"/>
    <dgm:cxn modelId="{85C9F5B3-55AB-4442-BD9B-AD11245C22AB}" type="presOf" srcId="{29963781-03C8-134A-A422-3CFBC0F017F0}" destId="{CB4648EA-69A7-A249-B574-5A55A716221E}" srcOrd="0" destOrd="0" presId="urn:microsoft.com/office/officeart/2005/8/layout/vList2"/>
    <dgm:cxn modelId="{082BBBCE-900B-DF44-A615-221A6695CFEB}" type="presOf" srcId="{4D133EA4-2283-5B43-AC1E-CD1BB181B949}" destId="{A4B7AC27-34AA-3146-B568-2B3336A01204}" srcOrd="0" destOrd="0" presId="urn:microsoft.com/office/officeart/2005/8/layout/vList2"/>
    <dgm:cxn modelId="{AAE54AF0-749F-5C47-B1A5-7FDC2458614F}" type="presParOf" srcId="{CB4648EA-69A7-A249-B574-5A55A716221E}" destId="{A4B7AC27-34AA-3146-B568-2B3336A01204}" srcOrd="0" destOrd="0" presId="urn:microsoft.com/office/officeart/2005/8/layout/vList2"/>
    <dgm:cxn modelId="{F621FFFB-77FD-EF46-B996-28FADABDED78}" type="presParOf" srcId="{CB4648EA-69A7-A249-B574-5A55A716221E}" destId="{C06A8436-863D-1546-A2FB-14C03FF5E0F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E8C50EE3-EC63-45F6-8879-52755CDAE839}" type="doc">
      <dgm:prSet loTypeId="urn:microsoft.com/office/officeart/2005/8/layout/bProcess4" loCatId="process" qsTypeId="urn:microsoft.com/office/officeart/2005/8/quickstyle/simple1" qsCatId="simple" csTypeId="urn:microsoft.com/office/officeart/2005/8/colors/colorful3" csCatId="colorful" phldr="1"/>
      <dgm:spPr/>
    </dgm:pt>
    <dgm:pt modelId="{6A45368D-A2BA-465A-8AF0-38254D560961}">
      <dgm:prSet phldrT="[Texto]" custT="1"/>
      <dgm:spPr/>
      <dgm:t>
        <a:bodyPr/>
        <a:lstStyle/>
        <a:p>
          <a:r>
            <a:rPr lang="es-CO" sz="2400" dirty="0"/>
            <a:t>Persona interesada solicita procedimiento de certificación </a:t>
          </a:r>
        </a:p>
      </dgm:t>
    </dgm:pt>
    <dgm:pt modelId="{A658EA4E-BF9F-43EF-BA06-DFFBECB00E2E}" type="parTrans" cxnId="{1C4A7496-ED89-47AA-8B8C-2360A72085F8}">
      <dgm:prSet/>
      <dgm:spPr/>
      <dgm:t>
        <a:bodyPr/>
        <a:lstStyle/>
        <a:p>
          <a:endParaRPr lang="es-CO" sz="4400"/>
        </a:p>
      </dgm:t>
    </dgm:pt>
    <dgm:pt modelId="{C738B2D2-297C-42EE-9476-56CDB9A5B5B3}" type="sibTrans" cxnId="{1C4A7496-ED89-47AA-8B8C-2360A72085F8}">
      <dgm:prSet/>
      <dgm:spPr/>
      <dgm:t>
        <a:bodyPr/>
        <a:lstStyle/>
        <a:p>
          <a:endParaRPr lang="es-CO" sz="4400"/>
        </a:p>
      </dgm:t>
    </dgm:pt>
    <dgm:pt modelId="{188104DB-4AB6-4634-B5BE-B3A8640E83CE}">
      <dgm:prSet phldrT="[Texto]" custT="1"/>
      <dgm:spPr/>
      <dgm:t>
        <a:bodyPr/>
        <a:lstStyle/>
        <a:p>
          <a:r>
            <a:rPr lang="es-CO" sz="2000" dirty="0"/>
            <a:t>A la Secretaria de Salud Distrital o Municipal de su lugar de residencia</a:t>
          </a:r>
        </a:p>
      </dgm:t>
    </dgm:pt>
    <dgm:pt modelId="{58AFDF4A-8104-4D9E-8756-B96D992A948C}" type="parTrans" cxnId="{2D400E20-E40A-43E0-BD42-E41D2EB0BD58}">
      <dgm:prSet/>
      <dgm:spPr/>
      <dgm:t>
        <a:bodyPr/>
        <a:lstStyle/>
        <a:p>
          <a:endParaRPr lang="es-CO" sz="4400"/>
        </a:p>
      </dgm:t>
    </dgm:pt>
    <dgm:pt modelId="{BE57EB90-9FD0-4520-820E-68A5AF51BD70}" type="sibTrans" cxnId="{2D400E20-E40A-43E0-BD42-E41D2EB0BD58}">
      <dgm:prSet/>
      <dgm:spPr/>
      <dgm:t>
        <a:bodyPr/>
        <a:lstStyle/>
        <a:p>
          <a:endParaRPr lang="es-CO" sz="4400"/>
        </a:p>
      </dgm:t>
    </dgm:pt>
    <dgm:pt modelId="{295D06D5-AED7-4CCF-B433-0E43CED4AE6B}">
      <dgm:prSet phldrT="[Texto]" custT="1"/>
      <dgm:spPr/>
      <dgm:t>
        <a:bodyPr/>
        <a:lstStyle/>
        <a:p>
          <a:r>
            <a:rPr lang="es-CO" sz="1800" dirty="0"/>
            <a:t>Debe hacer llegar la HC que contenga los Diagnósticos CIE 10 relacionado con la Discapacidad  y apoyos diagnósticos</a:t>
          </a:r>
        </a:p>
      </dgm:t>
    </dgm:pt>
    <dgm:pt modelId="{234CBF40-62D8-4348-B595-432737DE4548}" type="parTrans" cxnId="{9901CE59-7D13-4DEA-ADA8-B13C8E02F3C3}">
      <dgm:prSet/>
      <dgm:spPr/>
      <dgm:t>
        <a:bodyPr/>
        <a:lstStyle/>
        <a:p>
          <a:endParaRPr lang="es-CO" sz="4400"/>
        </a:p>
      </dgm:t>
    </dgm:pt>
    <dgm:pt modelId="{AA9F2112-7592-4778-8EBF-9E6327FB3E15}" type="sibTrans" cxnId="{9901CE59-7D13-4DEA-ADA8-B13C8E02F3C3}">
      <dgm:prSet/>
      <dgm:spPr/>
      <dgm:t>
        <a:bodyPr/>
        <a:lstStyle/>
        <a:p>
          <a:endParaRPr lang="es-CO" sz="4400"/>
        </a:p>
      </dgm:t>
    </dgm:pt>
    <dgm:pt modelId="{EE3C8928-2837-4AE8-B9E4-02C1C4776EEE}">
      <dgm:prSet phldrT="[Texto]" custT="1"/>
      <dgm:spPr/>
      <dgm:t>
        <a:bodyPr/>
        <a:lstStyle/>
        <a:p>
          <a:r>
            <a:rPr lang="es-CO" sz="2400" dirty="0"/>
            <a:t>Emitido por la IPS de la EPS.</a:t>
          </a:r>
        </a:p>
      </dgm:t>
    </dgm:pt>
    <dgm:pt modelId="{36707CC7-5088-4751-827C-074B872F09C5}" type="parTrans" cxnId="{56BF06C1-5CAA-4C6F-8896-BFF1F995E13E}">
      <dgm:prSet/>
      <dgm:spPr/>
      <dgm:t>
        <a:bodyPr/>
        <a:lstStyle/>
        <a:p>
          <a:endParaRPr lang="es-CO" sz="4400"/>
        </a:p>
      </dgm:t>
    </dgm:pt>
    <dgm:pt modelId="{4CAC130D-F677-4DA7-93BF-AD33F013DF36}" type="sibTrans" cxnId="{56BF06C1-5CAA-4C6F-8896-BFF1F995E13E}">
      <dgm:prSet/>
      <dgm:spPr/>
      <dgm:t>
        <a:bodyPr/>
        <a:lstStyle/>
        <a:p>
          <a:endParaRPr lang="es-CO" sz="4400"/>
        </a:p>
      </dgm:t>
    </dgm:pt>
    <dgm:pt modelId="{5ADF945A-F7FA-48D8-8802-6FFB79F7171F}">
      <dgm:prSet phldrT="[Texto]" custT="1"/>
      <dgm:spPr/>
      <dgm:t>
        <a:bodyPr/>
        <a:lstStyle/>
        <a:p>
          <a:r>
            <a:rPr lang="es-CO" sz="1800" dirty="0"/>
            <a:t>Indica en la orden si es en la IPS o domiciliario. Necesidad de apoyos y ajustes: Movilidad, Comunicación o persona de apoyo</a:t>
          </a:r>
        </a:p>
      </dgm:t>
    </dgm:pt>
    <dgm:pt modelId="{E3D5FE3A-4E10-45F2-94BB-3A55D1227CDD}" type="parTrans" cxnId="{63DD24ED-9A9E-4D32-899B-9AB1FB31B202}">
      <dgm:prSet/>
      <dgm:spPr/>
      <dgm:t>
        <a:bodyPr/>
        <a:lstStyle/>
        <a:p>
          <a:endParaRPr lang="es-CO" sz="4400"/>
        </a:p>
      </dgm:t>
    </dgm:pt>
    <dgm:pt modelId="{8B7F47A3-8985-463C-8795-ED8BA9D87B0A}" type="sibTrans" cxnId="{63DD24ED-9A9E-4D32-899B-9AB1FB31B202}">
      <dgm:prSet/>
      <dgm:spPr/>
      <dgm:t>
        <a:bodyPr/>
        <a:lstStyle/>
        <a:p>
          <a:endParaRPr lang="es-CO" sz="4400"/>
        </a:p>
      </dgm:t>
    </dgm:pt>
    <dgm:pt modelId="{DBD00CB6-4EE1-48E7-92F8-55143D75F96F}">
      <dgm:prSet phldrT="[Texto]" custT="1"/>
      <dgm:spPr/>
      <dgm:t>
        <a:bodyPr/>
        <a:lstStyle/>
        <a:p>
          <a:r>
            <a:rPr lang="es-CO" sz="2000" dirty="0"/>
            <a:t>Asignación de citas  por la IPS  por medios no físicos en máximo 10 días.</a:t>
          </a:r>
        </a:p>
      </dgm:t>
    </dgm:pt>
    <dgm:pt modelId="{8DA22C47-40A1-40FF-9981-A28C0D3C619D}" type="parTrans" cxnId="{33819AE0-76CB-43E5-999C-CDA8A27D293A}">
      <dgm:prSet/>
      <dgm:spPr/>
      <dgm:t>
        <a:bodyPr/>
        <a:lstStyle/>
        <a:p>
          <a:endParaRPr lang="es-CO" sz="4400"/>
        </a:p>
      </dgm:t>
    </dgm:pt>
    <dgm:pt modelId="{7CD8550E-DD34-4921-962F-E9E4615C810A}" type="sibTrans" cxnId="{33819AE0-76CB-43E5-999C-CDA8A27D293A}">
      <dgm:prSet/>
      <dgm:spPr/>
      <dgm:t>
        <a:bodyPr/>
        <a:lstStyle/>
        <a:p>
          <a:endParaRPr lang="es-CO" sz="4400"/>
        </a:p>
      </dgm:t>
    </dgm:pt>
    <dgm:pt modelId="{05140BB6-73AB-4A5B-99F3-63A04DA57BD6}">
      <dgm:prSet phldrT="[Texto]" custT="1"/>
      <dgm:spPr/>
      <dgm:t>
        <a:bodyPr/>
        <a:lstStyle/>
        <a:p>
          <a:r>
            <a:rPr lang="es-CO" sz="1800" dirty="0"/>
            <a:t>Secretaria verifica que la HC con tiene la información 5 días hábiles después deberá indicar la red autorizada y los datos de contacto.</a:t>
          </a:r>
        </a:p>
      </dgm:t>
    </dgm:pt>
    <dgm:pt modelId="{E36D5CB7-3E90-4C9A-A3F5-F4CDC825B25D}" type="parTrans" cxnId="{3993C08F-F723-40F8-B7A5-8F17573DD64C}">
      <dgm:prSet/>
      <dgm:spPr/>
      <dgm:t>
        <a:bodyPr/>
        <a:lstStyle/>
        <a:p>
          <a:endParaRPr lang="es-CO" sz="4400"/>
        </a:p>
      </dgm:t>
    </dgm:pt>
    <dgm:pt modelId="{5CA1F6D4-4CE8-40CF-9055-A36ACC6FD498}" type="sibTrans" cxnId="{3993C08F-F723-40F8-B7A5-8F17573DD64C}">
      <dgm:prSet/>
      <dgm:spPr/>
      <dgm:t>
        <a:bodyPr/>
        <a:lstStyle/>
        <a:p>
          <a:endParaRPr lang="es-CO" sz="4400"/>
        </a:p>
      </dgm:t>
    </dgm:pt>
    <dgm:pt modelId="{B9C59E0C-03A4-2B4A-9298-82831CA948DE}">
      <dgm:prSet phldrT="[Texto]" custT="1"/>
      <dgm:spPr/>
      <dgm:t>
        <a:bodyPr/>
        <a:lstStyle/>
        <a:p>
          <a:r>
            <a:rPr lang="es-CO" sz="2000" dirty="0"/>
            <a:t>Gestión de los apoyos necesarios para la cita.</a:t>
          </a:r>
        </a:p>
      </dgm:t>
    </dgm:pt>
    <dgm:pt modelId="{E0352B2E-439A-8447-9B8F-2834239DF47C}" type="parTrans" cxnId="{B5B21A38-3F5B-7B49-9E07-6A5F6C243F17}">
      <dgm:prSet/>
      <dgm:spPr/>
      <dgm:t>
        <a:bodyPr/>
        <a:lstStyle/>
        <a:p>
          <a:endParaRPr lang="es-ES"/>
        </a:p>
      </dgm:t>
    </dgm:pt>
    <dgm:pt modelId="{157B60B1-5C81-7946-A911-9FC245E432DA}" type="sibTrans" cxnId="{B5B21A38-3F5B-7B49-9E07-6A5F6C243F17}">
      <dgm:prSet/>
      <dgm:spPr/>
      <dgm:t>
        <a:bodyPr/>
        <a:lstStyle/>
        <a:p>
          <a:endParaRPr lang="es-ES"/>
        </a:p>
      </dgm:t>
    </dgm:pt>
    <dgm:pt modelId="{9829C626-F663-5D4A-993D-43757865F779}">
      <dgm:prSet phldrT="[Texto]" custT="1"/>
      <dgm:spPr/>
      <dgm:t>
        <a:bodyPr/>
        <a:lstStyle/>
        <a:p>
          <a:r>
            <a:rPr lang="es-CO" sz="2000" dirty="0"/>
            <a:t>Realizar la cita y expedir el certificado firmado por el equipo interdisciplinario</a:t>
          </a:r>
        </a:p>
      </dgm:t>
    </dgm:pt>
    <dgm:pt modelId="{E08BBC01-7B6E-464A-BF4D-026615BCFDCC}" type="parTrans" cxnId="{E6742CE8-49C2-4B46-BFB3-B92CE486A3FF}">
      <dgm:prSet/>
      <dgm:spPr/>
      <dgm:t>
        <a:bodyPr/>
        <a:lstStyle/>
        <a:p>
          <a:endParaRPr lang="es-ES"/>
        </a:p>
      </dgm:t>
    </dgm:pt>
    <dgm:pt modelId="{C577F4D5-17DE-D34E-9F8B-8FF16A47B638}" type="sibTrans" cxnId="{E6742CE8-49C2-4B46-BFB3-B92CE486A3FF}">
      <dgm:prSet/>
      <dgm:spPr/>
      <dgm:t>
        <a:bodyPr/>
        <a:lstStyle/>
        <a:p>
          <a:endParaRPr lang="es-ES"/>
        </a:p>
      </dgm:t>
    </dgm:pt>
    <dgm:pt modelId="{7DCA7031-1C6D-4FC1-BAEE-F23C306C08F7}" type="pres">
      <dgm:prSet presAssocID="{E8C50EE3-EC63-45F6-8879-52755CDAE839}" presName="Name0" presStyleCnt="0">
        <dgm:presLayoutVars>
          <dgm:dir/>
          <dgm:resizeHandles/>
        </dgm:presLayoutVars>
      </dgm:prSet>
      <dgm:spPr/>
    </dgm:pt>
    <dgm:pt modelId="{3A92597A-50A0-431A-90E6-E157038E5E58}" type="pres">
      <dgm:prSet presAssocID="{6A45368D-A2BA-465A-8AF0-38254D560961}" presName="compNode" presStyleCnt="0"/>
      <dgm:spPr/>
    </dgm:pt>
    <dgm:pt modelId="{02498E73-19B7-49B6-8B5C-6B131CBFF915}" type="pres">
      <dgm:prSet presAssocID="{6A45368D-A2BA-465A-8AF0-38254D560961}" presName="dummyConnPt" presStyleCnt="0"/>
      <dgm:spPr/>
    </dgm:pt>
    <dgm:pt modelId="{974981AD-83E9-48D3-8E65-25FF2BF09BEC}" type="pres">
      <dgm:prSet presAssocID="{6A45368D-A2BA-465A-8AF0-38254D560961}" presName="node" presStyleLbl="node1" presStyleIdx="0" presStyleCnt="9">
        <dgm:presLayoutVars>
          <dgm:bulletEnabled val="1"/>
        </dgm:presLayoutVars>
      </dgm:prSet>
      <dgm:spPr/>
    </dgm:pt>
    <dgm:pt modelId="{FDFE2BFF-6C4D-402E-9DED-C47452838620}" type="pres">
      <dgm:prSet presAssocID="{C738B2D2-297C-42EE-9476-56CDB9A5B5B3}" presName="sibTrans" presStyleLbl="bgSibTrans2D1" presStyleIdx="0" presStyleCnt="8"/>
      <dgm:spPr/>
    </dgm:pt>
    <dgm:pt modelId="{ED63E172-10C5-4448-81C9-CEC30A50F13D}" type="pres">
      <dgm:prSet presAssocID="{188104DB-4AB6-4634-B5BE-B3A8640E83CE}" presName="compNode" presStyleCnt="0"/>
      <dgm:spPr/>
    </dgm:pt>
    <dgm:pt modelId="{4D8C0F31-E4CE-47FF-A9CB-73993A91FA15}" type="pres">
      <dgm:prSet presAssocID="{188104DB-4AB6-4634-B5BE-B3A8640E83CE}" presName="dummyConnPt" presStyleCnt="0"/>
      <dgm:spPr/>
    </dgm:pt>
    <dgm:pt modelId="{87FAD54A-A4F5-4126-9859-E589C054ACC4}" type="pres">
      <dgm:prSet presAssocID="{188104DB-4AB6-4634-B5BE-B3A8640E83CE}" presName="node" presStyleLbl="node1" presStyleIdx="1" presStyleCnt="9">
        <dgm:presLayoutVars>
          <dgm:bulletEnabled val="1"/>
        </dgm:presLayoutVars>
      </dgm:prSet>
      <dgm:spPr/>
    </dgm:pt>
    <dgm:pt modelId="{3E1492FA-75AA-47E8-8006-F147C4B3153E}" type="pres">
      <dgm:prSet presAssocID="{BE57EB90-9FD0-4520-820E-68A5AF51BD70}" presName="sibTrans" presStyleLbl="bgSibTrans2D1" presStyleIdx="1" presStyleCnt="8"/>
      <dgm:spPr/>
    </dgm:pt>
    <dgm:pt modelId="{6D0D5DC4-CC10-4577-A933-627E68F1F7B0}" type="pres">
      <dgm:prSet presAssocID="{295D06D5-AED7-4CCF-B433-0E43CED4AE6B}" presName="compNode" presStyleCnt="0"/>
      <dgm:spPr/>
    </dgm:pt>
    <dgm:pt modelId="{BD36139C-CEF9-43C6-BB96-099DF92F15A6}" type="pres">
      <dgm:prSet presAssocID="{295D06D5-AED7-4CCF-B433-0E43CED4AE6B}" presName="dummyConnPt" presStyleCnt="0"/>
      <dgm:spPr/>
    </dgm:pt>
    <dgm:pt modelId="{270E5469-2C65-49A9-B12D-094B33CB36C0}" type="pres">
      <dgm:prSet presAssocID="{295D06D5-AED7-4CCF-B433-0E43CED4AE6B}" presName="node" presStyleLbl="node1" presStyleIdx="2" presStyleCnt="9">
        <dgm:presLayoutVars>
          <dgm:bulletEnabled val="1"/>
        </dgm:presLayoutVars>
      </dgm:prSet>
      <dgm:spPr/>
    </dgm:pt>
    <dgm:pt modelId="{5D03ED37-88FF-49CB-B46D-1103E72BC6D3}" type="pres">
      <dgm:prSet presAssocID="{AA9F2112-7592-4778-8EBF-9E6327FB3E15}" presName="sibTrans" presStyleLbl="bgSibTrans2D1" presStyleIdx="2" presStyleCnt="8"/>
      <dgm:spPr/>
    </dgm:pt>
    <dgm:pt modelId="{B7AE376A-04C4-41D6-8F72-2B861E643998}" type="pres">
      <dgm:prSet presAssocID="{EE3C8928-2837-4AE8-B9E4-02C1C4776EEE}" presName="compNode" presStyleCnt="0"/>
      <dgm:spPr/>
    </dgm:pt>
    <dgm:pt modelId="{6A7F443B-F383-4F62-B6E1-E6BD602D27AB}" type="pres">
      <dgm:prSet presAssocID="{EE3C8928-2837-4AE8-B9E4-02C1C4776EEE}" presName="dummyConnPt" presStyleCnt="0"/>
      <dgm:spPr/>
    </dgm:pt>
    <dgm:pt modelId="{3E2EC4D6-A603-4FFD-8E9F-35E24A504A5D}" type="pres">
      <dgm:prSet presAssocID="{EE3C8928-2837-4AE8-B9E4-02C1C4776EEE}" presName="node" presStyleLbl="node1" presStyleIdx="3" presStyleCnt="9">
        <dgm:presLayoutVars>
          <dgm:bulletEnabled val="1"/>
        </dgm:presLayoutVars>
      </dgm:prSet>
      <dgm:spPr/>
    </dgm:pt>
    <dgm:pt modelId="{92D64405-E8E8-4013-9EC8-FC9FCE5A4A1D}" type="pres">
      <dgm:prSet presAssocID="{4CAC130D-F677-4DA7-93BF-AD33F013DF36}" presName="sibTrans" presStyleLbl="bgSibTrans2D1" presStyleIdx="3" presStyleCnt="8"/>
      <dgm:spPr/>
    </dgm:pt>
    <dgm:pt modelId="{DD707C40-3A68-4D61-98A6-C2F4321AE213}" type="pres">
      <dgm:prSet presAssocID="{05140BB6-73AB-4A5B-99F3-63A04DA57BD6}" presName="compNode" presStyleCnt="0"/>
      <dgm:spPr/>
    </dgm:pt>
    <dgm:pt modelId="{7942CC90-9943-42C0-BC38-5BE977BC2384}" type="pres">
      <dgm:prSet presAssocID="{05140BB6-73AB-4A5B-99F3-63A04DA57BD6}" presName="dummyConnPt" presStyleCnt="0"/>
      <dgm:spPr/>
    </dgm:pt>
    <dgm:pt modelId="{75236B2E-C56F-4610-A813-7ECCCDE7034F}" type="pres">
      <dgm:prSet presAssocID="{05140BB6-73AB-4A5B-99F3-63A04DA57BD6}" presName="node" presStyleLbl="node1" presStyleIdx="4" presStyleCnt="9">
        <dgm:presLayoutVars>
          <dgm:bulletEnabled val="1"/>
        </dgm:presLayoutVars>
      </dgm:prSet>
      <dgm:spPr/>
    </dgm:pt>
    <dgm:pt modelId="{8491F7E0-F9E1-474A-BB5C-DC75EE49FBBF}" type="pres">
      <dgm:prSet presAssocID="{5CA1F6D4-4CE8-40CF-9055-A36ACC6FD498}" presName="sibTrans" presStyleLbl="bgSibTrans2D1" presStyleIdx="4" presStyleCnt="8"/>
      <dgm:spPr/>
    </dgm:pt>
    <dgm:pt modelId="{768BA33B-BBDB-4304-A7CA-04D4694152BE}" type="pres">
      <dgm:prSet presAssocID="{5ADF945A-F7FA-48D8-8802-6FFB79F7171F}" presName="compNode" presStyleCnt="0"/>
      <dgm:spPr/>
    </dgm:pt>
    <dgm:pt modelId="{61EDFB2F-A98F-4649-884B-FF4A1832C888}" type="pres">
      <dgm:prSet presAssocID="{5ADF945A-F7FA-48D8-8802-6FFB79F7171F}" presName="dummyConnPt" presStyleCnt="0"/>
      <dgm:spPr/>
    </dgm:pt>
    <dgm:pt modelId="{3FD7EDFA-2367-4E6B-A1B6-D80A2330561B}" type="pres">
      <dgm:prSet presAssocID="{5ADF945A-F7FA-48D8-8802-6FFB79F7171F}" presName="node" presStyleLbl="node1" presStyleIdx="5" presStyleCnt="9">
        <dgm:presLayoutVars>
          <dgm:bulletEnabled val="1"/>
        </dgm:presLayoutVars>
      </dgm:prSet>
      <dgm:spPr/>
    </dgm:pt>
    <dgm:pt modelId="{599342A6-E056-4F8D-A1A0-AC335AECC192}" type="pres">
      <dgm:prSet presAssocID="{8B7F47A3-8985-463C-8795-ED8BA9D87B0A}" presName="sibTrans" presStyleLbl="bgSibTrans2D1" presStyleIdx="5" presStyleCnt="8"/>
      <dgm:spPr/>
    </dgm:pt>
    <dgm:pt modelId="{67B13C47-4F79-44C9-837F-287A994EDCCF}" type="pres">
      <dgm:prSet presAssocID="{DBD00CB6-4EE1-48E7-92F8-55143D75F96F}" presName="compNode" presStyleCnt="0"/>
      <dgm:spPr/>
    </dgm:pt>
    <dgm:pt modelId="{1C6342C2-F3F5-4A21-8025-CE4B98D97754}" type="pres">
      <dgm:prSet presAssocID="{DBD00CB6-4EE1-48E7-92F8-55143D75F96F}" presName="dummyConnPt" presStyleCnt="0"/>
      <dgm:spPr/>
    </dgm:pt>
    <dgm:pt modelId="{99872143-CA35-41B0-BA35-61AB1A42D274}" type="pres">
      <dgm:prSet presAssocID="{DBD00CB6-4EE1-48E7-92F8-55143D75F96F}" presName="node" presStyleLbl="node1" presStyleIdx="6" presStyleCnt="9">
        <dgm:presLayoutVars>
          <dgm:bulletEnabled val="1"/>
        </dgm:presLayoutVars>
      </dgm:prSet>
      <dgm:spPr/>
    </dgm:pt>
    <dgm:pt modelId="{2566C1CE-B067-544D-B0EC-BAFD530D4C77}" type="pres">
      <dgm:prSet presAssocID="{7CD8550E-DD34-4921-962F-E9E4615C810A}" presName="sibTrans" presStyleLbl="bgSibTrans2D1" presStyleIdx="6" presStyleCnt="8"/>
      <dgm:spPr/>
    </dgm:pt>
    <dgm:pt modelId="{F88FBFCF-0382-F94D-B104-A7CABBFBB9BF}" type="pres">
      <dgm:prSet presAssocID="{B9C59E0C-03A4-2B4A-9298-82831CA948DE}" presName="compNode" presStyleCnt="0"/>
      <dgm:spPr/>
    </dgm:pt>
    <dgm:pt modelId="{808581C4-F71E-0B44-A71A-B8551C40E5DE}" type="pres">
      <dgm:prSet presAssocID="{B9C59E0C-03A4-2B4A-9298-82831CA948DE}" presName="dummyConnPt" presStyleCnt="0"/>
      <dgm:spPr/>
    </dgm:pt>
    <dgm:pt modelId="{CF8772D7-0119-3742-B438-40C710D50C37}" type="pres">
      <dgm:prSet presAssocID="{B9C59E0C-03A4-2B4A-9298-82831CA948DE}" presName="node" presStyleLbl="node1" presStyleIdx="7" presStyleCnt="9">
        <dgm:presLayoutVars>
          <dgm:bulletEnabled val="1"/>
        </dgm:presLayoutVars>
      </dgm:prSet>
      <dgm:spPr/>
    </dgm:pt>
    <dgm:pt modelId="{CB4A7CF7-EEA3-0A4D-B4E6-696B48DEDF93}" type="pres">
      <dgm:prSet presAssocID="{157B60B1-5C81-7946-A911-9FC245E432DA}" presName="sibTrans" presStyleLbl="bgSibTrans2D1" presStyleIdx="7" presStyleCnt="8"/>
      <dgm:spPr/>
    </dgm:pt>
    <dgm:pt modelId="{3700C7D9-0769-934F-A030-012F427A19B4}" type="pres">
      <dgm:prSet presAssocID="{9829C626-F663-5D4A-993D-43757865F779}" presName="compNode" presStyleCnt="0"/>
      <dgm:spPr/>
    </dgm:pt>
    <dgm:pt modelId="{654AD3DE-6ADA-0E40-B399-1E12D0EA1A52}" type="pres">
      <dgm:prSet presAssocID="{9829C626-F663-5D4A-993D-43757865F779}" presName="dummyConnPt" presStyleCnt="0"/>
      <dgm:spPr/>
    </dgm:pt>
    <dgm:pt modelId="{2987E2A9-F5A9-8348-B475-62CCFDCA25C9}" type="pres">
      <dgm:prSet presAssocID="{9829C626-F663-5D4A-993D-43757865F779}" presName="node" presStyleLbl="node1" presStyleIdx="8" presStyleCnt="9">
        <dgm:presLayoutVars>
          <dgm:bulletEnabled val="1"/>
        </dgm:presLayoutVars>
      </dgm:prSet>
      <dgm:spPr/>
    </dgm:pt>
  </dgm:ptLst>
  <dgm:cxnLst>
    <dgm:cxn modelId="{2D400E20-E40A-43E0-BD42-E41D2EB0BD58}" srcId="{E8C50EE3-EC63-45F6-8879-52755CDAE839}" destId="{188104DB-4AB6-4634-B5BE-B3A8640E83CE}" srcOrd="1" destOrd="0" parTransId="{58AFDF4A-8104-4D9E-8756-B96D992A948C}" sibTransId="{BE57EB90-9FD0-4520-820E-68A5AF51BD70}"/>
    <dgm:cxn modelId="{01B29F21-3592-4015-B630-4B2ED8DBCC03}" type="presOf" srcId="{5CA1F6D4-4CE8-40CF-9055-A36ACC6FD498}" destId="{8491F7E0-F9E1-474A-BB5C-DC75EE49FBBF}" srcOrd="0" destOrd="0" presId="urn:microsoft.com/office/officeart/2005/8/layout/bProcess4"/>
    <dgm:cxn modelId="{24C6E234-E2C3-7B4A-9100-084424CB770D}" type="presOf" srcId="{B9C59E0C-03A4-2B4A-9298-82831CA948DE}" destId="{CF8772D7-0119-3742-B438-40C710D50C37}" srcOrd="0" destOrd="0" presId="urn:microsoft.com/office/officeart/2005/8/layout/bProcess4"/>
    <dgm:cxn modelId="{AC738837-4495-4AB3-95CB-FC8DF4BE8BD2}" type="presOf" srcId="{8B7F47A3-8985-463C-8795-ED8BA9D87B0A}" destId="{599342A6-E056-4F8D-A1A0-AC335AECC192}" srcOrd="0" destOrd="0" presId="urn:microsoft.com/office/officeart/2005/8/layout/bProcess4"/>
    <dgm:cxn modelId="{B5B21A38-3F5B-7B49-9E07-6A5F6C243F17}" srcId="{E8C50EE3-EC63-45F6-8879-52755CDAE839}" destId="{B9C59E0C-03A4-2B4A-9298-82831CA948DE}" srcOrd="7" destOrd="0" parTransId="{E0352B2E-439A-8447-9B8F-2834239DF47C}" sibTransId="{157B60B1-5C81-7946-A911-9FC245E432DA}"/>
    <dgm:cxn modelId="{3170D63B-6974-CE4F-BE22-B2DE49F2EE96}" type="presOf" srcId="{7CD8550E-DD34-4921-962F-E9E4615C810A}" destId="{2566C1CE-B067-544D-B0EC-BAFD530D4C77}" srcOrd="0" destOrd="0" presId="urn:microsoft.com/office/officeart/2005/8/layout/bProcess4"/>
    <dgm:cxn modelId="{4C9E0947-C43B-3A4D-A86B-B183011E647D}" type="presOf" srcId="{9829C626-F663-5D4A-993D-43757865F779}" destId="{2987E2A9-F5A9-8348-B475-62CCFDCA25C9}" srcOrd="0" destOrd="0" presId="urn:microsoft.com/office/officeart/2005/8/layout/bProcess4"/>
    <dgm:cxn modelId="{FCB4FA47-D8C7-4CF8-B67C-BF6E99A0C2EF}" type="presOf" srcId="{DBD00CB6-4EE1-48E7-92F8-55143D75F96F}" destId="{99872143-CA35-41B0-BA35-61AB1A42D274}" srcOrd="0" destOrd="0" presId="urn:microsoft.com/office/officeart/2005/8/layout/bProcess4"/>
    <dgm:cxn modelId="{EFB1904E-8857-4611-BB43-A28D06061D5A}" type="presOf" srcId="{BE57EB90-9FD0-4520-820E-68A5AF51BD70}" destId="{3E1492FA-75AA-47E8-8006-F147C4B3153E}" srcOrd="0" destOrd="0" presId="urn:microsoft.com/office/officeart/2005/8/layout/bProcess4"/>
    <dgm:cxn modelId="{4340C74F-BC8B-44B2-8E4D-9EB03EC94D80}" type="presOf" srcId="{295D06D5-AED7-4CCF-B433-0E43CED4AE6B}" destId="{270E5469-2C65-49A9-B12D-094B33CB36C0}" srcOrd="0" destOrd="0" presId="urn:microsoft.com/office/officeart/2005/8/layout/bProcess4"/>
    <dgm:cxn modelId="{9901CE59-7D13-4DEA-ADA8-B13C8E02F3C3}" srcId="{E8C50EE3-EC63-45F6-8879-52755CDAE839}" destId="{295D06D5-AED7-4CCF-B433-0E43CED4AE6B}" srcOrd="2" destOrd="0" parTransId="{234CBF40-62D8-4348-B595-432737DE4548}" sibTransId="{AA9F2112-7592-4778-8EBF-9E6327FB3E15}"/>
    <dgm:cxn modelId="{6227DC6F-FDCE-41E3-BEE2-7371D148DED1}" type="presOf" srcId="{5ADF945A-F7FA-48D8-8802-6FFB79F7171F}" destId="{3FD7EDFA-2367-4E6B-A1B6-D80A2330561B}" srcOrd="0" destOrd="0" presId="urn:microsoft.com/office/officeart/2005/8/layout/bProcess4"/>
    <dgm:cxn modelId="{A3240977-A860-42B0-8876-1FD53B1ED737}" type="presOf" srcId="{C738B2D2-297C-42EE-9476-56CDB9A5B5B3}" destId="{FDFE2BFF-6C4D-402E-9DED-C47452838620}" srcOrd="0" destOrd="0" presId="urn:microsoft.com/office/officeart/2005/8/layout/bProcess4"/>
    <dgm:cxn modelId="{97D32882-CFB2-49A5-BD52-36977020AE6E}" type="presOf" srcId="{188104DB-4AB6-4634-B5BE-B3A8640E83CE}" destId="{87FAD54A-A4F5-4126-9859-E589C054ACC4}" srcOrd="0" destOrd="0" presId="urn:microsoft.com/office/officeart/2005/8/layout/bProcess4"/>
    <dgm:cxn modelId="{3993C08F-F723-40F8-B7A5-8F17573DD64C}" srcId="{E8C50EE3-EC63-45F6-8879-52755CDAE839}" destId="{05140BB6-73AB-4A5B-99F3-63A04DA57BD6}" srcOrd="4" destOrd="0" parTransId="{E36D5CB7-3E90-4C9A-A3F5-F4CDC825B25D}" sibTransId="{5CA1F6D4-4CE8-40CF-9055-A36ACC6FD498}"/>
    <dgm:cxn modelId="{1C4A7496-ED89-47AA-8B8C-2360A72085F8}" srcId="{E8C50EE3-EC63-45F6-8879-52755CDAE839}" destId="{6A45368D-A2BA-465A-8AF0-38254D560961}" srcOrd="0" destOrd="0" parTransId="{A658EA4E-BF9F-43EF-BA06-DFFBECB00E2E}" sibTransId="{C738B2D2-297C-42EE-9476-56CDB9A5B5B3}"/>
    <dgm:cxn modelId="{A14FFE96-E298-AD44-BAD1-0058211650F0}" type="presOf" srcId="{157B60B1-5C81-7946-A911-9FC245E432DA}" destId="{CB4A7CF7-EEA3-0A4D-B4E6-696B48DEDF93}" srcOrd="0" destOrd="0" presId="urn:microsoft.com/office/officeart/2005/8/layout/bProcess4"/>
    <dgm:cxn modelId="{20FB24A6-7947-489F-B576-65256D702CC2}" type="presOf" srcId="{EE3C8928-2837-4AE8-B9E4-02C1C4776EEE}" destId="{3E2EC4D6-A603-4FFD-8E9F-35E24A504A5D}" srcOrd="0" destOrd="0" presId="urn:microsoft.com/office/officeart/2005/8/layout/bProcess4"/>
    <dgm:cxn modelId="{53B3BEA9-0473-478F-ABA2-7CCA2B394628}" type="presOf" srcId="{4CAC130D-F677-4DA7-93BF-AD33F013DF36}" destId="{92D64405-E8E8-4013-9EC8-FC9FCE5A4A1D}" srcOrd="0" destOrd="0" presId="urn:microsoft.com/office/officeart/2005/8/layout/bProcess4"/>
    <dgm:cxn modelId="{56BF06C1-5CAA-4C6F-8896-BFF1F995E13E}" srcId="{E8C50EE3-EC63-45F6-8879-52755CDAE839}" destId="{EE3C8928-2837-4AE8-B9E4-02C1C4776EEE}" srcOrd="3" destOrd="0" parTransId="{36707CC7-5088-4751-827C-074B872F09C5}" sibTransId="{4CAC130D-F677-4DA7-93BF-AD33F013DF36}"/>
    <dgm:cxn modelId="{946A77C7-0545-420F-A55F-BAA181218329}" type="presOf" srcId="{AA9F2112-7592-4778-8EBF-9E6327FB3E15}" destId="{5D03ED37-88FF-49CB-B46D-1103E72BC6D3}" srcOrd="0" destOrd="0" presId="urn:microsoft.com/office/officeart/2005/8/layout/bProcess4"/>
    <dgm:cxn modelId="{E01AB9D3-3CCD-40CB-A30D-DFD167621768}" type="presOf" srcId="{E8C50EE3-EC63-45F6-8879-52755CDAE839}" destId="{7DCA7031-1C6D-4FC1-BAEE-F23C306C08F7}" srcOrd="0" destOrd="0" presId="urn:microsoft.com/office/officeart/2005/8/layout/bProcess4"/>
    <dgm:cxn modelId="{617CACD9-2635-425C-90EF-1A4C1CE84C2C}" type="presOf" srcId="{05140BB6-73AB-4A5B-99F3-63A04DA57BD6}" destId="{75236B2E-C56F-4610-A813-7ECCCDE7034F}" srcOrd="0" destOrd="0" presId="urn:microsoft.com/office/officeart/2005/8/layout/bProcess4"/>
    <dgm:cxn modelId="{33819AE0-76CB-43E5-999C-CDA8A27D293A}" srcId="{E8C50EE3-EC63-45F6-8879-52755CDAE839}" destId="{DBD00CB6-4EE1-48E7-92F8-55143D75F96F}" srcOrd="6" destOrd="0" parTransId="{8DA22C47-40A1-40FF-9981-A28C0D3C619D}" sibTransId="{7CD8550E-DD34-4921-962F-E9E4615C810A}"/>
    <dgm:cxn modelId="{E6742CE8-49C2-4B46-BFB3-B92CE486A3FF}" srcId="{E8C50EE3-EC63-45F6-8879-52755CDAE839}" destId="{9829C626-F663-5D4A-993D-43757865F779}" srcOrd="8" destOrd="0" parTransId="{E08BBC01-7B6E-464A-BF4D-026615BCFDCC}" sibTransId="{C577F4D5-17DE-D34E-9F8B-8FF16A47B638}"/>
    <dgm:cxn modelId="{63DD24ED-9A9E-4D32-899B-9AB1FB31B202}" srcId="{E8C50EE3-EC63-45F6-8879-52755CDAE839}" destId="{5ADF945A-F7FA-48D8-8802-6FFB79F7171F}" srcOrd="5" destOrd="0" parTransId="{E3D5FE3A-4E10-45F2-94BB-3A55D1227CDD}" sibTransId="{8B7F47A3-8985-463C-8795-ED8BA9D87B0A}"/>
    <dgm:cxn modelId="{B8B457F2-B160-45BA-BE7D-1B5DAE6A83EC}" type="presOf" srcId="{6A45368D-A2BA-465A-8AF0-38254D560961}" destId="{974981AD-83E9-48D3-8E65-25FF2BF09BEC}" srcOrd="0" destOrd="0" presId="urn:microsoft.com/office/officeart/2005/8/layout/bProcess4"/>
    <dgm:cxn modelId="{676FC340-48E2-4A9C-A969-ADD8069ECC0F}" type="presParOf" srcId="{7DCA7031-1C6D-4FC1-BAEE-F23C306C08F7}" destId="{3A92597A-50A0-431A-90E6-E157038E5E58}" srcOrd="0" destOrd="0" presId="urn:microsoft.com/office/officeart/2005/8/layout/bProcess4"/>
    <dgm:cxn modelId="{A41D9EF5-1F67-47A2-8ED7-3B8864D3E027}" type="presParOf" srcId="{3A92597A-50A0-431A-90E6-E157038E5E58}" destId="{02498E73-19B7-49B6-8B5C-6B131CBFF915}" srcOrd="0" destOrd="0" presId="urn:microsoft.com/office/officeart/2005/8/layout/bProcess4"/>
    <dgm:cxn modelId="{FC53B4B9-F3EE-4A39-A7EB-70E6E4B3DCDD}" type="presParOf" srcId="{3A92597A-50A0-431A-90E6-E157038E5E58}" destId="{974981AD-83E9-48D3-8E65-25FF2BF09BEC}" srcOrd="1" destOrd="0" presId="urn:microsoft.com/office/officeart/2005/8/layout/bProcess4"/>
    <dgm:cxn modelId="{010814CA-64BA-41A8-8CAF-A9F6D25D2769}" type="presParOf" srcId="{7DCA7031-1C6D-4FC1-BAEE-F23C306C08F7}" destId="{FDFE2BFF-6C4D-402E-9DED-C47452838620}" srcOrd="1" destOrd="0" presId="urn:microsoft.com/office/officeart/2005/8/layout/bProcess4"/>
    <dgm:cxn modelId="{E7DB8CEB-9B4A-4008-B213-B325D501A63F}" type="presParOf" srcId="{7DCA7031-1C6D-4FC1-BAEE-F23C306C08F7}" destId="{ED63E172-10C5-4448-81C9-CEC30A50F13D}" srcOrd="2" destOrd="0" presId="urn:microsoft.com/office/officeart/2005/8/layout/bProcess4"/>
    <dgm:cxn modelId="{019DD209-1BA7-46DA-AC75-D41FF44BC985}" type="presParOf" srcId="{ED63E172-10C5-4448-81C9-CEC30A50F13D}" destId="{4D8C0F31-E4CE-47FF-A9CB-73993A91FA15}" srcOrd="0" destOrd="0" presId="urn:microsoft.com/office/officeart/2005/8/layout/bProcess4"/>
    <dgm:cxn modelId="{400C1D4F-D400-4EF6-B7C2-75A6D8246FB3}" type="presParOf" srcId="{ED63E172-10C5-4448-81C9-CEC30A50F13D}" destId="{87FAD54A-A4F5-4126-9859-E589C054ACC4}" srcOrd="1" destOrd="0" presId="urn:microsoft.com/office/officeart/2005/8/layout/bProcess4"/>
    <dgm:cxn modelId="{C361ED2A-AFFE-47AD-9D39-D329E6711C60}" type="presParOf" srcId="{7DCA7031-1C6D-4FC1-BAEE-F23C306C08F7}" destId="{3E1492FA-75AA-47E8-8006-F147C4B3153E}" srcOrd="3" destOrd="0" presId="urn:microsoft.com/office/officeart/2005/8/layout/bProcess4"/>
    <dgm:cxn modelId="{FAB0954F-AA83-483A-93E8-FB646BF1ED3B}" type="presParOf" srcId="{7DCA7031-1C6D-4FC1-BAEE-F23C306C08F7}" destId="{6D0D5DC4-CC10-4577-A933-627E68F1F7B0}" srcOrd="4" destOrd="0" presId="urn:microsoft.com/office/officeart/2005/8/layout/bProcess4"/>
    <dgm:cxn modelId="{72AF5F61-C6B8-4937-9B43-5C4204FBB8EA}" type="presParOf" srcId="{6D0D5DC4-CC10-4577-A933-627E68F1F7B0}" destId="{BD36139C-CEF9-43C6-BB96-099DF92F15A6}" srcOrd="0" destOrd="0" presId="urn:microsoft.com/office/officeart/2005/8/layout/bProcess4"/>
    <dgm:cxn modelId="{E8DD21D9-25DB-4DD2-A9D8-A9030E480824}" type="presParOf" srcId="{6D0D5DC4-CC10-4577-A933-627E68F1F7B0}" destId="{270E5469-2C65-49A9-B12D-094B33CB36C0}" srcOrd="1" destOrd="0" presId="urn:microsoft.com/office/officeart/2005/8/layout/bProcess4"/>
    <dgm:cxn modelId="{57272DD4-EE33-498D-A6AF-9E6DAC6B0A8B}" type="presParOf" srcId="{7DCA7031-1C6D-4FC1-BAEE-F23C306C08F7}" destId="{5D03ED37-88FF-49CB-B46D-1103E72BC6D3}" srcOrd="5" destOrd="0" presId="urn:microsoft.com/office/officeart/2005/8/layout/bProcess4"/>
    <dgm:cxn modelId="{4876F339-90CF-4D8D-8F95-6ED377E6ADA7}" type="presParOf" srcId="{7DCA7031-1C6D-4FC1-BAEE-F23C306C08F7}" destId="{B7AE376A-04C4-41D6-8F72-2B861E643998}" srcOrd="6" destOrd="0" presId="urn:microsoft.com/office/officeart/2005/8/layout/bProcess4"/>
    <dgm:cxn modelId="{2CA50C1B-78C7-49C0-9C87-8A2E3DA3520E}" type="presParOf" srcId="{B7AE376A-04C4-41D6-8F72-2B861E643998}" destId="{6A7F443B-F383-4F62-B6E1-E6BD602D27AB}" srcOrd="0" destOrd="0" presId="urn:microsoft.com/office/officeart/2005/8/layout/bProcess4"/>
    <dgm:cxn modelId="{333E244C-D996-482C-BEB4-2106610E46ED}" type="presParOf" srcId="{B7AE376A-04C4-41D6-8F72-2B861E643998}" destId="{3E2EC4D6-A603-4FFD-8E9F-35E24A504A5D}" srcOrd="1" destOrd="0" presId="urn:microsoft.com/office/officeart/2005/8/layout/bProcess4"/>
    <dgm:cxn modelId="{A042446A-F277-4917-A345-5935DA781015}" type="presParOf" srcId="{7DCA7031-1C6D-4FC1-BAEE-F23C306C08F7}" destId="{92D64405-E8E8-4013-9EC8-FC9FCE5A4A1D}" srcOrd="7" destOrd="0" presId="urn:microsoft.com/office/officeart/2005/8/layout/bProcess4"/>
    <dgm:cxn modelId="{88BC3523-C4F6-4057-BBC3-5943DE715662}" type="presParOf" srcId="{7DCA7031-1C6D-4FC1-BAEE-F23C306C08F7}" destId="{DD707C40-3A68-4D61-98A6-C2F4321AE213}" srcOrd="8" destOrd="0" presId="urn:microsoft.com/office/officeart/2005/8/layout/bProcess4"/>
    <dgm:cxn modelId="{CC03F038-DFD0-496E-80C4-88433E57C3A1}" type="presParOf" srcId="{DD707C40-3A68-4D61-98A6-C2F4321AE213}" destId="{7942CC90-9943-42C0-BC38-5BE977BC2384}" srcOrd="0" destOrd="0" presId="urn:microsoft.com/office/officeart/2005/8/layout/bProcess4"/>
    <dgm:cxn modelId="{69B563AD-44C3-479B-B7EF-D7C37C3E48A4}" type="presParOf" srcId="{DD707C40-3A68-4D61-98A6-C2F4321AE213}" destId="{75236B2E-C56F-4610-A813-7ECCCDE7034F}" srcOrd="1" destOrd="0" presId="urn:microsoft.com/office/officeart/2005/8/layout/bProcess4"/>
    <dgm:cxn modelId="{E2D6E731-6CEB-4DF1-825D-83B468099C7A}" type="presParOf" srcId="{7DCA7031-1C6D-4FC1-BAEE-F23C306C08F7}" destId="{8491F7E0-F9E1-474A-BB5C-DC75EE49FBBF}" srcOrd="9" destOrd="0" presId="urn:microsoft.com/office/officeart/2005/8/layout/bProcess4"/>
    <dgm:cxn modelId="{62F5821B-0AFB-45DB-AB78-09317A7D8B18}" type="presParOf" srcId="{7DCA7031-1C6D-4FC1-BAEE-F23C306C08F7}" destId="{768BA33B-BBDB-4304-A7CA-04D4694152BE}" srcOrd="10" destOrd="0" presId="urn:microsoft.com/office/officeart/2005/8/layout/bProcess4"/>
    <dgm:cxn modelId="{2D440351-4A4F-40D1-A96F-28CF6873DA31}" type="presParOf" srcId="{768BA33B-BBDB-4304-A7CA-04D4694152BE}" destId="{61EDFB2F-A98F-4649-884B-FF4A1832C888}" srcOrd="0" destOrd="0" presId="urn:microsoft.com/office/officeart/2005/8/layout/bProcess4"/>
    <dgm:cxn modelId="{90EAACF0-C687-42B1-A0E2-E667100EA709}" type="presParOf" srcId="{768BA33B-BBDB-4304-A7CA-04D4694152BE}" destId="{3FD7EDFA-2367-4E6B-A1B6-D80A2330561B}" srcOrd="1" destOrd="0" presId="urn:microsoft.com/office/officeart/2005/8/layout/bProcess4"/>
    <dgm:cxn modelId="{B69E6F22-D765-41DF-AA75-197CC2CF535A}" type="presParOf" srcId="{7DCA7031-1C6D-4FC1-BAEE-F23C306C08F7}" destId="{599342A6-E056-4F8D-A1A0-AC335AECC192}" srcOrd="11" destOrd="0" presId="urn:microsoft.com/office/officeart/2005/8/layout/bProcess4"/>
    <dgm:cxn modelId="{C44737C0-1B49-4D6B-8A7B-6358561867C3}" type="presParOf" srcId="{7DCA7031-1C6D-4FC1-BAEE-F23C306C08F7}" destId="{67B13C47-4F79-44C9-837F-287A994EDCCF}" srcOrd="12" destOrd="0" presId="urn:microsoft.com/office/officeart/2005/8/layout/bProcess4"/>
    <dgm:cxn modelId="{75AE0E2F-47C4-461D-A4D5-E1173771264E}" type="presParOf" srcId="{67B13C47-4F79-44C9-837F-287A994EDCCF}" destId="{1C6342C2-F3F5-4A21-8025-CE4B98D97754}" srcOrd="0" destOrd="0" presId="urn:microsoft.com/office/officeart/2005/8/layout/bProcess4"/>
    <dgm:cxn modelId="{27799DCF-B2D6-4423-BFB5-939C31CDB047}" type="presParOf" srcId="{67B13C47-4F79-44C9-837F-287A994EDCCF}" destId="{99872143-CA35-41B0-BA35-61AB1A42D274}" srcOrd="1" destOrd="0" presId="urn:microsoft.com/office/officeart/2005/8/layout/bProcess4"/>
    <dgm:cxn modelId="{D2391E3E-5ACD-B345-A8C3-CE47121D112E}" type="presParOf" srcId="{7DCA7031-1C6D-4FC1-BAEE-F23C306C08F7}" destId="{2566C1CE-B067-544D-B0EC-BAFD530D4C77}" srcOrd="13" destOrd="0" presId="urn:microsoft.com/office/officeart/2005/8/layout/bProcess4"/>
    <dgm:cxn modelId="{0AA55370-1DCB-234E-9C9C-A9DD2F85B834}" type="presParOf" srcId="{7DCA7031-1C6D-4FC1-BAEE-F23C306C08F7}" destId="{F88FBFCF-0382-F94D-B104-A7CABBFBB9BF}" srcOrd="14" destOrd="0" presId="urn:microsoft.com/office/officeart/2005/8/layout/bProcess4"/>
    <dgm:cxn modelId="{EE33957F-9F4F-C146-BD2C-4E8D5C57AA25}" type="presParOf" srcId="{F88FBFCF-0382-F94D-B104-A7CABBFBB9BF}" destId="{808581C4-F71E-0B44-A71A-B8551C40E5DE}" srcOrd="0" destOrd="0" presId="urn:microsoft.com/office/officeart/2005/8/layout/bProcess4"/>
    <dgm:cxn modelId="{67DC6A18-1C27-6046-8875-C668C085CBEF}" type="presParOf" srcId="{F88FBFCF-0382-F94D-B104-A7CABBFBB9BF}" destId="{CF8772D7-0119-3742-B438-40C710D50C37}" srcOrd="1" destOrd="0" presId="urn:microsoft.com/office/officeart/2005/8/layout/bProcess4"/>
    <dgm:cxn modelId="{8343FE39-59B9-A041-BAF2-CFF5AB1D9FEC}" type="presParOf" srcId="{7DCA7031-1C6D-4FC1-BAEE-F23C306C08F7}" destId="{CB4A7CF7-EEA3-0A4D-B4E6-696B48DEDF93}" srcOrd="15" destOrd="0" presId="urn:microsoft.com/office/officeart/2005/8/layout/bProcess4"/>
    <dgm:cxn modelId="{58F200D5-0019-C443-A911-5F2BC34D2877}" type="presParOf" srcId="{7DCA7031-1C6D-4FC1-BAEE-F23C306C08F7}" destId="{3700C7D9-0769-934F-A030-012F427A19B4}" srcOrd="16" destOrd="0" presId="urn:microsoft.com/office/officeart/2005/8/layout/bProcess4"/>
    <dgm:cxn modelId="{B6250206-05DC-5D40-B412-7A45839B849C}" type="presParOf" srcId="{3700C7D9-0769-934F-A030-012F427A19B4}" destId="{654AD3DE-6ADA-0E40-B399-1E12D0EA1A52}" srcOrd="0" destOrd="0" presId="urn:microsoft.com/office/officeart/2005/8/layout/bProcess4"/>
    <dgm:cxn modelId="{F10837D7-E537-6F48-82AD-FB05E760A3EB}" type="presParOf" srcId="{3700C7D9-0769-934F-A030-012F427A19B4}" destId="{2987E2A9-F5A9-8348-B475-62CCFDCA25C9}"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66803-08AB-8043-96DB-9360EF9CA2BC}">
      <dsp:nvSpPr>
        <dsp:cNvPr id="0" name=""/>
        <dsp:cNvSpPr/>
      </dsp:nvSpPr>
      <dsp:spPr>
        <a:xfrm>
          <a:off x="0" y="235495"/>
          <a:ext cx="333309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CO" sz="2200" kern="1200" dirty="0"/>
            <a:t>1</a:t>
          </a:r>
          <a:r>
            <a:rPr lang="es-CO" sz="2200" kern="1200" baseline="30000" dirty="0"/>
            <a:t>ra</a:t>
          </a:r>
          <a:endParaRPr lang="es-CO" sz="2200" kern="1200" dirty="0"/>
        </a:p>
      </dsp:txBody>
      <dsp:txXfrm>
        <a:off x="25759" y="261254"/>
        <a:ext cx="3281580" cy="476152"/>
      </dsp:txXfrm>
    </dsp:sp>
    <dsp:sp modelId="{0C5E36EB-6CCA-C541-AAB5-A25ED6E33D4B}">
      <dsp:nvSpPr>
        <dsp:cNvPr id="0" name=""/>
        <dsp:cNvSpPr/>
      </dsp:nvSpPr>
      <dsp:spPr>
        <a:xfrm>
          <a:off x="0" y="763165"/>
          <a:ext cx="3333098"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2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CO" sz="1700" kern="1200" dirty="0"/>
            <a:t>"aplanar la curva". </a:t>
          </a:r>
        </a:p>
      </dsp:txBody>
      <dsp:txXfrm>
        <a:off x="0" y="763165"/>
        <a:ext cx="3333098" cy="364320"/>
      </dsp:txXfrm>
    </dsp:sp>
    <dsp:sp modelId="{C79913D9-56B3-574F-BBA4-C8AB4E1450A6}">
      <dsp:nvSpPr>
        <dsp:cNvPr id="0" name=""/>
        <dsp:cNvSpPr/>
      </dsp:nvSpPr>
      <dsp:spPr>
        <a:xfrm>
          <a:off x="0" y="1127485"/>
          <a:ext cx="333309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CO" sz="2200" kern="1200" dirty="0"/>
            <a:t>2</a:t>
          </a:r>
          <a:r>
            <a:rPr lang="es-CO" sz="2200" kern="1200" baseline="30000" dirty="0"/>
            <a:t>da</a:t>
          </a:r>
          <a:endParaRPr lang="es-CO" sz="2200" kern="1200" dirty="0"/>
        </a:p>
      </dsp:txBody>
      <dsp:txXfrm>
        <a:off x="25759" y="1153244"/>
        <a:ext cx="3281580" cy="476152"/>
      </dsp:txXfrm>
    </dsp:sp>
    <dsp:sp modelId="{FFC9CE5B-ED21-4B48-AC74-4A17CD6FADE2}">
      <dsp:nvSpPr>
        <dsp:cNvPr id="0" name=""/>
        <dsp:cNvSpPr/>
      </dsp:nvSpPr>
      <dsp:spPr>
        <a:xfrm>
          <a:off x="0" y="1655156"/>
          <a:ext cx="3333098" cy="1024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2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CO" sz="1700" kern="1200" dirty="0"/>
            <a:t>Enfermedades urgentes no-covid que no tratamos por causa de la cuarentena y el temor de la población al contagio. </a:t>
          </a:r>
        </a:p>
      </dsp:txBody>
      <dsp:txXfrm>
        <a:off x="0" y="1655156"/>
        <a:ext cx="3333098" cy="1024650"/>
      </dsp:txXfrm>
    </dsp:sp>
    <dsp:sp modelId="{49DC38C2-B42D-2541-BBBA-059711613B9E}">
      <dsp:nvSpPr>
        <dsp:cNvPr id="0" name=""/>
        <dsp:cNvSpPr/>
      </dsp:nvSpPr>
      <dsp:spPr>
        <a:xfrm>
          <a:off x="0" y="2679806"/>
          <a:ext cx="333309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CO" sz="2200" kern="1200" dirty="0"/>
            <a:t>3</a:t>
          </a:r>
          <a:r>
            <a:rPr lang="es-CO" sz="2200" kern="1200" baseline="30000" dirty="0"/>
            <a:t>ra</a:t>
          </a:r>
          <a:endParaRPr lang="es-CO" sz="2200" kern="1200" dirty="0"/>
        </a:p>
      </dsp:txBody>
      <dsp:txXfrm>
        <a:off x="25759" y="2705565"/>
        <a:ext cx="3281580" cy="476152"/>
      </dsp:txXfrm>
    </dsp:sp>
    <dsp:sp modelId="{57AC3906-A7BE-EC4A-9CD7-F9621C69A730}">
      <dsp:nvSpPr>
        <dsp:cNvPr id="0" name=""/>
        <dsp:cNvSpPr/>
      </dsp:nvSpPr>
      <dsp:spPr>
        <a:xfrm>
          <a:off x="0" y="3207476"/>
          <a:ext cx="3333098"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2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CO" sz="1700" kern="1200" dirty="0"/>
            <a:t>Impacto de las enfermedades crónicas no tratadas.  </a:t>
          </a:r>
        </a:p>
      </dsp:txBody>
      <dsp:txXfrm>
        <a:off x="0" y="3207476"/>
        <a:ext cx="3333098" cy="535095"/>
      </dsp:txXfrm>
    </dsp:sp>
    <dsp:sp modelId="{4D1C6E40-EB0B-3747-BD96-B856930DC5E7}">
      <dsp:nvSpPr>
        <dsp:cNvPr id="0" name=""/>
        <dsp:cNvSpPr/>
      </dsp:nvSpPr>
      <dsp:spPr>
        <a:xfrm>
          <a:off x="0" y="3742571"/>
          <a:ext cx="333309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CO" sz="2200" kern="1200" dirty="0"/>
            <a:t>4</a:t>
          </a:r>
          <a:r>
            <a:rPr lang="es-CO" sz="2200" kern="1200" baseline="30000" dirty="0"/>
            <a:t>ta</a:t>
          </a:r>
          <a:endParaRPr lang="es-CO" sz="2200" kern="1200" dirty="0"/>
        </a:p>
      </dsp:txBody>
      <dsp:txXfrm>
        <a:off x="25759" y="3768330"/>
        <a:ext cx="3281580" cy="476152"/>
      </dsp:txXfrm>
    </dsp:sp>
    <dsp:sp modelId="{A17F402B-E93B-2042-8BAF-42D616998E01}">
      <dsp:nvSpPr>
        <dsp:cNvPr id="0" name=""/>
        <dsp:cNvSpPr/>
      </dsp:nvSpPr>
      <dsp:spPr>
        <a:xfrm>
          <a:off x="0" y="4270241"/>
          <a:ext cx="3333098" cy="1252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2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CO" sz="1700" kern="1200" dirty="0"/>
            <a:t>Impacto psicológico de la población masivamente afectada por la cuarentena, el desempleo, el duelo, la sobrecarga laboral y la incertidumbre. </a:t>
          </a:r>
        </a:p>
      </dsp:txBody>
      <dsp:txXfrm>
        <a:off x="0" y="4270241"/>
        <a:ext cx="3333098" cy="1252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A458C-080D-F548-8626-FABFA2E59EFC}">
      <dsp:nvSpPr>
        <dsp:cNvPr id="0" name=""/>
        <dsp:cNvSpPr/>
      </dsp:nvSpPr>
      <dsp:spPr>
        <a:xfrm>
          <a:off x="0" y="0"/>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Capacidad o posibilidad que tengan las personas para delimitar las jornadas de trabajo.</a:t>
          </a:r>
        </a:p>
      </dsp:txBody>
      <dsp:txXfrm>
        <a:off x="2414403" y="0"/>
        <a:ext cx="9222073" cy="871076"/>
      </dsp:txXfrm>
    </dsp:sp>
    <dsp:sp modelId="{1194489E-F60D-F145-B395-249E9887C738}">
      <dsp:nvSpPr>
        <dsp:cNvPr id="0" name=""/>
        <dsp:cNvSpPr/>
      </dsp:nvSpPr>
      <dsp:spPr>
        <a:xfrm>
          <a:off x="87107" y="87107"/>
          <a:ext cx="2327295" cy="696861"/>
        </a:xfrm>
        <a:prstGeom prst="roundRect">
          <a:avLst>
            <a:gd name="adj" fmla="val 10000"/>
          </a:avLst>
        </a:prstGeom>
        <a:blipFill rotWithShape="1">
          <a:blip xmlns:r="http://schemas.openxmlformats.org/officeDocument/2006/relationships" r:embed="rId1"/>
          <a:srcRect/>
          <a:stretch>
            <a:fillRect t="-55000" b="-5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783C2A-8770-CA44-ABE1-7727BA74BDE7}">
      <dsp:nvSpPr>
        <dsp:cNvPr id="0" name=""/>
        <dsp:cNvSpPr/>
      </dsp:nvSpPr>
      <dsp:spPr>
        <a:xfrm>
          <a:off x="0" y="958184"/>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Trabajo tanto entre semana como los fines de semana, </a:t>
          </a:r>
          <a:r>
            <a:rPr lang="es-CO" sz="2000" kern="1200" dirty="0">
              <a:solidFill>
                <a:srgbClr val="FF0000"/>
              </a:solidFill>
            </a:rPr>
            <a:t>en </a:t>
          </a:r>
          <a:r>
            <a:rPr lang="es-CO" sz="2000" b="1" kern="1200" dirty="0">
              <a:solidFill>
                <a:srgbClr val="FF0000"/>
              </a:solidFill>
            </a:rPr>
            <a:t>promedio 12 horas </a:t>
          </a:r>
          <a:r>
            <a:rPr lang="es-CO" sz="2000" kern="1200" dirty="0"/>
            <a:t>al día (Lenguita, 2005). </a:t>
          </a:r>
        </a:p>
      </dsp:txBody>
      <dsp:txXfrm>
        <a:off x="2414403" y="958184"/>
        <a:ext cx="9222073" cy="871076"/>
      </dsp:txXfrm>
    </dsp:sp>
    <dsp:sp modelId="{29826608-47D9-8B48-A4FC-51ECDD3F24E6}">
      <dsp:nvSpPr>
        <dsp:cNvPr id="0" name=""/>
        <dsp:cNvSpPr/>
      </dsp:nvSpPr>
      <dsp:spPr>
        <a:xfrm>
          <a:off x="87107" y="1045292"/>
          <a:ext cx="2327295" cy="696861"/>
        </a:xfrm>
        <a:prstGeom prst="roundRect">
          <a:avLst>
            <a:gd name="adj" fmla="val 10000"/>
          </a:avLst>
        </a:prstGeom>
        <a:blipFill rotWithShape="1">
          <a:blip xmlns:r="http://schemas.openxmlformats.org/officeDocument/2006/relationships" r:embed="rId2"/>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1B402E-66A6-F14B-86FD-FA91250D8596}">
      <dsp:nvSpPr>
        <dsp:cNvPr id="0" name=""/>
        <dsp:cNvSpPr/>
      </dsp:nvSpPr>
      <dsp:spPr>
        <a:xfrm>
          <a:off x="0" y="1916368"/>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Los teletrabajadores refieren </a:t>
          </a:r>
          <a:r>
            <a:rPr lang="es-CO" sz="2000" b="1" kern="1200" dirty="0">
              <a:solidFill>
                <a:srgbClr val="FF0000"/>
              </a:solidFill>
            </a:rPr>
            <a:t>sobrecarga de actividades durante el día y la noche</a:t>
          </a:r>
          <a:r>
            <a:rPr lang="es-CO" sz="2000" kern="1200" dirty="0"/>
            <a:t>, derivado de un mal uso de la autonomía en cuanto al manejo del tiempo. Gálvez y Pérez (2004).</a:t>
          </a:r>
        </a:p>
      </dsp:txBody>
      <dsp:txXfrm>
        <a:off x="2414403" y="1916368"/>
        <a:ext cx="9222073" cy="871076"/>
      </dsp:txXfrm>
    </dsp:sp>
    <dsp:sp modelId="{4F23D9E3-7917-E544-94E1-9FD7D60E3451}">
      <dsp:nvSpPr>
        <dsp:cNvPr id="0" name=""/>
        <dsp:cNvSpPr/>
      </dsp:nvSpPr>
      <dsp:spPr>
        <a:xfrm>
          <a:off x="87107" y="2003476"/>
          <a:ext cx="2327295" cy="696861"/>
        </a:xfrm>
        <a:prstGeom prst="roundRect">
          <a:avLst>
            <a:gd name="adj" fmla="val 10000"/>
          </a:avLst>
        </a:prstGeom>
        <a:blipFill rotWithShape="1">
          <a:blip xmlns:r="http://schemas.openxmlformats.org/officeDocument/2006/relationships" r:embed="rId3"/>
          <a:srcRect/>
          <a:stretch>
            <a:fillRect t="-61000" b="-6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9BBA0E-2A2C-694A-B021-DD972156353A}">
      <dsp:nvSpPr>
        <dsp:cNvPr id="0" name=""/>
        <dsp:cNvSpPr/>
      </dsp:nvSpPr>
      <dsp:spPr>
        <a:xfrm>
          <a:off x="0" y="2874553"/>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Personas que trabajan desde su hogares tienden a </a:t>
          </a:r>
          <a:r>
            <a:rPr lang="es-CO" sz="2000" b="1" kern="1200" dirty="0">
              <a:solidFill>
                <a:srgbClr val="FF0000"/>
              </a:solidFill>
            </a:rPr>
            <a:t>alargar sus jornadas de trabajo </a:t>
          </a:r>
          <a:r>
            <a:rPr lang="es-CO" sz="2000" kern="1200" dirty="0"/>
            <a:t>entre un </a:t>
          </a:r>
          <a:r>
            <a:rPr lang="es-CO" sz="2000" b="1" kern="1200" dirty="0">
              <a:solidFill>
                <a:srgbClr val="FF0000"/>
              </a:solidFill>
            </a:rPr>
            <a:t>10% y 20%. </a:t>
          </a:r>
          <a:r>
            <a:rPr lang="es-CO" sz="2000" kern="1200" dirty="0"/>
            <a:t>por un “sentimiento de culpa” -mejores condiciones y evitar tiempo de desplazamiento. Metger y Cleach (Gálvez y Pérez, 2008).</a:t>
          </a:r>
        </a:p>
      </dsp:txBody>
      <dsp:txXfrm>
        <a:off x="2414403" y="2874553"/>
        <a:ext cx="9222073" cy="871076"/>
      </dsp:txXfrm>
    </dsp:sp>
    <dsp:sp modelId="{90278C44-B3B3-5D49-A4F4-29E820C71C07}">
      <dsp:nvSpPr>
        <dsp:cNvPr id="0" name=""/>
        <dsp:cNvSpPr/>
      </dsp:nvSpPr>
      <dsp:spPr>
        <a:xfrm>
          <a:off x="87107" y="2961660"/>
          <a:ext cx="2327295" cy="696861"/>
        </a:xfrm>
        <a:prstGeom prst="roundRect">
          <a:avLst>
            <a:gd name="adj" fmla="val 10000"/>
          </a:avLst>
        </a:prstGeom>
        <a:blipFill rotWithShape="1">
          <a:blip xmlns:r="http://schemas.openxmlformats.org/officeDocument/2006/relationships" r:embed="rId4"/>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AC4609-F405-6E4F-A600-41039D532897}">
      <dsp:nvSpPr>
        <dsp:cNvPr id="0" name=""/>
        <dsp:cNvSpPr/>
      </dsp:nvSpPr>
      <dsp:spPr>
        <a:xfrm>
          <a:off x="0" y="3832737"/>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dirty="0">
              <a:solidFill>
                <a:srgbClr val="FF0000"/>
              </a:solidFill>
            </a:rPr>
            <a:t>Aislamiento social</a:t>
          </a:r>
          <a:r>
            <a:rPr lang="es-CO" sz="2000" kern="1200" dirty="0"/>
            <a:t>, por la ausencia del contacto con otros compañeros de trabajo. Pérez, Martínez, Abella y Vela (2007)</a:t>
          </a:r>
        </a:p>
      </dsp:txBody>
      <dsp:txXfrm>
        <a:off x="2414403" y="3832737"/>
        <a:ext cx="9222073" cy="871076"/>
      </dsp:txXfrm>
    </dsp:sp>
    <dsp:sp modelId="{B0B69C46-01EF-0E46-ABD9-41DFF66B7889}">
      <dsp:nvSpPr>
        <dsp:cNvPr id="0" name=""/>
        <dsp:cNvSpPr/>
      </dsp:nvSpPr>
      <dsp:spPr>
        <a:xfrm>
          <a:off x="87107" y="3919845"/>
          <a:ext cx="2327295" cy="696861"/>
        </a:xfrm>
        <a:prstGeom prst="roundRect">
          <a:avLst>
            <a:gd name="adj" fmla="val 10000"/>
          </a:avLst>
        </a:prstGeom>
        <a:blipFill rotWithShape="1">
          <a:blip xmlns:r="http://schemas.openxmlformats.org/officeDocument/2006/relationships" r:embed="rId5"/>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6DEFC4-CD24-E745-9721-E65721191C7C}">
      <dsp:nvSpPr>
        <dsp:cNvPr id="0" name=""/>
        <dsp:cNvSpPr/>
      </dsp:nvSpPr>
      <dsp:spPr>
        <a:xfrm>
          <a:off x="0" y="4790921"/>
          <a:ext cx="11636476" cy="871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Percepción de </a:t>
          </a:r>
          <a:r>
            <a:rPr lang="es-CO" sz="2000" b="1" kern="1200" dirty="0">
              <a:solidFill>
                <a:srgbClr val="FF0000"/>
              </a:solidFill>
            </a:rPr>
            <a:t>“soledad” </a:t>
          </a:r>
          <a:r>
            <a:rPr lang="es-CO" sz="2000" kern="1200" dirty="0"/>
            <a:t>afectación depende del perfil de personalidad - características de personalidad y recursos emocionales adecuados, para aislamiento y poco contacto social (Alonso y Cifrel, 2002).</a:t>
          </a:r>
        </a:p>
      </dsp:txBody>
      <dsp:txXfrm>
        <a:off x="2414403" y="4790921"/>
        <a:ext cx="9222073" cy="871076"/>
      </dsp:txXfrm>
    </dsp:sp>
    <dsp:sp modelId="{18ED424A-ED1D-F44A-9FE6-F96E0E94ECC4}">
      <dsp:nvSpPr>
        <dsp:cNvPr id="0" name=""/>
        <dsp:cNvSpPr/>
      </dsp:nvSpPr>
      <dsp:spPr>
        <a:xfrm>
          <a:off x="87107" y="4907527"/>
          <a:ext cx="2327295" cy="696861"/>
        </a:xfrm>
        <a:prstGeom prst="roundRect">
          <a:avLst>
            <a:gd name="adj" fmla="val 10000"/>
          </a:avLst>
        </a:prstGeom>
        <a:blipFill rotWithShape="1">
          <a:blip xmlns:r="http://schemas.openxmlformats.org/officeDocument/2006/relationships" r:embed="rId6"/>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E5106-4715-2745-968D-F652E1728A3F}">
      <dsp:nvSpPr>
        <dsp:cNvPr id="0" name=""/>
        <dsp:cNvSpPr/>
      </dsp:nvSpPr>
      <dsp:spPr>
        <a:xfrm>
          <a:off x="0" y="18458"/>
          <a:ext cx="11415251" cy="191316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CO" sz="2700" kern="1200" dirty="0"/>
            <a:t>Dificultad para determinar los factores de riesgo a los cuales están expuestos en su hogar Alonso y Cifre (2002): </a:t>
          </a:r>
        </a:p>
      </dsp:txBody>
      <dsp:txXfrm>
        <a:off x="93393" y="111851"/>
        <a:ext cx="11228465" cy="1726383"/>
      </dsp:txXfrm>
    </dsp:sp>
    <dsp:sp modelId="{C0A446CF-5F6B-AB4E-8637-81553C3E9ACF}">
      <dsp:nvSpPr>
        <dsp:cNvPr id="0" name=""/>
        <dsp:cNvSpPr/>
      </dsp:nvSpPr>
      <dsp:spPr>
        <a:xfrm>
          <a:off x="0" y="1931628"/>
          <a:ext cx="11415251" cy="1844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43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CO" sz="2100" kern="1200"/>
            <a:t>FR tipo ergonómico (Biomecanico) </a:t>
          </a:r>
        </a:p>
        <a:p>
          <a:pPr marL="228600" lvl="1" indent="-228600" algn="l" defTabSz="933450">
            <a:lnSpc>
              <a:spcPct val="90000"/>
            </a:lnSpc>
            <a:spcBef>
              <a:spcPct val="0"/>
            </a:spcBef>
            <a:spcAft>
              <a:spcPct val="20000"/>
            </a:spcAft>
            <a:buChar char="•"/>
          </a:pPr>
          <a:r>
            <a:rPr lang="es-CO" sz="2100" kern="1200"/>
            <a:t>Desórdenes en los horarios de trabajo, </a:t>
          </a:r>
        </a:p>
        <a:p>
          <a:pPr marL="228600" lvl="1" indent="-228600" algn="l" defTabSz="933450">
            <a:lnSpc>
              <a:spcPct val="90000"/>
            </a:lnSpc>
            <a:spcBef>
              <a:spcPct val="0"/>
            </a:spcBef>
            <a:spcAft>
              <a:spcPct val="20000"/>
            </a:spcAft>
            <a:buChar char="•"/>
          </a:pPr>
          <a:r>
            <a:rPr lang="es-CO" sz="2100" kern="1200"/>
            <a:t>Alteraciones del sueño. </a:t>
          </a:r>
        </a:p>
        <a:p>
          <a:pPr marL="228600" lvl="1" indent="-228600" algn="l" defTabSz="933450">
            <a:lnSpc>
              <a:spcPct val="90000"/>
            </a:lnSpc>
            <a:spcBef>
              <a:spcPct val="0"/>
            </a:spcBef>
            <a:spcAft>
              <a:spcPct val="20000"/>
            </a:spcAft>
            <a:buChar char="•"/>
          </a:pPr>
          <a:r>
            <a:rPr lang="es-CO" sz="2100" kern="1200"/>
            <a:t>Malos hábitos en la ingesta de alimentos.</a:t>
          </a:r>
        </a:p>
        <a:p>
          <a:pPr marL="228600" lvl="1" indent="-228600" algn="l" defTabSz="933450">
            <a:lnSpc>
              <a:spcPct val="90000"/>
            </a:lnSpc>
            <a:spcBef>
              <a:spcPct val="0"/>
            </a:spcBef>
            <a:spcAft>
              <a:spcPct val="20000"/>
            </a:spcAft>
            <a:buChar char="•"/>
          </a:pPr>
          <a:r>
            <a:rPr lang="es-CO" sz="2100" kern="1200"/>
            <a:t>Sedentarismo, entre otros.</a:t>
          </a:r>
        </a:p>
      </dsp:txBody>
      <dsp:txXfrm>
        <a:off x="0" y="1931628"/>
        <a:ext cx="11415251" cy="1844369"/>
      </dsp:txXfrm>
    </dsp:sp>
    <dsp:sp modelId="{F88EEB66-FE41-F748-8A5D-27533D294AAF}">
      <dsp:nvSpPr>
        <dsp:cNvPr id="0" name=""/>
        <dsp:cNvSpPr/>
      </dsp:nvSpPr>
      <dsp:spPr>
        <a:xfrm>
          <a:off x="0" y="3775998"/>
          <a:ext cx="11415251" cy="1913169"/>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CO" sz="2700" kern="1200"/>
            <a:t>Depresión relacionada con aumento de la presencialidad en el hogar, involucrada en sus actividades laborales que familiares, aumento la tensión y conflictos familiares. Balance de los roles familia-trabajo disminuyen el bienestar físico y psicológico. Beatty (1999); Frone et al. (1992), Barros (2008)</a:t>
          </a:r>
        </a:p>
      </dsp:txBody>
      <dsp:txXfrm>
        <a:off x="93393" y="3869391"/>
        <a:ext cx="11228465" cy="17263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536E4-FC00-F44A-975A-F068936BCAEE}">
      <dsp:nvSpPr>
        <dsp:cNvPr id="0" name=""/>
        <dsp:cNvSpPr/>
      </dsp:nvSpPr>
      <dsp:spPr>
        <a:xfrm>
          <a:off x="0" y="12272"/>
          <a:ext cx="11474245" cy="11536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kern="1200" dirty="0"/>
            <a:t>El 14.7% reportaba tener teletrabajadores que hacían uso de las TIC como medio laboral; y de ellos, el 80,7% trabajaba desde el hogar. </a:t>
          </a:r>
        </a:p>
      </dsp:txBody>
      <dsp:txXfrm>
        <a:off x="56315" y="68587"/>
        <a:ext cx="11361615" cy="1040990"/>
      </dsp:txXfrm>
    </dsp:sp>
    <dsp:sp modelId="{232FF8CB-880C-534C-A7AA-F9EC984DC58E}">
      <dsp:nvSpPr>
        <dsp:cNvPr id="0" name=""/>
        <dsp:cNvSpPr/>
      </dsp:nvSpPr>
      <dsp:spPr>
        <a:xfrm>
          <a:off x="0" y="1249412"/>
          <a:ext cx="11474245" cy="115362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CO" sz="2900" kern="1200"/>
            <a:t>Efectos de las jornadas laborales: </a:t>
          </a:r>
        </a:p>
      </dsp:txBody>
      <dsp:txXfrm>
        <a:off x="56315" y="1305727"/>
        <a:ext cx="11361615" cy="1040990"/>
      </dsp:txXfrm>
    </dsp:sp>
    <dsp:sp modelId="{739EEB60-C429-724B-812C-830208CF0C04}">
      <dsp:nvSpPr>
        <dsp:cNvPr id="0" name=""/>
        <dsp:cNvSpPr/>
      </dsp:nvSpPr>
      <dsp:spPr>
        <a:xfrm>
          <a:off x="0" y="2403032"/>
          <a:ext cx="11474245" cy="2761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4307"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s-CO" sz="2300" kern="1200"/>
            <a:t>Cefaleas 49,4% </a:t>
          </a:r>
        </a:p>
        <a:p>
          <a:pPr marL="228600" lvl="1" indent="-228600" algn="l" defTabSz="1022350">
            <a:lnSpc>
              <a:spcPct val="90000"/>
            </a:lnSpc>
            <a:spcBef>
              <a:spcPct val="0"/>
            </a:spcBef>
            <a:spcAft>
              <a:spcPct val="20000"/>
            </a:spcAft>
            <a:buChar char="•"/>
          </a:pPr>
          <a:r>
            <a:rPr lang="es-CO" sz="2300" kern="1200"/>
            <a:t>Problemas de visión 34.6%, </a:t>
          </a:r>
        </a:p>
        <a:p>
          <a:pPr marL="228600" lvl="1" indent="-228600" algn="l" defTabSz="1022350">
            <a:lnSpc>
              <a:spcPct val="90000"/>
            </a:lnSpc>
            <a:spcBef>
              <a:spcPct val="0"/>
            </a:spcBef>
            <a:spcAft>
              <a:spcPct val="20000"/>
            </a:spcAft>
            <a:buChar char="•"/>
          </a:pPr>
          <a:r>
            <a:rPr lang="es-CO" sz="2300" kern="1200"/>
            <a:t>Problemas estomacales 18,6%</a:t>
          </a:r>
        </a:p>
        <a:p>
          <a:pPr marL="228600" lvl="1" indent="-228600" algn="l" defTabSz="1022350">
            <a:lnSpc>
              <a:spcPct val="90000"/>
            </a:lnSpc>
            <a:spcBef>
              <a:spcPct val="0"/>
            </a:spcBef>
            <a:spcAft>
              <a:spcPct val="20000"/>
            </a:spcAft>
            <a:buChar char="•"/>
          </a:pPr>
          <a:r>
            <a:rPr lang="es-CO" sz="2300" kern="1200"/>
            <a:t>Cansancio general 54.9%</a:t>
          </a:r>
        </a:p>
        <a:p>
          <a:pPr marL="228600" lvl="1" indent="-228600" algn="l" defTabSz="1022350">
            <a:lnSpc>
              <a:spcPct val="90000"/>
            </a:lnSpc>
            <a:spcBef>
              <a:spcPct val="0"/>
            </a:spcBef>
            <a:spcAft>
              <a:spcPct val="20000"/>
            </a:spcAft>
            <a:buChar char="•"/>
          </a:pPr>
          <a:r>
            <a:rPr lang="es-CO" sz="2300" kern="1200"/>
            <a:t>Dolor muscular 56,1%, </a:t>
          </a:r>
        </a:p>
        <a:p>
          <a:pPr marL="228600" lvl="1" indent="-228600" algn="l" defTabSz="1022350">
            <a:lnSpc>
              <a:spcPct val="90000"/>
            </a:lnSpc>
            <a:spcBef>
              <a:spcPct val="0"/>
            </a:spcBef>
            <a:spcAft>
              <a:spcPct val="20000"/>
            </a:spcAft>
            <a:buChar char="•"/>
          </a:pPr>
          <a:r>
            <a:rPr lang="es-CO" sz="2300" kern="1200"/>
            <a:t>Insomnio en 32,9%, </a:t>
          </a:r>
        </a:p>
        <a:p>
          <a:pPr marL="228600" lvl="1" indent="-228600" algn="l" defTabSz="1022350">
            <a:lnSpc>
              <a:spcPct val="90000"/>
            </a:lnSpc>
            <a:spcBef>
              <a:spcPct val="0"/>
            </a:spcBef>
            <a:spcAft>
              <a:spcPct val="20000"/>
            </a:spcAft>
            <a:buChar char="•"/>
          </a:pPr>
          <a:r>
            <a:rPr lang="es-CO" sz="2300" kern="1200"/>
            <a:t>Altos niveles de irritabilidad en el 34,6%.</a:t>
          </a:r>
        </a:p>
      </dsp:txBody>
      <dsp:txXfrm>
        <a:off x="0" y="2403032"/>
        <a:ext cx="11474245" cy="27613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0820C-F42F-CC40-BDB6-D9CEF4627D8B}">
      <dsp:nvSpPr>
        <dsp:cNvPr id="0" name=""/>
        <dsp:cNvSpPr/>
      </dsp:nvSpPr>
      <dsp:spPr>
        <a:xfrm>
          <a:off x="0" y="0"/>
          <a:ext cx="11636476" cy="151270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kern="1200">
              <a:solidFill>
                <a:schemeClr val="tx1"/>
              </a:solidFill>
            </a:rPr>
            <a:t>Revisión sistematica / 17 artículos que corresponden a 19 estudios (12 estudios de cohorte prospectivos y 7 transversales).</a:t>
          </a:r>
        </a:p>
      </dsp:txBody>
      <dsp:txXfrm>
        <a:off x="2478565" y="0"/>
        <a:ext cx="9157911" cy="1512702"/>
      </dsp:txXfrm>
    </dsp:sp>
    <dsp:sp modelId="{A26B1428-9D6B-D44E-8646-6A0CA8346122}">
      <dsp:nvSpPr>
        <dsp:cNvPr id="0" name=""/>
        <dsp:cNvSpPr/>
      </dsp:nvSpPr>
      <dsp:spPr>
        <a:xfrm>
          <a:off x="151270" y="151270"/>
          <a:ext cx="2327295" cy="1210161"/>
        </a:xfrm>
        <a:prstGeom prst="roundRect">
          <a:avLst>
            <a:gd name="adj" fmla="val 10000"/>
          </a:avLst>
        </a:prstGeom>
        <a:blipFill rotWithShape="1">
          <a:blip xmlns:r="http://schemas.openxmlformats.org/officeDocument/2006/relationships" r:embed="rId1"/>
          <a:srcRect/>
          <a:stretch>
            <a:fillRect t="-16000" b="-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CA3925-2774-474A-86E3-6A9B3A188C32}">
      <dsp:nvSpPr>
        <dsp:cNvPr id="0" name=""/>
        <dsp:cNvSpPr/>
      </dsp:nvSpPr>
      <dsp:spPr>
        <a:xfrm>
          <a:off x="0" y="1663972"/>
          <a:ext cx="11636476" cy="1512702"/>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b="1" kern="1200">
              <a:solidFill>
                <a:schemeClr val="tx1"/>
              </a:solidFill>
            </a:rPr>
            <a:t>Conclusión:</a:t>
          </a:r>
          <a:r>
            <a:rPr lang="es-CO" sz="2300" kern="1200">
              <a:solidFill>
                <a:schemeClr val="tx1"/>
              </a:solidFill>
            </a:rPr>
            <a:t> Trabajar durante largas horas se asocia con un estado depresivo, ansiedad, trastornos del sueño, y enfermedad coronaria. Sin embargo, se necesitan más estudios que tengan en cuenta las variaciones en la definición de largas jornadas de trabajo y el trabajo por turnos.</a:t>
          </a:r>
        </a:p>
      </dsp:txBody>
      <dsp:txXfrm>
        <a:off x="2478565" y="1663972"/>
        <a:ext cx="9157911" cy="1512702"/>
      </dsp:txXfrm>
    </dsp:sp>
    <dsp:sp modelId="{2D17497C-7B18-394E-8FC7-8F3055CDF170}">
      <dsp:nvSpPr>
        <dsp:cNvPr id="0" name=""/>
        <dsp:cNvSpPr/>
      </dsp:nvSpPr>
      <dsp:spPr>
        <a:xfrm>
          <a:off x="151270" y="1815242"/>
          <a:ext cx="2327295" cy="1210161"/>
        </a:xfrm>
        <a:prstGeom prst="roundRect">
          <a:avLst>
            <a:gd name="adj" fmla="val 10000"/>
          </a:avLst>
        </a:prstGeom>
        <a:blipFill rotWithShape="1">
          <a:blip xmlns:r="http://schemas.openxmlformats.org/officeDocument/2006/relationships" r:embed="rId2"/>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5F0487-CADE-194D-B25A-F12B9E6495E2}">
      <dsp:nvSpPr>
        <dsp:cNvPr id="0" name=""/>
        <dsp:cNvSpPr/>
      </dsp:nvSpPr>
      <dsp:spPr>
        <a:xfrm>
          <a:off x="0" y="3327944"/>
          <a:ext cx="11636476" cy="1512702"/>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b="1" kern="1200">
              <a:solidFill>
                <a:schemeClr val="tx1"/>
              </a:solidFill>
            </a:rPr>
            <a:t>Bannai A, Tamakoshi A. The association between long working hours and health: A systematic review of epidemiological evidence Scand JWork Environ. 2014; 40(1): 5-18. doi:10.5271/sjweh.3388.</a:t>
          </a:r>
          <a:endParaRPr lang="es-CO" sz="2300" kern="1200">
            <a:solidFill>
              <a:schemeClr val="tx1"/>
            </a:solidFill>
          </a:endParaRPr>
        </a:p>
      </dsp:txBody>
      <dsp:txXfrm>
        <a:off x="2478565" y="3327944"/>
        <a:ext cx="9157911" cy="1512702"/>
      </dsp:txXfrm>
    </dsp:sp>
    <dsp:sp modelId="{7BE23BB6-DCF2-804C-A90F-289370941A49}">
      <dsp:nvSpPr>
        <dsp:cNvPr id="0" name=""/>
        <dsp:cNvSpPr/>
      </dsp:nvSpPr>
      <dsp:spPr>
        <a:xfrm>
          <a:off x="151270" y="3479215"/>
          <a:ext cx="2327295" cy="1210161"/>
        </a:xfrm>
        <a:prstGeom prst="roundRect">
          <a:avLst>
            <a:gd name="adj" fmla="val 10000"/>
          </a:avLst>
        </a:prstGeom>
        <a:blipFill rotWithShape="1">
          <a:blip xmlns:r="http://schemas.openxmlformats.org/officeDocument/2006/relationships" r:embed="rId3"/>
          <a:srcRect/>
          <a:stretch>
            <a:fillRect t="-16000" b="-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4DED5-2F7B-A943-831C-AF0407EA0842}">
      <dsp:nvSpPr>
        <dsp:cNvPr id="0" name=""/>
        <dsp:cNvSpPr/>
      </dsp:nvSpPr>
      <dsp:spPr>
        <a:xfrm>
          <a:off x="0" y="0"/>
          <a:ext cx="11695471" cy="449672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kern="1200" dirty="0">
              <a:solidFill>
                <a:schemeClr val="tx1"/>
              </a:solidFill>
            </a:rPr>
            <a:t>Conclusión</a:t>
          </a:r>
          <a:endParaRPr lang="es-CO" sz="2400" kern="1200" dirty="0">
            <a:solidFill>
              <a:schemeClr val="tx1"/>
            </a:solidFill>
          </a:endParaRPr>
        </a:p>
        <a:p>
          <a:pPr marL="228600" lvl="1" indent="-228600" algn="l" defTabSz="1066800">
            <a:lnSpc>
              <a:spcPct val="90000"/>
            </a:lnSpc>
            <a:spcBef>
              <a:spcPct val="0"/>
            </a:spcBef>
            <a:spcAft>
              <a:spcPct val="15000"/>
            </a:spcAft>
            <a:buChar char="•"/>
          </a:pPr>
          <a:r>
            <a:rPr lang="es-ES" sz="2400" kern="1200" dirty="0">
              <a:solidFill>
                <a:schemeClr val="tx1"/>
              </a:solidFill>
            </a:rPr>
            <a:t>Sugieren que es probable que el teletrabajo más bueno que malo para las personas. </a:t>
          </a:r>
          <a:endParaRPr lang="es-CO" sz="2400" kern="1200" dirty="0">
            <a:solidFill>
              <a:schemeClr val="tx1"/>
            </a:solidFill>
          </a:endParaRPr>
        </a:p>
        <a:p>
          <a:pPr marL="228600" lvl="1" indent="-228600" algn="l" defTabSz="1066800">
            <a:lnSpc>
              <a:spcPct val="90000"/>
            </a:lnSpc>
            <a:spcBef>
              <a:spcPct val="0"/>
            </a:spcBef>
            <a:spcAft>
              <a:spcPct val="15000"/>
            </a:spcAft>
            <a:buChar char="•"/>
          </a:pPr>
          <a:r>
            <a:rPr lang="es-ES" sz="2400" kern="1200" dirty="0">
              <a:solidFill>
                <a:schemeClr val="tx1"/>
              </a:solidFill>
            </a:rPr>
            <a:t>Efectos pequeños pero favorables sobre la autonomía percibida, trabajo– conflicto familiar, satisfacción laboral, rendimiento, intención de rotación y estrés. </a:t>
          </a:r>
          <a:endParaRPr lang="es-CO" sz="2400" kern="1200" dirty="0">
            <a:solidFill>
              <a:schemeClr val="tx1"/>
            </a:solidFill>
          </a:endParaRPr>
        </a:p>
        <a:p>
          <a:pPr marL="228600" lvl="1" indent="-228600" algn="l" defTabSz="1066800">
            <a:lnSpc>
              <a:spcPct val="90000"/>
            </a:lnSpc>
            <a:spcBef>
              <a:spcPct val="0"/>
            </a:spcBef>
            <a:spcAft>
              <a:spcPct val="15000"/>
            </a:spcAft>
            <a:buChar char="•"/>
          </a:pPr>
          <a:r>
            <a:rPr lang="es-ES" sz="2400" kern="1200" dirty="0">
              <a:solidFill>
                <a:schemeClr val="tx1"/>
              </a:solidFill>
            </a:rPr>
            <a:t>Teletrabajo tampoco tiene daños directos efectos sobre la calidad de las relaciones laborales o percibidas perspectivas de carrera. </a:t>
          </a:r>
          <a:endParaRPr lang="es-CO" sz="2400" kern="1200" dirty="0">
            <a:solidFill>
              <a:schemeClr val="tx1"/>
            </a:solidFill>
          </a:endParaRPr>
        </a:p>
        <a:p>
          <a:pPr marL="228600" lvl="1" indent="-228600" algn="l" defTabSz="1066800">
            <a:lnSpc>
              <a:spcPct val="90000"/>
            </a:lnSpc>
            <a:spcBef>
              <a:spcPct val="0"/>
            </a:spcBef>
            <a:spcAft>
              <a:spcPct val="15000"/>
            </a:spcAft>
            <a:buChar char="•"/>
          </a:pPr>
          <a:r>
            <a:rPr lang="es-ES" sz="2400" kern="1200" dirty="0">
              <a:solidFill>
                <a:schemeClr val="tx1"/>
              </a:solidFill>
            </a:rPr>
            <a:t>Sin embargo no se han explorado todas las consecuencias posibles.</a:t>
          </a:r>
          <a:endParaRPr lang="es-CO" sz="2400" kern="1200" dirty="0">
            <a:solidFill>
              <a:schemeClr val="tx1"/>
            </a:solidFill>
          </a:endParaRPr>
        </a:p>
        <a:p>
          <a:pPr marL="228600" lvl="1" indent="-228600" algn="l" defTabSz="1066800">
            <a:lnSpc>
              <a:spcPct val="90000"/>
            </a:lnSpc>
            <a:spcBef>
              <a:spcPct val="0"/>
            </a:spcBef>
            <a:spcAft>
              <a:spcPct val="15000"/>
            </a:spcAft>
            <a:buChar char="•"/>
          </a:pPr>
          <a:r>
            <a:rPr lang="es-ES" sz="2400" kern="1200" dirty="0">
              <a:solidFill>
                <a:schemeClr val="tx1"/>
              </a:solidFill>
            </a:rPr>
            <a:t>La evidencia y la teoría revisadas aquí sugieren que pueden ser manejadas efectivamente a través de políticas informadas de recursos humanos.</a:t>
          </a:r>
          <a:endParaRPr lang="es-CO" sz="2400" kern="1200" dirty="0">
            <a:solidFill>
              <a:schemeClr val="tx1"/>
            </a:solidFill>
          </a:endParaRPr>
        </a:p>
      </dsp:txBody>
      <dsp:txXfrm>
        <a:off x="2788766" y="0"/>
        <a:ext cx="8906704" cy="4496726"/>
      </dsp:txXfrm>
    </dsp:sp>
    <dsp:sp modelId="{B7497B69-54CB-1543-A701-C4090BD1FD2C}">
      <dsp:nvSpPr>
        <dsp:cNvPr id="0" name=""/>
        <dsp:cNvSpPr/>
      </dsp:nvSpPr>
      <dsp:spPr>
        <a:xfrm>
          <a:off x="449672" y="449672"/>
          <a:ext cx="2339094" cy="3597381"/>
        </a:xfrm>
        <a:prstGeom prst="roundRect">
          <a:avLst>
            <a:gd name="adj" fmla="val 10000"/>
          </a:avLst>
        </a:prstGeom>
        <a:blipFill rotWithShape="1">
          <a:blip xmlns:r="http://schemas.openxmlformats.org/officeDocument/2006/relationships" r:embed="rId1"/>
          <a:srcRect/>
          <a:stretch>
            <a:fillRect l="-119000" r="-1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90468-5D8B-DA41-AA51-08634CD9ED0D}">
      <dsp:nvSpPr>
        <dsp:cNvPr id="0" name=""/>
        <dsp:cNvSpPr/>
      </dsp:nvSpPr>
      <dsp:spPr>
        <a:xfrm>
          <a:off x="0" y="50813"/>
          <a:ext cx="10515600"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b="1" kern="1200"/>
            <a:t>Falta de vitamina D</a:t>
          </a:r>
          <a:endParaRPr lang="es-CO" sz="2300" kern="1200"/>
        </a:p>
      </dsp:txBody>
      <dsp:txXfrm>
        <a:off x="26930" y="77743"/>
        <a:ext cx="10461740" cy="497795"/>
      </dsp:txXfrm>
    </dsp:sp>
    <dsp:sp modelId="{E9C34E16-5E32-7649-9955-A2563EA509DB}">
      <dsp:nvSpPr>
        <dsp:cNvPr id="0" name=""/>
        <dsp:cNvSpPr/>
      </dsp:nvSpPr>
      <dsp:spPr>
        <a:xfrm>
          <a:off x="0" y="602468"/>
          <a:ext cx="10515600" cy="833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hlinkClick xmlns:r="http://schemas.openxmlformats.org/officeDocument/2006/relationships" r:id="rId1"/>
            </a:rPr>
            <a:t>La vitamina D es esencial</a:t>
          </a:r>
          <a:r>
            <a:rPr lang="es-CO" sz="1800" kern="1200"/>
            <a:t>, tanto para la salud de nuestro sistema inmunológico como para nuestros huesos. Si ya de por sí, es una de las que más carencia tenemos, durante el</a:t>
          </a:r>
          <a:r>
            <a:rPr lang="es-CO" sz="1800" b="1" kern="1200"/>
            <a:t> confinamiento</a:t>
          </a:r>
          <a:r>
            <a:rPr lang="es-CO" sz="1800" kern="1200"/>
            <a:t>, este problema se ve multiplicado. </a:t>
          </a:r>
        </a:p>
      </dsp:txBody>
      <dsp:txXfrm>
        <a:off x="0" y="602468"/>
        <a:ext cx="10515600" cy="833175"/>
      </dsp:txXfrm>
    </dsp:sp>
    <dsp:sp modelId="{1C24AF9A-6D99-B546-80C6-D2D08B3821B9}">
      <dsp:nvSpPr>
        <dsp:cNvPr id="0" name=""/>
        <dsp:cNvSpPr/>
      </dsp:nvSpPr>
      <dsp:spPr>
        <a:xfrm>
          <a:off x="0" y="1435644"/>
          <a:ext cx="10515600"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b="1" kern="1200"/>
            <a:t>Fatiga visual</a:t>
          </a:r>
          <a:endParaRPr lang="es-CO" sz="2300" kern="1200"/>
        </a:p>
      </dsp:txBody>
      <dsp:txXfrm>
        <a:off x="26930" y="1462574"/>
        <a:ext cx="10461740" cy="497795"/>
      </dsp:txXfrm>
    </dsp:sp>
    <dsp:sp modelId="{D8F83686-4350-B746-B4E9-89857EF65FFF}">
      <dsp:nvSpPr>
        <dsp:cNvPr id="0" name=""/>
        <dsp:cNvSpPr/>
      </dsp:nvSpPr>
      <dsp:spPr>
        <a:xfrm>
          <a:off x="0" y="1987299"/>
          <a:ext cx="105156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t>Por pasar tantas horas frente al video terminal . Consecuencias  </a:t>
          </a:r>
          <a:r>
            <a:rPr lang="es-CO" sz="1800" b="1" kern="1200"/>
            <a:t>fatiga visual (astenopia)</a:t>
          </a:r>
          <a:r>
            <a:rPr lang="es-CO" sz="1800" kern="1200"/>
            <a:t>.</a:t>
          </a:r>
        </a:p>
      </dsp:txBody>
      <dsp:txXfrm>
        <a:off x="0" y="1987299"/>
        <a:ext cx="10515600" cy="380880"/>
      </dsp:txXfrm>
    </dsp:sp>
    <dsp:sp modelId="{EC2CE540-6B07-5B4F-BD0E-C67C4844AE84}">
      <dsp:nvSpPr>
        <dsp:cNvPr id="0" name=""/>
        <dsp:cNvSpPr/>
      </dsp:nvSpPr>
      <dsp:spPr>
        <a:xfrm>
          <a:off x="0" y="2368178"/>
          <a:ext cx="10515600"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b="1" kern="1200"/>
            <a:t>Problemas digestivos</a:t>
          </a:r>
          <a:endParaRPr lang="es-CO" sz="2300" kern="1200"/>
        </a:p>
      </dsp:txBody>
      <dsp:txXfrm>
        <a:off x="26930" y="2395108"/>
        <a:ext cx="10461740" cy="497795"/>
      </dsp:txXfrm>
    </dsp:sp>
    <dsp:sp modelId="{C3417C16-B6E9-0F43-8A9F-50617DDFCA8C}">
      <dsp:nvSpPr>
        <dsp:cNvPr id="0" name=""/>
        <dsp:cNvSpPr/>
      </dsp:nvSpPr>
      <dsp:spPr>
        <a:xfrm>
          <a:off x="0" y="2919834"/>
          <a:ext cx="10515600" cy="1380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t>La posición sedente, el </a:t>
          </a:r>
          <a:r>
            <a:rPr lang="es-CO" sz="1800" b="1" kern="1200"/>
            <a:t>sedentarismo, </a:t>
          </a:r>
          <a:r>
            <a:rPr lang="es-CO" sz="1800" kern="1200"/>
            <a:t>falta de ejercicio físico, provoca que nuestros órganos del cuerpo se compriman y, a su vez, disminuyan el flujo sanguíneo, lo que podría desembocar en una inflamación intestinal.</a:t>
          </a:r>
        </a:p>
        <a:p>
          <a:pPr marL="171450" lvl="1" indent="-171450" algn="l" defTabSz="800100">
            <a:lnSpc>
              <a:spcPct val="90000"/>
            </a:lnSpc>
            <a:spcBef>
              <a:spcPct val="0"/>
            </a:spcBef>
            <a:spcAft>
              <a:spcPct val="20000"/>
            </a:spcAft>
            <a:buChar char="•"/>
          </a:pPr>
          <a:r>
            <a:rPr lang="es-CO" sz="1800" kern="1200"/>
            <a:t>Asimismo,</a:t>
          </a:r>
          <a:r>
            <a:rPr lang="es-CO" sz="1800" b="1" kern="1200"/>
            <a:t> la compresión del abdomen mientras permanecemos sentados ralentiza nuestra digestión</a:t>
          </a:r>
          <a:r>
            <a:rPr lang="es-CO" sz="1800" kern="1200"/>
            <a:t>, provocando hinchazón, gases, calambres y acidez estomacal.</a:t>
          </a:r>
        </a:p>
      </dsp:txBody>
      <dsp:txXfrm>
        <a:off x="0" y="2919834"/>
        <a:ext cx="10515600" cy="13806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08FD5-74CD-354B-B541-9EB56E376AA0}">
      <dsp:nvSpPr>
        <dsp:cNvPr id="0" name=""/>
        <dsp:cNvSpPr/>
      </dsp:nvSpPr>
      <dsp:spPr>
        <a:xfrm>
          <a:off x="0" y="46424"/>
          <a:ext cx="11413066"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CO" sz="2700" kern="1200" dirty="0"/>
            <a:t>Salud Mental de la Universidad CES encontraron, </a:t>
          </a:r>
        </a:p>
      </dsp:txBody>
      <dsp:txXfrm>
        <a:off x="31613" y="78037"/>
        <a:ext cx="11349840" cy="584369"/>
      </dsp:txXfrm>
    </dsp:sp>
    <dsp:sp modelId="{DD5FFE3C-C93E-4C44-81D5-50C6AB5D279C}">
      <dsp:nvSpPr>
        <dsp:cNvPr id="0" name=""/>
        <dsp:cNvSpPr/>
      </dsp:nvSpPr>
      <dsp:spPr>
        <a:xfrm>
          <a:off x="0" y="694019"/>
          <a:ext cx="11413066" cy="268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365"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CO" sz="2100" kern="1200" dirty="0"/>
            <a:t>Encuesta a más de 700 profesionales de la salud en el primer pico de la pandemia en Colombia, que el 39,4 por ciento de ellos tenía uno o más trastornos mentales (depresión, ansiedad, insomnio). Dos de cada cinco tenían comprometida seriamente su salud mental.</a:t>
          </a:r>
        </a:p>
        <a:p>
          <a:pPr marL="228600" lvl="1" indent="-228600" algn="l" defTabSz="933450">
            <a:lnSpc>
              <a:spcPct val="90000"/>
            </a:lnSpc>
            <a:spcBef>
              <a:spcPct val="0"/>
            </a:spcBef>
            <a:spcAft>
              <a:spcPct val="20000"/>
            </a:spcAft>
            <a:buChar char="•"/>
          </a:pPr>
          <a:r>
            <a:rPr lang="es-CO" sz="2100" kern="1200" dirty="0"/>
            <a:t>El 41,6%, además, dijo que el trabajo aumentó en la pandemia, 50% afirmó que la institución con la que trabaja no le ofrece apoyo psicológico para manejo de estrés y ansiedad, </a:t>
          </a:r>
        </a:p>
        <a:p>
          <a:pPr marL="228600" lvl="1" indent="-228600" algn="l" defTabSz="933450">
            <a:lnSpc>
              <a:spcPct val="90000"/>
            </a:lnSpc>
            <a:spcBef>
              <a:spcPct val="0"/>
            </a:spcBef>
            <a:spcAft>
              <a:spcPct val="20000"/>
            </a:spcAft>
            <a:buChar char="•"/>
          </a:pPr>
          <a:r>
            <a:rPr lang="es-CO" sz="2100" kern="1200" dirty="0"/>
            <a:t>El 38% se tuvo que aislar de su familia por su trabajo, </a:t>
          </a:r>
        </a:p>
        <a:p>
          <a:pPr marL="228600" lvl="1" indent="-228600" algn="l" defTabSz="933450">
            <a:lnSpc>
              <a:spcPct val="90000"/>
            </a:lnSpc>
            <a:spcBef>
              <a:spcPct val="0"/>
            </a:spcBef>
            <a:spcAft>
              <a:spcPct val="20000"/>
            </a:spcAft>
            <a:buChar char="•"/>
          </a:pPr>
          <a:r>
            <a:rPr lang="es-CO" sz="2100" kern="1200" dirty="0"/>
            <a:t>El 35,6 por ciento se sintió discriminado por su trabajo</a:t>
          </a:r>
        </a:p>
        <a:p>
          <a:pPr marL="228600" lvl="1" indent="-228600" algn="l" defTabSz="933450">
            <a:lnSpc>
              <a:spcPct val="90000"/>
            </a:lnSpc>
            <a:spcBef>
              <a:spcPct val="0"/>
            </a:spcBef>
            <a:spcAft>
              <a:spcPct val="20000"/>
            </a:spcAft>
            <a:buChar char="•"/>
          </a:pPr>
          <a:r>
            <a:rPr lang="es-CO" sz="2100" kern="1200" dirty="0"/>
            <a:t>El 39,2 por ciento aseguró que la pandemia afectó mucho su salud mental.</a:t>
          </a:r>
        </a:p>
      </dsp:txBody>
      <dsp:txXfrm>
        <a:off x="0" y="694019"/>
        <a:ext cx="11413066" cy="2682720"/>
      </dsp:txXfrm>
    </dsp:sp>
    <dsp:sp modelId="{DF9DE3FE-EC7A-CA4A-A80D-3DED56A1DAF8}">
      <dsp:nvSpPr>
        <dsp:cNvPr id="0" name=""/>
        <dsp:cNvSpPr/>
      </dsp:nvSpPr>
      <dsp:spPr>
        <a:xfrm>
          <a:off x="0" y="3376739"/>
          <a:ext cx="11413066"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CO" sz="2700" kern="1200" dirty="0"/>
            <a:t>Centro </a:t>
          </a:r>
          <a:r>
            <a:rPr lang="es-CO" sz="2700" kern="1200" dirty="0" err="1"/>
            <a:t>Rosarista</a:t>
          </a:r>
          <a:r>
            <a:rPr lang="es-CO" sz="2700" kern="1200" dirty="0"/>
            <a:t> de Salud Mental, que analizó 13 estudios, encontró:</a:t>
          </a:r>
        </a:p>
      </dsp:txBody>
      <dsp:txXfrm>
        <a:off x="31613" y="3408352"/>
        <a:ext cx="11349840" cy="584369"/>
      </dsp:txXfrm>
    </dsp:sp>
    <dsp:sp modelId="{4C3E2AE6-F9E0-2C48-BFE8-8319E7E71B90}">
      <dsp:nvSpPr>
        <dsp:cNvPr id="0" name=""/>
        <dsp:cNvSpPr/>
      </dsp:nvSpPr>
      <dsp:spPr>
        <a:xfrm>
          <a:off x="0" y="4024334"/>
          <a:ext cx="11413066" cy="1033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365"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CO" sz="2100" kern="1200" dirty="0"/>
            <a:t>Ansiedad en las enfermeras colombianas que atendían la pandemia alcanzó una afectación del 25,8% y la depresión el 30,3%. </a:t>
          </a:r>
        </a:p>
        <a:p>
          <a:pPr marL="228600" lvl="1" indent="-228600" algn="l" defTabSz="933450">
            <a:lnSpc>
              <a:spcPct val="90000"/>
            </a:lnSpc>
            <a:spcBef>
              <a:spcPct val="0"/>
            </a:spcBef>
            <a:spcAft>
              <a:spcPct val="20000"/>
            </a:spcAft>
            <a:buChar char="•"/>
          </a:pPr>
          <a:r>
            <a:rPr lang="es-CO" sz="2100" kern="1200" dirty="0"/>
            <a:t>El 21,73% tenían síntomas de ansiedad y el 25,3 % de depresión.</a:t>
          </a:r>
        </a:p>
      </dsp:txBody>
      <dsp:txXfrm>
        <a:off x="0" y="4024334"/>
        <a:ext cx="11413066" cy="10339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D8F44-B2D7-664B-9A95-B6CCB40FCBB1}">
      <dsp:nvSpPr>
        <dsp:cNvPr id="0" name=""/>
        <dsp:cNvSpPr/>
      </dsp:nvSpPr>
      <dsp:spPr>
        <a:xfrm>
          <a:off x="0" y="80983"/>
          <a:ext cx="10498667" cy="2597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CO" sz="3000" kern="1200" dirty="0"/>
            <a:t>En estudio publicado en ‘</a:t>
          </a:r>
          <a:r>
            <a:rPr lang="es-CO" sz="3000" kern="1200" dirty="0" err="1"/>
            <a:t>Brain</a:t>
          </a:r>
          <a:r>
            <a:rPr lang="es-CO" sz="3000" kern="1200" dirty="0"/>
            <a:t>, </a:t>
          </a:r>
          <a:r>
            <a:rPr lang="es-CO" sz="3000" kern="1200" dirty="0" err="1"/>
            <a:t>Behavior</a:t>
          </a:r>
          <a:r>
            <a:rPr lang="es-CO" sz="3000" kern="1200" dirty="0"/>
            <a:t>, and </a:t>
          </a:r>
          <a:r>
            <a:rPr lang="es-CO" sz="3000" kern="1200" dirty="0" err="1"/>
            <a:t>Immunity</a:t>
          </a:r>
          <a:r>
            <a:rPr lang="es-CO" sz="3000" kern="1200" dirty="0"/>
            <a:t>’, una revista científica, cualificó los FR que para la enfermedad mental tenía atender pacientes en las UCI o en las áreas definidas para los pacientes de covid-19 y se determinó que en todos los trabajadores de la salud dicha condición se relacionaba con el </a:t>
          </a:r>
        </a:p>
      </dsp:txBody>
      <dsp:txXfrm>
        <a:off x="126795" y="207778"/>
        <a:ext cx="10245077" cy="2343810"/>
      </dsp:txXfrm>
    </dsp:sp>
    <dsp:sp modelId="{926C19D5-1C22-4F47-ABB7-7462C1C6A1CC}">
      <dsp:nvSpPr>
        <dsp:cNvPr id="0" name=""/>
        <dsp:cNvSpPr/>
      </dsp:nvSpPr>
      <dsp:spPr>
        <a:xfrm>
          <a:off x="0" y="2678384"/>
          <a:ext cx="10498667" cy="121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33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a:t>53 por ciento de los casos de ansiedad, </a:t>
          </a:r>
        </a:p>
        <a:p>
          <a:pPr marL="228600" lvl="1" indent="-228600" algn="l" defTabSz="1022350">
            <a:lnSpc>
              <a:spcPct val="90000"/>
            </a:lnSpc>
            <a:spcBef>
              <a:spcPct val="0"/>
            </a:spcBef>
            <a:spcAft>
              <a:spcPct val="20000"/>
            </a:spcAft>
            <a:buChar char="•"/>
          </a:pPr>
          <a:r>
            <a:rPr lang="es-CO" sz="2300" kern="1200" dirty="0"/>
            <a:t>el 13,7 por ciento de la depresión y</a:t>
          </a:r>
        </a:p>
        <a:p>
          <a:pPr marL="228600" lvl="1" indent="-228600" algn="l" defTabSz="1022350">
            <a:lnSpc>
              <a:spcPct val="90000"/>
            </a:lnSpc>
            <a:spcBef>
              <a:spcPct val="0"/>
            </a:spcBef>
            <a:spcAft>
              <a:spcPct val="20000"/>
            </a:spcAft>
            <a:buChar char="•"/>
          </a:pPr>
          <a:r>
            <a:rPr lang="es-CO" sz="2300" kern="1200" dirty="0"/>
            <a:t>el 29,2 por ciento de los trastornos por estrés postraumático.</a:t>
          </a:r>
        </a:p>
      </dsp:txBody>
      <dsp:txXfrm>
        <a:off x="0" y="2678384"/>
        <a:ext cx="10498667" cy="12109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E0A6B-4686-4C31-B047-83E1055EFAC2}">
      <dsp:nvSpPr>
        <dsp:cNvPr id="0" name=""/>
        <dsp:cNvSpPr/>
      </dsp:nvSpPr>
      <dsp:spPr>
        <a:xfrm rot="16200000">
          <a:off x="1322" y="643"/>
          <a:ext cx="5241710" cy="5241710"/>
        </a:xfrm>
        <a:prstGeom prst="up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CO" sz="2300" b="1" kern="1200" dirty="0" err="1">
              <a:solidFill>
                <a:schemeClr val="tx1"/>
              </a:solidFill>
            </a:rPr>
            <a:t>Distrés</a:t>
          </a:r>
          <a:r>
            <a:rPr lang="es-CO" sz="2300" b="1" kern="1200" dirty="0">
              <a:solidFill>
                <a:schemeClr val="tx1"/>
              </a:solidFill>
            </a:rPr>
            <a:t>: </a:t>
          </a:r>
          <a:r>
            <a:rPr lang="es-CO" sz="2300" kern="1200" dirty="0">
              <a:solidFill>
                <a:schemeClr val="tx1"/>
              </a:solidFill>
            </a:rPr>
            <a:t>es aquel en el que las demandas fisiológicas para nuestro organismo son muy grandes o prolongadas, pudiendo superar la capacidad de resistencia y adaptación del organismo</a:t>
          </a:r>
        </a:p>
      </dsp:txBody>
      <dsp:txXfrm rot="5400000">
        <a:off x="918621" y="1311070"/>
        <a:ext cx="4324411" cy="2620855"/>
      </dsp:txXfrm>
    </dsp:sp>
    <dsp:sp modelId="{B53AA563-C337-4703-ABCE-6EFAFF23316E}">
      <dsp:nvSpPr>
        <dsp:cNvPr id="0" name=""/>
        <dsp:cNvSpPr/>
      </dsp:nvSpPr>
      <dsp:spPr>
        <a:xfrm rot="5400000">
          <a:off x="5916033" y="643"/>
          <a:ext cx="5241710" cy="5241710"/>
        </a:xfrm>
        <a:prstGeom prst="upArrow">
          <a:avLst>
            <a:gd name="adj1" fmla="val 50000"/>
            <a:gd name="adj2" fmla="val 35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CO" sz="2300" b="1" kern="1200" dirty="0" err="1"/>
            <a:t>Eustrés</a:t>
          </a:r>
          <a:r>
            <a:rPr lang="es-CO" sz="2300" b="1" kern="1200" dirty="0"/>
            <a:t>: </a:t>
          </a:r>
          <a:r>
            <a:rPr lang="es-CO" sz="2300" kern="1200" dirty="0"/>
            <a:t>que es cuando la respuesta fisiológica es acorde al agente estresante y no desproporcionada, sin desbordar en ningún momento la resistencia del organismo </a:t>
          </a:r>
        </a:p>
      </dsp:txBody>
      <dsp:txXfrm rot="-5400000">
        <a:off x="5916033" y="1311071"/>
        <a:ext cx="4324411" cy="262085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90285-2C72-4C0A-988D-F0D2CE02056F}">
      <dsp:nvSpPr>
        <dsp:cNvPr id="0" name=""/>
        <dsp:cNvSpPr/>
      </dsp:nvSpPr>
      <dsp:spPr>
        <a:xfrm>
          <a:off x="2908941" y="2085868"/>
          <a:ext cx="1582961" cy="1582961"/>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CO" sz="1800" kern="1200" dirty="0">
              <a:solidFill>
                <a:schemeClr val="tx1"/>
              </a:solidFill>
            </a:rPr>
            <a:t>Interrelación dinámica, mediante percepciones y experiencias</a:t>
          </a:r>
        </a:p>
      </dsp:txBody>
      <dsp:txXfrm>
        <a:off x="2986215" y="2163142"/>
        <a:ext cx="1428413" cy="1428413"/>
      </dsp:txXfrm>
    </dsp:sp>
    <dsp:sp modelId="{44ED83B4-289A-4416-BFB0-0F3C9C143AFB}">
      <dsp:nvSpPr>
        <dsp:cNvPr id="0" name=""/>
        <dsp:cNvSpPr/>
      </dsp:nvSpPr>
      <dsp:spPr>
        <a:xfrm rot="16178603">
          <a:off x="3451689" y="1843575"/>
          <a:ext cx="484596" cy="0"/>
        </a:xfrm>
        <a:custGeom>
          <a:avLst/>
          <a:gdLst/>
          <a:ahLst/>
          <a:cxnLst/>
          <a:rect l="0" t="0" r="0" b="0"/>
          <a:pathLst>
            <a:path>
              <a:moveTo>
                <a:pt x="0" y="0"/>
              </a:moveTo>
              <a:lnTo>
                <a:pt x="48459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C969F6-2BAD-433C-9CF6-C478138CE97C}">
      <dsp:nvSpPr>
        <dsp:cNvPr id="0" name=""/>
        <dsp:cNvSpPr/>
      </dsp:nvSpPr>
      <dsp:spPr>
        <a:xfrm>
          <a:off x="2458888" y="27024"/>
          <a:ext cx="2457383" cy="1574256"/>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CO" sz="1600" kern="1200" dirty="0"/>
            <a:t>Aspectos </a:t>
          </a:r>
          <a:r>
            <a:rPr lang="es-CO" sz="1600" kern="1200" dirty="0" err="1"/>
            <a:t>Intralaborales</a:t>
          </a:r>
          <a:endParaRPr lang="es-CO" sz="1600" kern="1200" dirty="0"/>
        </a:p>
      </dsp:txBody>
      <dsp:txXfrm>
        <a:off x="2535737" y="103873"/>
        <a:ext cx="2303685" cy="1420558"/>
      </dsp:txXfrm>
    </dsp:sp>
    <dsp:sp modelId="{DB65B8EA-597C-4157-BCB3-773E5556D8E7}">
      <dsp:nvSpPr>
        <dsp:cNvPr id="0" name=""/>
        <dsp:cNvSpPr/>
      </dsp:nvSpPr>
      <dsp:spPr>
        <a:xfrm rot="2227837">
          <a:off x="4458543" y="3575930"/>
          <a:ext cx="329088" cy="0"/>
        </a:xfrm>
        <a:custGeom>
          <a:avLst/>
          <a:gdLst/>
          <a:ahLst/>
          <a:cxnLst/>
          <a:rect l="0" t="0" r="0" b="0"/>
          <a:pathLst>
            <a:path>
              <a:moveTo>
                <a:pt x="0" y="0"/>
              </a:moveTo>
              <a:lnTo>
                <a:pt x="32908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056567-02A0-4263-AE64-E7F8FCF66B8D}">
      <dsp:nvSpPr>
        <dsp:cNvPr id="0" name=""/>
        <dsp:cNvSpPr/>
      </dsp:nvSpPr>
      <dsp:spPr>
        <a:xfrm>
          <a:off x="4565195" y="3675255"/>
          <a:ext cx="2457383" cy="1574256"/>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CO" sz="1600" kern="1200" dirty="0">
              <a:solidFill>
                <a:schemeClr val="tx1"/>
              </a:solidFill>
            </a:rPr>
            <a:t>Aspectos </a:t>
          </a:r>
          <a:r>
            <a:rPr lang="es-CO" sz="1600" kern="1200" dirty="0" err="1">
              <a:solidFill>
                <a:schemeClr val="tx1"/>
              </a:solidFill>
            </a:rPr>
            <a:t>Extralaborales</a:t>
          </a:r>
          <a:r>
            <a:rPr lang="es-CO" sz="1600" kern="1200" dirty="0">
              <a:solidFill>
                <a:schemeClr val="tx1"/>
              </a:solidFill>
            </a:rPr>
            <a:t> ( externos a la organización)</a:t>
          </a:r>
        </a:p>
      </dsp:txBody>
      <dsp:txXfrm>
        <a:off x="4642044" y="3752104"/>
        <a:ext cx="2303685" cy="1420558"/>
      </dsp:txXfrm>
    </dsp:sp>
    <dsp:sp modelId="{9F1609EE-C2D9-449E-BFA3-1F9CED96F9A7}">
      <dsp:nvSpPr>
        <dsp:cNvPr id="0" name=""/>
        <dsp:cNvSpPr/>
      </dsp:nvSpPr>
      <dsp:spPr>
        <a:xfrm rot="8592303">
          <a:off x="2599399" y="3572299"/>
          <a:ext cx="343786" cy="0"/>
        </a:xfrm>
        <a:custGeom>
          <a:avLst/>
          <a:gdLst/>
          <a:ahLst/>
          <a:cxnLst/>
          <a:rect l="0" t="0" r="0" b="0"/>
          <a:pathLst>
            <a:path>
              <a:moveTo>
                <a:pt x="0" y="0"/>
              </a:moveTo>
              <a:lnTo>
                <a:pt x="34378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1FA5EA-1640-4E2C-B26A-D227CEA4C30C}">
      <dsp:nvSpPr>
        <dsp:cNvPr id="0" name=""/>
        <dsp:cNvSpPr/>
      </dsp:nvSpPr>
      <dsp:spPr>
        <a:xfrm>
          <a:off x="352581" y="3675255"/>
          <a:ext cx="2457383" cy="15742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CO" sz="1600" kern="1200" dirty="0"/>
            <a:t>Condiciones individuales (características intrínsecas del trabajador)</a:t>
          </a:r>
        </a:p>
      </dsp:txBody>
      <dsp:txXfrm>
        <a:off x="429430" y="3752104"/>
        <a:ext cx="2303685" cy="142055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F03AD-9777-FA49-B1A9-B3E31C9A88A1}">
      <dsp:nvSpPr>
        <dsp:cNvPr id="0" name=""/>
        <dsp:cNvSpPr/>
      </dsp:nvSpPr>
      <dsp:spPr>
        <a:xfrm>
          <a:off x="1939212" y="2100"/>
          <a:ext cx="2223150" cy="88926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b="0" i="0" u="none" kern="1200" dirty="0"/>
            <a:t>MUY ALTO: </a:t>
          </a:r>
          <a:endParaRPr lang="es-CO" sz="2000" b="0" i="0" u="none" kern="1200" dirty="0"/>
        </a:p>
      </dsp:txBody>
      <dsp:txXfrm>
        <a:off x="2383842" y="2100"/>
        <a:ext cx="1333890" cy="889260"/>
      </dsp:txXfrm>
    </dsp:sp>
    <dsp:sp modelId="{7DCA7DD3-5DB1-C542-9E94-54F26C4A9EFB}">
      <dsp:nvSpPr>
        <dsp:cNvPr id="0" name=""/>
        <dsp:cNvSpPr/>
      </dsp:nvSpPr>
      <dsp:spPr>
        <a:xfrm>
          <a:off x="3873353" y="77687"/>
          <a:ext cx="7346426" cy="738085"/>
        </a:xfrm>
        <a:prstGeom prst="chevron">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s-ES" sz="1400" b="0" i="0" u="none" strike="noStrike" kern="1200" dirty="0">
              <a:solidFill>
                <a:srgbClr val="000000"/>
              </a:solidFill>
              <a:effectLst/>
              <a:latin typeface="Helvetica"/>
            </a:rPr>
            <a:t>nivel de riesgo con alta posibilidad de asociarse a respuestas muy altas de </a:t>
          </a:r>
          <a:r>
            <a:rPr lang="es-ES" sz="1400" b="0" i="0" u="none" strike="noStrike" kern="1200" dirty="0" err="1">
              <a:solidFill>
                <a:srgbClr val="000000"/>
              </a:solidFill>
              <a:effectLst/>
              <a:latin typeface="Helvetica"/>
            </a:rPr>
            <a:t>estrés</a:t>
          </a:r>
          <a:r>
            <a:rPr lang="es-ES" sz="1400" b="0" i="0" u="none" strike="noStrike" kern="1200" dirty="0">
              <a:solidFill>
                <a:srgbClr val="000000"/>
              </a:solidFill>
              <a:effectLst/>
              <a:latin typeface="Helvetica"/>
            </a:rPr>
            <a:t>. Por consiguiente las dimensiones y dominios que se encuentran bajo esta </a:t>
          </a:r>
          <a:r>
            <a:rPr lang="es-ES" sz="1400" b="0" i="0" u="none" strike="noStrike" kern="1200" dirty="0" err="1">
              <a:solidFill>
                <a:srgbClr val="000000"/>
              </a:solidFill>
              <a:effectLst/>
              <a:latin typeface="Helvetica"/>
            </a:rPr>
            <a:t>categoría</a:t>
          </a:r>
          <a:r>
            <a:rPr lang="es-ES" sz="1400" b="0" i="0" u="none" strike="noStrike" kern="1200" dirty="0">
              <a:solidFill>
                <a:srgbClr val="000000"/>
              </a:solidFill>
              <a:effectLst/>
              <a:latin typeface="Helvetica"/>
            </a:rPr>
            <a:t> requieren </a:t>
          </a:r>
          <a:r>
            <a:rPr lang="es-ES" sz="1400" b="0" i="0" u="none" strike="noStrike" kern="1200" dirty="0" err="1">
              <a:solidFill>
                <a:srgbClr val="000000"/>
              </a:solidFill>
              <a:effectLst/>
              <a:latin typeface="Helvetica"/>
            </a:rPr>
            <a:t>intervención</a:t>
          </a:r>
          <a:r>
            <a:rPr lang="es-ES" sz="1400" b="0" i="0" u="none" strike="noStrike" kern="1200" dirty="0">
              <a:solidFill>
                <a:srgbClr val="000000"/>
              </a:solidFill>
              <a:effectLst/>
              <a:latin typeface="Helvetica"/>
            </a:rPr>
            <a:t> inmediata en el marco de un sistema de vigilancia </a:t>
          </a:r>
          <a:r>
            <a:rPr lang="es-ES" sz="1400" b="0" i="0" u="none" strike="noStrike" kern="1200" dirty="0" err="1">
              <a:solidFill>
                <a:srgbClr val="000000"/>
              </a:solidFill>
              <a:effectLst/>
              <a:latin typeface="Helvetica"/>
            </a:rPr>
            <a:t>epidemiológica</a:t>
          </a:r>
          <a:r>
            <a:rPr lang="es-ES" sz="1400" b="0" i="0" u="none" strike="noStrike" kern="1200" dirty="0">
              <a:solidFill>
                <a:srgbClr val="000000"/>
              </a:solidFill>
              <a:effectLst/>
              <a:latin typeface="Helvetica"/>
            </a:rPr>
            <a:t>. </a:t>
          </a:r>
          <a:endParaRPr lang="es-ES" sz="1400" kern="1200" dirty="0"/>
        </a:p>
      </dsp:txBody>
      <dsp:txXfrm>
        <a:off x="4242396" y="77687"/>
        <a:ext cx="6608341" cy="738085"/>
      </dsp:txXfrm>
    </dsp:sp>
    <dsp:sp modelId="{02F0CAE9-0E80-AD4C-AE0E-BDA2E57EBA00}">
      <dsp:nvSpPr>
        <dsp:cNvPr id="0" name=""/>
        <dsp:cNvSpPr/>
      </dsp:nvSpPr>
      <dsp:spPr>
        <a:xfrm>
          <a:off x="1939212" y="1015856"/>
          <a:ext cx="2223150" cy="889260"/>
        </a:xfrm>
        <a:prstGeom prst="chevron">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t-BR" sz="2000" b="0" i="0" u="none" kern="1200" dirty="0"/>
            <a:t>ALTO </a:t>
          </a:r>
          <a:r>
            <a:rPr lang="pt-BR" sz="2000" b="0" i="0" u="none" kern="1200"/>
            <a:t>: </a:t>
          </a:r>
          <a:endParaRPr lang="es-CO" sz="2000" b="0" i="0" u="none" kern="1200" dirty="0"/>
        </a:p>
      </dsp:txBody>
      <dsp:txXfrm>
        <a:off x="2383842" y="1015856"/>
        <a:ext cx="1333890" cy="889260"/>
      </dsp:txXfrm>
    </dsp:sp>
    <dsp:sp modelId="{94FD6C16-53D5-EB4E-8076-223DDCEA20EA}">
      <dsp:nvSpPr>
        <dsp:cNvPr id="0" name=""/>
        <dsp:cNvSpPr/>
      </dsp:nvSpPr>
      <dsp:spPr>
        <a:xfrm>
          <a:off x="3873353" y="1091443"/>
          <a:ext cx="7346426" cy="738085"/>
        </a:xfrm>
        <a:prstGeom prst="chevron">
          <a:avLst/>
        </a:prstGeom>
        <a:solidFill>
          <a:schemeClr val="accent4">
            <a:tint val="40000"/>
            <a:alpha val="90000"/>
            <a:hueOff val="-1315237"/>
            <a:satOff val="7386"/>
            <a:lumOff val="469"/>
            <a:alphaOff val="0"/>
          </a:schemeClr>
        </a:solidFill>
        <a:ln w="25400" cap="flat" cmpd="sng" algn="ctr">
          <a:solidFill>
            <a:schemeClr val="accent4">
              <a:tint val="40000"/>
              <a:alpha val="90000"/>
              <a:hueOff val="-1315237"/>
              <a:satOff val="7386"/>
              <a:lumOff val="4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s-ES" sz="1400" b="0" i="0" u="none" strike="noStrike" kern="1200" dirty="0">
              <a:solidFill>
                <a:srgbClr val="000000"/>
              </a:solidFill>
              <a:effectLst/>
              <a:latin typeface="Helvetica"/>
            </a:rPr>
            <a:t>nivel de riesgo que tiene una importante posibilidad de </a:t>
          </a:r>
          <a:r>
            <a:rPr lang="es-ES" sz="1400" b="0" i="0" u="none" strike="noStrike" kern="1200" dirty="0" err="1">
              <a:solidFill>
                <a:srgbClr val="000000"/>
              </a:solidFill>
              <a:effectLst/>
              <a:latin typeface="Helvetica"/>
            </a:rPr>
            <a:t>asociación</a:t>
          </a:r>
          <a:r>
            <a:rPr lang="es-ES" sz="1400" b="0" i="0" u="none" strike="noStrike" kern="1200" dirty="0">
              <a:solidFill>
                <a:srgbClr val="000000"/>
              </a:solidFill>
              <a:effectLst/>
              <a:latin typeface="Helvetica"/>
            </a:rPr>
            <a:t> con respuestas de </a:t>
          </a:r>
          <a:r>
            <a:rPr lang="es-ES" sz="1400" b="0" i="0" u="none" strike="noStrike" kern="1200" dirty="0" err="1">
              <a:solidFill>
                <a:srgbClr val="000000"/>
              </a:solidFill>
              <a:effectLst/>
              <a:latin typeface="Helvetica"/>
            </a:rPr>
            <a:t>estrés</a:t>
          </a:r>
          <a:r>
            <a:rPr lang="es-ES" sz="1400" b="0" i="0" u="none" strike="noStrike" kern="1200" dirty="0">
              <a:solidFill>
                <a:srgbClr val="000000"/>
              </a:solidFill>
              <a:effectLst/>
              <a:latin typeface="Helvetica"/>
            </a:rPr>
            <a:t> alto y por tanto, las dimensiones y dominios que se encuentren bajo esta </a:t>
          </a:r>
          <a:r>
            <a:rPr lang="es-ES" sz="1400" b="0" i="0" u="none" strike="noStrike" kern="1200" dirty="0" err="1">
              <a:solidFill>
                <a:srgbClr val="000000"/>
              </a:solidFill>
              <a:effectLst/>
              <a:latin typeface="Helvetica"/>
            </a:rPr>
            <a:t>categoría</a:t>
          </a:r>
          <a:r>
            <a:rPr lang="es-ES" sz="1400" b="0" i="0" u="none" strike="noStrike" kern="1200" dirty="0">
              <a:solidFill>
                <a:srgbClr val="000000"/>
              </a:solidFill>
              <a:effectLst/>
              <a:latin typeface="Helvetica"/>
            </a:rPr>
            <a:t> requieren </a:t>
          </a:r>
          <a:r>
            <a:rPr lang="es-ES" sz="1400" b="0" i="0" u="none" strike="noStrike" kern="1200" dirty="0" err="1">
              <a:solidFill>
                <a:srgbClr val="000000"/>
              </a:solidFill>
              <a:effectLst/>
              <a:latin typeface="Helvetica"/>
            </a:rPr>
            <a:t>intervención</a:t>
          </a:r>
          <a:r>
            <a:rPr lang="es-ES" sz="1400" b="0" i="0" u="none" strike="noStrike" kern="1200" dirty="0">
              <a:solidFill>
                <a:srgbClr val="000000"/>
              </a:solidFill>
              <a:effectLst/>
              <a:latin typeface="Helvetica"/>
            </a:rPr>
            <a:t>, en el marco de un sistema de vigilancia </a:t>
          </a:r>
          <a:r>
            <a:rPr lang="es-ES" sz="1400" b="0" i="0" u="none" strike="noStrike" kern="1200" dirty="0" err="1">
              <a:solidFill>
                <a:srgbClr val="000000"/>
              </a:solidFill>
              <a:effectLst/>
              <a:latin typeface="Helvetica"/>
            </a:rPr>
            <a:t>epidemiológica</a:t>
          </a:r>
          <a:r>
            <a:rPr lang="es-ES" sz="1400" b="0" i="0" u="none" strike="noStrike" kern="1200" dirty="0">
              <a:solidFill>
                <a:srgbClr val="000000"/>
              </a:solidFill>
              <a:effectLst/>
              <a:latin typeface="Helvetica"/>
            </a:rPr>
            <a:t>. </a:t>
          </a:r>
          <a:endParaRPr lang="es-ES" sz="1400" kern="1200" dirty="0"/>
        </a:p>
      </dsp:txBody>
      <dsp:txXfrm>
        <a:off x="4242396" y="1091443"/>
        <a:ext cx="6608341" cy="738085"/>
      </dsp:txXfrm>
    </dsp:sp>
    <dsp:sp modelId="{89E221DD-547F-3E45-8791-C783B7CF65BD}">
      <dsp:nvSpPr>
        <dsp:cNvPr id="0" name=""/>
        <dsp:cNvSpPr/>
      </dsp:nvSpPr>
      <dsp:spPr>
        <a:xfrm>
          <a:off x="1939212" y="2029613"/>
          <a:ext cx="2223150" cy="889260"/>
        </a:xfrm>
        <a:prstGeom prst="chevron">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b="0" i="0" u="none" kern="1200" dirty="0"/>
            <a:t>MEDIO</a:t>
          </a:r>
          <a:r>
            <a:rPr lang="es-ES" sz="2000" b="0" i="0" u="none" kern="1200"/>
            <a:t>: </a:t>
          </a:r>
          <a:endParaRPr lang="es-CO" sz="2000" b="0" i="0" u="none" kern="1200" dirty="0"/>
        </a:p>
      </dsp:txBody>
      <dsp:txXfrm>
        <a:off x="2383842" y="2029613"/>
        <a:ext cx="1333890" cy="889260"/>
      </dsp:txXfrm>
    </dsp:sp>
    <dsp:sp modelId="{45B362E9-39E3-DD44-B63C-8DF8510E2EB0}">
      <dsp:nvSpPr>
        <dsp:cNvPr id="0" name=""/>
        <dsp:cNvSpPr/>
      </dsp:nvSpPr>
      <dsp:spPr>
        <a:xfrm>
          <a:off x="3873353" y="2105200"/>
          <a:ext cx="7346426" cy="738085"/>
        </a:xfrm>
        <a:prstGeom prst="chevron">
          <a:avLst/>
        </a:prstGeom>
        <a:solidFill>
          <a:schemeClr val="accent4">
            <a:tint val="40000"/>
            <a:alpha val="90000"/>
            <a:hueOff val="-2630473"/>
            <a:satOff val="14771"/>
            <a:lumOff val="939"/>
            <a:alphaOff val="0"/>
          </a:schemeClr>
        </a:solidFill>
        <a:ln w="25400" cap="flat" cmpd="sng" algn="ctr">
          <a:solidFill>
            <a:schemeClr val="accent4">
              <a:tint val="40000"/>
              <a:alpha val="90000"/>
              <a:hueOff val="-2630473"/>
              <a:satOff val="14771"/>
              <a:lumOff val="9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s-ES" sz="1400" b="0" i="0" u="none" strike="noStrike" kern="1200" dirty="0">
              <a:solidFill>
                <a:srgbClr val="000000"/>
              </a:solidFill>
              <a:effectLst/>
              <a:latin typeface="Helvetica"/>
            </a:rPr>
            <a:t>nivel de riesgo en el que se </a:t>
          </a:r>
          <a:r>
            <a:rPr lang="es-ES" sz="1400" b="0" i="0" u="none" strike="noStrike" kern="1200" dirty="0" err="1">
              <a:solidFill>
                <a:srgbClr val="000000"/>
              </a:solidFill>
              <a:effectLst/>
              <a:latin typeface="Helvetica"/>
            </a:rPr>
            <a:t>esperaría</a:t>
          </a:r>
          <a:r>
            <a:rPr lang="es-ES" sz="1400" b="0" i="0" u="none" strike="noStrike" kern="1200" dirty="0">
              <a:solidFill>
                <a:srgbClr val="000000"/>
              </a:solidFill>
              <a:effectLst/>
              <a:latin typeface="Helvetica"/>
            </a:rPr>
            <a:t> una respuesta de </a:t>
          </a:r>
          <a:r>
            <a:rPr lang="es-ES" sz="1400" b="0" i="0" u="none" strike="noStrike" kern="1200" dirty="0" err="1">
              <a:solidFill>
                <a:srgbClr val="000000"/>
              </a:solidFill>
              <a:effectLst/>
              <a:latin typeface="Helvetica"/>
            </a:rPr>
            <a:t>estrés</a:t>
          </a:r>
          <a:r>
            <a:rPr lang="es-ES" sz="1400" b="0" i="0" u="none" strike="noStrike" kern="1200" dirty="0">
              <a:solidFill>
                <a:srgbClr val="000000"/>
              </a:solidFill>
              <a:effectLst/>
              <a:latin typeface="Helvetica"/>
            </a:rPr>
            <a:t> moderada, las dimensiones y dominio que se encuentren bajo esta </a:t>
          </a:r>
          <a:r>
            <a:rPr lang="es-ES" sz="1400" b="0" i="0" u="none" strike="noStrike" kern="1200" dirty="0" err="1">
              <a:solidFill>
                <a:srgbClr val="000000"/>
              </a:solidFill>
              <a:effectLst/>
              <a:latin typeface="Helvetica"/>
            </a:rPr>
            <a:t>categoría</a:t>
          </a:r>
          <a:r>
            <a:rPr lang="es-ES" sz="1400" b="0" i="0" u="none" strike="noStrike" kern="1200" dirty="0">
              <a:solidFill>
                <a:srgbClr val="000000"/>
              </a:solidFill>
              <a:effectLst/>
              <a:latin typeface="Helvetica"/>
            </a:rPr>
            <a:t> ameritan </a:t>
          </a:r>
          <a:r>
            <a:rPr lang="es-ES" sz="1400" b="0" i="0" u="none" strike="noStrike" kern="1200" dirty="0" err="1">
              <a:solidFill>
                <a:srgbClr val="000000"/>
              </a:solidFill>
              <a:effectLst/>
              <a:latin typeface="Helvetica"/>
            </a:rPr>
            <a:t>observación</a:t>
          </a:r>
          <a:r>
            <a:rPr lang="es-ES" sz="1400" b="0" i="0" u="none" strike="noStrike" kern="1200" dirty="0">
              <a:solidFill>
                <a:srgbClr val="000000"/>
              </a:solidFill>
              <a:effectLst/>
              <a:latin typeface="Helvetica"/>
            </a:rPr>
            <a:t> y acciones </a:t>
          </a:r>
          <a:r>
            <a:rPr lang="es-ES" sz="1400" b="0" i="0" u="none" strike="noStrike" kern="1200" dirty="0" err="1">
              <a:solidFill>
                <a:srgbClr val="000000"/>
              </a:solidFill>
              <a:effectLst/>
              <a:latin typeface="Helvetica"/>
            </a:rPr>
            <a:t>sistemáticas</a:t>
          </a:r>
          <a:r>
            <a:rPr lang="es-ES" sz="1400" b="0" i="0" u="none" strike="noStrike" kern="1200" dirty="0">
              <a:solidFill>
                <a:srgbClr val="000000"/>
              </a:solidFill>
              <a:effectLst/>
              <a:latin typeface="Helvetica"/>
            </a:rPr>
            <a:t> de </a:t>
          </a:r>
          <a:r>
            <a:rPr lang="es-ES" sz="1400" b="0" i="0" u="none" strike="noStrike" kern="1200" dirty="0" err="1">
              <a:solidFill>
                <a:srgbClr val="000000"/>
              </a:solidFill>
              <a:effectLst/>
              <a:latin typeface="Helvetica"/>
            </a:rPr>
            <a:t>intervención</a:t>
          </a:r>
          <a:r>
            <a:rPr lang="es-ES" sz="1400" b="0" i="0" u="none" strike="noStrike" kern="1200" dirty="0">
              <a:solidFill>
                <a:srgbClr val="000000"/>
              </a:solidFill>
              <a:effectLst/>
              <a:latin typeface="Helvetica"/>
            </a:rPr>
            <a:t> para prevenir efectos perjudiciales en la salud. </a:t>
          </a:r>
          <a:endParaRPr lang="es-ES" sz="1400" kern="1200" dirty="0"/>
        </a:p>
      </dsp:txBody>
      <dsp:txXfrm>
        <a:off x="4242396" y="2105200"/>
        <a:ext cx="6608341" cy="738085"/>
      </dsp:txXfrm>
    </dsp:sp>
    <dsp:sp modelId="{EF3C0400-04C3-244C-ABA3-EA78A511F140}">
      <dsp:nvSpPr>
        <dsp:cNvPr id="0" name=""/>
        <dsp:cNvSpPr/>
      </dsp:nvSpPr>
      <dsp:spPr>
        <a:xfrm>
          <a:off x="1939212" y="3043369"/>
          <a:ext cx="2223150" cy="889260"/>
        </a:xfrm>
        <a:prstGeom prst="chevron">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t-BR" sz="2000" b="0" i="0" u="none" kern="1200" dirty="0"/>
            <a:t>BAJO : </a:t>
          </a:r>
          <a:endParaRPr lang="es-ES" sz="2000" kern="1200" dirty="0"/>
        </a:p>
      </dsp:txBody>
      <dsp:txXfrm>
        <a:off x="2383842" y="3043369"/>
        <a:ext cx="1333890" cy="889260"/>
      </dsp:txXfrm>
    </dsp:sp>
    <dsp:sp modelId="{5E74361E-6C29-CE45-83EF-00A0491987ED}">
      <dsp:nvSpPr>
        <dsp:cNvPr id="0" name=""/>
        <dsp:cNvSpPr/>
      </dsp:nvSpPr>
      <dsp:spPr>
        <a:xfrm>
          <a:off x="3873353" y="3118956"/>
          <a:ext cx="7346426" cy="738085"/>
        </a:xfrm>
        <a:prstGeom prst="chevron">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s-ES" sz="1400" b="0" i="0" u="none" strike="noStrike" kern="1200" dirty="0">
              <a:solidFill>
                <a:srgbClr val="000000"/>
              </a:solidFill>
              <a:effectLst/>
              <a:latin typeface="Helvetica"/>
            </a:rPr>
            <a:t>no se espera que los factores psicosociales que obtengan puntuaciones de este nivel estén relacionados con síntomas o respuestas de estrés significativas. Las dimensiones y dominios que se encuentren bajo esta categoría serán objeto de acciones o programas de intervención, con el fin de mantenerlos en los niveles de riesgo </a:t>
          </a:r>
          <a:r>
            <a:rPr lang="es-ES" sz="1400" b="0" i="0" u="none" strike="noStrike" kern="1200" dirty="0" err="1">
              <a:solidFill>
                <a:srgbClr val="000000"/>
              </a:solidFill>
              <a:effectLst/>
              <a:latin typeface="Helvetica"/>
            </a:rPr>
            <a:t>más</a:t>
          </a:r>
          <a:r>
            <a:rPr lang="es-ES" sz="1400" b="0" i="0" u="none" strike="noStrike" kern="1200" dirty="0">
              <a:solidFill>
                <a:srgbClr val="000000"/>
              </a:solidFill>
              <a:effectLst/>
              <a:latin typeface="Helvetica"/>
            </a:rPr>
            <a:t> bajos posibles. </a:t>
          </a:r>
          <a:endParaRPr lang="es-ES" sz="1400" kern="1200" dirty="0"/>
        </a:p>
      </dsp:txBody>
      <dsp:txXfrm>
        <a:off x="4242396" y="3118956"/>
        <a:ext cx="6608341" cy="7380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C9D91-8FAA-4956-9323-209A37A415E3}">
      <dsp:nvSpPr>
        <dsp:cNvPr id="0" name=""/>
        <dsp:cNvSpPr/>
      </dsp:nvSpPr>
      <dsp:spPr>
        <a:xfrm>
          <a:off x="3561618" y="684934"/>
          <a:ext cx="2562074" cy="1708903"/>
        </a:xfrm>
        <a:prstGeom prst="rect">
          <a:avLst/>
        </a:prstGeom>
        <a:solidFill>
          <a:schemeClr val="accent4">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56032" rIns="256032" bIns="256032" numCol="1" spcCol="1270" anchor="ctr" anchorCtr="0">
          <a:noAutofit/>
        </a:bodyPr>
        <a:lstStyle/>
        <a:p>
          <a:pPr marL="0" lvl="0" indent="0" algn="l" defTabSz="1600200">
            <a:lnSpc>
              <a:spcPct val="90000"/>
            </a:lnSpc>
            <a:spcBef>
              <a:spcPct val="0"/>
            </a:spcBef>
            <a:spcAft>
              <a:spcPct val="35000"/>
            </a:spcAft>
            <a:buNone/>
          </a:pPr>
          <a:r>
            <a:rPr lang="es-CO" sz="3600" kern="1200" dirty="0"/>
            <a:t>Objetiva</a:t>
          </a:r>
        </a:p>
      </dsp:txBody>
      <dsp:txXfrm>
        <a:off x="3971550" y="684934"/>
        <a:ext cx="2152142" cy="1708903"/>
      </dsp:txXfrm>
    </dsp:sp>
    <dsp:sp modelId="{CD6E0588-3EB5-4B91-8EB0-5629CD89AB39}">
      <dsp:nvSpPr>
        <dsp:cNvPr id="0" name=""/>
        <dsp:cNvSpPr/>
      </dsp:nvSpPr>
      <dsp:spPr>
        <a:xfrm>
          <a:off x="3561618" y="2393837"/>
          <a:ext cx="2562074" cy="1708903"/>
        </a:xfrm>
        <a:prstGeom prst="rect">
          <a:avLst/>
        </a:prstGeom>
        <a:solidFill>
          <a:schemeClr val="accent3">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56032" rIns="256032" bIns="256032" numCol="1" spcCol="1270" anchor="ctr" anchorCtr="0">
          <a:noAutofit/>
        </a:bodyPr>
        <a:lstStyle/>
        <a:p>
          <a:pPr marL="0" lvl="0" indent="0" algn="l" defTabSz="1600200">
            <a:lnSpc>
              <a:spcPct val="90000"/>
            </a:lnSpc>
            <a:spcBef>
              <a:spcPct val="0"/>
            </a:spcBef>
            <a:spcAft>
              <a:spcPct val="35000"/>
            </a:spcAft>
            <a:buNone/>
          </a:pPr>
          <a:r>
            <a:rPr lang="es-CO" sz="3600" kern="1200" dirty="0"/>
            <a:t>Subjetiva</a:t>
          </a:r>
        </a:p>
      </dsp:txBody>
      <dsp:txXfrm>
        <a:off x="3971550" y="2393837"/>
        <a:ext cx="2152142" cy="1708903"/>
      </dsp:txXfrm>
    </dsp:sp>
    <dsp:sp modelId="{DCDD480F-7825-457C-BD2D-ABDD487962C7}">
      <dsp:nvSpPr>
        <dsp:cNvPr id="0" name=""/>
        <dsp:cNvSpPr/>
      </dsp:nvSpPr>
      <dsp:spPr>
        <a:xfrm>
          <a:off x="2195178" y="1714"/>
          <a:ext cx="1708049" cy="17080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CO" sz="2400" kern="1200" dirty="0"/>
            <a:t>Evaluación</a:t>
          </a:r>
        </a:p>
      </dsp:txBody>
      <dsp:txXfrm>
        <a:off x="2445316" y="251852"/>
        <a:ext cx="1207773" cy="120777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6F0D8-305E-F54E-BD19-8AA9ED985B9C}">
      <dsp:nvSpPr>
        <dsp:cNvPr id="0" name=""/>
        <dsp:cNvSpPr/>
      </dsp:nvSpPr>
      <dsp:spPr>
        <a:xfrm>
          <a:off x="0" y="81300"/>
          <a:ext cx="12073467" cy="12866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El Nóbel </a:t>
          </a:r>
          <a:r>
            <a:rPr lang="es-ES" sz="2300" i="1" kern="1200"/>
            <a:t>Konrad Lorenz</a:t>
          </a:r>
          <a:r>
            <a:rPr lang="es-ES" sz="2300" kern="1200"/>
            <a:t> utilizó el término “mobbing” en relación con el comportamiento agresivo de grupos animales con el objetivo de</a:t>
          </a:r>
          <a:r>
            <a:rPr lang="es-ES_tradnl" sz="2300" kern="1200"/>
            <a:t> </a:t>
          </a:r>
          <a:r>
            <a:rPr lang="es-ES" sz="2300" kern="1200"/>
            <a:t>echar a un intruso del territorio.</a:t>
          </a:r>
          <a:endParaRPr lang="es-CO" sz="2300" kern="1200"/>
        </a:p>
      </dsp:txBody>
      <dsp:txXfrm>
        <a:off x="62808" y="144108"/>
        <a:ext cx="11947851" cy="1161018"/>
      </dsp:txXfrm>
    </dsp:sp>
    <dsp:sp modelId="{3BFC501A-48C3-8247-A02B-8085DADB06D7}">
      <dsp:nvSpPr>
        <dsp:cNvPr id="0" name=""/>
        <dsp:cNvSpPr/>
      </dsp:nvSpPr>
      <dsp:spPr>
        <a:xfrm>
          <a:off x="0" y="1434174"/>
          <a:ext cx="12073467" cy="12866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El psicólogo alemán </a:t>
          </a:r>
          <a:r>
            <a:rPr lang="es-ES" sz="2300" i="1" kern="1200"/>
            <a:t>Heinz Leymann</a:t>
          </a:r>
          <a:r>
            <a:rPr lang="es-ES" sz="2300" kern="1200"/>
            <a:t> aplica este concepto en la década de los 80 para el acoso de todo tipo en las organizaciones.</a:t>
          </a:r>
          <a:endParaRPr lang="es-CO" sz="2300" kern="1200"/>
        </a:p>
      </dsp:txBody>
      <dsp:txXfrm>
        <a:off x="62808" y="1496982"/>
        <a:ext cx="11947851" cy="1161018"/>
      </dsp:txXfrm>
    </dsp:sp>
    <dsp:sp modelId="{2D919238-8EF3-2546-AFFE-B0572C895AAF}">
      <dsp:nvSpPr>
        <dsp:cNvPr id="0" name=""/>
        <dsp:cNvSpPr/>
      </dsp:nvSpPr>
      <dsp:spPr>
        <a:xfrm>
          <a:off x="0" y="2787049"/>
          <a:ext cx="12073467" cy="12866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Desde entonces, el término se ha generalizado y hoy es un tema de moda, que preocupa, y que es urgente denunciar y divulgar, pues supone un abuso de poder, una tortura psicológica y un maltrato de las personas en el puesto de trabajo.</a:t>
          </a:r>
          <a:endParaRPr lang="es-CO" sz="2300" kern="1200"/>
        </a:p>
      </dsp:txBody>
      <dsp:txXfrm>
        <a:off x="62808" y="2849857"/>
        <a:ext cx="11947851" cy="116101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7221A-BC4B-554B-ADFB-6D8C8B1545C1}">
      <dsp:nvSpPr>
        <dsp:cNvPr id="0" name=""/>
        <dsp:cNvSpPr/>
      </dsp:nvSpPr>
      <dsp:spPr>
        <a:xfrm>
          <a:off x="0" y="120073"/>
          <a:ext cx="11650133" cy="8952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a:sym typeface="Marlett" pitchFamily="2" charset="2"/>
            </a:rPr>
            <a:t></a:t>
          </a:r>
          <a:r>
            <a:rPr lang="es-ES" sz="2200" i="1" kern="1200"/>
            <a:t>Mobbing </a:t>
          </a:r>
          <a:r>
            <a:rPr lang="es-ES" sz="2200" kern="1200"/>
            <a:t>: </a:t>
          </a:r>
          <a:r>
            <a:rPr lang="es-ES_tradnl" sz="2200" kern="1200"/>
            <a:t>De</a:t>
          </a:r>
          <a:r>
            <a:rPr lang="es-ES" sz="2200" kern="1200"/>
            <a:t>l inglés “to mob”, ser atropellado o </a:t>
          </a:r>
          <a:r>
            <a:rPr lang="es-ES" sz="2200" u="sng" kern="1200"/>
            <a:t>atacado por la multitud</a:t>
          </a:r>
          <a:r>
            <a:rPr lang="es-ES" sz="2200" kern="1200"/>
            <a:t>.</a:t>
          </a:r>
          <a:endParaRPr lang="es-CO" sz="2200" kern="1200"/>
        </a:p>
      </dsp:txBody>
      <dsp:txXfrm>
        <a:off x="43703" y="163776"/>
        <a:ext cx="11562727" cy="807863"/>
      </dsp:txXfrm>
    </dsp:sp>
    <dsp:sp modelId="{40C20A66-13A0-DD40-B4CD-1D3A7BFC329D}">
      <dsp:nvSpPr>
        <dsp:cNvPr id="0" name=""/>
        <dsp:cNvSpPr/>
      </dsp:nvSpPr>
      <dsp:spPr>
        <a:xfrm>
          <a:off x="0" y="1078702"/>
          <a:ext cx="11650133" cy="8952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a:sym typeface="Marlett" pitchFamily="2" charset="2"/>
            </a:rPr>
            <a:t></a:t>
          </a:r>
          <a:r>
            <a:rPr lang="es-ES" sz="2200" i="1" kern="1200"/>
            <a:t>Bossing</a:t>
          </a:r>
          <a:r>
            <a:rPr lang="es-ES" sz="2200" kern="1200"/>
            <a:t> : </a:t>
          </a:r>
          <a:r>
            <a:rPr lang="es-ES_tradnl" sz="2200" kern="1200"/>
            <a:t>	A</a:t>
          </a:r>
          <a:r>
            <a:rPr lang="es-ES" sz="2200" kern="1200"/>
            <a:t>coso de un jefe o sus representantes, para deshacerse de un empleado </a:t>
          </a:r>
          <a:r>
            <a:rPr lang="es-ES_tradnl" sz="2200" kern="1200"/>
            <a:t>i</a:t>
          </a:r>
          <a:r>
            <a:rPr lang="es-ES" sz="2200" kern="1200"/>
            <a:t>ncómodo.</a:t>
          </a:r>
          <a:endParaRPr lang="es-CO" sz="2200" kern="1200"/>
        </a:p>
      </dsp:txBody>
      <dsp:txXfrm>
        <a:off x="43703" y="1122405"/>
        <a:ext cx="11562727" cy="807863"/>
      </dsp:txXfrm>
    </dsp:sp>
    <dsp:sp modelId="{30323836-F16A-7444-A586-784282BA57B4}">
      <dsp:nvSpPr>
        <dsp:cNvPr id="0" name=""/>
        <dsp:cNvSpPr/>
      </dsp:nvSpPr>
      <dsp:spPr>
        <a:xfrm>
          <a:off x="0" y="2037332"/>
          <a:ext cx="11650133" cy="8952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a:sym typeface="Marlett" pitchFamily="2" charset="2"/>
            </a:rPr>
            <a:t></a:t>
          </a:r>
          <a:r>
            <a:rPr lang="es-ES" sz="2200" i="1" kern="1200"/>
            <a:t>Bullying</a:t>
          </a:r>
          <a:r>
            <a:rPr lang="es-ES" sz="2200" kern="1200"/>
            <a:t> : suele aplicarse a las humillaciones y </a:t>
          </a:r>
          <a:r>
            <a:rPr lang="es-ES" sz="2200" u="sng" kern="1200"/>
            <a:t>novatadas en ambientes</a:t>
          </a:r>
          <a:r>
            <a:rPr lang="es-ES_tradnl" sz="2200" u="sng" kern="1200"/>
            <a:t> </a:t>
          </a:r>
          <a:r>
            <a:rPr lang="es-ES" sz="2200" u="sng" kern="1200"/>
            <a:t>escolares</a:t>
          </a:r>
          <a:r>
            <a:rPr lang="es-ES" sz="2200" kern="1200"/>
            <a:t>. También en casos de violencia ejercida por la propia organización (EEUU)</a:t>
          </a:r>
          <a:r>
            <a:rPr lang="es-ES_tradnl" sz="2200" kern="1200"/>
            <a:t>.</a:t>
          </a:r>
          <a:endParaRPr lang="es-CO" sz="2200" kern="1200"/>
        </a:p>
      </dsp:txBody>
      <dsp:txXfrm>
        <a:off x="43703" y="2081035"/>
        <a:ext cx="11562727" cy="807863"/>
      </dsp:txXfrm>
    </dsp:sp>
    <dsp:sp modelId="{5CC2D60F-E32F-E148-89F1-667E7AA2DB9B}">
      <dsp:nvSpPr>
        <dsp:cNvPr id="0" name=""/>
        <dsp:cNvSpPr/>
      </dsp:nvSpPr>
      <dsp:spPr>
        <a:xfrm>
          <a:off x="0" y="2995961"/>
          <a:ext cx="11650133" cy="8952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a:sym typeface="Marlett" pitchFamily="2" charset="2"/>
            </a:rPr>
            <a:t></a:t>
          </a:r>
          <a:r>
            <a:rPr lang="es-ES" sz="2200" i="1" kern="1200"/>
            <a:t>Whistleblowing</a:t>
          </a:r>
          <a:r>
            <a:rPr lang="es-ES" sz="2200" kern="1200"/>
            <a:t> : se refiere a los </a:t>
          </a:r>
          <a:r>
            <a:rPr lang="es-ES_tradnl" sz="2200" kern="1200"/>
            <a:t>puesta </a:t>
          </a:r>
          <a:r>
            <a:rPr lang="es-ES" sz="2200" kern="1200"/>
            <a:t>en evidencia </a:t>
          </a:r>
          <a:r>
            <a:rPr lang="es-ES_tradnl" sz="2200" kern="1200"/>
            <a:t>de </a:t>
          </a:r>
          <a:r>
            <a:rPr lang="es-ES" sz="2200" kern="1200"/>
            <a:t>problemas de la organización, mediante denuncias públicas o legales, y que la empresa se venga de ellos utilizando variadas </a:t>
          </a:r>
          <a:r>
            <a:rPr lang="es-ES" sz="2200" u="sng" kern="1200"/>
            <a:t>represalias</a:t>
          </a:r>
          <a:r>
            <a:rPr lang="es-ES" sz="2200" kern="1200"/>
            <a:t>.</a:t>
          </a:r>
          <a:endParaRPr lang="es-CO" sz="2200" kern="1200"/>
        </a:p>
      </dsp:txBody>
      <dsp:txXfrm>
        <a:off x="43703" y="3039664"/>
        <a:ext cx="11562727" cy="807863"/>
      </dsp:txXfrm>
    </dsp:sp>
    <dsp:sp modelId="{2AFD4A39-67DB-C14B-8000-9A3710623DBE}">
      <dsp:nvSpPr>
        <dsp:cNvPr id="0" name=""/>
        <dsp:cNvSpPr/>
      </dsp:nvSpPr>
      <dsp:spPr>
        <a:xfrm>
          <a:off x="0" y="3954591"/>
          <a:ext cx="11650133" cy="8952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a:sym typeface="Marlett" pitchFamily="2" charset="2"/>
            </a:rPr>
            <a:t></a:t>
          </a:r>
          <a:r>
            <a:rPr lang="es-ES" sz="2200" i="1" kern="1200"/>
            <a:t>Ijime</a:t>
          </a:r>
          <a:r>
            <a:rPr lang="es-ES" sz="2200" kern="1200"/>
            <a:t> : </a:t>
          </a:r>
          <a:r>
            <a:rPr lang="es-ES_tradnl" sz="2200" kern="1200"/>
            <a:t>	</a:t>
          </a:r>
          <a:r>
            <a:rPr lang="es-ES" sz="2200" kern="1200"/>
            <a:t>El acoso japonés. “</a:t>
          </a:r>
          <a:r>
            <a:rPr lang="es-ES" sz="2200" u="sng" kern="1200"/>
            <a:t>El clavo que sobresale se encontrará con el martillo</a:t>
          </a:r>
          <a:r>
            <a:rPr lang="es-ES" sz="2200" kern="1200"/>
            <a:t>”, 	dice un refrán japonés</a:t>
          </a:r>
          <a:r>
            <a:rPr lang="es-ES_tradnl" sz="2200" kern="1200"/>
            <a:t>. </a:t>
          </a:r>
          <a:endParaRPr lang="es-CO" sz="2200" kern="1200"/>
        </a:p>
      </dsp:txBody>
      <dsp:txXfrm>
        <a:off x="43703" y="3998294"/>
        <a:ext cx="11562727" cy="8078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F41E3C-C4DC-984F-9DB6-E8A7855AC038}">
      <dsp:nvSpPr>
        <dsp:cNvPr id="0" name=""/>
        <dsp:cNvSpPr/>
      </dsp:nvSpPr>
      <dsp:spPr>
        <a:xfrm>
          <a:off x="0" y="40566"/>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Elevado nivel de ética</a:t>
          </a:r>
          <a:endParaRPr lang="es-CO" sz="2200" kern="1200"/>
        </a:p>
      </dsp:txBody>
      <dsp:txXfrm>
        <a:off x="25759" y="66325"/>
        <a:ext cx="6730282" cy="476152"/>
      </dsp:txXfrm>
    </dsp:sp>
    <dsp:sp modelId="{8DBE23A2-C706-6F4B-AC78-DB0337FB9F7D}">
      <dsp:nvSpPr>
        <dsp:cNvPr id="0" name=""/>
        <dsp:cNvSpPr/>
      </dsp:nvSpPr>
      <dsp:spPr>
        <a:xfrm>
          <a:off x="0" y="631596"/>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Honradez, rectitud y alto sentido de la justicia</a:t>
          </a:r>
          <a:endParaRPr lang="es-CO" sz="2200" kern="1200"/>
        </a:p>
      </dsp:txBody>
      <dsp:txXfrm>
        <a:off x="25759" y="657355"/>
        <a:ext cx="6730282" cy="476152"/>
      </dsp:txXfrm>
    </dsp:sp>
    <dsp:sp modelId="{D22AA0BE-5DB2-334D-98DE-DDE4A5504421}">
      <dsp:nvSpPr>
        <dsp:cNvPr id="0" name=""/>
        <dsp:cNvSpPr/>
      </dsp:nvSpPr>
      <dsp:spPr>
        <a:xfrm>
          <a:off x="0" y="1222626"/>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Autónomo, independiente y con iniciativa</a:t>
          </a:r>
          <a:endParaRPr lang="es-CO" sz="2200" kern="1200"/>
        </a:p>
      </dsp:txBody>
      <dsp:txXfrm>
        <a:off x="25759" y="1248385"/>
        <a:ext cx="6730282" cy="476152"/>
      </dsp:txXfrm>
    </dsp:sp>
    <dsp:sp modelId="{8F932F81-666B-5540-8F42-E3B0BB9F3032}">
      <dsp:nvSpPr>
        <dsp:cNvPr id="0" name=""/>
        <dsp:cNvSpPr/>
      </dsp:nvSpPr>
      <dsp:spPr>
        <a:xfrm>
          <a:off x="0" y="1813657"/>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Alta capacitación profesional</a:t>
          </a:r>
          <a:endParaRPr lang="es-CO" sz="2200" kern="1200"/>
        </a:p>
      </dsp:txBody>
      <dsp:txXfrm>
        <a:off x="25759" y="1839416"/>
        <a:ext cx="6730282" cy="476152"/>
      </dsp:txXfrm>
    </dsp:sp>
    <dsp:sp modelId="{9037EF22-9DA2-6C4F-B03B-508D16762D3C}">
      <dsp:nvSpPr>
        <dsp:cNvPr id="0" name=""/>
        <dsp:cNvSpPr/>
      </dsp:nvSpPr>
      <dsp:spPr>
        <a:xfrm>
          <a:off x="0" y="2404687"/>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Popular entre sus compañeros</a:t>
          </a:r>
          <a:endParaRPr lang="es-CO" sz="2200" kern="1200"/>
        </a:p>
      </dsp:txBody>
      <dsp:txXfrm>
        <a:off x="25759" y="2430446"/>
        <a:ext cx="6730282" cy="476152"/>
      </dsp:txXfrm>
    </dsp:sp>
    <dsp:sp modelId="{86CB15BB-E0C3-5F4B-8825-6DB07E8993E5}">
      <dsp:nvSpPr>
        <dsp:cNvPr id="0" name=""/>
        <dsp:cNvSpPr/>
      </dsp:nvSpPr>
      <dsp:spPr>
        <a:xfrm>
          <a:off x="0" y="2995717"/>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Alto sentido cooperativo para el trabajo en equipo</a:t>
          </a:r>
          <a:endParaRPr lang="es-CO" sz="2200" kern="1200"/>
        </a:p>
      </dsp:txBody>
      <dsp:txXfrm>
        <a:off x="25759" y="3021476"/>
        <a:ext cx="6730282" cy="476152"/>
      </dsp:txXfrm>
    </dsp:sp>
    <dsp:sp modelId="{8E1D3DF9-09C9-B946-AC19-8ED8F1F4CEA6}">
      <dsp:nvSpPr>
        <dsp:cNvPr id="0" name=""/>
        <dsp:cNvSpPr/>
      </dsp:nvSpPr>
      <dsp:spPr>
        <a:xfrm>
          <a:off x="0" y="3586747"/>
          <a:ext cx="67818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Persona sensible y de personalidad estable</a:t>
          </a:r>
          <a:endParaRPr lang="es-CO" sz="2200" kern="1200"/>
        </a:p>
      </dsp:txBody>
      <dsp:txXfrm>
        <a:off x="25759" y="3612506"/>
        <a:ext cx="6730282" cy="47615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795C1-9056-0746-9125-32BC8B19075E}">
      <dsp:nvSpPr>
        <dsp:cNvPr id="0" name=""/>
        <dsp:cNvSpPr/>
      </dsp:nvSpPr>
      <dsp:spPr>
        <a:xfrm>
          <a:off x="0" y="1422"/>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Personalidad con alteración del sentido de la norma moral</a:t>
          </a:r>
          <a:endParaRPr lang="es-CO" sz="2000" kern="1200"/>
        </a:p>
      </dsp:txBody>
      <dsp:txXfrm>
        <a:off x="35148" y="36570"/>
        <a:ext cx="6645623" cy="649722"/>
      </dsp:txXfrm>
    </dsp:sp>
    <dsp:sp modelId="{7D31C421-E854-F349-A562-5C22D5048DB3}">
      <dsp:nvSpPr>
        <dsp:cNvPr id="0" name=""/>
        <dsp:cNvSpPr/>
      </dsp:nvSpPr>
      <dsp:spPr>
        <a:xfrm>
          <a:off x="0" y="734491"/>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Ausencia del sentimiento de culpa</a:t>
          </a:r>
          <a:endParaRPr lang="es-CO" sz="2000" kern="1200"/>
        </a:p>
      </dsp:txBody>
      <dsp:txXfrm>
        <a:off x="35148" y="769639"/>
        <a:ext cx="6645623" cy="649722"/>
      </dsp:txXfrm>
    </dsp:sp>
    <dsp:sp modelId="{AAA01698-A3FD-484F-A9D0-C28A3EEBB29B}">
      <dsp:nvSpPr>
        <dsp:cNvPr id="0" name=""/>
        <dsp:cNvSpPr/>
      </dsp:nvSpPr>
      <dsp:spPr>
        <a:xfrm>
          <a:off x="0" y="1467559"/>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Si se le hace frente, es cobarde</a:t>
          </a:r>
          <a:endParaRPr lang="es-CO" sz="2000" kern="1200"/>
        </a:p>
      </dsp:txBody>
      <dsp:txXfrm>
        <a:off x="35148" y="1502707"/>
        <a:ext cx="6645623" cy="649722"/>
      </dsp:txXfrm>
    </dsp:sp>
    <dsp:sp modelId="{CB17D025-18EB-B94F-9649-430EA17DC8B3}">
      <dsp:nvSpPr>
        <dsp:cNvPr id="0" name=""/>
        <dsp:cNvSpPr/>
      </dsp:nvSpPr>
      <dsp:spPr>
        <a:xfrm>
          <a:off x="0" y="2200628"/>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Mentiroso compulsivo, con gran capacidad de improvisación</a:t>
          </a:r>
          <a:endParaRPr lang="es-CO" sz="2000" kern="1200"/>
        </a:p>
      </dsp:txBody>
      <dsp:txXfrm>
        <a:off x="35148" y="2235776"/>
        <a:ext cx="6645623" cy="649722"/>
      </dsp:txXfrm>
    </dsp:sp>
    <dsp:sp modelId="{CB05C3F8-BF71-7247-A744-589214207389}">
      <dsp:nvSpPr>
        <dsp:cNvPr id="0" name=""/>
        <dsp:cNvSpPr/>
      </dsp:nvSpPr>
      <dsp:spPr>
        <a:xfrm>
          <a:off x="0" y="2933696"/>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Profesional mediocre, con complejo de inferioridad</a:t>
          </a:r>
          <a:endParaRPr lang="es-CO" sz="2000" kern="1200"/>
        </a:p>
      </dsp:txBody>
      <dsp:txXfrm>
        <a:off x="35148" y="2968844"/>
        <a:ext cx="6645623" cy="649722"/>
      </dsp:txXfrm>
    </dsp:sp>
    <dsp:sp modelId="{73DE4C14-A6D6-E349-8E3A-6DCD3DB27823}">
      <dsp:nvSpPr>
        <dsp:cNvPr id="0" name=""/>
        <dsp:cNvSpPr/>
      </dsp:nvSpPr>
      <dsp:spPr>
        <a:xfrm>
          <a:off x="0" y="3666765"/>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dirty="0"/>
            <a:t>Necesita del secreto, la vergüenza de la victima y los testigos mudos, ciegos y sordos</a:t>
          </a:r>
          <a:endParaRPr lang="es-CO" sz="2000" kern="1200" dirty="0"/>
        </a:p>
      </dsp:txBody>
      <dsp:txXfrm>
        <a:off x="35148" y="3701913"/>
        <a:ext cx="6645623" cy="649722"/>
      </dsp:txXfrm>
    </dsp:sp>
    <dsp:sp modelId="{76090294-7F5D-2A40-98A7-529BC52A25FB}">
      <dsp:nvSpPr>
        <dsp:cNvPr id="0" name=""/>
        <dsp:cNvSpPr/>
      </dsp:nvSpPr>
      <dsp:spPr>
        <a:xfrm>
          <a:off x="0" y="4399833"/>
          <a:ext cx="6715919" cy="720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“MEDIOCRE INOPERANTE ACTIVO”</a:t>
          </a:r>
          <a:endParaRPr lang="es-CO" sz="2000" kern="1200"/>
        </a:p>
      </dsp:txBody>
      <dsp:txXfrm>
        <a:off x="35148" y="4434981"/>
        <a:ext cx="6645623" cy="64972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3BF67-0C1B-2B4D-ACBF-8ED39D76457E}">
      <dsp:nvSpPr>
        <dsp:cNvPr id="0" name=""/>
        <dsp:cNvSpPr/>
      </dsp:nvSpPr>
      <dsp:spPr>
        <a:xfrm>
          <a:off x="0" y="206"/>
          <a:ext cx="11181914" cy="1099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El la protección indirecta contra una enfermedad infecciosa que se consigue cuando una población se vuelve inmune, ya sea como resultado de la vacunación o de haber presentado la infección con anterioridad. </a:t>
          </a:r>
        </a:p>
      </dsp:txBody>
      <dsp:txXfrm>
        <a:off x="53688" y="53894"/>
        <a:ext cx="11074538" cy="992424"/>
      </dsp:txXfrm>
    </dsp:sp>
    <dsp:sp modelId="{DA2CBBA8-220F-D74A-B383-AE2075F017EB}">
      <dsp:nvSpPr>
        <dsp:cNvPr id="0" name=""/>
        <dsp:cNvSpPr/>
      </dsp:nvSpPr>
      <dsp:spPr>
        <a:xfrm>
          <a:off x="0" y="1157606"/>
          <a:ext cx="11181914" cy="1099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OMS apoya lograr la inmunidad colectiva mediante la vacunación, y no permitiendo que una enfermedad se propague (casos y defunciones) innecesarios. </a:t>
          </a:r>
        </a:p>
      </dsp:txBody>
      <dsp:txXfrm>
        <a:off x="53688" y="1211294"/>
        <a:ext cx="11074538" cy="992424"/>
      </dsp:txXfrm>
    </dsp:sp>
    <dsp:sp modelId="{DD0877C8-EC94-F74A-8317-77929D06476A}">
      <dsp:nvSpPr>
        <dsp:cNvPr id="0" name=""/>
        <dsp:cNvSpPr/>
      </dsp:nvSpPr>
      <dsp:spPr>
        <a:xfrm>
          <a:off x="0" y="2315006"/>
          <a:ext cx="11181914" cy="1099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El porcentaje de personas que deben ser inmunes para conseguir la inmunidad colectiva varía en cada caso. Por ejemplo: </a:t>
          </a:r>
        </a:p>
      </dsp:txBody>
      <dsp:txXfrm>
        <a:off x="53688" y="2368694"/>
        <a:ext cx="11074538" cy="992424"/>
      </dsp:txXfrm>
    </dsp:sp>
    <dsp:sp modelId="{0B767C8E-0F71-3442-BF12-8E0346F67B14}">
      <dsp:nvSpPr>
        <dsp:cNvPr id="0" name=""/>
        <dsp:cNvSpPr/>
      </dsp:nvSpPr>
      <dsp:spPr>
        <a:xfrm>
          <a:off x="0" y="3414807"/>
          <a:ext cx="11181914"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026"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s-CO" sz="1600" kern="1200"/>
            <a:t>Sarampión es necesario vacunar aproximadamente al 95 % de una población. </a:t>
          </a:r>
        </a:p>
        <a:p>
          <a:pPr marL="171450" lvl="1" indent="-171450" algn="l" defTabSz="711200">
            <a:lnSpc>
              <a:spcPct val="90000"/>
            </a:lnSpc>
            <a:spcBef>
              <a:spcPct val="0"/>
            </a:spcBef>
            <a:spcAft>
              <a:spcPct val="20000"/>
            </a:spcAft>
            <a:buChar char="•"/>
          </a:pPr>
          <a:r>
            <a:rPr lang="es-CO" sz="1600" kern="1200"/>
            <a:t>Poliomielitis, el umbral es aproximadamente del 80 %. </a:t>
          </a:r>
        </a:p>
        <a:p>
          <a:pPr marL="171450" lvl="1" indent="-171450" algn="l" defTabSz="711200">
            <a:lnSpc>
              <a:spcPct val="90000"/>
            </a:lnSpc>
            <a:spcBef>
              <a:spcPct val="0"/>
            </a:spcBef>
            <a:spcAft>
              <a:spcPct val="20000"/>
            </a:spcAft>
            <a:buChar char="•"/>
          </a:pPr>
          <a:r>
            <a:rPr lang="es-CO" sz="1600" kern="1200"/>
            <a:t>La población a la que se le debe aplicar la vacuna contra la COVID-19 para comenzar a observar inmunidad colectiva es el 70%</a:t>
          </a:r>
        </a:p>
      </dsp:txBody>
      <dsp:txXfrm>
        <a:off x="0" y="3414807"/>
        <a:ext cx="11181914" cy="828000"/>
      </dsp:txXfrm>
    </dsp:sp>
    <dsp:sp modelId="{232D5EF9-194E-414E-868D-BD8788CC2A8C}">
      <dsp:nvSpPr>
        <dsp:cNvPr id="0" name=""/>
        <dsp:cNvSpPr/>
      </dsp:nvSpPr>
      <dsp:spPr>
        <a:xfrm>
          <a:off x="0" y="4242807"/>
          <a:ext cx="11181914" cy="1099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Determinar esa proporción es un tema de investigación fundamental y es posible que se llegue a distintas conclusiones en función de la comunidad objeto de estudio, la vacuna que se haya utilizado, los grupos demográficos a los que la vacuna se les haya administrado con carácter prioritario y otros factores. </a:t>
          </a:r>
        </a:p>
      </dsp:txBody>
      <dsp:txXfrm>
        <a:off x="53688" y="4296495"/>
        <a:ext cx="11074538" cy="99242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FD164-6B80-4442-BC1C-5CAF018BF864}">
      <dsp:nvSpPr>
        <dsp:cNvPr id="0" name=""/>
        <dsp:cNvSpPr/>
      </dsp:nvSpPr>
      <dsp:spPr>
        <a:xfrm>
          <a:off x="1704547" y="0"/>
          <a:ext cx="3951446" cy="2634287"/>
        </a:xfrm>
        <a:prstGeom prst="rect">
          <a:avLst/>
        </a:prstGeom>
        <a:blipFill rotWithShape="1">
          <a:blip xmlns:r="http://schemas.openxmlformats.org/officeDocument/2006/relationships" r:embed="rId1"/>
          <a:srcRect/>
          <a:stretch>
            <a:fillRect l="-61000" r="-6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1657D1-5FB8-0846-B1C3-FFF721A8DC40}">
      <dsp:nvSpPr>
        <dsp:cNvPr id="0" name=""/>
        <dsp:cNvSpPr/>
      </dsp:nvSpPr>
      <dsp:spPr>
        <a:xfrm>
          <a:off x="5820979" y="2799015"/>
          <a:ext cx="5598224" cy="3457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Existen muchos tipos de vacunas diferentes. Cada uno está diseñado para enseñarle a su sistema inmunitario cómo combatir ciertos tipos de gérmenes y las enfermedades graves que provocan.</a:t>
          </a:r>
        </a:p>
        <a:p>
          <a:pPr marL="0" lvl="0" indent="0" algn="ctr" defTabSz="889000">
            <a:lnSpc>
              <a:spcPct val="90000"/>
            </a:lnSpc>
            <a:spcBef>
              <a:spcPct val="0"/>
            </a:spcBef>
            <a:spcAft>
              <a:spcPct val="35000"/>
            </a:spcAft>
            <a:buNone/>
          </a:pPr>
          <a:r>
            <a:rPr lang="es-CO" sz="2000" kern="1200" dirty="0"/>
            <a:t>Cuando los científicos crean vacunas, tienen en cuenta:</a:t>
          </a:r>
        </a:p>
        <a:p>
          <a:pPr marL="0" lvl="0" indent="0" algn="ctr" defTabSz="889000">
            <a:lnSpc>
              <a:spcPct val="90000"/>
            </a:lnSpc>
            <a:spcBef>
              <a:spcPct val="0"/>
            </a:spcBef>
            <a:spcAft>
              <a:spcPct val="35000"/>
            </a:spcAft>
            <a:buNone/>
          </a:pPr>
          <a:r>
            <a:rPr lang="es-CO" sz="2000" kern="1200" dirty="0"/>
            <a:t>De qué manera el sistema inmunitario responde al germen</a:t>
          </a:r>
        </a:p>
        <a:p>
          <a:pPr marL="0" lvl="0" indent="0" algn="ctr" defTabSz="889000">
            <a:lnSpc>
              <a:spcPct val="90000"/>
            </a:lnSpc>
            <a:spcBef>
              <a:spcPct val="0"/>
            </a:spcBef>
            <a:spcAft>
              <a:spcPct val="35000"/>
            </a:spcAft>
            <a:buNone/>
          </a:pPr>
          <a:r>
            <a:rPr lang="es-CO" sz="2000" kern="1200" dirty="0"/>
            <a:t>Quién necesita vacunarse contra el germen</a:t>
          </a:r>
        </a:p>
        <a:p>
          <a:pPr marL="0" lvl="0" indent="0" algn="ctr" defTabSz="889000">
            <a:lnSpc>
              <a:spcPct val="90000"/>
            </a:lnSpc>
            <a:spcBef>
              <a:spcPct val="0"/>
            </a:spcBef>
            <a:spcAft>
              <a:spcPct val="35000"/>
            </a:spcAft>
            <a:buNone/>
          </a:pPr>
          <a:r>
            <a:rPr lang="es-CO" sz="2000" kern="1200" dirty="0"/>
            <a:t>La mejor tecnología o enfoque para crear la vacuna</a:t>
          </a:r>
          <a:endParaRPr lang="es-ES" sz="2000" kern="1200" dirty="0"/>
        </a:p>
      </dsp:txBody>
      <dsp:txXfrm>
        <a:off x="5820979" y="2799015"/>
        <a:ext cx="5598224" cy="3457924"/>
      </dsp:txXfrm>
    </dsp:sp>
    <dsp:sp modelId="{8B90B8F7-63EA-5048-919F-D94028BEB63B}">
      <dsp:nvSpPr>
        <dsp:cNvPr id="0" name=""/>
        <dsp:cNvSpPr/>
      </dsp:nvSpPr>
      <dsp:spPr>
        <a:xfrm>
          <a:off x="5327048" y="2305508"/>
          <a:ext cx="1344475" cy="134482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8398F7-E4E9-5A4E-B8C4-765DA2885E9B}">
      <dsp:nvSpPr>
        <dsp:cNvPr id="0" name=""/>
        <dsp:cNvSpPr/>
      </dsp:nvSpPr>
      <dsp:spPr>
        <a:xfrm rot="5400000">
          <a:off x="10607425" y="2305682"/>
          <a:ext cx="1344823" cy="1344475"/>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1BA6FD-C533-9945-A58E-3F17DE38F023}">
      <dsp:nvSpPr>
        <dsp:cNvPr id="0" name=""/>
        <dsp:cNvSpPr/>
      </dsp:nvSpPr>
      <dsp:spPr>
        <a:xfrm rot="16200000">
          <a:off x="5326874" y="5406472"/>
          <a:ext cx="1344823" cy="1344475"/>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6F77A4-7E97-074E-9038-1BF2C969998D}">
      <dsp:nvSpPr>
        <dsp:cNvPr id="0" name=""/>
        <dsp:cNvSpPr/>
      </dsp:nvSpPr>
      <dsp:spPr>
        <a:xfrm rot="10800000">
          <a:off x="10607599" y="5406298"/>
          <a:ext cx="1344475" cy="134482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95A80-F8E0-5C45-BECE-826576B579EE}">
      <dsp:nvSpPr>
        <dsp:cNvPr id="0" name=""/>
        <dsp:cNvSpPr/>
      </dsp:nvSpPr>
      <dsp:spPr>
        <a:xfrm>
          <a:off x="0" y="231129"/>
          <a:ext cx="10515600" cy="935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s-CO" sz="3900" b="1" kern="1200" dirty="0"/>
            <a:t>Vacuna eficaz:</a:t>
          </a:r>
          <a:r>
            <a:rPr lang="es-CO" sz="3900" kern="1200" dirty="0"/>
            <a:t> </a:t>
          </a:r>
        </a:p>
      </dsp:txBody>
      <dsp:txXfrm>
        <a:off x="45663" y="276792"/>
        <a:ext cx="10424274" cy="844089"/>
      </dsp:txXfrm>
    </dsp:sp>
    <dsp:sp modelId="{3267F1DB-0549-EF4D-925E-55B9F67A6FDD}">
      <dsp:nvSpPr>
        <dsp:cNvPr id="0" name=""/>
        <dsp:cNvSpPr/>
      </dsp:nvSpPr>
      <dsp:spPr>
        <a:xfrm>
          <a:off x="0" y="1166544"/>
          <a:ext cx="10515600" cy="64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s-CO" sz="3000" kern="1200" dirty="0"/>
            <a:t>significa que se probó en el laboratorio.</a:t>
          </a:r>
        </a:p>
      </dsp:txBody>
      <dsp:txXfrm>
        <a:off x="0" y="1166544"/>
        <a:ext cx="10515600" cy="645840"/>
      </dsp:txXfrm>
    </dsp:sp>
    <dsp:sp modelId="{8AA24699-D85A-7F41-8361-DF9F5FC51EFE}">
      <dsp:nvSpPr>
        <dsp:cNvPr id="0" name=""/>
        <dsp:cNvSpPr/>
      </dsp:nvSpPr>
      <dsp:spPr>
        <a:xfrm>
          <a:off x="0" y="1812384"/>
          <a:ext cx="10515600" cy="935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s-CO" sz="3900" b="1" kern="1200" dirty="0"/>
            <a:t>Vacuna efectiva:</a:t>
          </a:r>
          <a:r>
            <a:rPr lang="es-CO" sz="3900" kern="1200" dirty="0"/>
            <a:t> </a:t>
          </a:r>
        </a:p>
      </dsp:txBody>
      <dsp:txXfrm>
        <a:off x="45663" y="1858047"/>
        <a:ext cx="10424274" cy="844089"/>
      </dsp:txXfrm>
    </dsp:sp>
    <dsp:sp modelId="{13264EF4-658A-844F-A453-5322CB8D4A83}">
      <dsp:nvSpPr>
        <dsp:cNvPr id="0" name=""/>
        <dsp:cNvSpPr/>
      </dsp:nvSpPr>
      <dsp:spPr>
        <a:xfrm>
          <a:off x="0" y="2747799"/>
          <a:ext cx="10515600" cy="137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s-CO" sz="3000" kern="1200" dirty="0"/>
            <a:t>refiere que se probó en un ambiente de la vida real, como el actual. Las vacunas, ya aprobadas, tienen eficacia comprobada y los estudios y testeos muestran su efectividad.</a:t>
          </a:r>
        </a:p>
      </dsp:txBody>
      <dsp:txXfrm>
        <a:off x="0" y="2747799"/>
        <a:ext cx="10515600" cy="137241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7AE13-6D06-1A43-95C0-FA5827C38CB7}">
      <dsp:nvSpPr>
        <dsp:cNvPr id="0" name=""/>
        <dsp:cNvSpPr/>
      </dsp:nvSpPr>
      <dsp:spPr>
        <a:xfrm>
          <a:off x="0" y="2416"/>
          <a:ext cx="11444287" cy="1362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dirty="0"/>
            <a:t>Millones de personas en el mundo se han vacunado contra el COVID-19 bajo el monitoreo de seguridad más exigente en la historia.</a:t>
          </a:r>
        </a:p>
      </dsp:txBody>
      <dsp:txXfrm>
        <a:off x="66504" y="68920"/>
        <a:ext cx="11311279" cy="1229323"/>
      </dsp:txXfrm>
    </dsp:sp>
    <dsp:sp modelId="{37DC8EAF-B3D3-614A-ABC1-E580D21E1AF5}">
      <dsp:nvSpPr>
        <dsp:cNvPr id="0" name=""/>
        <dsp:cNvSpPr/>
      </dsp:nvSpPr>
      <dsp:spPr>
        <a:xfrm>
          <a:off x="0" y="1378670"/>
          <a:ext cx="11444287" cy="1362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a:t>Muchas personas han notificado solo efectos secundarios leves después de vacunarse contra el COVID-19. </a:t>
          </a:r>
        </a:p>
      </dsp:txBody>
      <dsp:txXfrm>
        <a:off x="66504" y="1445174"/>
        <a:ext cx="11311279" cy="1229323"/>
      </dsp:txXfrm>
    </dsp:sp>
    <dsp:sp modelId="{54540BE8-4C07-3040-8577-812DD22912E4}">
      <dsp:nvSpPr>
        <dsp:cNvPr id="0" name=""/>
        <dsp:cNvSpPr/>
      </dsp:nvSpPr>
      <dsp:spPr>
        <a:xfrm>
          <a:off x="0" y="2754923"/>
          <a:ext cx="11444287" cy="1362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La evidencia de seguridad la entregan las farmacéuticas o compañías desarrolladoras de las vacunas, y la evalúa un comité de seguridad The Food and Drug Administration (FDA - por sus siglas en inglés) y en Colombia el INVIMA. “Hay algunos reportes de muertes de personas con enfermedades raras que no estuvieron asociadas con la vacuna sino con condiciones preexistentes”.</a:t>
          </a:r>
        </a:p>
      </dsp:txBody>
      <dsp:txXfrm>
        <a:off x="66504" y="2821427"/>
        <a:ext cx="11311279" cy="1229323"/>
      </dsp:txXfrm>
    </dsp:sp>
    <dsp:sp modelId="{61597922-DFAC-AA4E-961F-221710508E79}">
      <dsp:nvSpPr>
        <dsp:cNvPr id="0" name=""/>
        <dsp:cNvSpPr/>
      </dsp:nvSpPr>
      <dsp:spPr>
        <a:xfrm>
          <a:off x="0" y="4131177"/>
          <a:ext cx="11444287" cy="1362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a:t>los eventos adversos de estas vacunas son casi inmediatos. No se presentan ni semanas, ni meses después.</a:t>
          </a:r>
        </a:p>
      </dsp:txBody>
      <dsp:txXfrm>
        <a:off x="66504" y="4197681"/>
        <a:ext cx="11311279" cy="122932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A8E76-BCA0-2148-B89F-19A3F572121F}">
      <dsp:nvSpPr>
        <dsp:cNvPr id="0" name=""/>
        <dsp:cNvSpPr/>
      </dsp:nvSpPr>
      <dsp:spPr>
        <a:xfrm>
          <a:off x="1459801" y="9837"/>
          <a:ext cx="4509692" cy="53055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97D9862-B368-3F47-B615-893BF257D30D}">
      <dsp:nvSpPr>
        <dsp:cNvPr id="0" name=""/>
        <dsp:cNvSpPr/>
      </dsp:nvSpPr>
      <dsp:spPr>
        <a:xfrm>
          <a:off x="1685285" y="181847"/>
          <a:ext cx="4058723" cy="1913207"/>
        </a:xfrm>
        <a:prstGeom prst="rect">
          <a:avLst/>
        </a:prstGeom>
        <a:blipFill rotWithShape="1">
          <a:blip xmlns:r="http://schemas.openxmlformats.org/officeDocument/2006/relationships" r:embed="rId1"/>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4A66D6-3E49-8646-BB00-A13DD3A58FB2}">
      <dsp:nvSpPr>
        <dsp:cNvPr id="0" name=""/>
        <dsp:cNvSpPr/>
      </dsp:nvSpPr>
      <dsp:spPr>
        <a:xfrm>
          <a:off x="1699734" y="2742883"/>
          <a:ext cx="4058723" cy="227141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ts val="1000"/>
            <a:buFont typeface="Symbol" pitchFamily="2" charset="2"/>
            <a:buNone/>
          </a:pPr>
          <a:r>
            <a:rPr lang="es-CO" sz="1800" kern="1200" dirty="0"/>
            <a:t>El paciente tiene dolor</a:t>
          </a:r>
        </a:p>
        <a:p>
          <a:pPr marL="0" lvl="0" indent="0" algn="l" defTabSz="800100">
            <a:lnSpc>
              <a:spcPct val="90000"/>
            </a:lnSpc>
            <a:spcBef>
              <a:spcPct val="0"/>
            </a:spcBef>
            <a:spcAft>
              <a:spcPct val="35000"/>
            </a:spcAft>
            <a:buSzPts val="1000"/>
            <a:buFont typeface="Symbol" pitchFamily="2" charset="2"/>
            <a:buNone/>
          </a:pPr>
          <a:r>
            <a:rPr lang="es-CO" sz="1800" kern="1200"/>
            <a:t>Enrojecimiento</a:t>
          </a:r>
        </a:p>
        <a:p>
          <a:pPr marL="0" lvl="0" indent="0" algn="l" defTabSz="800100">
            <a:lnSpc>
              <a:spcPct val="90000"/>
            </a:lnSpc>
            <a:spcBef>
              <a:spcPct val="0"/>
            </a:spcBef>
            <a:spcAft>
              <a:spcPct val="35000"/>
            </a:spcAft>
            <a:buSzPts val="1000"/>
            <a:buFont typeface="Symbol" pitchFamily="2" charset="2"/>
            <a:buNone/>
          </a:pPr>
          <a:r>
            <a:rPr lang="es-CO" sz="1800" kern="1200" dirty="0"/>
            <a:t>Hinchazón</a:t>
          </a:r>
        </a:p>
        <a:p>
          <a:pPr marL="0" lvl="0" indent="0" algn="l" defTabSz="800100">
            <a:lnSpc>
              <a:spcPct val="90000"/>
            </a:lnSpc>
            <a:spcBef>
              <a:spcPct val="0"/>
            </a:spcBef>
            <a:spcAft>
              <a:spcPct val="35000"/>
            </a:spcAft>
            <a:buSzPts val="1000"/>
            <a:buFont typeface="Symbol" pitchFamily="2" charset="2"/>
            <a:buNone/>
          </a:pPr>
          <a:r>
            <a:rPr lang="es-CO" sz="1800" kern="1200" dirty="0"/>
            <a:t>y dolor en el lugar de la inyección</a:t>
          </a:r>
        </a:p>
        <a:p>
          <a:pPr marL="0" lvl="0" indent="0" algn="l" defTabSz="800100">
            <a:lnSpc>
              <a:spcPct val="90000"/>
            </a:lnSpc>
            <a:spcBef>
              <a:spcPct val="0"/>
            </a:spcBef>
            <a:spcAft>
              <a:spcPct val="35000"/>
            </a:spcAft>
            <a:buSzPts val="1000"/>
            <a:buFont typeface="Symbol" pitchFamily="2" charset="2"/>
            <a:buNone/>
          </a:pPr>
          <a:r>
            <a:rPr lang="es-CO" sz="1800" kern="1200" dirty="0"/>
            <a:t>fiebre</a:t>
          </a:r>
        </a:p>
      </dsp:txBody>
      <dsp:txXfrm>
        <a:off x="1699734" y="2742883"/>
        <a:ext cx="4058723" cy="2271416"/>
      </dsp:txXfrm>
    </dsp:sp>
    <dsp:sp modelId="{66E757A2-748A-364F-9C60-02B7EC51B003}">
      <dsp:nvSpPr>
        <dsp:cNvPr id="0" name=""/>
        <dsp:cNvSpPr/>
      </dsp:nvSpPr>
      <dsp:spPr>
        <a:xfrm>
          <a:off x="1711545" y="2161762"/>
          <a:ext cx="4058723" cy="53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En el brazo donde recibió la vacuna inyectable:</a:t>
          </a:r>
          <a:endParaRPr lang="es-ES" sz="2000" kern="1200" dirty="0"/>
        </a:p>
      </dsp:txBody>
      <dsp:txXfrm>
        <a:off x="1711545" y="2161762"/>
        <a:ext cx="4058723" cy="530594"/>
      </dsp:txXfrm>
    </dsp:sp>
    <dsp:sp modelId="{8E21BAD9-A78E-1942-A4AD-748709CE5924}">
      <dsp:nvSpPr>
        <dsp:cNvPr id="0" name=""/>
        <dsp:cNvSpPr/>
      </dsp:nvSpPr>
      <dsp:spPr>
        <a:xfrm>
          <a:off x="7235867" y="2295"/>
          <a:ext cx="4509692" cy="530552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42A975E-B8DE-3846-AF97-3F2873FCEE41}">
      <dsp:nvSpPr>
        <dsp:cNvPr id="0" name=""/>
        <dsp:cNvSpPr/>
      </dsp:nvSpPr>
      <dsp:spPr>
        <a:xfrm>
          <a:off x="7461351" y="187651"/>
          <a:ext cx="4058723" cy="1833683"/>
        </a:xfrm>
        <a:prstGeom prst="rect">
          <a:avLst/>
        </a:prstGeom>
        <a:blipFill rotWithShape="1">
          <a:blip xmlns:r="http://schemas.openxmlformats.org/officeDocument/2006/relationships" r:embed="rId2"/>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3BED38-F058-3943-8EE6-4A850574686A}">
      <dsp:nvSpPr>
        <dsp:cNvPr id="0" name=""/>
        <dsp:cNvSpPr/>
      </dsp:nvSpPr>
      <dsp:spPr>
        <a:xfrm>
          <a:off x="7407289" y="2691135"/>
          <a:ext cx="4058723" cy="230158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itchFamily="2" charset="2"/>
            <a:buNone/>
          </a:pPr>
          <a:r>
            <a:rPr lang="es-CO" sz="2000" kern="1200"/>
            <a:t>Cansancio</a:t>
          </a:r>
          <a:endParaRPr lang="es-CO" sz="2000" kern="1200" dirty="0"/>
        </a:p>
        <a:p>
          <a:pPr marL="0" lvl="0" indent="0" algn="l" defTabSz="889000">
            <a:lnSpc>
              <a:spcPct val="90000"/>
            </a:lnSpc>
            <a:spcBef>
              <a:spcPct val="0"/>
            </a:spcBef>
            <a:spcAft>
              <a:spcPct val="35000"/>
            </a:spcAft>
            <a:buSzPts val="1000"/>
            <a:buFont typeface="Symbol" pitchFamily="2" charset="2"/>
            <a:buNone/>
          </a:pPr>
          <a:r>
            <a:rPr lang="es-CO" sz="2000" kern="1200"/>
            <a:t>Dolor de cabeza</a:t>
          </a:r>
        </a:p>
        <a:p>
          <a:pPr marL="0" lvl="0" indent="0" algn="l" defTabSz="889000">
            <a:lnSpc>
              <a:spcPct val="90000"/>
            </a:lnSpc>
            <a:spcBef>
              <a:spcPct val="0"/>
            </a:spcBef>
            <a:spcAft>
              <a:spcPct val="35000"/>
            </a:spcAft>
            <a:buSzPts val="1000"/>
            <a:buFont typeface="Symbol" pitchFamily="2" charset="2"/>
            <a:buNone/>
          </a:pPr>
          <a:r>
            <a:rPr lang="es-CO" sz="2000" kern="1200"/>
            <a:t>Dolor muscular</a:t>
          </a:r>
        </a:p>
        <a:p>
          <a:pPr marL="0" lvl="0" indent="0" algn="l" defTabSz="889000">
            <a:lnSpc>
              <a:spcPct val="90000"/>
            </a:lnSpc>
            <a:spcBef>
              <a:spcPct val="0"/>
            </a:spcBef>
            <a:spcAft>
              <a:spcPct val="35000"/>
            </a:spcAft>
            <a:buSzPts val="1000"/>
            <a:buFont typeface="Symbol" pitchFamily="2" charset="2"/>
            <a:buNone/>
          </a:pPr>
          <a:r>
            <a:rPr lang="es-CO" sz="2000" kern="1200"/>
            <a:t>Escalofríos</a:t>
          </a:r>
        </a:p>
        <a:p>
          <a:pPr marL="0" lvl="0" indent="0" algn="l" defTabSz="889000">
            <a:lnSpc>
              <a:spcPct val="90000"/>
            </a:lnSpc>
            <a:spcBef>
              <a:spcPct val="0"/>
            </a:spcBef>
            <a:spcAft>
              <a:spcPct val="35000"/>
            </a:spcAft>
            <a:buSzPts val="1000"/>
            <a:buFont typeface="Symbol" pitchFamily="2" charset="2"/>
            <a:buNone/>
          </a:pPr>
          <a:r>
            <a:rPr lang="es-CO" sz="2000" kern="1200"/>
            <a:t>Fiebre</a:t>
          </a:r>
        </a:p>
        <a:p>
          <a:pPr marL="0" lvl="0" indent="0" algn="l" defTabSz="889000">
            <a:lnSpc>
              <a:spcPct val="90000"/>
            </a:lnSpc>
            <a:spcBef>
              <a:spcPct val="0"/>
            </a:spcBef>
            <a:spcAft>
              <a:spcPct val="35000"/>
            </a:spcAft>
            <a:buSzPts val="1000"/>
            <a:buFont typeface="Symbol" pitchFamily="2" charset="2"/>
            <a:buNone/>
          </a:pPr>
          <a:r>
            <a:rPr lang="es-CO" sz="2000" kern="1200" dirty="0"/>
            <a:t>Náuseas</a:t>
          </a:r>
        </a:p>
      </dsp:txBody>
      <dsp:txXfrm>
        <a:off x="7407289" y="2691135"/>
        <a:ext cx="4058723" cy="2301584"/>
      </dsp:txXfrm>
    </dsp:sp>
    <dsp:sp modelId="{87FD50AE-B965-0449-A807-D38433F39425}">
      <dsp:nvSpPr>
        <dsp:cNvPr id="0" name=""/>
        <dsp:cNvSpPr/>
      </dsp:nvSpPr>
      <dsp:spPr>
        <a:xfrm>
          <a:off x="7394504" y="2113078"/>
          <a:ext cx="4058723" cy="53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En el brazo donde recibió la vacuna inyectable:</a:t>
          </a:r>
          <a:endParaRPr lang="es-ES" sz="2000" kern="1200" dirty="0"/>
        </a:p>
      </dsp:txBody>
      <dsp:txXfrm>
        <a:off x="7394504" y="2113078"/>
        <a:ext cx="4058723" cy="53059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F5675-0250-734A-8091-B3C700662665}">
      <dsp:nvSpPr>
        <dsp:cNvPr id="0" name=""/>
        <dsp:cNvSpPr/>
      </dsp:nvSpPr>
      <dsp:spPr>
        <a:xfrm>
          <a:off x="1439364" y="0"/>
          <a:ext cx="4014002" cy="2675991"/>
        </a:xfrm>
        <a:prstGeom prst="rect">
          <a:avLst/>
        </a:prstGeom>
        <a:blipFill rotWithShape="1">
          <a:blip xmlns:r="http://schemas.openxmlformats.org/officeDocument/2006/relationships" r:embed="rId1"/>
          <a:srcRect/>
          <a:stretch>
            <a:fillRect l="-9000" r="-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6DB3D7-ECEE-CB4D-989C-4A567625BE17}">
      <dsp:nvSpPr>
        <dsp:cNvPr id="0" name=""/>
        <dsp:cNvSpPr/>
      </dsp:nvSpPr>
      <dsp:spPr>
        <a:xfrm>
          <a:off x="5620964" y="2843326"/>
          <a:ext cx="5686850" cy="3512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dirty="0"/>
            <a:t>Se ha notificado el riesgo de una enfermedad poco frecuente denominada síndrome de trombosis-trombocitopenia (TTS, por sus siglas en inglés) luego de recibir la vacuna contra el COVID-19 de J&amp;J/Janssen. </a:t>
          </a:r>
        </a:p>
        <a:p>
          <a:pPr marL="0" lvl="0" indent="0" algn="ctr" defTabSz="844550">
            <a:lnSpc>
              <a:spcPct val="90000"/>
            </a:lnSpc>
            <a:spcBef>
              <a:spcPct val="0"/>
            </a:spcBef>
            <a:spcAft>
              <a:spcPct val="35000"/>
            </a:spcAft>
            <a:buNone/>
          </a:pPr>
          <a:r>
            <a:rPr lang="es-CO" sz="1900" kern="1200" dirty="0"/>
            <a:t>El TTS es una afección grave que genera coágulos sanguíneos con conteo de plaquetas bajo. </a:t>
          </a:r>
        </a:p>
        <a:p>
          <a:pPr marL="0" lvl="0" indent="0" algn="ctr" defTabSz="844550">
            <a:lnSpc>
              <a:spcPct val="90000"/>
            </a:lnSpc>
            <a:spcBef>
              <a:spcPct val="0"/>
            </a:spcBef>
            <a:spcAft>
              <a:spcPct val="35000"/>
            </a:spcAft>
            <a:buNone/>
          </a:pPr>
          <a:r>
            <a:rPr lang="es-CO" sz="1900" kern="1200" dirty="0"/>
            <a:t>Este problema no es tan frecuente y la mayoría de los informes fueron de mujeres de entre 18 y 49 años. En el caso de las mujeres de 50 años de edad o más y los hombres de todas las edades, este problema es incluso menos frecuente..</a:t>
          </a:r>
          <a:endParaRPr lang="es-ES" sz="1900" kern="1200" dirty="0"/>
        </a:p>
      </dsp:txBody>
      <dsp:txXfrm>
        <a:off x="5620964" y="2843326"/>
        <a:ext cx="5686850" cy="3512667"/>
      </dsp:txXfrm>
    </dsp:sp>
    <dsp:sp modelId="{023DAD4B-D927-A648-8C8D-D71F4A3ABAC9}">
      <dsp:nvSpPr>
        <dsp:cNvPr id="0" name=""/>
        <dsp:cNvSpPr/>
      </dsp:nvSpPr>
      <dsp:spPr>
        <a:xfrm>
          <a:off x="5119214" y="2342007"/>
          <a:ext cx="1365760" cy="136611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CBA0A-AC96-C44C-894B-3221C2B64C65}">
      <dsp:nvSpPr>
        <dsp:cNvPr id="0" name=""/>
        <dsp:cNvSpPr/>
      </dsp:nvSpPr>
      <dsp:spPr>
        <a:xfrm rot="5400000">
          <a:off x="10483186" y="2342183"/>
          <a:ext cx="1366113" cy="1365760"/>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067E4B-F572-2B46-B683-76B822D9642D}">
      <dsp:nvSpPr>
        <dsp:cNvPr id="0" name=""/>
        <dsp:cNvSpPr/>
      </dsp:nvSpPr>
      <dsp:spPr>
        <a:xfrm rot="16200000">
          <a:off x="5119037" y="5492063"/>
          <a:ext cx="1366113" cy="1365760"/>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4F9735-2818-E94B-9869-91E08D45ACF9}">
      <dsp:nvSpPr>
        <dsp:cNvPr id="0" name=""/>
        <dsp:cNvSpPr/>
      </dsp:nvSpPr>
      <dsp:spPr>
        <a:xfrm rot="10800000">
          <a:off x="10483362" y="5491886"/>
          <a:ext cx="1365760" cy="136611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8FDE9-F436-7047-A6A7-DC63FEBAC1DB}">
      <dsp:nvSpPr>
        <dsp:cNvPr id="0" name=""/>
        <dsp:cNvSpPr/>
      </dsp:nvSpPr>
      <dsp:spPr>
        <a:xfrm>
          <a:off x="0" y="0"/>
          <a:ext cx="4933990" cy="4933990"/>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20316F-E911-3347-BB74-B50E3FDFD54C}">
      <dsp:nvSpPr>
        <dsp:cNvPr id="0" name=""/>
        <dsp:cNvSpPr/>
      </dsp:nvSpPr>
      <dsp:spPr>
        <a:xfrm>
          <a:off x="2466995" y="0"/>
          <a:ext cx="8234764" cy="493399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b="1" kern="1200" dirty="0"/>
            <a:t>El Director ejecutivo de Pfizer, Albert Bourla,</a:t>
          </a:r>
          <a:r>
            <a:rPr lang="es-CO" sz="2300" kern="1200" dirty="0"/>
            <a:t> señaló que es probable que las personas que ya han sido vacunadas </a:t>
          </a:r>
          <a:r>
            <a:rPr lang="es-CO" sz="2300" b="1" kern="1200" dirty="0"/>
            <a:t>necesiten una tercera dosis entre seis y 12 meses después</a:t>
          </a:r>
          <a:r>
            <a:rPr lang="es-CO" sz="2300" kern="1200" dirty="0"/>
            <a:t> de recibir el esquema que hasta el momento se considera completo.</a:t>
          </a:r>
        </a:p>
      </dsp:txBody>
      <dsp:txXfrm>
        <a:off x="2466995" y="0"/>
        <a:ext cx="8234764" cy="1480200"/>
      </dsp:txXfrm>
    </dsp:sp>
    <dsp:sp modelId="{294A9089-145E-0845-83FF-3DDDFD402767}">
      <dsp:nvSpPr>
        <dsp:cNvPr id="0" name=""/>
        <dsp:cNvSpPr/>
      </dsp:nvSpPr>
      <dsp:spPr>
        <a:xfrm>
          <a:off x="863449" y="1480200"/>
          <a:ext cx="3207090" cy="3207090"/>
        </a:xfrm>
        <a:prstGeom prst="pie">
          <a:avLst>
            <a:gd name="adj1" fmla="val 5400000"/>
            <a:gd name="adj2" fmla="val 1620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13A676-1317-B54E-83D7-D604378918E0}">
      <dsp:nvSpPr>
        <dsp:cNvPr id="0" name=""/>
        <dsp:cNvSpPr/>
      </dsp:nvSpPr>
      <dsp:spPr>
        <a:xfrm>
          <a:off x="2466995" y="1480200"/>
          <a:ext cx="8234764" cy="3207090"/>
        </a:xfrm>
        <a:prstGeom prst="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a:t>"La protección disminuye con el tiempo, pero aún </a:t>
          </a:r>
          <a:r>
            <a:rPr lang="es-CO" sz="2300" b="1" kern="1200"/>
            <a:t>en seis meses sigue siendo extremadamente, extremadamente alta",</a:t>
          </a:r>
          <a:r>
            <a:rPr lang="es-CO" sz="2300" kern="1200"/>
            <a:t> dijo Bourla en una transmisión del CVS Health Live publicada en Facebook.</a:t>
          </a:r>
        </a:p>
      </dsp:txBody>
      <dsp:txXfrm>
        <a:off x="2466995" y="1480200"/>
        <a:ext cx="8234764" cy="1480195"/>
      </dsp:txXfrm>
    </dsp:sp>
    <dsp:sp modelId="{7690CD7A-FB68-B540-8C6D-0933C729122A}">
      <dsp:nvSpPr>
        <dsp:cNvPr id="0" name=""/>
        <dsp:cNvSpPr/>
      </dsp:nvSpPr>
      <dsp:spPr>
        <a:xfrm>
          <a:off x="1726897" y="2960395"/>
          <a:ext cx="1480195" cy="1480195"/>
        </a:xfrm>
        <a:prstGeom prst="pie">
          <a:avLst>
            <a:gd name="adj1" fmla="val 5400000"/>
            <a:gd name="adj2" fmla="val 1620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560590-9B5D-B542-99CA-AC467807A703}">
      <dsp:nvSpPr>
        <dsp:cNvPr id="0" name=""/>
        <dsp:cNvSpPr/>
      </dsp:nvSpPr>
      <dsp:spPr>
        <a:xfrm>
          <a:off x="2466995" y="2960395"/>
          <a:ext cx="8234764" cy="1480195"/>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a:t>…es muy probable que, </a:t>
          </a:r>
          <a:r>
            <a:rPr lang="es-CO" sz="2300" b="1" kern="1200"/>
            <a:t>al menos una vez al año, se requiera de un refuerzo o una nueva ronda de vacunación</a:t>
          </a:r>
          <a:r>
            <a:rPr lang="es-CO" sz="2300" kern="1200"/>
            <a:t> completa, hasta que un descenso en la cadena de contagios por sí solo comience a suprimir la mayoría de los casos.</a:t>
          </a:r>
        </a:p>
      </dsp:txBody>
      <dsp:txXfrm>
        <a:off x="2466995" y="2960395"/>
        <a:ext cx="8234764" cy="148019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C951F-B121-A945-837F-F88C5496FDDF}">
      <dsp:nvSpPr>
        <dsp:cNvPr id="0" name=""/>
        <dsp:cNvSpPr/>
      </dsp:nvSpPr>
      <dsp:spPr>
        <a:xfrm>
          <a:off x="1146441" y="308755"/>
          <a:ext cx="4014002" cy="2675991"/>
        </a:xfrm>
        <a:prstGeom prst="rect">
          <a:avLst/>
        </a:prstGeom>
        <a:blipFill rotWithShape="1">
          <a:blip xmlns:r="http://schemas.openxmlformats.org/officeDocument/2006/relationships" r:embed="rId1"/>
          <a:srcRect/>
          <a:stretch>
            <a:fillRect l="-9000" r="-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FEE6B5-380C-8949-A9C9-8728E0B3C87B}">
      <dsp:nvSpPr>
        <dsp:cNvPr id="0" name=""/>
        <dsp:cNvSpPr/>
      </dsp:nvSpPr>
      <dsp:spPr>
        <a:xfrm>
          <a:off x="5328040" y="2843326"/>
          <a:ext cx="5686850" cy="3512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Aún estamos aprendiendo cómo las vacunas impactarán en la propagación del COVID-19. Una vez que haya recibido la vacuna completa contra el COVID-19, deberá seguir </a:t>
          </a:r>
          <a:r>
            <a:rPr lang="es-CO" sz="2400" kern="1200">
              <a:hlinkClick xmlns:r="http://schemas.openxmlformats.org/officeDocument/2006/relationships" r:id="rId2"/>
            </a:rPr>
            <a:t>tomando precauciones</a:t>
          </a:r>
          <a:r>
            <a:rPr lang="es-CO" sz="2400" kern="1200"/>
            <a:t> en los lugares públicos como usar tapabocas, mantener una distancia de 2 metros del resto, evitar multitudes y espacios con poca ventilación y lavarse las manos con frecuencia. </a:t>
          </a:r>
        </a:p>
      </dsp:txBody>
      <dsp:txXfrm>
        <a:off x="5328040" y="2843326"/>
        <a:ext cx="5686850" cy="3512667"/>
      </dsp:txXfrm>
    </dsp:sp>
    <dsp:sp modelId="{A65621B8-F3C1-4C44-B900-36DE60347E52}">
      <dsp:nvSpPr>
        <dsp:cNvPr id="0" name=""/>
        <dsp:cNvSpPr/>
      </dsp:nvSpPr>
      <dsp:spPr>
        <a:xfrm>
          <a:off x="4826290" y="2342006"/>
          <a:ext cx="1365760" cy="136611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E104D4-1EF8-C444-8C3F-66564FCDD2E6}">
      <dsp:nvSpPr>
        <dsp:cNvPr id="0" name=""/>
        <dsp:cNvSpPr/>
      </dsp:nvSpPr>
      <dsp:spPr>
        <a:xfrm rot="5400000">
          <a:off x="10190261" y="2342183"/>
          <a:ext cx="1366113" cy="1365760"/>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A25FB3-8968-9542-854F-829738A4F3C3}">
      <dsp:nvSpPr>
        <dsp:cNvPr id="0" name=""/>
        <dsp:cNvSpPr/>
      </dsp:nvSpPr>
      <dsp:spPr>
        <a:xfrm rot="16200000">
          <a:off x="4826113" y="5492062"/>
          <a:ext cx="1366113" cy="1365760"/>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32D2CB-F68C-6B44-B517-9412CDE56344}">
      <dsp:nvSpPr>
        <dsp:cNvPr id="0" name=""/>
        <dsp:cNvSpPr/>
      </dsp:nvSpPr>
      <dsp:spPr>
        <a:xfrm rot="10800000">
          <a:off x="10190437" y="5491885"/>
          <a:ext cx="1365760" cy="1366113"/>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63AEF-7CF9-D447-8E21-95ACAC112CBC}">
      <dsp:nvSpPr>
        <dsp:cNvPr id="0" name=""/>
        <dsp:cNvSpPr/>
      </dsp:nvSpPr>
      <dsp:spPr>
        <a:xfrm>
          <a:off x="0" y="19217"/>
          <a:ext cx="10515600" cy="1620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kern="1200"/>
            <a:t>Se espera que las vacunas contra la COVID-19 proporcionen al menos algo de protección contra las nuevas variantes del virus y sean eficaces para evitar la forma grave de la enfermedad y la muerte. </a:t>
          </a:r>
        </a:p>
      </dsp:txBody>
      <dsp:txXfrm>
        <a:off x="79106" y="98323"/>
        <a:ext cx="10357388" cy="1462274"/>
      </dsp:txXfrm>
    </dsp:sp>
    <dsp:sp modelId="{C6200A12-CE8A-254C-AB6D-F79FBD82F1EF}">
      <dsp:nvSpPr>
        <dsp:cNvPr id="0" name=""/>
        <dsp:cNvSpPr/>
      </dsp:nvSpPr>
      <dsp:spPr>
        <a:xfrm>
          <a:off x="0" y="1705944"/>
          <a:ext cx="10515600" cy="1620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kern="1200"/>
            <a:t>Esto se debe a que estas vacunas generan una respuesta inmunitaria extensa, y la presencia de algunos cambios o mutaciones en el virus no debería hacer que perdieran por completo su eficacia. </a:t>
          </a:r>
        </a:p>
      </dsp:txBody>
      <dsp:txXfrm>
        <a:off x="79106" y="1785050"/>
        <a:ext cx="10357388" cy="1462274"/>
      </dsp:txXfrm>
    </dsp:sp>
    <dsp:sp modelId="{F850E4A5-2EB0-2A44-8892-FAEF1104A44E}">
      <dsp:nvSpPr>
        <dsp:cNvPr id="0" name=""/>
        <dsp:cNvSpPr/>
      </dsp:nvSpPr>
      <dsp:spPr>
        <a:xfrm>
          <a:off x="0" y="3392670"/>
          <a:ext cx="10515600" cy="16204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kern="1200"/>
            <a:t>Si alguna de estas vacunas es menos eficaz contra una o más variantes, será posible cambiar la composición de la vacuna para que proporcione protección contra estas variantes. Se continúan recopilando y analizando datos sobre las nuevas variantes del virus que causa la COVID-19.</a:t>
          </a:r>
        </a:p>
      </dsp:txBody>
      <dsp:txXfrm>
        <a:off x="79106" y="3471776"/>
        <a:ext cx="10357388" cy="1462274"/>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A5B993-C276-AE44-8FB2-8FE3DE0715F3}">
      <dsp:nvSpPr>
        <dsp:cNvPr id="0" name=""/>
        <dsp:cNvSpPr/>
      </dsp:nvSpPr>
      <dsp:spPr>
        <a:xfrm>
          <a:off x="1354873" y="0"/>
          <a:ext cx="3896927" cy="2597941"/>
        </a:xfrm>
        <a:prstGeom prst="rect">
          <a:avLst/>
        </a:prstGeom>
        <a:blipFill rotWithShape="1">
          <a:blip xmlns:r="http://schemas.openxmlformats.org/officeDocument/2006/relationships" r:embed="rId1"/>
          <a:srcRect/>
          <a:stretch>
            <a:fillRect t="-5000" b="-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089A59-FF11-C341-B7A5-EE6726C3569A}">
      <dsp:nvSpPr>
        <dsp:cNvPr id="0" name=""/>
        <dsp:cNvSpPr/>
      </dsp:nvSpPr>
      <dsp:spPr>
        <a:xfrm>
          <a:off x="5414510" y="2760396"/>
          <a:ext cx="5520984" cy="3410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CO" sz="3600" kern="1200" dirty="0"/>
            <a:t>Todas las vacunas contra el COVID-19 autorizadas y recomendadas actualmente son </a:t>
          </a:r>
          <a:r>
            <a:rPr lang="es-CO" sz="3600" kern="1200" dirty="0">
              <a:hlinkClick xmlns:r="http://schemas.openxmlformats.org/officeDocument/2006/relationships" r:id="rId2"/>
            </a:rPr>
            <a:t>seguras</a:t>
          </a:r>
          <a:r>
            <a:rPr lang="es-CO" sz="3600" kern="1200" dirty="0"/>
            <a:t> y </a:t>
          </a:r>
          <a:r>
            <a:rPr lang="es-CO" sz="3600" kern="1200" dirty="0">
              <a:hlinkClick xmlns:r="http://schemas.openxmlformats.org/officeDocument/2006/relationships" r:id="rId3"/>
            </a:rPr>
            <a:t>efectivas</a:t>
          </a:r>
          <a:r>
            <a:rPr lang="es-CO" sz="3600" kern="1200" dirty="0"/>
            <a:t>, y lA CDC no recomiendan una vacuna más que otra</a:t>
          </a:r>
          <a:endParaRPr lang="es-ES" sz="3600" kern="1200" dirty="0"/>
        </a:p>
      </dsp:txBody>
      <dsp:txXfrm>
        <a:off x="5414510" y="2760396"/>
        <a:ext cx="5520984" cy="3410214"/>
      </dsp:txXfrm>
    </dsp:sp>
    <dsp:sp modelId="{65AD9FF7-3FD9-7149-808B-89F6840999E6}">
      <dsp:nvSpPr>
        <dsp:cNvPr id="0" name=""/>
        <dsp:cNvSpPr/>
      </dsp:nvSpPr>
      <dsp:spPr>
        <a:xfrm>
          <a:off x="4927394" y="2273698"/>
          <a:ext cx="1325925" cy="1326268"/>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B443AC-3BE0-4B4E-BCF5-0BED801DEB31}">
      <dsp:nvSpPr>
        <dsp:cNvPr id="0" name=""/>
        <dsp:cNvSpPr/>
      </dsp:nvSpPr>
      <dsp:spPr>
        <a:xfrm rot="5400000">
          <a:off x="10134917" y="2273869"/>
          <a:ext cx="1326268" cy="1325925"/>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FA522C-B1ED-8E40-B150-E37D555C8321}">
      <dsp:nvSpPr>
        <dsp:cNvPr id="0" name=""/>
        <dsp:cNvSpPr/>
      </dsp:nvSpPr>
      <dsp:spPr>
        <a:xfrm rot="16200000">
          <a:off x="4927222" y="5331877"/>
          <a:ext cx="1326268" cy="1325925"/>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9F4D1A-DD88-8447-BC0A-0C33D492C544}">
      <dsp:nvSpPr>
        <dsp:cNvPr id="0" name=""/>
        <dsp:cNvSpPr/>
      </dsp:nvSpPr>
      <dsp:spPr>
        <a:xfrm rot="10800000">
          <a:off x="10135088" y="5331706"/>
          <a:ext cx="1325925" cy="1326268"/>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CFBF6-8002-EC4E-A413-4413F2EFF559}">
      <dsp:nvSpPr>
        <dsp:cNvPr id="0" name=""/>
        <dsp:cNvSpPr/>
      </dsp:nvSpPr>
      <dsp:spPr>
        <a:xfrm>
          <a:off x="0" y="0"/>
          <a:ext cx="3160335" cy="2106882"/>
        </a:xfrm>
        <a:prstGeom prst="rect">
          <a:avLst/>
        </a:prstGeom>
        <a:blipFill rotWithShape="1">
          <a:blip xmlns:r="http://schemas.openxmlformats.org/officeDocument/2006/relationships" r:embed="rId1"/>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98FB5D-A055-B64F-9EFC-2999156E1577}">
      <dsp:nvSpPr>
        <dsp:cNvPr id="0" name=""/>
        <dsp:cNvSpPr/>
      </dsp:nvSpPr>
      <dsp:spPr>
        <a:xfrm>
          <a:off x="4486931" y="2238630"/>
          <a:ext cx="4477415" cy="2765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O" sz="2600" kern="1200"/>
            <a:t>EQUIPO DE PROTECCION PERSONAL Definiciones: • Equipo de protección personal (EPP): Es un dispositivo de uso individual destinado a proteger la salud e integridad física del trabajador. •</a:t>
          </a:r>
        </a:p>
      </dsp:txBody>
      <dsp:txXfrm>
        <a:off x="4486931" y="2238630"/>
        <a:ext cx="4477415" cy="2765620"/>
      </dsp:txXfrm>
    </dsp:sp>
    <dsp:sp modelId="{55A1EC4C-A281-0945-8187-2EDDE824C100}">
      <dsp:nvSpPr>
        <dsp:cNvPr id="0" name=""/>
        <dsp:cNvSpPr/>
      </dsp:nvSpPr>
      <dsp:spPr>
        <a:xfrm>
          <a:off x="4091889" y="1843927"/>
          <a:ext cx="1075301" cy="1075579"/>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B3B8F5-ADB6-0E4A-B7E8-FD0A0F6F02CD}">
      <dsp:nvSpPr>
        <dsp:cNvPr id="0" name=""/>
        <dsp:cNvSpPr/>
      </dsp:nvSpPr>
      <dsp:spPr>
        <a:xfrm rot="5400000">
          <a:off x="8315093" y="1844066"/>
          <a:ext cx="1075579" cy="1075301"/>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AE27D2-5A49-064D-89D5-8070FBA1CDC9}">
      <dsp:nvSpPr>
        <dsp:cNvPr id="0" name=""/>
        <dsp:cNvSpPr/>
      </dsp:nvSpPr>
      <dsp:spPr>
        <a:xfrm rot="16200000">
          <a:off x="4091750" y="4324053"/>
          <a:ext cx="1075579" cy="1075301"/>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F7DCA0-0E41-EF4E-AF98-446E04B86A27}">
      <dsp:nvSpPr>
        <dsp:cNvPr id="0" name=""/>
        <dsp:cNvSpPr/>
      </dsp:nvSpPr>
      <dsp:spPr>
        <a:xfrm rot="10800000">
          <a:off x="8315232" y="4323914"/>
          <a:ext cx="1075301" cy="1075579"/>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42B793-5859-CC42-884B-0BCAC3603021}">
      <dsp:nvSpPr>
        <dsp:cNvPr id="0" name=""/>
        <dsp:cNvSpPr/>
      </dsp:nvSpPr>
      <dsp:spPr>
        <a:xfrm>
          <a:off x="0" y="97377"/>
          <a:ext cx="10369152"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CO" sz="2700" kern="1200"/>
            <a:t>RESPONSABILIDADES Y AUTORIDADES </a:t>
          </a:r>
        </a:p>
      </dsp:txBody>
      <dsp:txXfrm>
        <a:off x="31613" y="128990"/>
        <a:ext cx="10305926" cy="584369"/>
      </dsp:txXfrm>
    </dsp:sp>
    <dsp:sp modelId="{00492494-F2E4-AE43-BE5D-4002D41D9709}">
      <dsp:nvSpPr>
        <dsp:cNvPr id="0" name=""/>
        <dsp:cNvSpPr/>
      </dsp:nvSpPr>
      <dsp:spPr>
        <a:xfrm>
          <a:off x="0" y="744972"/>
          <a:ext cx="10369152" cy="536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22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CO" sz="2100" kern="1200" dirty="0"/>
            <a:t>Gerente: Asegurar que se proporciona el EPP al personal que lo necesite, solicitar el EPP requerido al departamento de compras y mantener un control sobre el inventario de EPP de tal forma que no haya faltantes en ningún momento. </a:t>
          </a:r>
        </a:p>
        <a:p>
          <a:pPr marL="228600" lvl="1" indent="-228600" algn="l" defTabSz="933450">
            <a:lnSpc>
              <a:spcPct val="90000"/>
            </a:lnSpc>
            <a:spcBef>
              <a:spcPct val="0"/>
            </a:spcBef>
            <a:spcAft>
              <a:spcPct val="20000"/>
            </a:spcAft>
            <a:buChar char="•"/>
          </a:pPr>
          <a:r>
            <a:rPr lang="es-CO" sz="2100" kern="1200" dirty="0"/>
            <a:t>El Coordinador de </a:t>
          </a:r>
          <a:r>
            <a:rPr lang="es-CO" sz="2100" kern="1200" dirty="0" err="1"/>
            <a:t>SST:tiene</a:t>
          </a:r>
          <a:r>
            <a:rPr lang="es-CO" sz="2100" kern="1200" dirty="0"/>
            <a:t> la autoridad sobre los tópicos relacionados con el equipo de protección personal • Coordinador de Seguridad Industrial: Coordinar el entrenamiento adecuado a todo el personal de la localidad, identificar el EPP adecuado y verificar cumplimiento del presente procedimiento, coordinar además la elaboración de Análisis de Riesgo para las diferentes actividades de la localidad. </a:t>
          </a:r>
        </a:p>
        <a:p>
          <a:pPr marL="228600" lvl="1" indent="-228600" algn="l" defTabSz="933450">
            <a:lnSpc>
              <a:spcPct val="90000"/>
            </a:lnSpc>
            <a:spcBef>
              <a:spcPct val="0"/>
            </a:spcBef>
            <a:spcAft>
              <a:spcPct val="20000"/>
            </a:spcAft>
            <a:buChar char="•"/>
          </a:pPr>
          <a:r>
            <a:rPr lang="es-CO" sz="2100" kern="1200" dirty="0"/>
            <a:t>Todo el Personal: Usar de manera correcta y adecuada el EPP requerido, cuidar de él y mantenerlo limpio, así como identificarlo y guardarlo en un lugar designado para ello. </a:t>
          </a:r>
        </a:p>
        <a:p>
          <a:pPr marL="228600" lvl="1" indent="-228600" algn="l" defTabSz="933450">
            <a:lnSpc>
              <a:spcPct val="90000"/>
            </a:lnSpc>
            <a:spcBef>
              <a:spcPct val="0"/>
            </a:spcBef>
            <a:spcAft>
              <a:spcPct val="20000"/>
            </a:spcAft>
            <a:buChar char="•"/>
          </a:pPr>
          <a:r>
            <a:rPr lang="es-CO" sz="2100" kern="1200" dirty="0"/>
            <a:t>Supervisores de Áreas: identificar las necesidades de EPP para los posibles riesgos existentes en las áreas donde el personal bajo su responsabilidad esté expuesto, así como supervisar de manera efectiva que el personal use debidamente el EPP proporcionado para las áreas asignadas y acatar las actividades marcadas en el presente procedimiento de manera estricta. • </a:t>
          </a:r>
        </a:p>
        <a:p>
          <a:pPr marL="228600" lvl="1" indent="-228600" algn="l" defTabSz="933450">
            <a:lnSpc>
              <a:spcPct val="90000"/>
            </a:lnSpc>
            <a:spcBef>
              <a:spcPct val="0"/>
            </a:spcBef>
            <a:spcAft>
              <a:spcPct val="20000"/>
            </a:spcAft>
            <a:buChar char="•"/>
          </a:pPr>
          <a:r>
            <a:rPr lang="es-CO" sz="2100" kern="1200" dirty="0"/>
            <a:t>Todos los empleados de la empresa tienen la autoridad de detener cualquier tarea que ponga en riesgo la salud o integridad física de las personas.</a:t>
          </a:r>
        </a:p>
      </dsp:txBody>
      <dsp:txXfrm>
        <a:off x="0" y="744972"/>
        <a:ext cx="10369152" cy="536544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1155D-FBC3-C64D-9050-DC74F77AED47}">
      <dsp:nvSpPr>
        <dsp:cNvPr id="0" name=""/>
        <dsp:cNvSpPr/>
      </dsp:nvSpPr>
      <dsp:spPr>
        <a:xfrm>
          <a:off x="0" y="72994"/>
          <a:ext cx="90010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CO" sz="3000" kern="1200"/>
            <a:t>Características a Evaluar: </a:t>
          </a:r>
        </a:p>
      </dsp:txBody>
      <dsp:txXfrm>
        <a:off x="35125" y="108119"/>
        <a:ext cx="8930750" cy="649299"/>
      </dsp:txXfrm>
    </dsp:sp>
    <dsp:sp modelId="{0962619C-4AF6-044F-BBB1-D026D8F3B970}">
      <dsp:nvSpPr>
        <dsp:cNvPr id="0" name=""/>
        <dsp:cNvSpPr/>
      </dsp:nvSpPr>
      <dsp:spPr>
        <a:xfrm>
          <a:off x="0" y="836510"/>
          <a:ext cx="9001000" cy="496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8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b="1" kern="1200" dirty="0"/>
            <a:t>Comodidad</a:t>
          </a:r>
          <a:r>
            <a:rPr lang="es-CO" sz="2300" kern="1200" dirty="0"/>
            <a:t>: El EPP debe ser ergonómicamente correcto para el trabajo que va hacer realizado. </a:t>
          </a:r>
        </a:p>
        <a:p>
          <a:pPr marL="228600" lvl="1" indent="-228600" algn="l" defTabSz="1022350">
            <a:lnSpc>
              <a:spcPct val="90000"/>
            </a:lnSpc>
            <a:spcBef>
              <a:spcPct val="0"/>
            </a:spcBef>
            <a:spcAft>
              <a:spcPct val="20000"/>
            </a:spcAft>
            <a:buChar char="•"/>
          </a:pPr>
          <a:r>
            <a:rPr lang="es-CO" sz="2300" b="1" kern="1200" dirty="0"/>
            <a:t>Adecuado para Uso: </a:t>
          </a:r>
          <a:r>
            <a:rPr lang="es-CO" sz="2300" kern="1200" dirty="0"/>
            <a:t>El EPP no debe ofrecer restricción a los movimientos básicos de la persona en el ejercicio del desempeño de la función. </a:t>
          </a:r>
        </a:p>
        <a:p>
          <a:pPr marL="228600" lvl="1" indent="-228600" algn="l" defTabSz="1022350">
            <a:lnSpc>
              <a:spcPct val="90000"/>
            </a:lnSpc>
            <a:spcBef>
              <a:spcPct val="0"/>
            </a:spcBef>
            <a:spcAft>
              <a:spcPct val="20000"/>
            </a:spcAft>
            <a:buChar char="•"/>
          </a:pPr>
          <a:r>
            <a:rPr lang="es-CO" sz="2300" b="1" kern="1200" dirty="0"/>
            <a:t>Resistencia:</a:t>
          </a:r>
          <a:r>
            <a:rPr lang="es-CO" sz="2300" kern="1200" dirty="0"/>
            <a:t> El EPP debe resistir la prueba, manteniendo sus todas características originales. </a:t>
          </a:r>
        </a:p>
        <a:p>
          <a:pPr marL="228600" lvl="1" indent="-228600" algn="l" defTabSz="1022350">
            <a:lnSpc>
              <a:spcPct val="90000"/>
            </a:lnSpc>
            <a:spcBef>
              <a:spcPct val="0"/>
            </a:spcBef>
            <a:spcAft>
              <a:spcPct val="20000"/>
            </a:spcAft>
            <a:buChar char="•"/>
          </a:pPr>
          <a:r>
            <a:rPr lang="es-CO" sz="2300" b="1" kern="1200" dirty="0"/>
            <a:t>Durabilidad: </a:t>
          </a:r>
          <a:r>
            <a:rPr lang="es-CO" sz="2300" kern="1200" dirty="0"/>
            <a:t>El EPP debe brindar duración necesaria durante el periodo estipulado de uso. </a:t>
          </a:r>
        </a:p>
        <a:p>
          <a:pPr marL="228600" lvl="1" indent="-228600" algn="l" defTabSz="1022350">
            <a:lnSpc>
              <a:spcPct val="90000"/>
            </a:lnSpc>
            <a:spcBef>
              <a:spcPct val="0"/>
            </a:spcBef>
            <a:spcAft>
              <a:spcPct val="20000"/>
            </a:spcAft>
            <a:buChar char="•"/>
          </a:pPr>
          <a:r>
            <a:rPr lang="es-CO" sz="2300" b="1" kern="1200" dirty="0"/>
            <a:t>Propiedades Especiales</a:t>
          </a:r>
          <a:r>
            <a:rPr lang="es-CO" sz="2300" kern="1200" dirty="0"/>
            <a:t>: El EPP debe ser resistente o suficiente para que la actividad sea ejercida de manera tal que un contaminante externo no afecte al trabajador. </a:t>
          </a:r>
        </a:p>
        <a:p>
          <a:pPr marL="228600" lvl="1" indent="-228600" algn="l" defTabSz="1022350">
            <a:lnSpc>
              <a:spcPct val="90000"/>
            </a:lnSpc>
            <a:spcBef>
              <a:spcPct val="0"/>
            </a:spcBef>
            <a:spcAft>
              <a:spcPct val="20000"/>
            </a:spcAft>
            <a:buChar char="•"/>
          </a:pPr>
          <a:r>
            <a:rPr lang="es-CO" sz="2300" b="1" kern="1200" dirty="0"/>
            <a:t>Desempeño</a:t>
          </a:r>
          <a:r>
            <a:rPr lang="es-CO" sz="2300" kern="1200" dirty="0"/>
            <a:t>: El EPP debe cumplir el objetivo de proteger al trabajador de los peligros existentes en el ambiente de trabajo. </a:t>
          </a:r>
        </a:p>
      </dsp:txBody>
      <dsp:txXfrm>
        <a:off x="0" y="836510"/>
        <a:ext cx="9001000" cy="496800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1155D-FBC3-C64D-9050-DC74F77AED47}">
      <dsp:nvSpPr>
        <dsp:cNvPr id="0" name=""/>
        <dsp:cNvSpPr/>
      </dsp:nvSpPr>
      <dsp:spPr>
        <a:xfrm>
          <a:off x="0" y="609023"/>
          <a:ext cx="9001000" cy="1535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s-CO" sz="6400" kern="1200" dirty="0"/>
            <a:t>Características a Evaluar: </a:t>
          </a:r>
        </a:p>
      </dsp:txBody>
      <dsp:txXfrm>
        <a:off x="74934" y="683957"/>
        <a:ext cx="8851132" cy="1385172"/>
      </dsp:txXfrm>
    </dsp:sp>
    <dsp:sp modelId="{0962619C-4AF6-044F-BBB1-D026D8F3B970}">
      <dsp:nvSpPr>
        <dsp:cNvPr id="0" name=""/>
        <dsp:cNvSpPr/>
      </dsp:nvSpPr>
      <dsp:spPr>
        <a:xfrm>
          <a:off x="0" y="2171615"/>
          <a:ext cx="9001000" cy="311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82" tIns="81280" rIns="455168" bIns="81280" numCol="1" spcCol="1270" anchor="t" anchorCtr="0">
          <a:noAutofit/>
        </a:bodyPr>
        <a:lstStyle/>
        <a:p>
          <a:pPr marL="285750" lvl="1" indent="-285750" algn="l" defTabSz="2222500">
            <a:lnSpc>
              <a:spcPct val="90000"/>
            </a:lnSpc>
            <a:spcBef>
              <a:spcPct val="0"/>
            </a:spcBef>
            <a:spcAft>
              <a:spcPct val="20000"/>
            </a:spcAft>
            <a:buChar char="•"/>
          </a:pPr>
          <a:r>
            <a:rPr lang="es-CO" sz="5000" b="1" kern="1200" dirty="0"/>
            <a:t>¿ANTROPOLOGIA?</a:t>
          </a:r>
          <a:endParaRPr lang="es-CO" sz="5000" kern="1200" dirty="0"/>
        </a:p>
        <a:p>
          <a:pPr marL="285750" lvl="1" indent="-285750" algn="l" defTabSz="2222500">
            <a:lnSpc>
              <a:spcPct val="90000"/>
            </a:lnSpc>
            <a:spcBef>
              <a:spcPct val="0"/>
            </a:spcBef>
            <a:spcAft>
              <a:spcPct val="20000"/>
            </a:spcAft>
            <a:buChar char="•"/>
          </a:pPr>
          <a:r>
            <a:rPr lang="es-CO" sz="5000" kern="1200" dirty="0"/>
            <a:t>EBOLA Ciencias del comportamiento y las culturas para elaborar las políticas. </a:t>
          </a:r>
        </a:p>
      </dsp:txBody>
      <dsp:txXfrm>
        <a:off x="0" y="2171615"/>
        <a:ext cx="9001000" cy="3113280"/>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FF96C-DB01-CE4D-97D2-30BB19B144B1}">
      <dsp:nvSpPr>
        <dsp:cNvPr id="0" name=""/>
        <dsp:cNvSpPr/>
      </dsp:nvSpPr>
      <dsp:spPr>
        <a:xfrm>
          <a:off x="0" y="60750"/>
          <a:ext cx="11000509" cy="1979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kern="1200"/>
            <a:t>https://cnnespanol.cnn.com/2020/08/10/la-psicologia-detras-de-que-algunas-personas-no-usen-mascaras-faciales/</a:t>
          </a:r>
        </a:p>
      </dsp:txBody>
      <dsp:txXfrm>
        <a:off x="96638" y="157388"/>
        <a:ext cx="10807233" cy="1786364"/>
      </dsp:txXfrm>
    </dsp:sp>
    <dsp:sp modelId="{D878D3EA-10B0-3446-801E-A90BA4C9FDAA}">
      <dsp:nvSpPr>
        <dsp:cNvPr id="0" name=""/>
        <dsp:cNvSpPr/>
      </dsp:nvSpPr>
      <dsp:spPr>
        <a:xfrm>
          <a:off x="0" y="2144070"/>
          <a:ext cx="11000509" cy="1979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kern="1200" dirty="0"/>
            <a:t>La psicología detrás de que algunas personas no usen máscaras faciales</a:t>
          </a:r>
        </a:p>
      </dsp:txBody>
      <dsp:txXfrm>
        <a:off x="96638" y="2240708"/>
        <a:ext cx="10807233" cy="1786364"/>
      </dsp:txXfrm>
    </dsp:sp>
    <dsp:sp modelId="{296CD067-A88B-B448-AA4B-64E6ED7662C2}">
      <dsp:nvSpPr>
        <dsp:cNvPr id="0" name=""/>
        <dsp:cNvSpPr/>
      </dsp:nvSpPr>
      <dsp:spPr>
        <a:xfrm>
          <a:off x="0" y="4123710"/>
          <a:ext cx="11000509" cy="126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9266"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s-CO" sz="2800" kern="1200" dirty="0"/>
            <a:t>Dr. David </a:t>
          </a:r>
          <a:r>
            <a:rPr lang="es-CO" sz="2800" kern="1200" dirty="0" err="1"/>
            <a:t>Aronoff</a:t>
          </a:r>
          <a:r>
            <a:rPr lang="es-CO" sz="2800" kern="1200" dirty="0"/>
            <a:t>, profesor de medicina y director de la División de Enfermedades Infecciosas en el Centro Médico de la Universidad de </a:t>
          </a:r>
          <a:r>
            <a:rPr lang="es-CO" sz="2800" kern="1200" dirty="0" err="1"/>
            <a:t>Vanderbilt</a:t>
          </a:r>
          <a:r>
            <a:rPr lang="es-CO" sz="2800" kern="1200" dirty="0"/>
            <a:t>.</a:t>
          </a:r>
        </a:p>
      </dsp:txBody>
      <dsp:txXfrm>
        <a:off x="0" y="4123710"/>
        <a:ext cx="11000509" cy="126684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017F2-42CF-BF4D-B84D-9ADD07CCD36D}">
      <dsp:nvSpPr>
        <dsp:cNvPr id="0" name=""/>
        <dsp:cNvSpPr/>
      </dsp:nvSpPr>
      <dsp:spPr>
        <a:xfrm>
          <a:off x="0" y="54541"/>
          <a:ext cx="10873208" cy="10553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s-CO" sz="4400" kern="1200" dirty="0"/>
            <a:t>RESPUESTAS:</a:t>
          </a:r>
        </a:p>
      </dsp:txBody>
      <dsp:txXfrm>
        <a:off x="51517" y="106058"/>
        <a:ext cx="10770174" cy="952306"/>
      </dsp:txXfrm>
    </dsp:sp>
    <dsp:sp modelId="{BDAA598F-EDF6-CD4C-A107-37B644CD4E15}">
      <dsp:nvSpPr>
        <dsp:cNvPr id="0" name=""/>
        <dsp:cNvSpPr/>
      </dsp:nvSpPr>
      <dsp:spPr>
        <a:xfrm>
          <a:off x="0" y="1122617"/>
          <a:ext cx="10873208" cy="291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224" tIns="55880" rIns="312928" bIns="55880" numCol="1" spcCol="1270" anchor="t" anchorCtr="0">
          <a:noAutofit/>
        </a:bodyPr>
        <a:lstStyle/>
        <a:p>
          <a:pPr marL="285750" lvl="1" indent="-285750" algn="l" defTabSz="1511300">
            <a:lnSpc>
              <a:spcPct val="90000"/>
            </a:lnSpc>
            <a:spcBef>
              <a:spcPct val="0"/>
            </a:spcBef>
            <a:spcAft>
              <a:spcPct val="20000"/>
            </a:spcAft>
            <a:buChar char="•"/>
          </a:pPr>
          <a:r>
            <a:rPr lang="es-CO" sz="3400" kern="1200" dirty="0"/>
            <a:t>ATENTADO CONTRA LAS LIBERTADES PERSONALES</a:t>
          </a:r>
        </a:p>
        <a:p>
          <a:pPr marL="285750" lvl="1" indent="-285750" algn="l" defTabSz="1511300">
            <a:lnSpc>
              <a:spcPct val="90000"/>
            </a:lnSpc>
            <a:spcBef>
              <a:spcPct val="0"/>
            </a:spcBef>
            <a:spcAft>
              <a:spcPct val="20000"/>
            </a:spcAft>
            <a:buChar char="•"/>
          </a:pPr>
          <a:r>
            <a:rPr lang="es-CO" sz="3400" kern="1200" dirty="0"/>
            <a:t>MENSAJES AMBIVALENTES EN SU USO</a:t>
          </a:r>
        </a:p>
        <a:p>
          <a:pPr marL="285750" lvl="1" indent="-285750" algn="l" defTabSz="1511300">
            <a:lnSpc>
              <a:spcPct val="90000"/>
            </a:lnSpc>
            <a:spcBef>
              <a:spcPct val="0"/>
            </a:spcBef>
            <a:spcAft>
              <a:spcPct val="20000"/>
            </a:spcAft>
            <a:buChar char="•"/>
          </a:pPr>
          <a:r>
            <a:rPr lang="es-CO" sz="3400" kern="1200" dirty="0"/>
            <a:t>INCOMODOS</a:t>
          </a:r>
        </a:p>
        <a:p>
          <a:pPr marL="285750" lvl="1" indent="-285750" algn="l" defTabSz="1511300">
            <a:lnSpc>
              <a:spcPct val="90000"/>
            </a:lnSpc>
            <a:spcBef>
              <a:spcPct val="0"/>
            </a:spcBef>
            <a:spcAft>
              <a:spcPct val="20000"/>
            </a:spcAft>
            <a:buChar char="•"/>
          </a:pPr>
          <a:r>
            <a:rPr lang="es-CO" sz="3400" kern="1200" dirty="0"/>
            <a:t>PERSONAS QUE EXIGEN SU USO SON AGREDIDAS</a:t>
          </a:r>
        </a:p>
        <a:p>
          <a:pPr marL="285750" lvl="1" indent="-285750" algn="l" defTabSz="1511300">
            <a:lnSpc>
              <a:spcPct val="90000"/>
            </a:lnSpc>
            <a:spcBef>
              <a:spcPct val="0"/>
            </a:spcBef>
            <a:spcAft>
              <a:spcPct val="20000"/>
            </a:spcAft>
            <a:buChar char="•"/>
          </a:pPr>
          <a:r>
            <a:rPr lang="es-CO" sz="3400" kern="1200" dirty="0"/>
            <a:t>ESTO LLEVA A CUESTIONAR Y RESISTIR</a:t>
          </a:r>
        </a:p>
      </dsp:txBody>
      <dsp:txXfrm>
        <a:off x="0" y="1122617"/>
        <a:ext cx="10873208" cy="291456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D4355-4FA0-7746-99B4-09B1F3BD803C}">
      <dsp:nvSpPr>
        <dsp:cNvPr id="0" name=""/>
        <dsp:cNvSpPr/>
      </dsp:nvSpPr>
      <dsp:spPr>
        <a:xfrm>
          <a:off x="0" y="412573"/>
          <a:ext cx="10293926" cy="3603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s-CO" sz="3500" kern="1200"/>
            <a:t>Por el análisis hecho al seguimiento, todos llegaron a la conclusión de que la seguridad y el uso conciente de los elementos de protección personal depende básicamente de cada uno y que el autocuidado es un aspecto que deben asumir como estilo de vida, no solo en la empresa sino también fuera de ella. </a:t>
          </a:r>
        </a:p>
      </dsp:txBody>
      <dsp:txXfrm>
        <a:off x="175913" y="588486"/>
        <a:ext cx="9942100" cy="3251773"/>
      </dsp:txXfrm>
    </dsp:sp>
    <dsp:sp modelId="{E5A2E33F-D62E-A946-8CDF-434DFC5E723A}">
      <dsp:nvSpPr>
        <dsp:cNvPr id="0" name=""/>
        <dsp:cNvSpPr/>
      </dsp:nvSpPr>
      <dsp:spPr>
        <a:xfrm>
          <a:off x="0" y="4016173"/>
          <a:ext cx="10293926" cy="85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83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s-CO" sz="2700" kern="1200" dirty="0"/>
            <a:t>TESIS GLORIA ISAZA RODRIGUEZ Código. 30931115-7 UNIVERSIDAD DE MANIZALES FACULTAD DE PSICOLOGÍA MANIZALES 2001</a:t>
          </a:r>
        </a:p>
      </dsp:txBody>
      <dsp:txXfrm>
        <a:off x="0" y="4016173"/>
        <a:ext cx="10293926" cy="851287"/>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A0702-BE6F-4551-8872-58B94F8DCEB3}">
      <dsp:nvSpPr>
        <dsp:cNvPr id="0" name=""/>
        <dsp:cNvSpPr/>
      </dsp:nvSpPr>
      <dsp:spPr>
        <a:xfrm>
          <a:off x="2411" y="203062"/>
          <a:ext cx="2146294" cy="858517"/>
        </a:xfrm>
        <a:prstGeom prst="chevron">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2"/>
              </a:solidFill>
              <a:latin typeface="Century Gothic" panose="020B0502020202020204" pitchFamily="34" charset="0"/>
            </a:rPr>
            <a:t>DEFINIR</a:t>
          </a:r>
        </a:p>
      </dsp:txBody>
      <dsp:txXfrm>
        <a:off x="431670" y="203062"/>
        <a:ext cx="1287777" cy="858517"/>
      </dsp:txXfrm>
    </dsp:sp>
    <dsp:sp modelId="{58D303E9-5C73-4E30-968C-AD307290B0E7}">
      <dsp:nvSpPr>
        <dsp:cNvPr id="0" name=""/>
        <dsp:cNvSpPr/>
      </dsp:nvSpPr>
      <dsp:spPr>
        <a:xfrm>
          <a:off x="1934076" y="203062"/>
          <a:ext cx="2146294" cy="858517"/>
        </a:xfrm>
        <a:prstGeom prst="chevron">
          <a:avLst/>
        </a:prstGeom>
        <a:gradFill rotWithShape="0">
          <a:gsLst>
            <a:gs pos="0">
              <a:schemeClr val="accent3">
                <a:hueOff val="2812566"/>
                <a:satOff val="-4220"/>
                <a:lumOff val="-686"/>
                <a:alphaOff val="0"/>
                <a:tint val="100000"/>
                <a:shade val="100000"/>
                <a:satMod val="130000"/>
              </a:schemeClr>
            </a:gs>
            <a:gs pos="100000">
              <a:schemeClr val="accent3">
                <a:hueOff val="2812566"/>
                <a:satOff val="-4220"/>
                <a:lumOff val="-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2"/>
              </a:solidFill>
              <a:latin typeface="Century Gothic" panose="020B0502020202020204" pitchFamily="34" charset="0"/>
            </a:rPr>
            <a:t>ADQUIRIR</a:t>
          </a:r>
        </a:p>
      </dsp:txBody>
      <dsp:txXfrm>
        <a:off x="2363335" y="203062"/>
        <a:ext cx="1287777" cy="858517"/>
      </dsp:txXfrm>
    </dsp:sp>
    <dsp:sp modelId="{D430A1FF-A7D9-4F60-8206-363A8DC4D0F1}">
      <dsp:nvSpPr>
        <dsp:cNvPr id="0" name=""/>
        <dsp:cNvSpPr/>
      </dsp:nvSpPr>
      <dsp:spPr>
        <a:xfrm>
          <a:off x="3865740" y="203062"/>
          <a:ext cx="2146294" cy="858517"/>
        </a:xfrm>
        <a:prstGeom prst="chevron">
          <a:avLst/>
        </a:prstGeom>
        <a:gradFill rotWithShape="0">
          <a:gsLst>
            <a:gs pos="0">
              <a:schemeClr val="accent3">
                <a:hueOff val="5625132"/>
                <a:satOff val="-8440"/>
                <a:lumOff val="-1373"/>
                <a:alphaOff val="0"/>
                <a:tint val="100000"/>
                <a:shade val="100000"/>
                <a:satMod val="130000"/>
              </a:schemeClr>
            </a:gs>
            <a:gs pos="100000">
              <a:schemeClr val="accent3">
                <a:hueOff val="5625132"/>
                <a:satOff val="-8440"/>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2"/>
              </a:solidFill>
              <a:latin typeface="Century Gothic" panose="020B0502020202020204" pitchFamily="34" charset="0"/>
            </a:rPr>
            <a:t>ENTREGAR</a:t>
          </a:r>
        </a:p>
      </dsp:txBody>
      <dsp:txXfrm>
        <a:off x="4294999" y="203062"/>
        <a:ext cx="1287777" cy="858517"/>
      </dsp:txXfrm>
    </dsp:sp>
    <dsp:sp modelId="{67374081-E242-4A0F-B859-F571991B9398}">
      <dsp:nvSpPr>
        <dsp:cNvPr id="0" name=""/>
        <dsp:cNvSpPr/>
      </dsp:nvSpPr>
      <dsp:spPr>
        <a:xfrm>
          <a:off x="5797405" y="203062"/>
          <a:ext cx="2146294" cy="858517"/>
        </a:xfrm>
        <a:prstGeom prst="chevron">
          <a:avLst/>
        </a:prstGeom>
        <a:gradFill rotWithShape="0">
          <a:gsLst>
            <a:gs pos="0">
              <a:schemeClr val="accent3">
                <a:hueOff val="8437698"/>
                <a:satOff val="-12660"/>
                <a:lumOff val="-2059"/>
                <a:alphaOff val="0"/>
                <a:tint val="100000"/>
                <a:shade val="100000"/>
                <a:satMod val="130000"/>
              </a:schemeClr>
            </a:gs>
            <a:gs pos="100000">
              <a:schemeClr val="accent3">
                <a:hueOff val="8437698"/>
                <a:satOff val="-12660"/>
                <a:lumOff val="-205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2"/>
              </a:solidFill>
              <a:latin typeface="Century Gothic" panose="020B0502020202020204" pitchFamily="34" charset="0"/>
            </a:rPr>
            <a:t>CAPACITAR</a:t>
          </a:r>
        </a:p>
      </dsp:txBody>
      <dsp:txXfrm>
        <a:off x="6226664" y="203062"/>
        <a:ext cx="1287777" cy="858517"/>
      </dsp:txXfrm>
    </dsp:sp>
    <dsp:sp modelId="{0DA036DC-094B-4367-A12C-8B667F74FEE3}">
      <dsp:nvSpPr>
        <dsp:cNvPr id="0" name=""/>
        <dsp:cNvSpPr/>
      </dsp:nvSpPr>
      <dsp:spPr>
        <a:xfrm>
          <a:off x="7729070" y="203062"/>
          <a:ext cx="2146294" cy="858517"/>
        </a:xfrm>
        <a:prstGeom prst="chevron">
          <a:avLst/>
        </a:prstGeom>
        <a:gradFill rotWithShape="0">
          <a:gsLst>
            <a:gs pos="0">
              <a:schemeClr val="accent3">
                <a:hueOff val="11250264"/>
                <a:satOff val="-16880"/>
                <a:lumOff val="-2745"/>
                <a:alphaOff val="0"/>
                <a:tint val="100000"/>
                <a:shade val="100000"/>
                <a:satMod val="130000"/>
              </a:schemeClr>
            </a:gs>
            <a:gs pos="100000">
              <a:schemeClr val="accent3">
                <a:hueOff val="11250264"/>
                <a:satOff val="-16880"/>
                <a:lumOff val="-274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CO" sz="1600" b="1" kern="1200" dirty="0">
              <a:solidFill>
                <a:schemeClr val="tx2"/>
              </a:solidFill>
              <a:latin typeface="Century Gothic" panose="020B0502020202020204" pitchFamily="34" charset="0"/>
            </a:rPr>
            <a:t>DESECHO</a:t>
          </a:r>
        </a:p>
      </dsp:txBody>
      <dsp:txXfrm>
        <a:off x="8158329" y="203062"/>
        <a:ext cx="1287777" cy="858517"/>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38728-F53B-534F-8011-5302B2939CBB}">
      <dsp:nvSpPr>
        <dsp:cNvPr id="0" name=""/>
        <dsp:cNvSpPr/>
      </dsp:nvSpPr>
      <dsp:spPr>
        <a:xfrm>
          <a:off x="0" y="37249"/>
          <a:ext cx="6081477" cy="7547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kern="1200" dirty="0"/>
            <a:t>Acoge las reglas del grupo</a:t>
          </a:r>
          <a:r>
            <a:rPr lang="es-CO" sz="1900" kern="1200" dirty="0"/>
            <a:t>. </a:t>
          </a:r>
        </a:p>
      </dsp:txBody>
      <dsp:txXfrm>
        <a:off x="36845" y="74094"/>
        <a:ext cx="6007787" cy="681087"/>
      </dsp:txXfrm>
    </dsp:sp>
    <dsp:sp modelId="{113D141C-C9AB-3248-981A-9B6A912AD583}">
      <dsp:nvSpPr>
        <dsp:cNvPr id="0" name=""/>
        <dsp:cNvSpPr/>
      </dsp:nvSpPr>
      <dsp:spPr>
        <a:xfrm>
          <a:off x="0" y="846747"/>
          <a:ext cx="6081477" cy="7547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O" sz="1900" kern="1200" dirty="0"/>
            <a:t>Si el </a:t>
          </a:r>
          <a:r>
            <a:rPr lang="es-CO" sz="1900" kern="1200" dirty="0" err="1"/>
            <a:t>lider</a:t>
          </a:r>
          <a:r>
            <a:rPr lang="es-CO" sz="1900" kern="1200" dirty="0"/>
            <a:t> (presidente la utiliza </a:t>
          </a:r>
          <a:r>
            <a:rPr lang="es-CO" sz="1900" kern="1200" dirty="0" err="1"/>
            <a:t>envia</a:t>
          </a:r>
          <a:r>
            <a:rPr lang="es-CO" sz="1900" kern="1200" dirty="0"/>
            <a:t> el mensaje de autocuidado)</a:t>
          </a:r>
        </a:p>
      </dsp:txBody>
      <dsp:txXfrm>
        <a:off x="36845" y="883592"/>
        <a:ext cx="6007787" cy="681087"/>
      </dsp:txXfrm>
    </dsp:sp>
    <dsp:sp modelId="{A5329EAA-9CA8-A74A-B831-5E16CA26B65B}">
      <dsp:nvSpPr>
        <dsp:cNvPr id="0" name=""/>
        <dsp:cNvSpPr/>
      </dsp:nvSpPr>
      <dsp:spPr>
        <a:xfrm>
          <a:off x="0" y="1656244"/>
          <a:ext cx="6081477" cy="75477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O" sz="1900" kern="1200" dirty="0"/>
            <a:t>es un ritual de auto cuidado</a:t>
          </a:r>
        </a:p>
      </dsp:txBody>
      <dsp:txXfrm>
        <a:off x="36845" y="1693089"/>
        <a:ext cx="6007787" cy="681087"/>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FF7DF-C0A6-4242-A96B-6E2CEAC42D06}">
      <dsp:nvSpPr>
        <dsp:cNvPr id="0" name=""/>
        <dsp:cNvSpPr/>
      </dsp:nvSpPr>
      <dsp:spPr>
        <a:xfrm rot="10800000">
          <a:off x="1691742" y="386"/>
          <a:ext cx="5828531" cy="894616"/>
        </a:xfrm>
        <a:prstGeom prst="homePlat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4501" tIns="148590" rIns="277368" bIns="148590" numCol="1" spcCol="1270" anchor="ctr" anchorCtr="0">
          <a:noAutofit/>
        </a:bodyPr>
        <a:lstStyle/>
        <a:p>
          <a:pPr marL="0" lvl="0" indent="0" algn="ctr" defTabSz="1733550">
            <a:lnSpc>
              <a:spcPct val="90000"/>
            </a:lnSpc>
            <a:spcBef>
              <a:spcPct val="0"/>
            </a:spcBef>
            <a:spcAft>
              <a:spcPct val="35000"/>
            </a:spcAft>
            <a:buNone/>
          </a:pPr>
          <a:r>
            <a:rPr lang="es-CO" sz="3900" kern="1200" dirty="0"/>
            <a:t>Ley  1562 de 2012</a:t>
          </a:r>
        </a:p>
      </dsp:txBody>
      <dsp:txXfrm rot="10800000">
        <a:off x="1915396" y="386"/>
        <a:ext cx="5604877" cy="894616"/>
      </dsp:txXfrm>
    </dsp:sp>
    <dsp:sp modelId="{5C14E2BF-DAE3-424A-9A9B-5C64CD91630D}">
      <dsp:nvSpPr>
        <dsp:cNvPr id="0" name=""/>
        <dsp:cNvSpPr/>
      </dsp:nvSpPr>
      <dsp:spPr>
        <a:xfrm>
          <a:off x="1244434" y="386"/>
          <a:ext cx="894616" cy="894616"/>
        </a:xfrm>
        <a:prstGeom prst="ellipse">
          <a:avLst/>
        </a:prstGeom>
        <a:blipFill rotWithShape="1">
          <a:blip xmlns:r="http://schemas.openxmlformats.org/officeDocument/2006/relationships" r:embed="rId1"/>
          <a:srcRect/>
          <a:stretch>
            <a:fillRect l="-47000" r="-4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83FBD6-DC95-0F4E-9F40-2ACD374A7B88}">
      <dsp:nvSpPr>
        <dsp:cNvPr id="0" name=""/>
        <dsp:cNvSpPr/>
      </dsp:nvSpPr>
      <dsp:spPr>
        <a:xfrm rot="10800000">
          <a:off x="1691742" y="1162053"/>
          <a:ext cx="5828531" cy="894616"/>
        </a:xfrm>
        <a:prstGeom prst="homePlate">
          <a:avLst/>
        </a:prstGeom>
        <a:solidFill>
          <a:schemeClr val="accent1">
            <a:shade val="80000"/>
            <a:hueOff val="102082"/>
            <a:satOff val="-1464"/>
            <a:lumOff val="85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4501" tIns="148590" rIns="277368" bIns="148590" numCol="1" spcCol="1270" anchor="ctr" anchorCtr="0">
          <a:noAutofit/>
        </a:bodyPr>
        <a:lstStyle/>
        <a:p>
          <a:pPr marL="0" lvl="0" indent="0" algn="ctr" defTabSz="1733550">
            <a:lnSpc>
              <a:spcPct val="90000"/>
            </a:lnSpc>
            <a:spcBef>
              <a:spcPct val="0"/>
            </a:spcBef>
            <a:spcAft>
              <a:spcPct val="35000"/>
            </a:spcAft>
            <a:buNone/>
          </a:pPr>
          <a:r>
            <a:rPr lang="es-CO" sz="3900" kern="1200" dirty="0"/>
            <a:t>Decreto 2663 de 1950</a:t>
          </a:r>
        </a:p>
      </dsp:txBody>
      <dsp:txXfrm rot="10800000">
        <a:off x="1915396" y="1162053"/>
        <a:ext cx="5604877" cy="894616"/>
      </dsp:txXfrm>
    </dsp:sp>
    <dsp:sp modelId="{1D0A6DC3-7600-0F46-A598-55118A7D29A3}">
      <dsp:nvSpPr>
        <dsp:cNvPr id="0" name=""/>
        <dsp:cNvSpPr/>
      </dsp:nvSpPr>
      <dsp:spPr>
        <a:xfrm>
          <a:off x="1244434" y="1162053"/>
          <a:ext cx="894616" cy="894616"/>
        </a:xfrm>
        <a:prstGeom prst="ellipse">
          <a:avLst/>
        </a:prstGeom>
        <a:blipFill rotWithShape="1">
          <a:blip xmlns:r="http://schemas.openxmlformats.org/officeDocument/2006/relationships" r:embed="rId2"/>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BE5394-AF3F-3747-B0C7-FFC16FE69546}">
      <dsp:nvSpPr>
        <dsp:cNvPr id="0" name=""/>
        <dsp:cNvSpPr/>
      </dsp:nvSpPr>
      <dsp:spPr>
        <a:xfrm rot="10800000">
          <a:off x="1691742" y="2323719"/>
          <a:ext cx="5828531" cy="894616"/>
        </a:xfrm>
        <a:prstGeom prst="homePlate">
          <a:avLst/>
        </a:prstGeom>
        <a:solidFill>
          <a:schemeClr val="accent1">
            <a:shade val="80000"/>
            <a:hueOff val="204164"/>
            <a:satOff val="-2928"/>
            <a:lumOff val="17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4501" tIns="148590" rIns="277368" bIns="148590" numCol="1" spcCol="1270" anchor="ctr" anchorCtr="0">
          <a:noAutofit/>
        </a:bodyPr>
        <a:lstStyle/>
        <a:p>
          <a:pPr marL="0" lvl="0" indent="0" algn="ctr" defTabSz="1733550">
            <a:lnSpc>
              <a:spcPct val="90000"/>
            </a:lnSpc>
            <a:spcBef>
              <a:spcPct val="0"/>
            </a:spcBef>
            <a:spcAft>
              <a:spcPct val="35000"/>
            </a:spcAft>
            <a:buNone/>
          </a:pPr>
          <a:r>
            <a:rPr lang="es-CO" sz="3900" kern="1200" dirty="0"/>
            <a:t>Decreto 1072 de 2015</a:t>
          </a:r>
        </a:p>
      </dsp:txBody>
      <dsp:txXfrm rot="10800000">
        <a:off x="1915396" y="2323719"/>
        <a:ext cx="5604877" cy="894616"/>
      </dsp:txXfrm>
    </dsp:sp>
    <dsp:sp modelId="{5C9CE3F4-C5C9-594F-A891-3E15FA3E26CA}">
      <dsp:nvSpPr>
        <dsp:cNvPr id="0" name=""/>
        <dsp:cNvSpPr/>
      </dsp:nvSpPr>
      <dsp:spPr>
        <a:xfrm>
          <a:off x="1244434" y="2323719"/>
          <a:ext cx="894616" cy="894616"/>
        </a:xfrm>
        <a:prstGeom prst="ellipse">
          <a:avLst/>
        </a:prstGeom>
        <a:blipFill rotWithShape="1">
          <a:blip xmlns:r="http://schemas.openxmlformats.org/officeDocument/2006/relationships" r:embed="rId3"/>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632A25-880B-4E49-9546-D3603FEADDC4}">
      <dsp:nvSpPr>
        <dsp:cNvPr id="0" name=""/>
        <dsp:cNvSpPr/>
      </dsp:nvSpPr>
      <dsp:spPr>
        <a:xfrm rot="10800000">
          <a:off x="1691742" y="3485385"/>
          <a:ext cx="5828531" cy="894616"/>
        </a:xfrm>
        <a:prstGeom prst="homePlate">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4501" tIns="148590" rIns="277368" bIns="148590" numCol="1" spcCol="1270" anchor="ctr" anchorCtr="0">
          <a:noAutofit/>
        </a:bodyPr>
        <a:lstStyle/>
        <a:p>
          <a:pPr marL="0" lvl="0" indent="0" algn="ctr" defTabSz="1733550">
            <a:lnSpc>
              <a:spcPct val="90000"/>
            </a:lnSpc>
            <a:spcBef>
              <a:spcPct val="0"/>
            </a:spcBef>
            <a:spcAft>
              <a:spcPct val="35000"/>
            </a:spcAft>
            <a:buNone/>
          </a:pPr>
          <a:r>
            <a:rPr lang="es-CO" sz="3900" kern="1200" dirty="0">
              <a:solidFill>
                <a:schemeClr val="tx1"/>
              </a:solidFill>
            </a:rPr>
            <a:t>Resolución 312 DE 2019</a:t>
          </a:r>
        </a:p>
      </dsp:txBody>
      <dsp:txXfrm rot="10800000">
        <a:off x="1915396" y="3485385"/>
        <a:ext cx="5604877" cy="894616"/>
      </dsp:txXfrm>
    </dsp:sp>
    <dsp:sp modelId="{B1A744B3-C04F-0D42-B562-2E291B77C08E}">
      <dsp:nvSpPr>
        <dsp:cNvPr id="0" name=""/>
        <dsp:cNvSpPr/>
      </dsp:nvSpPr>
      <dsp:spPr>
        <a:xfrm>
          <a:off x="1244434" y="3485385"/>
          <a:ext cx="894616" cy="894616"/>
        </a:xfrm>
        <a:prstGeom prst="ellipse">
          <a:avLst/>
        </a:prstGeom>
        <a:blipFill rotWithShape="1">
          <a:blip xmlns:r="http://schemas.openxmlformats.org/officeDocument/2006/relationships" r:embed="rId4"/>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8FF7DF-C0A6-4242-A96B-6E2CEAC42D06}">
      <dsp:nvSpPr>
        <dsp:cNvPr id="0" name=""/>
        <dsp:cNvSpPr/>
      </dsp:nvSpPr>
      <dsp:spPr>
        <a:xfrm rot="10800000">
          <a:off x="1525145" y="952"/>
          <a:ext cx="4846883" cy="1217254"/>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776" tIns="91440" rIns="170688" bIns="91440" numCol="1" spcCol="1270" anchor="ctr" anchorCtr="0">
          <a:noAutofit/>
        </a:bodyPr>
        <a:lstStyle/>
        <a:p>
          <a:pPr marL="0" lvl="0" indent="0" algn="ctr" defTabSz="1066800">
            <a:lnSpc>
              <a:spcPct val="90000"/>
            </a:lnSpc>
            <a:spcBef>
              <a:spcPct val="0"/>
            </a:spcBef>
            <a:spcAft>
              <a:spcPct val="35000"/>
            </a:spcAft>
            <a:buNone/>
          </a:pPr>
          <a:r>
            <a:rPr lang="es-CO" sz="2400" kern="1200" dirty="0">
              <a:solidFill>
                <a:schemeClr val="tx1"/>
              </a:solidFill>
            </a:rPr>
            <a:t>Enfermedades laborales directas </a:t>
          </a:r>
          <a:r>
            <a:rPr lang="es-ES" altLang="es-CO" sz="2400" kern="1200" dirty="0">
              <a:solidFill>
                <a:schemeClr val="tx1"/>
              </a:solidFill>
            </a:rPr>
            <a:t>decreto 1477 art. 3 Sección II parte A</a:t>
          </a:r>
          <a:endParaRPr lang="es-CO" sz="2400" kern="1200" dirty="0"/>
        </a:p>
      </dsp:txBody>
      <dsp:txXfrm rot="10800000">
        <a:off x="1829458" y="952"/>
        <a:ext cx="4542570" cy="1217254"/>
      </dsp:txXfrm>
    </dsp:sp>
    <dsp:sp modelId="{5C14E2BF-DAE3-424A-9A9B-5C64CD91630D}">
      <dsp:nvSpPr>
        <dsp:cNvPr id="0" name=""/>
        <dsp:cNvSpPr/>
      </dsp:nvSpPr>
      <dsp:spPr>
        <a:xfrm>
          <a:off x="916517" y="952"/>
          <a:ext cx="1217254" cy="1217254"/>
        </a:xfrm>
        <a:prstGeom prst="ellipse">
          <a:avLst/>
        </a:prstGeom>
        <a:blipFill rotWithShape="1">
          <a:blip xmlns:r="http://schemas.openxmlformats.org/officeDocument/2006/relationships" r:embed="rId1"/>
          <a:srcRect/>
          <a:stretch>
            <a:fillRect l="-47000" r="-4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47CC46-2F38-AD4A-B83D-EF000D2D9391}">
      <dsp:nvSpPr>
        <dsp:cNvPr id="0" name=""/>
        <dsp:cNvSpPr/>
      </dsp:nvSpPr>
      <dsp:spPr>
        <a:xfrm rot="10800000">
          <a:off x="1525145" y="1581567"/>
          <a:ext cx="4846883" cy="1217254"/>
        </a:xfrm>
        <a:prstGeom prst="homePlat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776" tIns="91440" rIns="170688" bIns="91440" numCol="1" spcCol="1270" anchor="ctr" anchorCtr="0">
          <a:noAutofit/>
        </a:bodyPr>
        <a:lstStyle/>
        <a:p>
          <a:pPr marL="0" lvl="0" indent="0" algn="ctr" defTabSz="1066800">
            <a:lnSpc>
              <a:spcPct val="90000"/>
            </a:lnSpc>
            <a:spcBef>
              <a:spcPct val="0"/>
            </a:spcBef>
            <a:spcAft>
              <a:spcPct val="35000"/>
            </a:spcAft>
            <a:buNone/>
          </a:pPr>
          <a:r>
            <a:rPr lang="es-ES" altLang="es-CO" sz="2400" kern="1200" dirty="0">
              <a:solidFill>
                <a:schemeClr val="tx1"/>
              </a:solidFill>
            </a:rPr>
            <a:t>decreto 676 art 1 COVID -19 Personal Salud </a:t>
          </a:r>
          <a:endParaRPr lang="es-CO" sz="2400" kern="1200" dirty="0"/>
        </a:p>
      </dsp:txBody>
      <dsp:txXfrm rot="10800000">
        <a:off x="1829458" y="1581567"/>
        <a:ext cx="4542570" cy="1217254"/>
      </dsp:txXfrm>
    </dsp:sp>
    <dsp:sp modelId="{92150A9A-D4FB-8340-97FD-F1042242DBD5}">
      <dsp:nvSpPr>
        <dsp:cNvPr id="0" name=""/>
        <dsp:cNvSpPr/>
      </dsp:nvSpPr>
      <dsp:spPr>
        <a:xfrm>
          <a:off x="916517" y="1581567"/>
          <a:ext cx="1217254" cy="1217254"/>
        </a:xfrm>
        <a:prstGeom prst="ellipse">
          <a:avLst/>
        </a:prstGeom>
        <a:blipFill rotWithShape="1">
          <a:blip xmlns:r="http://schemas.openxmlformats.org/officeDocument/2006/relationships" r:embed="rId2"/>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632A25-880B-4E49-9546-D3603FEADDC4}">
      <dsp:nvSpPr>
        <dsp:cNvPr id="0" name=""/>
        <dsp:cNvSpPr/>
      </dsp:nvSpPr>
      <dsp:spPr>
        <a:xfrm rot="10800000">
          <a:off x="1525145" y="3162181"/>
          <a:ext cx="4846883" cy="1217254"/>
        </a:xfrm>
        <a:prstGeom prst="homePlat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776" tIns="91440" rIns="170688" bIns="91440" numCol="1" spcCol="1270" anchor="ctr" anchorCtr="0">
          <a:noAutofit/>
        </a:bodyPr>
        <a:lstStyle/>
        <a:p>
          <a:pPr marL="0" lvl="0" indent="0" algn="ctr" defTabSz="1066800">
            <a:lnSpc>
              <a:spcPct val="90000"/>
            </a:lnSpc>
            <a:spcBef>
              <a:spcPct val="0"/>
            </a:spcBef>
            <a:spcAft>
              <a:spcPct val="35000"/>
            </a:spcAft>
            <a:buNone/>
          </a:pPr>
          <a:r>
            <a:rPr lang="es-CO" sz="2400" kern="1200" dirty="0">
              <a:solidFill>
                <a:schemeClr val="tx1"/>
              </a:solidFill>
            </a:rPr>
            <a:t>decreto 538 de 2020 articulo 13 </a:t>
          </a:r>
          <a:r>
            <a:rPr lang="es-CO" sz="2400" kern="1200" dirty="0"/>
            <a:t>Ley  1562 de 2012</a:t>
          </a:r>
        </a:p>
      </dsp:txBody>
      <dsp:txXfrm rot="10800000">
        <a:off x="1829458" y="3162181"/>
        <a:ext cx="4542570" cy="1217254"/>
      </dsp:txXfrm>
    </dsp:sp>
    <dsp:sp modelId="{B1A744B3-C04F-0D42-B562-2E291B77C08E}">
      <dsp:nvSpPr>
        <dsp:cNvPr id="0" name=""/>
        <dsp:cNvSpPr/>
      </dsp:nvSpPr>
      <dsp:spPr>
        <a:xfrm>
          <a:off x="916517" y="3162181"/>
          <a:ext cx="1217254" cy="1217254"/>
        </a:xfrm>
        <a:prstGeom prst="ellipse">
          <a:avLst/>
        </a:prstGeom>
        <a:blipFill rotWithShape="1">
          <a:blip xmlns:r="http://schemas.openxmlformats.org/officeDocument/2006/relationships" r:embed="rId3"/>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C9436A-4C94-044E-AEA9-6ED6308C6D04}">
      <dsp:nvSpPr>
        <dsp:cNvPr id="0" name=""/>
        <dsp:cNvSpPr/>
      </dsp:nvSpPr>
      <dsp:spPr>
        <a:xfrm>
          <a:off x="2731" y="0"/>
          <a:ext cx="2863463" cy="54057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s-CO" sz="1700" i="1" kern="1200" dirty="0"/>
            <a:t>Investigación de accidentes del trabajo y enfermedades profesionales – Guía práctica para inspectores del trabajo </a:t>
          </a:r>
          <a:endParaRPr lang="es-CO" sz="1700" kern="1200" dirty="0"/>
        </a:p>
        <a:p>
          <a:pPr marL="0" lvl="0" indent="0" algn="ctr" defTabSz="755650">
            <a:lnSpc>
              <a:spcPct val="90000"/>
            </a:lnSpc>
            <a:spcBef>
              <a:spcPct val="0"/>
            </a:spcBef>
            <a:spcAft>
              <a:spcPct val="35000"/>
            </a:spcAft>
            <a:buNone/>
          </a:pPr>
          <a:r>
            <a:rPr lang="es-CO" sz="1700" kern="1200" dirty="0"/>
            <a:t>Oficina Internacional del Trabajo – Ginebra: OIT, 2015 </a:t>
          </a:r>
          <a:endParaRPr lang="es-ES" sz="1700" kern="1200" dirty="0"/>
        </a:p>
      </dsp:txBody>
      <dsp:txXfrm>
        <a:off x="2731" y="2162303"/>
        <a:ext cx="2863463" cy="2162303"/>
      </dsp:txXfrm>
    </dsp:sp>
    <dsp:sp modelId="{126D1D64-47EB-8B48-ADB1-69A84567CCAC}">
      <dsp:nvSpPr>
        <dsp:cNvPr id="0" name=""/>
        <dsp:cNvSpPr/>
      </dsp:nvSpPr>
      <dsp:spPr>
        <a:xfrm>
          <a:off x="534405" y="324345"/>
          <a:ext cx="1800117" cy="1800117"/>
        </a:xfrm>
        <a:prstGeom prst="ellipse">
          <a:avLst/>
        </a:prstGeom>
        <a:blipFill rotWithShape="1">
          <a:blip xmlns:r="http://schemas.openxmlformats.org/officeDocument/2006/relationships" r:embed="rId1"/>
          <a:srcRect/>
          <a:stretch>
            <a:fillRect t="-21000" b="-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45E7D2-5DDB-7E47-85D6-C10981726731}">
      <dsp:nvSpPr>
        <dsp:cNvPr id="0" name=""/>
        <dsp:cNvSpPr/>
      </dsp:nvSpPr>
      <dsp:spPr>
        <a:xfrm>
          <a:off x="2952099" y="0"/>
          <a:ext cx="2863463" cy="54057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s-CO" sz="1700" kern="1200" dirty="0"/>
            <a:t>GUÍA DE INVESTIGACIÓN DE INCIDENTES, ACCIDENTES Y ENFERMEDADES LABORALES. MINISTERIO DE SALUD Y PROTECCIÓN SOCIAL BOGOTÁ, NOVIEMBRE DE 2017 </a:t>
          </a:r>
          <a:endParaRPr lang="es-ES" sz="1700" kern="1200" dirty="0"/>
        </a:p>
      </dsp:txBody>
      <dsp:txXfrm>
        <a:off x="2952099" y="2162303"/>
        <a:ext cx="2863463" cy="2162303"/>
      </dsp:txXfrm>
    </dsp:sp>
    <dsp:sp modelId="{A4E084B2-F881-8648-9CFC-EFCA62BE5DAA}">
      <dsp:nvSpPr>
        <dsp:cNvPr id="0" name=""/>
        <dsp:cNvSpPr/>
      </dsp:nvSpPr>
      <dsp:spPr>
        <a:xfrm>
          <a:off x="3483772" y="324345"/>
          <a:ext cx="1800117" cy="1800117"/>
        </a:xfrm>
        <a:prstGeom prst="ellipse">
          <a:avLst/>
        </a:prstGeom>
        <a:blipFill rotWithShape="1">
          <a:blip xmlns:r="http://schemas.openxmlformats.org/officeDocument/2006/relationships" r:embed="rId2"/>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C92D66-A410-124C-B4DC-2DAE40F22A51}">
      <dsp:nvSpPr>
        <dsp:cNvPr id="0" name=""/>
        <dsp:cNvSpPr/>
      </dsp:nvSpPr>
      <dsp:spPr>
        <a:xfrm>
          <a:off x="5904645" y="0"/>
          <a:ext cx="2863463" cy="54057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s-CO" sz="1700" kern="1200" dirty="0"/>
            <a:t>ANDALUCIA</a:t>
          </a:r>
        </a:p>
        <a:p>
          <a:pPr marL="0" lvl="0" indent="0" algn="ctr" defTabSz="755650">
            <a:lnSpc>
              <a:spcPct val="90000"/>
            </a:lnSpc>
            <a:spcBef>
              <a:spcPct val="0"/>
            </a:spcBef>
            <a:spcAft>
              <a:spcPct val="35000"/>
            </a:spcAft>
            <a:buNone/>
          </a:pPr>
          <a:r>
            <a:rPr lang="es-CO" sz="1700" kern="1200" dirty="0"/>
            <a:t>GUÍA ORIENTATIVA PARA LA INVESTIGACIÓN DE LAS ENFERMEDADES PROFESIONALES POR LOS EMPRESARIOS </a:t>
          </a:r>
          <a:endParaRPr lang="es-ES" sz="1700" kern="1200" dirty="0"/>
        </a:p>
      </dsp:txBody>
      <dsp:txXfrm>
        <a:off x="5904645" y="2162303"/>
        <a:ext cx="2863463" cy="2162303"/>
      </dsp:txXfrm>
    </dsp:sp>
    <dsp:sp modelId="{29B9159B-2310-F346-8B62-4FED84026950}">
      <dsp:nvSpPr>
        <dsp:cNvPr id="0" name=""/>
        <dsp:cNvSpPr/>
      </dsp:nvSpPr>
      <dsp:spPr>
        <a:xfrm>
          <a:off x="6433140" y="324345"/>
          <a:ext cx="1800117" cy="1800117"/>
        </a:xfrm>
        <a:prstGeom prst="ellipse">
          <a:avLst/>
        </a:prstGeom>
        <a:blipFill rotWithShape="1">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434BE7-E2C0-8149-AE23-688B4E40D77D}">
      <dsp:nvSpPr>
        <dsp:cNvPr id="0" name=""/>
        <dsp:cNvSpPr/>
      </dsp:nvSpPr>
      <dsp:spPr>
        <a:xfrm>
          <a:off x="8850835" y="0"/>
          <a:ext cx="2863463" cy="54057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bg1"/>
              </a:solidFill>
            </a:rPr>
            <a:t>Región</a:t>
          </a:r>
          <a:r>
            <a:rPr lang="en-US" sz="1800" kern="1200" dirty="0">
              <a:solidFill>
                <a:schemeClr val="bg1"/>
              </a:solidFill>
            </a:rPr>
            <a:t> de Murcia </a:t>
          </a:r>
          <a:r>
            <a:rPr lang="en-US" sz="1800" kern="1200" dirty="0" err="1">
              <a:solidFill>
                <a:schemeClr val="bg1"/>
              </a:solidFill>
            </a:rPr>
            <a:t>Protocolo</a:t>
          </a:r>
          <a:r>
            <a:rPr lang="en-US" sz="1800" kern="1200" dirty="0">
              <a:solidFill>
                <a:schemeClr val="bg1"/>
              </a:solidFill>
            </a:rPr>
            <a:t> de </a:t>
          </a:r>
          <a:r>
            <a:rPr lang="en-US" sz="1800" kern="1200" dirty="0" err="1">
              <a:solidFill>
                <a:schemeClr val="bg1"/>
              </a:solidFill>
            </a:rPr>
            <a:t>investigación</a:t>
          </a:r>
          <a:r>
            <a:rPr lang="en-US" sz="1800" kern="1200" dirty="0">
              <a:solidFill>
                <a:schemeClr val="bg1"/>
              </a:solidFill>
            </a:rPr>
            <a:t> de </a:t>
          </a:r>
          <a:r>
            <a:rPr lang="en-US" sz="1800" kern="1200" dirty="0" err="1">
              <a:solidFill>
                <a:schemeClr val="bg1"/>
              </a:solidFill>
            </a:rPr>
            <a:t>enfermedades</a:t>
          </a:r>
          <a:r>
            <a:rPr lang="en-US" sz="1800" kern="1200" dirty="0">
              <a:solidFill>
                <a:schemeClr val="bg1"/>
              </a:solidFill>
            </a:rPr>
            <a:t> </a:t>
          </a:r>
          <a:r>
            <a:rPr lang="en-US" sz="1800" kern="1200" dirty="0" err="1">
              <a:solidFill>
                <a:schemeClr val="bg1"/>
              </a:solidFill>
            </a:rPr>
            <a:t>profesionales</a:t>
          </a:r>
          <a:endParaRPr lang="es-ES" sz="1800" kern="1200" dirty="0">
            <a:solidFill>
              <a:schemeClr val="bg1"/>
            </a:solidFill>
          </a:endParaRPr>
        </a:p>
      </dsp:txBody>
      <dsp:txXfrm>
        <a:off x="8850835" y="2162303"/>
        <a:ext cx="2863463" cy="2162303"/>
      </dsp:txXfrm>
    </dsp:sp>
    <dsp:sp modelId="{70EE4AC5-76CE-1D47-9971-7F4FA5497E1B}">
      <dsp:nvSpPr>
        <dsp:cNvPr id="0" name=""/>
        <dsp:cNvSpPr/>
      </dsp:nvSpPr>
      <dsp:spPr>
        <a:xfrm>
          <a:off x="9382508" y="324345"/>
          <a:ext cx="1800117" cy="1800117"/>
        </a:xfrm>
        <a:prstGeom prst="ellipse">
          <a:avLst/>
        </a:prstGeom>
        <a:blipFill rotWithShape="1">
          <a:blip xmlns:r="http://schemas.openxmlformats.org/officeDocument/2006/relationships" r:embed="rId4"/>
          <a:srcRect/>
          <a:stretch>
            <a:fillRect l="-69000" r="-6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32564C-8EDF-1547-9027-EB44E561E648}">
      <dsp:nvSpPr>
        <dsp:cNvPr id="0" name=""/>
        <dsp:cNvSpPr/>
      </dsp:nvSpPr>
      <dsp:spPr>
        <a:xfrm>
          <a:off x="468681" y="4324606"/>
          <a:ext cx="10779668" cy="810863"/>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B09BD-FEFC-D44A-B422-C6B417AFAE05}">
      <dsp:nvSpPr>
        <dsp:cNvPr id="0" name=""/>
        <dsp:cNvSpPr/>
      </dsp:nvSpPr>
      <dsp:spPr>
        <a:xfrm>
          <a:off x="2832" y="0"/>
          <a:ext cx="2779791" cy="530219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CO" sz="3200" kern="1200" dirty="0"/>
            <a:t>Gestión de la prevención </a:t>
          </a:r>
          <a:endParaRPr lang="es-ES" sz="3200" kern="1200" dirty="0"/>
        </a:p>
      </dsp:txBody>
      <dsp:txXfrm>
        <a:off x="2832" y="0"/>
        <a:ext cx="2779791" cy="1590658"/>
      </dsp:txXfrm>
    </dsp:sp>
    <dsp:sp modelId="{F570560D-B49E-D546-8A4C-74F4CD514320}">
      <dsp:nvSpPr>
        <dsp:cNvPr id="0" name=""/>
        <dsp:cNvSpPr/>
      </dsp:nvSpPr>
      <dsp:spPr>
        <a:xfrm>
          <a:off x="280811" y="1591111"/>
          <a:ext cx="2223833" cy="104166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s-CO" sz="1800" kern="1200" dirty="0"/>
            <a:t>Plan de O y P RL</a:t>
          </a:r>
        </a:p>
      </dsp:txBody>
      <dsp:txXfrm>
        <a:off x="311320" y="1621620"/>
        <a:ext cx="2162815" cy="980651"/>
      </dsp:txXfrm>
    </dsp:sp>
    <dsp:sp modelId="{74D37793-A219-1340-86DA-1B7A3A8B172D}">
      <dsp:nvSpPr>
        <dsp:cNvPr id="0" name=""/>
        <dsp:cNvSpPr/>
      </dsp:nvSpPr>
      <dsp:spPr>
        <a:xfrm>
          <a:off x="280811" y="2793037"/>
          <a:ext cx="2223833" cy="1041669"/>
        </a:xfrm>
        <a:prstGeom prst="roundRect">
          <a:avLst>
            <a:gd name="adj" fmla="val 10000"/>
          </a:avLst>
        </a:prstGeom>
        <a:solidFill>
          <a:schemeClr val="accent4">
            <a:hueOff val="-279048"/>
            <a:satOff val="1681"/>
            <a:lumOff val="1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s-CO" sz="1800" kern="1200" dirty="0"/>
            <a:t>Evaluación de FRO </a:t>
          </a:r>
        </a:p>
      </dsp:txBody>
      <dsp:txXfrm>
        <a:off x="311320" y="2823546"/>
        <a:ext cx="2162815" cy="980651"/>
      </dsp:txXfrm>
    </dsp:sp>
    <dsp:sp modelId="{D5115EAB-B15E-744D-872D-BCE8032B69F4}">
      <dsp:nvSpPr>
        <dsp:cNvPr id="0" name=""/>
        <dsp:cNvSpPr/>
      </dsp:nvSpPr>
      <dsp:spPr>
        <a:xfrm>
          <a:off x="280811" y="3994963"/>
          <a:ext cx="2223833" cy="1041669"/>
        </a:xfrm>
        <a:prstGeom prst="roundRect">
          <a:avLst>
            <a:gd name="adj" fmla="val 10000"/>
          </a:avLst>
        </a:prstGeom>
        <a:solidFill>
          <a:schemeClr val="accent4">
            <a:hueOff val="-558096"/>
            <a:satOff val="3362"/>
            <a:lumOff val="2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s-CO" sz="1800" kern="1200" dirty="0"/>
            <a:t>Ausencia de recursos preventivos </a:t>
          </a:r>
          <a:endParaRPr lang="es-ES" sz="1800" kern="1200" dirty="0"/>
        </a:p>
      </dsp:txBody>
      <dsp:txXfrm>
        <a:off x="311320" y="4025472"/>
        <a:ext cx="2162815" cy="980651"/>
      </dsp:txXfrm>
    </dsp:sp>
    <dsp:sp modelId="{B51049C9-79A4-6047-A9C5-E0661BB3BF5A}">
      <dsp:nvSpPr>
        <dsp:cNvPr id="0" name=""/>
        <dsp:cNvSpPr/>
      </dsp:nvSpPr>
      <dsp:spPr>
        <a:xfrm>
          <a:off x="2991108" y="0"/>
          <a:ext cx="2779791" cy="530219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Font typeface="+mj-lt"/>
            <a:buNone/>
          </a:pPr>
          <a:r>
            <a:rPr lang="es-CO" sz="3200" kern="1200" dirty="0"/>
            <a:t>Vigilancia de la salud </a:t>
          </a:r>
          <a:endParaRPr lang="es-ES" sz="3200" kern="1200" dirty="0"/>
        </a:p>
      </dsp:txBody>
      <dsp:txXfrm>
        <a:off x="2991108" y="0"/>
        <a:ext cx="2779791" cy="1590658"/>
      </dsp:txXfrm>
    </dsp:sp>
    <dsp:sp modelId="{B39EB53E-B34E-CD43-B740-E4B0B251F1E0}">
      <dsp:nvSpPr>
        <dsp:cNvPr id="0" name=""/>
        <dsp:cNvSpPr/>
      </dsp:nvSpPr>
      <dsp:spPr>
        <a:xfrm>
          <a:off x="3269087" y="1591662"/>
          <a:ext cx="2223833" cy="613390"/>
        </a:xfrm>
        <a:prstGeom prst="roundRect">
          <a:avLst>
            <a:gd name="adj" fmla="val 10000"/>
          </a:avLst>
        </a:prstGeom>
        <a:solidFill>
          <a:schemeClr val="accent4">
            <a:hueOff val="-837144"/>
            <a:satOff val="5044"/>
            <a:lumOff val="4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SzPts val="1000"/>
            <a:buFont typeface="Symbol" pitchFamily="2" charset="2"/>
            <a:buNone/>
          </a:pPr>
          <a:r>
            <a:rPr lang="es-ES_tradnl" sz="1400" kern="1200" dirty="0"/>
            <a:t>Protocolos o de </a:t>
          </a:r>
          <a:r>
            <a:rPr lang="es-ES_tradnl" sz="1400" kern="1200" dirty="0" err="1"/>
            <a:t>Guías</a:t>
          </a:r>
          <a:r>
            <a:rPr lang="es-ES_tradnl" sz="1400" kern="1200" dirty="0"/>
            <a:t> </a:t>
          </a:r>
          <a:r>
            <a:rPr lang="es-ES_tradnl" sz="1400" kern="1200" dirty="0" err="1"/>
            <a:t>científicas</a:t>
          </a:r>
          <a:r>
            <a:rPr lang="es-ES_tradnl" sz="1400" kern="1200" dirty="0"/>
            <a:t>) </a:t>
          </a:r>
          <a:endParaRPr lang="es-ES" sz="1400" kern="1200" dirty="0"/>
        </a:p>
      </dsp:txBody>
      <dsp:txXfrm>
        <a:off x="3287053" y="1609628"/>
        <a:ext cx="2187901" cy="577458"/>
      </dsp:txXfrm>
    </dsp:sp>
    <dsp:sp modelId="{24E7925F-179D-D94A-8B3B-4B92059AC85F}">
      <dsp:nvSpPr>
        <dsp:cNvPr id="0" name=""/>
        <dsp:cNvSpPr/>
      </dsp:nvSpPr>
      <dsp:spPr>
        <a:xfrm>
          <a:off x="3269087" y="2299419"/>
          <a:ext cx="2223833" cy="613390"/>
        </a:xfrm>
        <a:prstGeom prst="roundRect">
          <a:avLst>
            <a:gd name="adj" fmla="val 10000"/>
          </a:avLst>
        </a:prstGeom>
        <a:solidFill>
          <a:schemeClr val="accent4">
            <a:hueOff val="-1116192"/>
            <a:satOff val="6725"/>
            <a:lumOff val="5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SzPts val="1000"/>
            <a:buFont typeface="Symbol" pitchFamily="2" charset="2"/>
            <a:buNone/>
          </a:pPr>
          <a:r>
            <a:rPr lang="es-ES_tradnl" sz="1400" kern="1200" dirty="0"/>
            <a:t>No </a:t>
          </a:r>
          <a:r>
            <a:rPr lang="es-ES_tradnl" sz="1400" kern="1200" dirty="0" err="1"/>
            <a:t>periódica</a:t>
          </a:r>
          <a:r>
            <a:rPr lang="es-ES_tradnl" sz="1400" kern="1200" dirty="0"/>
            <a:t> y documentada </a:t>
          </a:r>
        </a:p>
      </dsp:txBody>
      <dsp:txXfrm>
        <a:off x="3287053" y="2317385"/>
        <a:ext cx="2187901" cy="577458"/>
      </dsp:txXfrm>
    </dsp:sp>
    <dsp:sp modelId="{96CF2C40-CA3B-F041-BEBA-311964A1AD01}">
      <dsp:nvSpPr>
        <dsp:cNvPr id="0" name=""/>
        <dsp:cNvSpPr/>
      </dsp:nvSpPr>
      <dsp:spPr>
        <a:xfrm>
          <a:off x="3269087" y="3007177"/>
          <a:ext cx="2223833" cy="613390"/>
        </a:xfrm>
        <a:prstGeom prst="roundRect">
          <a:avLst>
            <a:gd name="adj" fmla="val 10000"/>
          </a:avLst>
        </a:prstGeom>
        <a:solidFill>
          <a:schemeClr val="accent4">
            <a:hueOff val="-1395241"/>
            <a:satOff val="8406"/>
            <a:lumOff val="6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SzPts val="1000"/>
            <a:buFont typeface="Symbol" pitchFamily="2" charset="2"/>
            <a:buNone/>
          </a:pPr>
          <a:r>
            <a:rPr lang="es-ES_tradnl" sz="1400" kern="1200" dirty="0"/>
            <a:t>No informada a los representantes de los trabajadores </a:t>
          </a:r>
        </a:p>
      </dsp:txBody>
      <dsp:txXfrm>
        <a:off x="3287053" y="3025143"/>
        <a:ext cx="2187901" cy="577458"/>
      </dsp:txXfrm>
    </dsp:sp>
    <dsp:sp modelId="{DF2748A1-DE75-5143-869D-78E5963F95C6}">
      <dsp:nvSpPr>
        <dsp:cNvPr id="0" name=""/>
        <dsp:cNvSpPr/>
      </dsp:nvSpPr>
      <dsp:spPr>
        <a:xfrm>
          <a:off x="3269087" y="3714935"/>
          <a:ext cx="2223833" cy="613390"/>
        </a:xfrm>
        <a:prstGeom prst="roundRect">
          <a:avLst>
            <a:gd name="adj" fmla="val 10000"/>
          </a:avLst>
        </a:prstGeom>
        <a:solidFill>
          <a:schemeClr val="accent4">
            <a:hueOff val="-1674289"/>
            <a:satOff val="10087"/>
            <a:lumOff val="80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SzPts val="1000"/>
            <a:buFont typeface="Symbol" pitchFamily="2" charset="2"/>
            <a:buNone/>
          </a:pPr>
          <a:r>
            <a:rPr lang="es-ES_tradnl" sz="1400" kern="1200" dirty="0"/>
            <a:t>Trabajadores especialmente sensibles </a:t>
          </a:r>
        </a:p>
      </dsp:txBody>
      <dsp:txXfrm>
        <a:off x="3287053" y="3732901"/>
        <a:ext cx="2187901" cy="577458"/>
      </dsp:txXfrm>
    </dsp:sp>
    <dsp:sp modelId="{1DF83BD0-BBFB-B045-9021-CAAD854B43C5}">
      <dsp:nvSpPr>
        <dsp:cNvPr id="0" name=""/>
        <dsp:cNvSpPr/>
      </dsp:nvSpPr>
      <dsp:spPr>
        <a:xfrm>
          <a:off x="3269087" y="4422692"/>
          <a:ext cx="2223833" cy="613390"/>
        </a:xfrm>
        <a:prstGeom prst="roundRect">
          <a:avLst>
            <a:gd name="adj" fmla="val 10000"/>
          </a:avLst>
        </a:prstGeom>
        <a:solidFill>
          <a:schemeClr val="accent4">
            <a:hueOff val="-1953337"/>
            <a:satOff val="11768"/>
            <a:lumOff val="9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SzPts val="1000"/>
            <a:buFont typeface="Symbol" pitchFamily="2" charset="2"/>
            <a:buNone/>
          </a:pPr>
          <a:r>
            <a:rPr lang="es-ES_tradnl" sz="1400" kern="1200" dirty="0"/>
            <a:t>No </a:t>
          </a:r>
          <a:r>
            <a:rPr lang="es-ES_tradnl" sz="1400" kern="1200" dirty="0" err="1"/>
            <a:t>comunicación</a:t>
          </a:r>
          <a:r>
            <a:rPr lang="es-ES_tradnl" sz="1400" kern="1200" dirty="0"/>
            <a:t> de los </a:t>
          </a:r>
          <a:r>
            <a:rPr lang="es-ES_tradnl" sz="1400" kern="1200" dirty="0" err="1"/>
            <a:t>daños</a:t>
          </a:r>
          <a:r>
            <a:rPr lang="es-ES_tradnl" sz="1400" kern="1200" dirty="0"/>
            <a:t>, No </a:t>
          </a:r>
          <a:r>
            <a:rPr lang="es-ES_tradnl" sz="1400" kern="1200" dirty="0" err="1"/>
            <a:t>vacunación</a:t>
          </a:r>
          <a:r>
            <a:rPr lang="es-ES_tradnl" sz="1400" kern="1200" dirty="0"/>
            <a:t> </a:t>
          </a:r>
        </a:p>
      </dsp:txBody>
      <dsp:txXfrm>
        <a:off x="3287053" y="4440658"/>
        <a:ext cx="2187901" cy="577458"/>
      </dsp:txXfrm>
    </dsp:sp>
    <dsp:sp modelId="{9C60977B-70DA-484D-8E03-069D7A04A71E}">
      <dsp:nvSpPr>
        <dsp:cNvPr id="0" name=""/>
        <dsp:cNvSpPr/>
      </dsp:nvSpPr>
      <dsp:spPr>
        <a:xfrm>
          <a:off x="5979384" y="0"/>
          <a:ext cx="2779791" cy="530219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Font typeface="+mj-lt"/>
            <a:buNone/>
          </a:pPr>
          <a:r>
            <a:rPr lang="es-CO" sz="3200" kern="1200" dirty="0"/>
            <a:t>Medidas preventivas específicas </a:t>
          </a:r>
          <a:endParaRPr lang="es-ES" sz="3200" kern="1200" dirty="0"/>
        </a:p>
      </dsp:txBody>
      <dsp:txXfrm>
        <a:off x="5979384" y="0"/>
        <a:ext cx="2779791" cy="1590658"/>
      </dsp:txXfrm>
    </dsp:sp>
    <dsp:sp modelId="{07796A8A-B7A6-694C-B665-CF105EA2F29E}">
      <dsp:nvSpPr>
        <dsp:cNvPr id="0" name=""/>
        <dsp:cNvSpPr/>
      </dsp:nvSpPr>
      <dsp:spPr>
        <a:xfrm>
          <a:off x="6257363" y="1591111"/>
          <a:ext cx="2223833" cy="1041669"/>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a:t>Medidas fuente</a:t>
          </a:r>
          <a:endParaRPr lang="es-ES" sz="1500" kern="1200" dirty="0"/>
        </a:p>
      </dsp:txBody>
      <dsp:txXfrm>
        <a:off x="6287872" y="1621620"/>
        <a:ext cx="2162815" cy="980651"/>
      </dsp:txXfrm>
    </dsp:sp>
    <dsp:sp modelId="{22D21E07-8797-5B4D-AAFF-72EA9B7C76F4}">
      <dsp:nvSpPr>
        <dsp:cNvPr id="0" name=""/>
        <dsp:cNvSpPr/>
      </dsp:nvSpPr>
      <dsp:spPr>
        <a:xfrm>
          <a:off x="6257363" y="2793037"/>
          <a:ext cx="2223833" cy="1041669"/>
        </a:xfrm>
        <a:prstGeom prst="roundRect">
          <a:avLst>
            <a:gd name="adj" fmla="val 10000"/>
          </a:avLst>
        </a:prstGeom>
        <a:solidFill>
          <a:schemeClr val="accent4">
            <a:hueOff val="-2511433"/>
            <a:satOff val="15131"/>
            <a:lumOff val="121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a:t>Medio </a:t>
          </a:r>
          <a:r>
            <a:rPr lang="es-ES_tradnl" sz="1500" kern="1200" dirty="0" err="1"/>
            <a:t>extracción</a:t>
          </a:r>
          <a:r>
            <a:rPr lang="es-ES_tradnl" sz="1500" kern="1200" dirty="0"/>
            <a:t> localizada y/o </a:t>
          </a:r>
          <a:r>
            <a:rPr lang="es-ES_tradnl" sz="1500" kern="1200" dirty="0" err="1"/>
            <a:t>ventilación</a:t>
          </a:r>
          <a:r>
            <a:rPr lang="es-ES_tradnl" sz="1500" kern="1200" dirty="0"/>
            <a:t> general </a:t>
          </a:r>
        </a:p>
      </dsp:txBody>
      <dsp:txXfrm>
        <a:off x="6287872" y="2823546"/>
        <a:ext cx="2162815" cy="980651"/>
      </dsp:txXfrm>
    </dsp:sp>
    <dsp:sp modelId="{50D773E9-D3A6-4143-B797-D67BE0881247}">
      <dsp:nvSpPr>
        <dsp:cNvPr id="0" name=""/>
        <dsp:cNvSpPr/>
      </dsp:nvSpPr>
      <dsp:spPr>
        <a:xfrm>
          <a:off x="6257363" y="3994963"/>
          <a:ext cx="2223833" cy="1041669"/>
        </a:xfrm>
        <a:prstGeom prst="roundRect">
          <a:avLst>
            <a:gd name="adj" fmla="val 10000"/>
          </a:avLst>
        </a:prstGeom>
        <a:solidFill>
          <a:schemeClr val="accent4">
            <a:hueOff val="-2790481"/>
            <a:satOff val="16812"/>
            <a:lumOff val="13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a:t>EPP</a:t>
          </a:r>
        </a:p>
      </dsp:txBody>
      <dsp:txXfrm>
        <a:off x="6287872" y="4025472"/>
        <a:ext cx="2162815" cy="980651"/>
      </dsp:txXfrm>
    </dsp:sp>
    <dsp:sp modelId="{707B09E1-E4F2-9E41-8F5B-3166135A0682}">
      <dsp:nvSpPr>
        <dsp:cNvPr id="0" name=""/>
        <dsp:cNvSpPr/>
      </dsp:nvSpPr>
      <dsp:spPr>
        <a:xfrm>
          <a:off x="8967659" y="0"/>
          <a:ext cx="2779791" cy="5302196"/>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Font typeface="Arial" panose="020B0604020202020204" pitchFamily="34" charset="0"/>
            <a:buNone/>
          </a:pPr>
          <a:r>
            <a:rPr lang="es-CO" sz="3200" kern="1200" dirty="0"/>
            <a:t>medidas organizativas específicas</a:t>
          </a:r>
          <a:endParaRPr lang="es-ES" sz="3200" kern="1200" dirty="0"/>
        </a:p>
      </dsp:txBody>
      <dsp:txXfrm>
        <a:off x="8967659" y="0"/>
        <a:ext cx="2779791" cy="1590658"/>
      </dsp:txXfrm>
    </dsp:sp>
    <dsp:sp modelId="{E5EA0F3A-9C73-5C49-AC91-9E0F8D87685D}">
      <dsp:nvSpPr>
        <dsp:cNvPr id="0" name=""/>
        <dsp:cNvSpPr/>
      </dsp:nvSpPr>
      <dsp:spPr>
        <a:xfrm>
          <a:off x="9245638" y="1590917"/>
          <a:ext cx="2223833" cy="509054"/>
        </a:xfrm>
        <a:prstGeom prst="roundRect">
          <a:avLst>
            <a:gd name="adj" fmla="val 10000"/>
          </a:avLst>
        </a:prstGeom>
        <a:solidFill>
          <a:schemeClr val="accent4">
            <a:hueOff val="-3069529"/>
            <a:satOff val="18493"/>
            <a:lumOff val="14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err="1"/>
            <a:t>Rotación</a:t>
          </a:r>
          <a:r>
            <a:rPr lang="es-ES_tradnl" sz="1500" kern="1200" dirty="0"/>
            <a:t> de puestos </a:t>
          </a:r>
        </a:p>
      </dsp:txBody>
      <dsp:txXfrm>
        <a:off x="9260548" y="1605827"/>
        <a:ext cx="2194013" cy="479234"/>
      </dsp:txXfrm>
    </dsp:sp>
    <dsp:sp modelId="{5668E84D-83BA-EC47-97B8-72374B218E61}">
      <dsp:nvSpPr>
        <dsp:cNvPr id="0" name=""/>
        <dsp:cNvSpPr/>
      </dsp:nvSpPr>
      <dsp:spPr>
        <a:xfrm>
          <a:off x="9245638" y="2178288"/>
          <a:ext cx="2223833" cy="509054"/>
        </a:xfrm>
        <a:prstGeom prst="roundRect">
          <a:avLst>
            <a:gd name="adj" fmla="val 10000"/>
          </a:avLst>
        </a:prstGeom>
        <a:solidFill>
          <a:schemeClr val="accent4">
            <a:hueOff val="-3348577"/>
            <a:satOff val="20174"/>
            <a:lumOff val="16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err="1"/>
            <a:t>Señalización</a:t>
          </a:r>
          <a:r>
            <a:rPr lang="es-ES_tradnl" sz="1500" kern="1200" dirty="0"/>
            <a:t> de riesgos </a:t>
          </a:r>
        </a:p>
      </dsp:txBody>
      <dsp:txXfrm>
        <a:off x="9260548" y="2193198"/>
        <a:ext cx="2194013" cy="479234"/>
      </dsp:txXfrm>
    </dsp:sp>
    <dsp:sp modelId="{35457E29-846A-5B4A-9805-C7BFA957D6F3}">
      <dsp:nvSpPr>
        <dsp:cNvPr id="0" name=""/>
        <dsp:cNvSpPr/>
      </dsp:nvSpPr>
      <dsp:spPr>
        <a:xfrm>
          <a:off x="9245638" y="2765659"/>
          <a:ext cx="2223833" cy="509054"/>
        </a:xfrm>
        <a:prstGeom prst="roundRect">
          <a:avLst>
            <a:gd name="adj" fmla="val 10000"/>
          </a:avLst>
        </a:prstGeom>
        <a:solidFill>
          <a:schemeClr val="accent4">
            <a:hueOff val="-3627625"/>
            <a:satOff val="21855"/>
            <a:lumOff val="1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a:t>Procedimientos de trabajo </a:t>
          </a:r>
        </a:p>
      </dsp:txBody>
      <dsp:txXfrm>
        <a:off x="9260548" y="2780569"/>
        <a:ext cx="2194013" cy="479234"/>
      </dsp:txXfrm>
    </dsp:sp>
    <dsp:sp modelId="{F391D311-EAC7-F64A-A596-34A2206FD790}">
      <dsp:nvSpPr>
        <dsp:cNvPr id="0" name=""/>
        <dsp:cNvSpPr/>
      </dsp:nvSpPr>
      <dsp:spPr>
        <a:xfrm>
          <a:off x="9245638" y="3353030"/>
          <a:ext cx="2223833" cy="509054"/>
        </a:xfrm>
        <a:prstGeom prst="roundRect">
          <a:avLst>
            <a:gd name="adj" fmla="val 10000"/>
          </a:avLst>
        </a:prstGeom>
        <a:solidFill>
          <a:schemeClr val="accent4">
            <a:hueOff val="-3906673"/>
            <a:satOff val="23537"/>
            <a:lumOff val="18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err="1"/>
            <a:t>Gestión</a:t>
          </a:r>
          <a:r>
            <a:rPr lang="es-ES_tradnl" sz="1500" kern="1200" dirty="0"/>
            <a:t> de compras </a:t>
          </a:r>
        </a:p>
      </dsp:txBody>
      <dsp:txXfrm>
        <a:off x="9260548" y="3367940"/>
        <a:ext cx="2194013" cy="479234"/>
      </dsp:txXfrm>
    </dsp:sp>
    <dsp:sp modelId="{E3BCDB4C-9915-8845-89FF-80C387BD5713}">
      <dsp:nvSpPr>
        <dsp:cNvPr id="0" name=""/>
        <dsp:cNvSpPr/>
      </dsp:nvSpPr>
      <dsp:spPr>
        <a:xfrm>
          <a:off x="9245638" y="3940401"/>
          <a:ext cx="2223833" cy="509054"/>
        </a:xfrm>
        <a:prstGeom prst="roundRect">
          <a:avLst>
            <a:gd name="adj" fmla="val 10000"/>
          </a:avLst>
        </a:prstGeom>
        <a:solidFill>
          <a:schemeClr val="accent4">
            <a:hueOff val="-4185721"/>
            <a:satOff val="25218"/>
            <a:lumOff val="2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SzPts val="1000"/>
            <a:buFont typeface="Symbol" pitchFamily="2" charset="2"/>
            <a:buNone/>
          </a:pPr>
          <a:r>
            <a:rPr lang="es-ES_tradnl" sz="1500" kern="1200" dirty="0"/>
            <a:t>Cambio de puestos de trabajo </a:t>
          </a:r>
        </a:p>
      </dsp:txBody>
      <dsp:txXfrm>
        <a:off x="9260548" y="3955311"/>
        <a:ext cx="2194013" cy="479234"/>
      </dsp:txXfrm>
    </dsp:sp>
    <dsp:sp modelId="{E1232C73-A488-F543-BEE3-D1DA37248DBE}">
      <dsp:nvSpPr>
        <dsp:cNvPr id="0" name=""/>
        <dsp:cNvSpPr/>
      </dsp:nvSpPr>
      <dsp:spPr>
        <a:xfrm>
          <a:off x="9245638" y="4527772"/>
          <a:ext cx="2223833" cy="509054"/>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s-ES_tradnl" sz="1500" kern="1200" dirty="0" err="1"/>
            <a:t>Formación</a:t>
          </a:r>
          <a:endParaRPr lang="es-CO" sz="1500" kern="1200" dirty="0"/>
        </a:p>
      </dsp:txBody>
      <dsp:txXfrm>
        <a:off x="9260548" y="4542682"/>
        <a:ext cx="2194013" cy="479234"/>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33894-D7C2-4D4D-B3F6-CE52BACC02F2}">
      <dsp:nvSpPr>
        <dsp:cNvPr id="0" name=""/>
        <dsp:cNvSpPr/>
      </dsp:nvSpPr>
      <dsp:spPr>
        <a:xfrm rot="10800000">
          <a:off x="2860103" y="3"/>
          <a:ext cx="9800170" cy="697871"/>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Enfermedad laboral</a:t>
          </a:r>
        </a:p>
      </dsp:txBody>
      <dsp:txXfrm rot="10800000">
        <a:off x="3034571" y="3"/>
        <a:ext cx="9625702" cy="697871"/>
      </dsp:txXfrm>
    </dsp:sp>
    <dsp:sp modelId="{7327E294-50BE-664F-9718-3512811B35C7}">
      <dsp:nvSpPr>
        <dsp:cNvPr id="0" name=""/>
        <dsp:cNvSpPr/>
      </dsp:nvSpPr>
      <dsp:spPr>
        <a:xfrm>
          <a:off x="2293996" y="869"/>
          <a:ext cx="697871" cy="697871"/>
        </a:xfrm>
        <a:prstGeom prst="ellipse">
          <a:avLst/>
        </a:prstGeom>
        <a:blipFill rotWithShape="1">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761704-EF79-4743-94C6-A7E6E151483A}">
      <dsp:nvSpPr>
        <dsp:cNvPr id="0" name=""/>
        <dsp:cNvSpPr/>
      </dsp:nvSpPr>
      <dsp:spPr>
        <a:xfrm rot="10800000">
          <a:off x="2642931" y="878547"/>
          <a:ext cx="9800170" cy="697871"/>
        </a:xfrm>
        <a:prstGeom prst="homePlate">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Enfermedades Laboral Directa</a:t>
          </a:r>
        </a:p>
      </dsp:txBody>
      <dsp:txXfrm rot="10800000">
        <a:off x="2817399" y="878547"/>
        <a:ext cx="9625702" cy="697871"/>
      </dsp:txXfrm>
    </dsp:sp>
    <dsp:sp modelId="{4FB72C40-AB06-634E-BCC7-7FD70C2681D9}">
      <dsp:nvSpPr>
        <dsp:cNvPr id="0" name=""/>
        <dsp:cNvSpPr/>
      </dsp:nvSpPr>
      <dsp:spPr>
        <a:xfrm>
          <a:off x="2293996" y="878547"/>
          <a:ext cx="697871" cy="697871"/>
        </a:xfrm>
        <a:prstGeom prst="ellipse">
          <a:avLst/>
        </a:prstGeom>
        <a:blipFill rotWithShape="1">
          <a:blip xmlns:r="http://schemas.openxmlformats.org/officeDocument/2006/relationships" r:embed="rId2"/>
          <a:srcRect/>
          <a:stretch>
            <a:fillRect l="-37000" r="-3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D8602D-6D9F-1242-8F00-CF80D09EAEE6}">
      <dsp:nvSpPr>
        <dsp:cNvPr id="0" name=""/>
        <dsp:cNvSpPr/>
      </dsp:nvSpPr>
      <dsp:spPr>
        <a:xfrm rot="10800000">
          <a:off x="2674292" y="1746043"/>
          <a:ext cx="9800170" cy="697871"/>
        </a:xfrm>
        <a:prstGeom prst="homePlate">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Enfermedad común agravada por el trabajo</a:t>
          </a:r>
        </a:p>
      </dsp:txBody>
      <dsp:txXfrm rot="10800000">
        <a:off x="2848760" y="1746043"/>
        <a:ext cx="9625702" cy="697871"/>
      </dsp:txXfrm>
    </dsp:sp>
    <dsp:sp modelId="{A846E4D1-1B8F-1242-AC78-022BB9B9A5D8}">
      <dsp:nvSpPr>
        <dsp:cNvPr id="0" name=""/>
        <dsp:cNvSpPr/>
      </dsp:nvSpPr>
      <dsp:spPr>
        <a:xfrm>
          <a:off x="2293996" y="1756225"/>
          <a:ext cx="697871" cy="697871"/>
        </a:xfrm>
        <a:prstGeom prst="ellipse">
          <a:avLst/>
        </a:prstGeom>
        <a:blipFill rotWithShape="1">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78C47A-4A01-F446-AD63-007F0C789A86}">
      <dsp:nvSpPr>
        <dsp:cNvPr id="0" name=""/>
        <dsp:cNvSpPr/>
      </dsp:nvSpPr>
      <dsp:spPr>
        <a:xfrm rot="10800000">
          <a:off x="2642931" y="2633903"/>
          <a:ext cx="9800170" cy="697871"/>
        </a:xfrm>
        <a:prstGeom prst="homePlate">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Enfermedad Intercurrente</a:t>
          </a:r>
        </a:p>
      </dsp:txBody>
      <dsp:txXfrm rot="10800000">
        <a:off x="2817399" y="2633903"/>
        <a:ext cx="9625702" cy="697871"/>
      </dsp:txXfrm>
    </dsp:sp>
    <dsp:sp modelId="{E0048344-067B-3842-BBB7-FFF30206D8DA}">
      <dsp:nvSpPr>
        <dsp:cNvPr id="0" name=""/>
        <dsp:cNvSpPr/>
      </dsp:nvSpPr>
      <dsp:spPr>
        <a:xfrm>
          <a:off x="2293996" y="2633903"/>
          <a:ext cx="697871" cy="697871"/>
        </a:xfrm>
        <a:prstGeom prst="ellipse">
          <a:avLst/>
        </a:prstGeom>
        <a:blipFill rotWithShape="1">
          <a:blip xmlns:r="http://schemas.openxmlformats.org/officeDocument/2006/relationships" r:embed="rId4"/>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C517A0-C760-A148-A21B-4CE9327F99F7}">
      <dsp:nvSpPr>
        <dsp:cNvPr id="0" name=""/>
        <dsp:cNvSpPr/>
      </dsp:nvSpPr>
      <dsp:spPr>
        <a:xfrm rot="10800000">
          <a:off x="2642931" y="3511581"/>
          <a:ext cx="9800170" cy="697871"/>
        </a:xfrm>
        <a:prstGeom prst="homePlate">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Enfermedad Para-ocupacional.</a:t>
          </a:r>
        </a:p>
      </dsp:txBody>
      <dsp:txXfrm rot="10800000">
        <a:off x="2817399" y="3511581"/>
        <a:ext cx="9625702" cy="697871"/>
      </dsp:txXfrm>
    </dsp:sp>
    <dsp:sp modelId="{78814272-4BD1-324A-BC13-2498245AA27C}">
      <dsp:nvSpPr>
        <dsp:cNvPr id="0" name=""/>
        <dsp:cNvSpPr/>
      </dsp:nvSpPr>
      <dsp:spPr>
        <a:xfrm>
          <a:off x="2293996" y="3511581"/>
          <a:ext cx="697871" cy="697871"/>
        </a:xfrm>
        <a:prstGeom prst="ellipse">
          <a:avLst/>
        </a:prstGeom>
        <a:blipFill rotWithShape="1">
          <a:blip xmlns:r="http://schemas.openxmlformats.org/officeDocument/2006/relationships" r:embed="rId5"/>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BD96B2-405F-2A41-83A4-866764224391}">
      <dsp:nvSpPr>
        <dsp:cNvPr id="0" name=""/>
        <dsp:cNvSpPr/>
      </dsp:nvSpPr>
      <dsp:spPr>
        <a:xfrm rot="10800000">
          <a:off x="2614511" y="4389259"/>
          <a:ext cx="9800170" cy="697871"/>
        </a:xfrm>
        <a:prstGeom prst="homePlat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742" tIns="121920" rIns="227584"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AT</a:t>
          </a:r>
        </a:p>
      </dsp:txBody>
      <dsp:txXfrm rot="10800000">
        <a:off x="2788979" y="4389259"/>
        <a:ext cx="9625702" cy="697871"/>
      </dsp:txXfrm>
    </dsp:sp>
    <dsp:sp modelId="{AE3C013C-D49E-5A47-A2A7-5B046C1E9862}">
      <dsp:nvSpPr>
        <dsp:cNvPr id="0" name=""/>
        <dsp:cNvSpPr/>
      </dsp:nvSpPr>
      <dsp:spPr>
        <a:xfrm>
          <a:off x="2293996" y="4389259"/>
          <a:ext cx="697871" cy="697871"/>
        </a:xfrm>
        <a:prstGeom prst="ellipse">
          <a:avLst/>
        </a:prstGeom>
        <a:blipFill rotWithShape="1">
          <a:blip xmlns:r="http://schemas.openxmlformats.org/officeDocument/2006/relationships" r:embed="rId6"/>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5D9AD-3E6C-C64F-9E12-F916ECB11ECD}">
      <dsp:nvSpPr>
        <dsp:cNvPr id="0" name=""/>
        <dsp:cNvSpPr/>
      </dsp:nvSpPr>
      <dsp:spPr>
        <a:xfrm>
          <a:off x="1916514" y="0"/>
          <a:ext cx="3921589" cy="2614383"/>
        </a:xfrm>
        <a:prstGeom prst="rect">
          <a:avLst/>
        </a:prstGeom>
        <a:blipFill rotWithShape="1">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31AA55-8682-7148-B9C3-0DA8236114D4}">
      <dsp:nvSpPr>
        <dsp:cNvPr id="0" name=""/>
        <dsp:cNvSpPr/>
      </dsp:nvSpPr>
      <dsp:spPr>
        <a:xfrm>
          <a:off x="6001842" y="2777866"/>
          <a:ext cx="5555924" cy="343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just" defTabSz="1200150">
            <a:lnSpc>
              <a:spcPct val="90000"/>
            </a:lnSpc>
            <a:spcBef>
              <a:spcPct val="0"/>
            </a:spcBef>
            <a:spcAft>
              <a:spcPct val="35000"/>
            </a:spcAft>
            <a:buNone/>
          </a:pPr>
          <a:r>
            <a:rPr lang="es-CO" sz="2700" b="1" kern="1200" dirty="0"/>
            <a:t>Soporte Legal: </a:t>
          </a:r>
        </a:p>
        <a:p>
          <a:pPr marL="0" lvl="0" indent="0" algn="just" defTabSz="1200150">
            <a:lnSpc>
              <a:spcPct val="90000"/>
            </a:lnSpc>
            <a:spcBef>
              <a:spcPct val="0"/>
            </a:spcBef>
            <a:spcAft>
              <a:spcPct val="35000"/>
            </a:spcAft>
            <a:buNone/>
          </a:pPr>
          <a:r>
            <a:rPr lang="es-CO" sz="2700" kern="1200" dirty="0"/>
            <a:t>Sección II parte A del </a:t>
          </a:r>
          <a:r>
            <a:rPr lang="es-CO" sz="2700" b="1" kern="1200" dirty="0"/>
            <a:t>decreto 1477 de 2014 </a:t>
          </a:r>
        </a:p>
        <a:p>
          <a:pPr marL="0" lvl="0" indent="0" algn="just" defTabSz="1200150">
            <a:lnSpc>
              <a:spcPct val="90000"/>
            </a:lnSpc>
            <a:spcBef>
              <a:spcPct val="0"/>
            </a:spcBef>
            <a:spcAft>
              <a:spcPct val="35000"/>
            </a:spcAft>
            <a:buNone/>
          </a:pPr>
          <a:r>
            <a:rPr lang="es-CO" sz="2700" b="1" kern="1200" dirty="0"/>
            <a:t>Decreto 538 de 2020 </a:t>
          </a:r>
          <a:r>
            <a:rPr lang="es-CO" sz="2700" kern="1200" dirty="0"/>
            <a:t>articulo 13</a:t>
          </a:r>
        </a:p>
        <a:p>
          <a:pPr marL="0" lvl="0" indent="0" algn="just" defTabSz="1200150">
            <a:lnSpc>
              <a:spcPct val="90000"/>
            </a:lnSpc>
            <a:spcBef>
              <a:spcPct val="0"/>
            </a:spcBef>
            <a:spcAft>
              <a:spcPct val="35000"/>
            </a:spcAft>
            <a:buNone/>
          </a:pPr>
          <a:r>
            <a:rPr lang="es-CO" sz="2700" kern="1200" dirty="0"/>
            <a:t>Artículo 1 del decreto </a:t>
          </a:r>
          <a:r>
            <a:rPr lang="es-CO" sz="2700" b="1" kern="1200" dirty="0"/>
            <a:t>676 de mayo de 2020 </a:t>
          </a:r>
          <a:r>
            <a:rPr lang="es-CO" sz="2700" kern="1200" dirty="0"/>
            <a:t>que modifico el artículo 4 del decreto 1477, en su inciso segundo</a:t>
          </a:r>
          <a:endParaRPr lang="es-ES" sz="2700" kern="1200" dirty="0"/>
        </a:p>
      </dsp:txBody>
      <dsp:txXfrm>
        <a:off x="6001842" y="2777866"/>
        <a:ext cx="5555924" cy="3431796"/>
      </dsp:txXfrm>
    </dsp:sp>
    <dsp:sp modelId="{199ADF7B-61E4-F448-A4B6-252EDC586AAD}">
      <dsp:nvSpPr>
        <dsp:cNvPr id="0" name=""/>
        <dsp:cNvSpPr/>
      </dsp:nvSpPr>
      <dsp:spPr>
        <a:xfrm>
          <a:off x="5511644" y="2288087"/>
          <a:ext cx="1334316" cy="1334662"/>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81F7F2-58D2-DD47-9512-E9EEB23989ED}">
      <dsp:nvSpPr>
        <dsp:cNvPr id="0" name=""/>
        <dsp:cNvSpPr/>
      </dsp:nvSpPr>
      <dsp:spPr>
        <a:xfrm rot="5400000">
          <a:off x="10752123" y="2288260"/>
          <a:ext cx="1334662" cy="1334316"/>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BDD10E-ADFA-3549-A88D-74FD720D4421}">
      <dsp:nvSpPr>
        <dsp:cNvPr id="0" name=""/>
        <dsp:cNvSpPr/>
      </dsp:nvSpPr>
      <dsp:spPr>
        <a:xfrm rot="16200000">
          <a:off x="5511471" y="5365621"/>
          <a:ext cx="1334662" cy="1334316"/>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5F49BF-E795-D14A-BAB4-7431377E856A}">
      <dsp:nvSpPr>
        <dsp:cNvPr id="0" name=""/>
        <dsp:cNvSpPr/>
      </dsp:nvSpPr>
      <dsp:spPr>
        <a:xfrm rot="10800000">
          <a:off x="10752295" y="5365448"/>
          <a:ext cx="1334316" cy="1334662"/>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33458-EC38-8A48-A60E-2704514FF405}">
      <dsp:nvSpPr>
        <dsp:cNvPr id="0" name=""/>
        <dsp:cNvSpPr/>
      </dsp:nvSpPr>
      <dsp:spPr>
        <a:xfrm>
          <a:off x="8237006" y="2246104"/>
          <a:ext cx="91440" cy="720184"/>
        </a:xfrm>
        <a:custGeom>
          <a:avLst/>
          <a:gdLst/>
          <a:ahLst/>
          <a:cxnLst/>
          <a:rect l="0" t="0" r="0" b="0"/>
          <a:pathLst>
            <a:path>
              <a:moveTo>
                <a:pt x="45720" y="0"/>
              </a:moveTo>
              <a:lnTo>
                <a:pt x="45720" y="720184"/>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3B02ED-CFA5-5847-A207-A96FBDD7778F}">
      <dsp:nvSpPr>
        <dsp:cNvPr id="0" name=""/>
        <dsp:cNvSpPr/>
      </dsp:nvSpPr>
      <dsp:spPr>
        <a:xfrm>
          <a:off x="5689637" y="753648"/>
          <a:ext cx="2593088" cy="720184"/>
        </a:xfrm>
        <a:custGeom>
          <a:avLst/>
          <a:gdLst/>
          <a:ahLst/>
          <a:cxnLst/>
          <a:rect l="0" t="0" r="0" b="0"/>
          <a:pathLst>
            <a:path>
              <a:moveTo>
                <a:pt x="0" y="0"/>
              </a:moveTo>
              <a:lnTo>
                <a:pt x="0" y="490784"/>
              </a:lnTo>
              <a:lnTo>
                <a:pt x="2593088" y="490784"/>
              </a:lnTo>
              <a:lnTo>
                <a:pt x="2593088" y="72018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578EF43-6E23-2F48-9F1F-929B5FAED63B}">
      <dsp:nvSpPr>
        <dsp:cNvPr id="0" name=""/>
        <dsp:cNvSpPr/>
      </dsp:nvSpPr>
      <dsp:spPr>
        <a:xfrm>
          <a:off x="3050829" y="2246104"/>
          <a:ext cx="91440" cy="720184"/>
        </a:xfrm>
        <a:custGeom>
          <a:avLst/>
          <a:gdLst/>
          <a:ahLst/>
          <a:cxnLst/>
          <a:rect l="0" t="0" r="0" b="0"/>
          <a:pathLst>
            <a:path>
              <a:moveTo>
                <a:pt x="45720" y="0"/>
              </a:moveTo>
              <a:lnTo>
                <a:pt x="45720" y="720184"/>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F1CE055-D5AE-334E-80AA-094A4388D744}">
      <dsp:nvSpPr>
        <dsp:cNvPr id="0" name=""/>
        <dsp:cNvSpPr/>
      </dsp:nvSpPr>
      <dsp:spPr>
        <a:xfrm>
          <a:off x="3096549" y="753648"/>
          <a:ext cx="2593088" cy="720184"/>
        </a:xfrm>
        <a:custGeom>
          <a:avLst/>
          <a:gdLst/>
          <a:ahLst/>
          <a:cxnLst/>
          <a:rect l="0" t="0" r="0" b="0"/>
          <a:pathLst>
            <a:path>
              <a:moveTo>
                <a:pt x="2593088" y="0"/>
              </a:moveTo>
              <a:lnTo>
                <a:pt x="2593088" y="490784"/>
              </a:lnTo>
              <a:lnTo>
                <a:pt x="0" y="490784"/>
              </a:lnTo>
              <a:lnTo>
                <a:pt x="0" y="72018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505A0B-6287-7B40-AD20-9E371A6A9B92}">
      <dsp:nvSpPr>
        <dsp:cNvPr id="0" name=""/>
        <dsp:cNvSpPr/>
      </dsp:nvSpPr>
      <dsp:spPr>
        <a:xfrm>
          <a:off x="3214175" y="1913"/>
          <a:ext cx="4950924" cy="75173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46417F3-B436-F644-A4FB-F2DA1F815093}">
      <dsp:nvSpPr>
        <dsp:cNvPr id="0" name=""/>
        <dsp:cNvSpPr/>
      </dsp:nvSpPr>
      <dsp:spPr>
        <a:xfrm>
          <a:off x="3489317" y="263298"/>
          <a:ext cx="4950924" cy="75173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t>SECCIÓN II:</a:t>
          </a:r>
          <a:endParaRPr lang="es-CO" sz="1400" kern="1200" dirty="0"/>
        </a:p>
        <a:p>
          <a:pPr marL="0" lvl="0" indent="0" algn="ctr" defTabSz="622300">
            <a:lnSpc>
              <a:spcPct val="90000"/>
            </a:lnSpc>
            <a:spcBef>
              <a:spcPct val="0"/>
            </a:spcBef>
            <a:spcAft>
              <a:spcPct val="35000"/>
            </a:spcAft>
            <a:buNone/>
          </a:pPr>
          <a:r>
            <a:rPr lang="es-MX" sz="1400" kern="1200" dirty="0"/>
            <a:t>GRUPO DE ENFERMEDADES PARA DETERMINAR EL DIAGNÓSTICO MÉDICO</a:t>
          </a:r>
          <a:endParaRPr lang="es-ES" sz="1400" kern="1200" dirty="0"/>
        </a:p>
      </dsp:txBody>
      <dsp:txXfrm>
        <a:off x="3511335" y="285316"/>
        <a:ext cx="4906888" cy="707699"/>
      </dsp:txXfrm>
    </dsp:sp>
    <dsp:sp modelId="{D4D1EB8C-A616-6548-B1EF-9C5AC32AB579}">
      <dsp:nvSpPr>
        <dsp:cNvPr id="0" name=""/>
        <dsp:cNvSpPr/>
      </dsp:nvSpPr>
      <dsp:spPr>
        <a:xfrm>
          <a:off x="1306546" y="1473832"/>
          <a:ext cx="3580006" cy="77227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14E86B-B737-1E43-9112-FA600ABC7D54}">
      <dsp:nvSpPr>
        <dsp:cNvPr id="0" name=""/>
        <dsp:cNvSpPr/>
      </dsp:nvSpPr>
      <dsp:spPr>
        <a:xfrm>
          <a:off x="1581688" y="1735217"/>
          <a:ext cx="3580006" cy="77227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b="1" kern="1200" dirty="0"/>
            <a:t>PARTE A</a:t>
          </a:r>
          <a:endParaRPr lang="es-CO" sz="1600" kern="1200" dirty="0"/>
        </a:p>
        <a:p>
          <a:pPr marL="0" lvl="0" indent="0" algn="ctr" defTabSz="711200">
            <a:lnSpc>
              <a:spcPct val="90000"/>
            </a:lnSpc>
            <a:spcBef>
              <a:spcPct val="0"/>
            </a:spcBef>
            <a:spcAft>
              <a:spcPct val="35000"/>
            </a:spcAft>
            <a:buNone/>
          </a:pPr>
          <a:r>
            <a:rPr lang="es-MX" sz="1600" kern="1200" dirty="0"/>
            <a:t>ENFERMEDADES LABORALES DIRECTAS </a:t>
          </a:r>
          <a:endParaRPr lang="es-ES" sz="1600" kern="1200" dirty="0"/>
        </a:p>
      </dsp:txBody>
      <dsp:txXfrm>
        <a:off x="1604307" y="1757836"/>
        <a:ext cx="3534768" cy="727033"/>
      </dsp:txXfrm>
    </dsp:sp>
    <dsp:sp modelId="{7E819C6B-B625-ED42-ADE5-051A7341BF88}">
      <dsp:nvSpPr>
        <dsp:cNvPr id="0" name=""/>
        <dsp:cNvSpPr/>
      </dsp:nvSpPr>
      <dsp:spPr>
        <a:xfrm>
          <a:off x="778603" y="2966288"/>
          <a:ext cx="4635891" cy="279422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DCB2786-F1D1-A840-8091-B53B4F867D97}">
      <dsp:nvSpPr>
        <dsp:cNvPr id="0" name=""/>
        <dsp:cNvSpPr/>
      </dsp:nvSpPr>
      <dsp:spPr>
        <a:xfrm>
          <a:off x="1053745" y="3227673"/>
          <a:ext cx="4635891" cy="27942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MX" sz="1600" kern="1200" dirty="0"/>
            <a:t>1. Asbestosis.</a:t>
          </a:r>
          <a:endParaRPr lang="es-CO" sz="1600" kern="1200" dirty="0"/>
        </a:p>
        <a:p>
          <a:pPr marL="0" lvl="0" indent="0" algn="l" defTabSz="711200">
            <a:lnSpc>
              <a:spcPct val="90000"/>
            </a:lnSpc>
            <a:spcBef>
              <a:spcPct val="0"/>
            </a:spcBef>
            <a:spcAft>
              <a:spcPct val="35000"/>
            </a:spcAft>
            <a:buNone/>
          </a:pPr>
          <a:r>
            <a:rPr lang="es-MX" sz="1600" kern="1200" dirty="0"/>
            <a:t>2. Silicosis.</a:t>
          </a:r>
          <a:endParaRPr lang="es-CO" sz="1600" kern="1200" dirty="0"/>
        </a:p>
        <a:p>
          <a:pPr marL="0" lvl="0" indent="0" algn="l" defTabSz="711200">
            <a:lnSpc>
              <a:spcPct val="90000"/>
            </a:lnSpc>
            <a:spcBef>
              <a:spcPct val="0"/>
            </a:spcBef>
            <a:spcAft>
              <a:spcPct val="35000"/>
            </a:spcAft>
            <a:buNone/>
          </a:pPr>
          <a:r>
            <a:rPr lang="es-MX" sz="1600" kern="1200" dirty="0"/>
            <a:t>3. Neumoconiosis del minero de carbón.</a:t>
          </a:r>
          <a:endParaRPr lang="es-CO" sz="1600" kern="1200" dirty="0"/>
        </a:p>
        <a:p>
          <a:pPr marL="0" lvl="0" indent="0" algn="l" defTabSz="711200">
            <a:lnSpc>
              <a:spcPct val="90000"/>
            </a:lnSpc>
            <a:spcBef>
              <a:spcPct val="0"/>
            </a:spcBef>
            <a:spcAft>
              <a:spcPct val="35000"/>
            </a:spcAft>
            <a:buNone/>
          </a:pPr>
          <a:r>
            <a:rPr lang="es-MX" sz="1600" kern="1200" dirty="0"/>
            <a:t>4. Mesotelioma maligno por exposición a asbesto.</a:t>
          </a:r>
        </a:p>
        <a:p>
          <a:pPr marL="0" lvl="0" indent="0" algn="l" defTabSz="711200">
            <a:lnSpc>
              <a:spcPct val="90000"/>
            </a:lnSpc>
            <a:spcBef>
              <a:spcPct val="0"/>
            </a:spcBef>
            <a:spcAft>
              <a:spcPct val="35000"/>
            </a:spcAft>
            <a:buNone/>
          </a:pPr>
          <a:r>
            <a:rPr lang="es-CO" sz="1600" b="1" kern="1200" dirty="0"/>
            <a:t>COVID-19 Virus Identificado (U071) </a:t>
          </a:r>
          <a:endParaRPr lang="es-CO" sz="1600" kern="1200" dirty="0"/>
        </a:p>
        <a:p>
          <a:pPr marL="0" lvl="0" indent="0" algn="l" defTabSz="711200">
            <a:lnSpc>
              <a:spcPct val="90000"/>
            </a:lnSpc>
            <a:spcBef>
              <a:spcPct val="0"/>
            </a:spcBef>
            <a:spcAft>
              <a:spcPct val="35000"/>
            </a:spcAft>
            <a:buNone/>
          </a:pPr>
          <a:r>
            <a:rPr lang="es-CO" sz="1600" b="1" kern="1200" dirty="0"/>
            <a:t>COVID-19 Virus no Identificado (U072)</a:t>
          </a:r>
          <a:endParaRPr lang="es-ES" sz="1600" kern="1200" dirty="0"/>
        </a:p>
      </dsp:txBody>
      <dsp:txXfrm>
        <a:off x="1135585" y="3309513"/>
        <a:ext cx="4472211" cy="2630541"/>
      </dsp:txXfrm>
    </dsp:sp>
    <dsp:sp modelId="{F69360E6-6DBD-2546-81E9-F4BD07A19428}">
      <dsp:nvSpPr>
        <dsp:cNvPr id="0" name=""/>
        <dsp:cNvSpPr/>
      </dsp:nvSpPr>
      <dsp:spPr>
        <a:xfrm>
          <a:off x="6492722" y="1473832"/>
          <a:ext cx="3580006" cy="77227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9B0FEE8-314D-4A45-BBD9-5D89D2C3EEAC}">
      <dsp:nvSpPr>
        <dsp:cNvPr id="0" name=""/>
        <dsp:cNvSpPr/>
      </dsp:nvSpPr>
      <dsp:spPr>
        <a:xfrm>
          <a:off x="6767864" y="1735217"/>
          <a:ext cx="3580006" cy="77227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b="1" kern="1200" dirty="0"/>
            <a:t>PARTE B</a:t>
          </a:r>
          <a:endParaRPr lang="es-CO" sz="1600" kern="1200" dirty="0"/>
        </a:p>
        <a:p>
          <a:pPr marL="0" lvl="0" indent="0" algn="ctr" defTabSz="711200">
            <a:lnSpc>
              <a:spcPct val="90000"/>
            </a:lnSpc>
            <a:spcBef>
              <a:spcPct val="0"/>
            </a:spcBef>
            <a:spcAft>
              <a:spcPct val="35000"/>
            </a:spcAft>
            <a:buNone/>
          </a:pPr>
          <a:r>
            <a:rPr lang="es-MX" sz="1600" kern="1200" dirty="0"/>
            <a:t>ENFERMEDADES CLASIFICADAS POR GRUPOS O CATEGORIAS</a:t>
          </a:r>
          <a:endParaRPr lang="es-ES" sz="1600" kern="1200" dirty="0"/>
        </a:p>
      </dsp:txBody>
      <dsp:txXfrm>
        <a:off x="6790483" y="1757836"/>
        <a:ext cx="3534768" cy="727033"/>
      </dsp:txXfrm>
    </dsp:sp>
    <dsp:sp modelId="{1C3253CD-745B-764D-A48E-9FE2CDBE78C8}">
      <dsp:nvSpPr>
        <dsp:cNvPr id="0" name=""/>
        <dsp:cNvSpPr/>
      </dsp:nvSpPr>
      <dsp:spPr>
        <a:xfrm>
          <a:off x="5964780" y="2966288"/>
          <a:ext cx="4635891" cy="2794221"/>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AB0B6F3-F5B4-7F40-A69E-D87B668D4AEB}">
      <dsp:nvSpPr>
        <dsp:cNvPr id="0" name=""/>
        <dsp:cNvSpPr/>
      </dsp:nvSpPr>
      <dsp:spPr>
        <a:xfrm>
          <a:off x="6239922" y="3227673"/>
          <a:ext cx="4635891" cy="27942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s-ES" sz="900" kern="1200" dirty="0"/>
            <a:t>Grupo I    Enfermedades infecciosas y parasitarias                                          </a:t>
          </a:r>
          <a:endParaRPr lang="es-CO" sz="900" kern="1200" dirty="0"/>
        </a:p>
        <a:p>
          <a:pPr marL="0" lvl="0" indent="0" algn="l" defTabSz="400050">
            <a:lnSpc>
              <a:spcPct val="90000"/>
            </a:lnSpc>
            <a:spcBef>
              <a:spcPct val="0"/>
            </a:spcBef>
            <a:spcAft>
              <a:spcPct val="35000"/>
            </a:spcAft>
            <a:buNone/>
          </a:pPr>
          <a:r>
            <a:rPr lang="es-ES" sz="900" kern="1200" dirty="0"/>
            <a:t>Grupo II   Cáncer de origen laboral                                                                   </a:t>
          </a:r>
          <a:endParaRPr lang="es-CO" sz="900" kern="1200" dirty="0"/>
        </a:p>
        <a:p>
          <a:pPr marL="0" lvl="0" indent="0" algn="l" defTabSz="400050">
            <a:lnSpc>
              <a:spcPct val="90000"/>
            </a:lnSpc>
            <a:spcBef>
              <a:spcPct val="0"/>
            </a:spcBef>
            <a:spcAft>
              <a:spcPct val="35000"/>
            </a:spcAft>
            <a:buNone/>
          </a:pPr>
          <a:r>
            <a:rPr lang="es-ES" sz="900" kern="1200" dirty="0"/>
            <a:t>Grupo III  Enfermedades no malignas del sistema hematopoyético               </a:t>
          </a:r>
          <a:endParaRPr lang="es-CO" sz="900" kern="1200" dirty="0"/>
        </a:p>
        <a:p>
          <a:pPr marL="0" lvl="0" indent="0" algn="l" defTabSz="400050">
            <a:lnSpc>
              <a:spcPct val="90000"/>
            </a:lnSpc>
            <a:spcBef>
              <a:spcPct val="0"/>
            </a:spcBef>
            <a:spcAft>
              <a:spcPct val="35000"/>
            </a:spcAft>
            <a:buNone/>
          </a:pPr>
          <a:r>
            <a:rPr lang="es-ES" sz="900" kern="1200" dirty="0"/>
            <a:t>Grupo IV  Trastornos mentales y del comportamiento                               </a:t>
          </a:r>
          <a:endParaRPr lang="es-CO" sz="900" kern="1200" dirty="0"/>
        </a:p>
        <a:p>
          <a:pPr marL="0" lvl="0" indent="0" algn="l" defTabSz="400050">
            <a:lnSpc>
              <a:spcPct val="90000"/>
            </a:lnSpc>
            <a:spcBef>
              <a:spcPct val="0"/>
            </a:spcBef>
            <a:spcAft>
              <a:spcPct val="35000"/>
            </a:spcAft>
            <a:buNone/>
          </a:pPr>
          <a:r>
            <a:rPr lang="es-ES" sz="900" kern="1200" dirty="0"/>
            <a:t>Grupo V   Enfermedades del sistema nervioso                                                </a:t>
          </a:r>
          <a:endParaRPr lang="es-CO" sz="900" kern="1200" dirty="0"/>
        </a:p>
        <a:p>
          <a:pPr marL="0" lvl="0" indent="0" algn="l" defTabSz="400050">
            <a:lnSpc>
              <a:spcPct val="90000"/>
            </a:lnSpc>
            <a:spcBef>
              <a:spcPct val="0"/>
            </a:spcBef>
            <a:spcAft>
              <a:spcPct val="35000"/>
            </a:spcAft>
            <a:buNone/>
          </a:pPr>
          <a:r>
            <a:rPr lang="es-ES" sz="900" kern="1200" dirty="0"/>
            <a:t>Grupo VI  Enfermedades del ojo y sus anexos                                               </a:t>
          </a:r>
          <a:endParaRPr lang="es-CO" sz="900" kern="1200" dirty="0"/>
        </a:p>
        <a:p>
          <a:pPr marL="0" lvl="0" indent="0" algn="l" defTabSz="400050">
            <a:lnSpc>
              <a:spcPct val="90000"/>
            </a:lnSpc>
            <a:spcBef>
              <a:spcPct val="0"/>
            </a:spcBef>
            <a:spcAft>
              <a:spcPct val="35000"/>
            </a:spcAft>
            <a:buNone/>
          </a:pPr>
          <a:r>
            <a:rPr lang="es-ES" sz="900" kern="1200" dirty="0"/>
            <a:t>Grupo VII Enfermedades del oído y problemas de fonación.                                                               </a:t>
          </a:r>
          <a:endParaRPr lang="es-CO" sz="900" kern="1200" dirty="0"/>
        </a:p>
        <a:p>
          <a:pPr marL="0" lvl="0" indent="0" algn="l" defTabSz="400050">
            <a:lnSpc>
              <a:spcPct val="90000"/>
            </a:lnSpc>
            <a:spcBef>
              <a:spcPct val="0"/>
            </a:spcBef>
            <a:spcAft>
              <a:spcPct val="35000"/>
            </a:spcAft>
            <a:buNone/>
          </a:pPr>
          <a:r>
            <a:rPr lang="es-ES" sz="900" kern="1200" dirty="0"/>
            <a:t>Grupo VIII  Enfermedades del sistema cardiovascular y cerebro-vascular     </a:t>
          </a:r>
          <a:endParaRPr lang="es-CO" sz="900" kern="1200" dirty="0"/>
        </a:p>
        <a:p>
          <a:pPr marL="0" lvl="0" indent="0" algn="l" defTabSz="400050">
            <a:lnSpc>
              <a:spcPct val="90000"/>
            </a:lnSpc>
            <a:spcBef>
              <a:spcPct val="0"/>
            </a:spcBef>
            <a:spcAft>
              <a:spcPct val="35000"/>
            </a:spcAft>
            <a:buNone/>
          </a:pPr>
          <a:r>
            <a:rPr lang="es-ES" sz="900" kern="1200" dirty="0"/>
            <a:t>Grupo IX  Enfermedades del sistema respiratorio                                          </a:t>
          </a:r>
          <a:endParaRPr lang="es-CO" sz="900" kern="1200" dirty="0"/>
        </a:p>
        <a:p>
          <a:pPr marL="0" lvl="0" indent="0" algn="l" defTabSz="400050">
            <a:lnSpc>
              <a:spcPct val="90000"/>
            </a:lnSpc>
            <a:spcBef>
              <a:spcPct val="0"/>
            </a:spcBef>
            <a:spcAft>
              <a:spcPct val="35000"/>
            </a:spcAft>
            <a:buNone/>
          </a:pPr>
          <a:r>
            <a:rPr lang="es-ES" sz="900" kern="1200" dirty="0"/>
            <a:t>Grupo X  Enfermedades del sistema digestivo y el hígado                                                       </a:t>
          </a:r>
          <a:endParaRPr lang="es-CO" sz="900" kern="1200" dirty="0"/>
        </a:p>
        <a:p>
          <a:pPr marL="0" lvl="0" indent="0" algn="l" defTabSz="400050">
            <a:lnSpc>
              <a:spcPct val="90000"/>
            </a:lnSpc>
            <a:spcBef>
              <a:spcPct val="0"/>
            </a:spcBef>
            <a:spcAft>
              <a:spcPct val="35000"/>
            </a:spcAft>
            <a:buNone/>
          </a:pPr>
          <a:r>
            <a:rPr lang="es-ES" sz="900" kern="1200" dirty="0"/>
            <a:t>Grupo XI  Enfermedades de la piel y tejido subcutáneo                                  </a:t>
          </a:r>
          <a:endParaRPr lang="es-CO" sz="900" kern="1200" dirty="0"/>
        </a:p>
        <a:p>
          <a:pPr marL="0" lvl="0" indent="0" algn="l" defTabSz="400050">
            <a:lnSpc>
              <a:spcPct val="90000"/>
            </a:lnSpc>
            <a:spcBef>
              <a:spcPct val="0"/>
            </a:spcBef>
            <a:spcAft>
              <a:spcPct val="35000"/>
            </a:spcAft>
            <a:buNone/>
          </a:pPr>
          <a:r>
            <a:rPr lang="es-MX" sz="900" kern="1200" dirty="0"/>
            <a:t>Grupo XII  </a:t>
          </a:r>
          <a:r>
            <a:rPr lang="es-ES" sz="900" kern="1200" dirty="0"/>
            <a:t>Enfermedades del sistema músculo-esquelético y tejido conjuntivo                                                                                       </a:t>
          </a:r>
          <a:endParaRPr lang="es-CO" sz="900" kern="1200" dirty="0"/>
        </a:p>
        <a:p>
          <a:pPr marL="0" lvl="0" indent="0" algn="l" defTabSz="400050">
            <a:lnSpc>
              <a:spcPct val="90000"/>
            </a:lnSpc>
            <a:spcBef>
              <a:spcPct val="0"/>
            </a:spcBef>
            <a:spcAft>
              <a:spcPct val="35000"/>
            </a:spcAft>
            <a:buNone/>
          </a:pPr>
          <a:r>
            <a:rPr lang="es-ES" sz="900" kern="1200" dirty="0"/>
            <a:t>Grupo XIII Enfermedades del sistema genitourinario                                 </a:t>
          </a:r>
          <a:endParaRPr lang="es-CO" sz="900" kern="1200" dirty="0"/>
        </a:p>
        <a:p>
          <a:pPr marL="0" lvl="0" indent="0" algn="l" defTabSz="400050">
            <a:lnSpc>
              <a:spcPct val="90000"/>
            </a:lnSpc>
            <a:spcBef>
              <a:spcPct val="0"/>
            </a:spcBef>
            <a:spcAft>
              <a:spcPct val="35000"/>
            </a:spcAft>
            <a:buNone/>
          </a:pPr>
          <a:r>
            <a:rPr lang="es-MX" sz="900" kern="1200" dirty="0"/>
            <a:t>Grupo XIV Intoxicaciones                                                                              </a:t>
          </a:r>
          <a:endParaRPr lang="es-CO" sz="900" kern="1200" dirty="0"/>
        </a:p>
        <a:p>
          <a:pPr marL="0" lvl="0" indent="0" algn="l" defTabSz="400050">
            <a:lnSpc>
              <a:spcPct val="90000"/>
            </a:lnSpc>
            <a:spcBef>
              <a:spcPct val="0"/>
            </a:spcBef>
            <a:spcAft>
              <a:spcPct val="35000"/>
            </a:spcAft>
            <a:buNone/>
          </a:pPr>
          <a:r>
            <a:rPr lang="es-MX" sz="900" kern="1200" dirty="0"/>
            <a:t>Grupo XV  Enfermedades del sistema endocrino                                                    </a:t>
          </a:r>
          <a:endParaRPr lang="es-ES" sz="900" kern="1200" dirty="0"/>
        </a:p>
      </dsp:txBody>
      <dsp:txXfrm>
        <a:off x="6321762" y="3309513"/>
        <a:ext cx="4472211" cy="263054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BE289-7D9B-DE41-95B7-A7399FDFDBE1}">
      <dsp:nvSpPr>
        <dsp:cNvPr id="0" name=""/>
        <dsp:cNvSpPr/>
      </dsp:nvSpPr>
      <dsp:spPr>
        <a:xfrm rot="21300000">
          <a:off x="18662" y="1681086"/>
          <a:ext cx="6044153" cy="692146"/>
        </a:xfrm>
        <a:prstGeom prst="mathMinus">
          <a:avLst/>
        </a:prstGeom>
        <a:solidFill>
          <a:schemeClr val="accent5">
            <a:tint val="40000"/>
            <a:hueOff val="0"/>
            <a:satOff val="0"/>
            <a:lumOff val="0"/>
            <a:alphaOff val="0"/>
          </a:schemeClr>
        </a:solidFill>
        <a:ln>
          <a:noFill/>
        </a:ln>
        <a:effectLst/>
        <a:sp3d z="5715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4E6198EB-D888-8B47-BA57-6AEFA3C1E0BB}">
      <dsp:nvSpPr>
        <dsp:cNvPr id="0" name=""/>
        <dsp:cNvSpPr/>
      </dsp:nvSpPr>
      <dsp:spPr>
        <a:xfrm>
          <a:off x="729777" y="202715"/>
          <a:ext cx="1824443" cy="1621727"/>
        </a:xfrm>
        <a:prstGeom prst="downArrow">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55DDE4CB-E7C2-F84C-890A-F94727910741}">
      <dsp:nvSpPr>
        <dsp:cNvPr id="0" name=""/>
        <dsp:cNvSpPr/>
      </dsp:nvSpPr>
      <dsp:spPr>
        <a:xfrm>
          <a:off x="3223183" y="0"/>
          <a:ext cx="1946072" cy="1702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s-ES" sz="3000" kern="1200" dirty="0"/>
            <a:t>Calificar </a:t>
          </a:r>
        </a:p>
      </dsp:txBody>
      <dsp:txXfrm>
        <a:off x="3223183" y="0"/>
        <a:ext cx="1946072" cy="1702813"/>
      </dsp:txXfrm>
    </dsp:sp>
    <dsp:sp modelId="{52278D99-9653-214E-9ADD-FD3DB91C8225}">
      <dsp:nvSpPr>
        <dsp:cNvPr id="0" name=""/>
        <dsp:cNvSpPr/>
      </dsp:nvSpPr>
      <dsp:spPr>
        <a:xfrm>
          <a:off x="3527257" y="2229875"/>
          <a:ext cx="1824443" cy="1621727"/>
        </a:xfrm>
        <a:prstGeom prst="upArrow">
          <a:avLst/>
        </a:prstGeom>
        <a:solidFill>
          <a:schemeClr val="accent5">
            <a:hueOff val="-9933876"/>
            <a:satOff val="39811"/>
            <a:lumOff val="862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85E66F2E-AB2E-B84F-A729-46E246BC31C6}">
      <dsp:nvSpPr>
        <dsp:cNvPr id="0" name=""/>
        <dsp:cNvSpPr/>
      </dsp:nvSpPr>
      <dsp:spPr>
        <a:xfrm>
          <a:off x="912221" y="2351505"/>
          <a:ext cx="1946072" cy="1702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s-ES" sz="3000" kern="1200" dirty="0"/>
            <a:t>Investigar</a:t>
          </a:r>
        </a:p>
      </dsp:txBody>
      <dsp:txXfrm>
        <a:off x="912221" y="2351505"/>
        <a:ext cx="1946072" cy="1702813"/>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1C3CE-8382-A245-8234-3E6D1462057B}">
      <dsp:nvSpPr>
        <dsp:cNvPr id="0" name=""/>
        <dsp:cNvSpPr/>
      </dsp:nvSpPr>
      <dsp:spPr>
        <a:xfrm>
          <a:off x="5494" y="0"/>
          <a:ext cx="5285362" cy="43409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s-ES" sz="4800" kern="1200" dirty="0">
              <a:solidFill>
                <a:schemeClr val="tx1"/>
              </a:solidFill>
            </a:rPr>
            <a:t>INVESTIGAR</a:t>
          </a:r>
        </a:p>
      </dsp:txBody>
      <dsp:txXfrm>
        <a:off x="5494" y="0"/>
        <a:ext cx="5285362" cy="1302291"/>
      </dsp:txXfrm>
    </dsp:sp>
    <dsp:sp modelId="{C4E35773-077E-6F48-A931-031121C4D91F}">
      <dsp:nvSpPr>
        <dsp:cNvPr id="0" name=""/>
        <dsp:cNvSpPr/>
      </dsp:nvSpPr>
      <dsp:spPr>
        <a:xfrm>
          <a:off x="534030" y="1302397"/>
          <a:ext cx="4228289" cy="632387"/>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Médico SST</a:t>
          </a:r>
        </a:p>
      </dsp:txBody>
      <dsp:txXfrm>
        <a:off x="552552" y="1320919"/>
        <a:ext cx="4191245" cy="595343"/>
      </dsp:txXfrm>
    </dsp:sp>
    <dsp:sp modelId="{088D7E86-D331-F64E-B042-5198F8CBC014}">
      <dsp:nvSpPr>
        <dsp:cNvPr id="0" name=""/>
        <dsp:cNvSpPr/>
      </dsp:nvSpPr>
      <dsp:spPr>
        <a:xfrm>
          <a:off x="534030" y="2032075"/>
          <a:ext cx="4228289" cy="632387"/>
        </a:xfrm>
        <a:prstGeom prst="roundRect">
          <a:avLst>
            <a:gd name="adj" fmla="val 10000"/>
          </a:avLst>
        </a:prstGeom>
        <a:solidFill>
          <a:schemeClr val="accent1">
            <a:shade val="80000"/>
            <a:hueOff val="43749"/>
            <a:satOff val="-627"/>
            <a:lumOff val="36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Área de SST</a:t>
          </a:r>
        </a:p>
      </dsp:txBody>
      <dsp:txXfrm>
        <a:off x="552552" y="2050597"/>
        <a:ext cx="4191245" cy="595343"/>
      </dsp:txXfrm>
    </dsp:sp>
    <dsp:sp modelId="{F4498D64-4E90-2F49-8F2B-75AA8B0AB9CA}">
      <dsp:nvSpPr>
        <dsp:cNvPr id="0" name=""/>
        <dsp:cNvSpPr/>
      </dsp:nvSpPr>
      <dsp:spPr>
        <a:xfrm>
          <a:off x="534030" y="2761752"/>
          <a:ext cx="4228289" cy="632387"/>
        </a:xfrm>
        <a:prstGeom prst="roundRect">
          <a:avLst>
            <a:gd name="adj" fmla="val 10000"/>
          </a:avLst>
        </a:prstGeom>
        <a:solidFill>
          <a:schemeClr val="accent1">
            <a:shade val="80000"/>
            <a:hueOff val="87499"/>
            <a:satOff val="-1255"/>
            <a:lumOff val="73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Higiene / Ergonomía/ psicología</a:t>
          </a:r>
        </a:p>
      </dsp:txBody>
      <dsp:txXfrm>
        <a:off x="552552" y="2780274"/>
        <a:ext cx="4191245" cy="595343"/>
      </dsp:txXfrm>
    </dsp:sp>
    <dsp:sp modelId="{0A420B62-F6B2-8C42-8E71-8D3BA625B82F}">
      <dsp:nvSpPr>
        <dsp:cNvPr id="0" name=""/>
        <dsp:cNvSpPr/>
      </dsp:nvSpPr>
      <dsp:spPr>
        <a:xfrm>
          <a:off x="534030" y="3491430"/>
          <a:ext cx="4228289" cy="632387"/>
        </a:xfrm>
        <a:prstGeom prst="roundRect">
          <a:avLst>
            <a:gd name="adj" fmla="val 10000"/>
          </a:avLst>
        </a:prstGeom>
        <a:solidFill>
          <a:schemeClr val="accent1">
            <a:shade val="80000"/>
            <a:hueOff val="131248"/>
            <a:satOff val="-1882"/>
            <a:lumOff val="109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COPASST</a:t>
          </a:r>
        </a:p>
      </dsp:txBody>
      <dsp:txXfrm>
        <a:off x="552552" y="3509952"/>
        <a:ext cx="4191245" cy="595343"/>
      </dsp:txXfrm>
    </dsp:sp>
    <dsp:sp modelId="{163ED67C-FDE2-CF4E-A5DD-C08566E931BB}">
      <dsp:nvSpPr>
        <dsp:cNvPr id="0" name=""/>
        <dsp:cNvSpPr/>
      </dsp:nvSpPr>
      <dsp:spPr>
        <a:xfrm>
          <a:off x="5687258" y="0"/>
          <a:ext cx="5285362" cy="43409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s-ES" sz="4800" kern="1200" dirty="0">
              <a:solidFill>
                <a:schemeClr val="tx1"/>
              </a:solidFill>
            </a:rPr>
            <a:t>CALIFICAR</a:t>
          </a:r>
        </a:p>
      </dsp:txBody>
      <dsp:txXfrm>
        <a:off x="5687258" y="0"/>
        <a:ext cx="5285362" cy="1302291"/>
      </dsp:txXfrm>
    </dsp:sp>
    <dsp:sp modelId="{C76840ED-460E-9D4E-9385-0AC5445ADDFE}">
      <dsp:nvSpPr>
        <dsp:cNvPr id="0" name=""/>
        <dsp:cNvSpPr/>
      </dsp:nvSpPr>
      <dsp:spPr>
        <a:xfrm>
          <a:off x="6215794" y="1302397"/>
          <a:ext cx="4228289" cy="632387"/>
        </a:xfrm>
        <a:prstGeom prst="roundRect">
          <a:avLst>
            <a:gd name="adj" fmla="val 10000"/>
          </a:avLst>
        </a:prstGeom>
        <a:solidFill>
          <a:schemeClr val="accent1">
            <a:shade val="80000"/>
            <a:hueOff val="174998"/>
            <a:satOff val="-2510"/>
            <a:lumOff val="146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1ra Oportunidad (EPS-ARL-AFP </a:t>
          </a:r>
          <a:r>
            <a:rPr lang="es-ES" sz="1800" kern="1200" dirty="0" err="1">
              <a:solidFill>
                <a:schemeClr val="tx1"/>
              </a:solidFill>
            </a:rPr>
            <a:t>Cia</a:t>
          </a:r>
          <a:r>
            <a:rPr lang="es-ES" sz="1800" kern="1200" dirty="0">
              <a:solidFill>
                <a:schemeClr val="tx1"/>
              </a:solidFill>
            </a:rPr>
            <a:t> de seguros).</a:t>
          </a:r>
        </a:p>
      </dsp:txBody>
      <dsp:txXfrm>
        <a:off x="6234316" y="1320919"/>
        <a:ext cx="4191245" cy="595343"/>
      </dsp:txXfrm>
    </dsp:sp>
    <dsp:sp modelId="{A855EF4A-E4AD-584C-ACD9-25DF5F007141}">
      <dsp:nvSpPr>
        <dsp:cNvPr id="0" name=""/>
        <dsp:cNvSpPr/>
      </dsp:nvSpPr>
      <dsp:spPr>
        <a:xfrm>
          <a:off x="6215794" y="2032075"/>
          <a:ext cx="4228289" cy="632387"/>
        </a:xfrm>
        <a:prstGeom prst="roundRect">
          <a:avLst>
            <a:gd name="adj" fmla="val 10000"/>
          </a:avLst>
        </a:prstGeom>
        <a:solidFill>
          <a:schemeClr val="accent1">
            <a:shade val="80000"/>
            <a:hueOff val="218747"/>
            <a:satOff val="-3137"/>
            <a:lumOff val="182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1ra instancia JRCI</a:t>
          </a:r>
        </a:p>
      </dsp:txBody>
      <dsp:txXfrm>
        <a:off x="6234316" y="2050597"/>
        <a:ext cx="4191245" cy="595343"/>
      </dsp:txXfrm>
    </dsp:sp>
    <dsp:sp modelId="{B56FBE20-8B19-5244-9850-81008686FBF2}">
      <dsp:nvSpPr>
        <dsp:cNvPr id="0" name=""/>
        <dsp:cNvSpPr/>
      </dsp:nvSpPr>
      <dsp:spPr>
        <a:xfrm>
          <a:off x="6215794" y="2761752"/>
          <a:ext cx="4228289" cy="632387"/>
        </a:xfrm>
        <a:prstGeom prst="roundRect">
          <a:avLst>
            <a:gd name="adj" fmla="val 10000"/>
          </a:avLst>
        </a:prstGeom>
        <a:solidFill>
          <a:schemeClr val="accent1">
            <a:shade val="80000"/>
            <a:hueOff val="262496"/>
            <a:satOff val="-3765"/>
            <a:lumOff val="219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2</a:t>
          </a:r>
          <a:r>
            <a:rPr lang="es-ES" sz="1800" kern="1200" baseline="30000" dirty="0">
              <a:solidFill>
                <a:schemeClr val="tx1"/>
              </a:solidFill>
            </a:rPr>
            <a:t>da</a:t>
          </a:r>
          <a:r>
            <a:rPr lang="es-ES" sz="1800" kern="1200" dirty="0">
              <a:solidFill>
                <a:schemeClr val="tx1"/>
              </a:solidFill>
            </a:rPr>
            <a:t> instancia JNCI</a:t>
          </a:r>
        </a:p>
      </dsp:txBody>
      <dsp:txXfrm>
        <a:off x="6234316" y="2780274"/>
        <a:ext cx="4191245" cy="595343"/>
      </dsp:txXfrm>
    </dsp:sp>
    <dsp:sp modelId="{1B220B1D-FDC3-E247-8100-2CC16F4CB7AB}">
      <dsp:nvSpPr>
        <dsp:cNvPr id="0" name=""/>
        <dsp:cNvSpPr/>
      </dsp:nvSpPr>
      <dsp:spPr>
        <a:xfrm>
          <a:off x="6215794" y="3491430"/>
          <a:ext cx="4228289" cy="632387"/>
        </a:xfrm>
        <a:prstGeom prst="roundRect">
          <a:avLst>
            <a:gd name="adj" fmla="val 10000"/>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Justicia Ordinaria Laboral</a:t>
          </a:r>
        </a:p>
      </dsp:txBody>
      <dsp:txXfrm>
        <a:off x="6234316" y="3509952"/>
        <a:ext cx="4191245" cy="595343"/>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4E8F5-8468-6141-8762-7EB0E11A54C1}">
      <dsp:nvSpPr>
        <dsp:cNvPr id="0" name=""/>
        <dsp:cNvSpPr/>
      </dsp:nvSpPr>
      <dsp:spPr>
        <a:xfrm>
          <a:off x="0" y="8671"/>
          <a:ext cx="7753884" cy="23645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s-CO" sz="4300" b="1" kern="1200"/>
            <a:t>Metodología de la Investigación Procedimiento para la investigación de la EL</a:t>
          </a:r>
          <a:endParaRPr lang="es-CO" sz="4300" kern="1200"/>
        </a:p>
      </dsp:txBody>
      <dsp:txXfrm>
        <a:off x="115429" y="124100"/>
        <a:ext cx="7523026" cy="2133711"/>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D0D61-5EEA-5E42-A2B4-BDD9011A157F}">
      <dsp:nvSpPr>
        <dsp:cNvPr id="0" name=""/>
        <dsp:cNvSpPr/>
      </dsp:nvSpPr>
      <dsp:spPr>
        <a:xfrm>
          <a:off x="1574" y="756610"/>
          <a:ext cx="2050434" cy="205043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AD6FD3-B82F-6940-8554-2F9091026A56}">
      <dsp:nvSpPr>
        <dsp:cNvPr id="0" name=""/>
        <dsp:cNvSpPr/>
      </dsp:nvSpPr>
      <dsp:spPr>
        <a:xfrm>
          <a:off x="335366" y="1986870"/>
          <a:ext cx="2050434" cy="205043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_tradnl" sz="1400" kern="1200" dirty="0">
              <a:solidFill>
                <a:schemeClr val="tx1"/>
              </a:solidFill>
              <a:effectLst/>
            </a:rPr>
            <a:t>La empresa: </a:t>
          </a:r>
          <a:r>
            <a:rPr lang="es-CO" sz="1400" kern="1200" dirty="0">
              <a:solidFill>
                <a:schemeClr val="tx1"/>
              </a:solidFill>
              <a:effectLst/>
            </a:rPr>
            <a:t>recibe notificación (EPS, ARL, JRCI -JNCI), Calificación del origen laboral de una(s) EL  AT  de un trabajador de la empresa.</a:t>
          </a:r>
          <a:endParaRPr lang="es-ES" sz="1400" kern="1200" dirty="0">
            <a:solidFill>
              <a:schemeClr val="tx1"/>
            </a:solidFill>
          </a:endParaRPr>
        </a:p>
      </dsp:txBody>
      <dsp:txXfrm>
        <a:off x="395421" y="2046925"/>
        <a:ext cx="1930324" cy="1930324"/>
      </dsp:txXfrm>
    </dsp:sp>
    <dsp:sp modelId="{8A79D0C6-C906-8C4F-84D5-E48B76627EBB}">
      <dsp:nvSpPr>
        <dsp:cNvPr id="0" name=""/>
        <dsp:cNvSpPr/>
      </dsp:nvSpPr>
      <dsp:spPr>
        <a:xfrm>
          <a:off x="2446967" y="1535481"/>
          <a:ext cx="394958" cy="49269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S" sz="2100" kern="1200">
            <a:solidFill>
              <a:schemeClr val="tx1"/>
            </a:solidFill>
          </a:endParaRPr>
        </a:p>
      </dsp:txBody>
      <dsp:txXfrm>
        <a:off x="2446967" y="1634019"/>
        <a:ext cx="276471" cy="295614"/>
      </dsp:txXfrm>
    </dsp:sp>
    <dsp:sp modelId="{4A30EF00-F1A0-754D-881C-DFFBF99CAE4F}">
      <dsp:nvSpPr>
        <dsp:cNvPr id="0" name=""/>
        <dsp:cNvSpPr/>
      </dsp:nvSpPr>
      <dsp:spPr>
        <a:xfrm>
          <a:off x="3180463" y="756610"/>
          <a:ext cx="2050434" cy="2050434"/>
        </a:xfrm>
        <a:prstGeom prst="roundRect">
          <a:avLst>
            <a:gd name="adj" fmla="val 10000"/>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336CD4-C1DB-7740-A4E3-1DAD178FCBC3}">
      <dsp:nvSpPr>
        <dsp:cNvPr id="0" name=""/>
        <dsp:cNvSpPr/>
      </dsp:nvSpPr>
      <dsp:spPr>
        <a:xfrm>
          <a:off x="3514254" y="1986870"/>
          <a:ext cx="2050434" cy="2050434"/>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s-ES_tradnl" sz="1800" kern="1200" dirty="0">
              <a:solidFill>
                <a:schemeClr val="tx1"/>
              </a:solidFill>
              <a:effectLst/>
            </a:rPr>
            <a:t>Notificarse de la calificación ante JRCI o JNCI. </a:t>
          </a:r>
          <a:endParaRPr lang="es-ES" sz="1800" kern="1200" dirty="0">
            <a:solidFill>
              <a:schemeClr val="tx1"/>
            </a:solidFill>
          </a:endParaRPr>
        </a:p>
      </dsp:txBody>
      <dsp:txXfrm>
        <a:off x="3574309" y="2046925"/>
        <a:ext cx="1930324" cy="1930324"/>
      </dsp:txXfrm>
    </dsp:sp>
    <dsp:sp modelId="{C7FA88ED-34CD-C944-A2CF-4D4710793A85}">
      <dsp:nvSpPr>
        <dsp:cNvPr id="0" name=""/>
        <dsp:cNvSpPr/>
      </dsp:nvSpPr>
      <dsp:spPr>
        <a:xfrm>
          <a:off x="5625856" y="1535481"/>
          <a:ext cx="394958" cy="492690"/>
        </a:xfrm>
        <a:prstGeom prst="rightArrow">
          <a:avLst>
            <a:gd name="adj1" fmla="val 60000"/>
            <a:gd name="adj2" fmla="val 5000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S" sz="2100" kern="1200">
            <a:solidFill>
              <a:schemeClr val="tx1"/>
            </a:solidFill>
          </a:endParaRPr>
        </a:p>
      </dsp:txBody>
      <dsp:txXfrm>
        <a:off x="5625856" y="1634019"/>
        <a:ext cx="276471" cy="295614"/>
      </dsp:txXfrm>
    </dsp:sp>
    <dsp:sp modelId="{32362095-A7BC-C74B-AA60-A332D94BD6DD}">
      <dsp:nvSpPr>
        <dsp:cNvPr id="0" name=""/>
        <dsp:cNvSpPr/>
      </dsp:nvSpPr>
      <dsp:spPr>
        <a:xfrm>
          <a:off x="6359351" y="756610"/>
          <a:ext cx="2050434" cy="2050434"/>
        </a:xfrm>
        <a:prstGeom prst="roundRect">
          <a:avLst>
            <a:gd name="adj" fmla="val 10000"/>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50000" r="-5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E9A6DB-E0AA-B94A-866A-19D967662D51}">
      <dsp:nvSpPr>
        <dsp:cNvPr id="0" name=""/>
        <dsp:cNvSpPr/>
      </dsp:nvSpPr>
      <dsp:spPr>
        <a:xfrm>
          <a:off x="6693142" y="1986870"/>
          <a:ext cx="2050434" cy="2050434"/>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s-ES_tradnl" sz="1800" kern="1200" dirty="0">
              <a:solidFill>
                <a:schemeClr val="tx1"/>
              </a:solidFill>
              <a:effectLst/>
            </a:rPr>
            <a:t>Registrar la EL base de datos de EL</a:t>
          </a:r>
          <a:endParaRPr lang="es-ES" sz="1800" kern="1200" dirty="0">
            <a:solidFill>
              <a:schemeClr val="tx1"/>
            </a:solidFill>
          </a:endParaRPr>
        </a:p>
      </dsp:txBody>
      <dsp:txXfrm>
        <a:off x="6753197" y="2046925"/>
        <a:ext cx="1930324" cy="1930324"/>
      </dsp:txXfrm>
    </dsp:sp>
    <dsp:sp modelId="{58FBF421-6326-1B47-8499-717BA572EF4B}">
      <dsp:nvSpPr>
        <dsp:cNvPr id="0" name=""/>
        <dsp:cNvSpPr/>
      </dsp:nvSpPr>
      <dsp:spPr>
        <a:xfrm>
          <a:off x="8804744" y="1535481"/>
          <a:ext cx="394958" cy="492690"/>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ES" sz="2100" kern="1200">
            <a:solidFill>
              <a:schemeClr val="tx1"/>
            </a:solidFill>
          </a:endParaRPr>
        </a:p>
      </dsp:txBody>
      <dsp:txXfrm>
        <a:off x="8804744" y="1634019"/>
        <a:ext cx="276471" cy="295614"/>
      </dsp:txXfrm>
    </dsp:sp>
    <dsp:sp modelId="{3B443CF5-297C-6B48-869A-7B6500767DEF}">
      <dsp:nvSpPr>
        <dsp:cNvPr id="0" name=""/>
        <dsp:cNvSpPr/>
      </dsp:nvSpPr>
      <dsp:spPr>
        <a:xfrm>
          <a:off x="9538239" y="756610"/>
          <a:ext cx="2050434" cy="2050434"/>
        </a:xfrm>
        <a:prstGeom prst="roundRect">
          <a:avLst>
            <a:gd name="adj" fmla="val 10000"/>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FD00A9-ADDF-EC44-8DBD-4D44B3B4EBAB}">
      <dsp:nvSpPr>
        <dsp:cNvPr id="0" name=""/>
        <dsp:cNvSpPr/>
      </dsp:nvSpPr>
      <dsp:spPr>
        <a:xfrm>
          <a:off x="9872031" y="1986870"/>
          <a:ext cx="2050434" cy="2050434"/>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kern="1200" dirty="0">
              <a:solidFill>
                <a:schemeClr val="tx1"/>
              </a:solidFill>
              <a:effectLst/>
            </a:rPr>
            <a:t>Verificar que el dictamen esta en firme y ejecutoriado</a:t>
          </a:r>
        </a:p>
      </dsp:txBody>
      <dsp:txXfrm>
        <a:off x="9932086" y="2046925"/>
        <a:ext cx="1930324" cy="1930324"/>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907F9-068B-EA4A-8EAD-563408EE9C21}">
      <dsp:nvSpPr>
        <dsp:cNvPr id="0" name=""/>
        <dsp:cNvSpPr/>
      </dsp:nvSpPr>
      <dsp:spPr>
        <a:xfrm>
          <a:off x="4734" y="0"/>
          <a:ext cx="4211313" cy="329824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00F72-9DDF-A347-95BE-5DFB09EB7571}">
      <dsp:nvSpPr>
        <dsp:cNvPr id="0" name=""/>
        <dsp:cNvSpPr/>
      </dsp:nvSpPr>
      <dsp:spPr>
        <a:xfrm>
          <a:off x="692192" y="1948968"/>
          <a:ext cx="4211313" cy="329824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_tradnl" sz="1800" kern="1200" dirty="0">
              <a:solidFill>
                <a:schemeClr val="tx1"/>
              </a:solidFill>
              <a:effectLst/>
            </a:rPr>
            <a:t>Empresa: Radicar en el ente territorial del MT la calificación de origen de la EL emitida por cualquiera de las entidades competentes, acompañada por una carta de radicación de la empresa.</a:t>
          </a:r>
          <a:endParaRPr lang="es-ES" sz="1800" kern="1200" dirty="0"/>
        </a:p>
      </dsp:txBody>
      <dsp:txXfrm>
        <a:off x="788794" y="2045570"/>
        <a:ext cx="4018109" cy="3105044"/>
      </dsp:txXfrm>
    </dsp:sp>
    <dsp:sp modelId="{0F0B4F17-23CF-1A44-AF78-884280B5BEB7}">
      <dsp:nvSpPr>
        <dsp:cNvPr id="0" name=""/>
        <dsp:cNvSpPr/>
      </dsp:nvSpPr>
      <dsp:spPr>
        <a:xfrm>
          <a:off x="5027239" y="1143164"/>
          <a:ext cx="811191" cy="101191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s-ES" sz="3200" kern="1200"/>
        </a:p>
      </dsp:txBody>
      <dsp:txXfrm>
        <a:off x="5027239" y="1345548"/>
        <a:ext cx="567834" cy="607151"/>
      </dsp:txXfrm>
    </dsp:sp>
    <dsp:sp modelId="{AD95CA29-398C-6B4B-85E9-F3B4FF21228D}">
      <dsp:nvSpPr>
        <dsp:cNvPr id="0" name=""/>
        <dsp:cNvSpPr/>
      </dsp:nvSpPr>
      <dsp:spPr>
        <a:xfrm>
          <a:off x="6533739" y="0"/>
          <a:ext cx="4211313" cy="329824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A6978B-F733-FF41-8593-03D0B548E40E}">
      <dsp:nvSpPr>
        <dsp:cNvPr id="0" name=""/>
        <dsp:cNvSpPr/>
      </dsp:nvSpPr>
      <dsp:spPr>
        <a:xfrm>
          <a:off x="7219302" y="1978949"/>
          <a:ext cx="4211313" cy="3298248"/>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Symbol" panose="05050102010706020507" pitchFamily="18" charset="2"/>
            <a:buNone/>
          </a:pPr>
          <a:r>
            <a:rPr lang="es-ES_tradnl" sz="1800" kern="1200" dirty="0">
              <a:solidFill>
                <a:schemeClr val="tx1"/>
              </a:solidFill>
              <a:effectLst/>
            </a:rPr>
            <a:t>Carta de reporte de la calificación de la EL ante el ente territorial del Ministerio de Trabajo.</a:t>
          </a:r>
          <a:endParaRPr lang="es-CO" sz="1800" kern="1200" dirty="0">
            <a:solidFill>
              <a:schemeClr val="tx1"/>
            </a:solidFill>
            <a:effectLst/>
          </a:endParaRPr>
        </a:p>
        <a:p>
          <a:pPr marL="0" lvl="0" indent="0" algn="ctr" defTabSz="800100">
            <a:lnSpc>
              <a:spcPct val="90000"/>
            </a:lnSpc>
            <a:spcBef>
              <a:spcPct val="0"/>
            </a:spcBef>
            <a:spcAft>
              <a:spcPct val="35000"/>
            </a:spcAft>
            <a:buFont typeface="Symbol" panose="05050102010706020507" pitchFamily="18" charset="2"/>
            <a:buNone/>
          </a:pPr>
          <a:r>
            <a:rPr lang="es-ES_tradnl" sz="1800" kern="1200" dirty="0">
              <a:solidFill>
                <a:schemeClr val="tx1"/>
              </a:solidFill>
              <a:effectLst/>
            </a:rPr>
            <a:t>Carta de notificación de la ARL o entidad calificadora.</a:t>
          </a:r>
          <a:endParaRPr lang="es-ES" sz="1800" kern="1200" dirty="0"/>
        </a:p>
      </dsp:txBody>
      <dsp:txXfrm>
        <a:off x="7315904" y="2075551"/>
        <a:ext cx="4018109" cy="3105044"/>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BE490-B3C2-A24D-9885-EFA12B89F920}">
      <dsp:nvSpPr>
        <dsp:cNvPr id="0" name=""/>
        <dsp:cNvSpPr/>
      </dsp:nvSpPr>
      <dsp:spPr>
        <a:xfrm>
          <a:off x="77077" y="1057872"/>
          <a:ext cx="2637011" cy="263701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25770B-9D39-004C-973A-2CECAE852183}">
      <dsp:nvSpPr>
        <dsp:cNvPr id="0" name=""/>
        <dsp:cNvSpPr/>
      </dsp:nvSpPr>
      <dsp:spPr>
        <a:xfrm>
          <a:off x="6459" y="2410302"/>
          <a:ext cx="3636807" cy="309656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kern="1200" dirty="0">
              <a:solidFill>
                <a:schemeClr val="tx1"/>
              </a:solidFill>
              <a:effectLst/>
            </a:rPr>
            <a:t>La investigación y análisis de la información bajo la </a:t>
          </a:r>
          <a:r>
            <a:rPr lang="es-ES_tradnl" sz="1600" kern="1200" dirty="0">
              <a:solidFill>
                <a:srgbClr val="FF0000"/>
              </a:solidFill>
              <a:effectLst/>
            </a:rPr>
            <a:t>teoría de determinantes</a:t>
          </a:r>
          <a:r>
            <a:rPr lang="es-ES_tradnl" sz="1600" kern="1200" dirty="0">
              <a:solidFill>
                <a:schemeClr val="tx1"/>
              </a:solidFill>
              <a:effectLst/>
            </a:rPr>
            <a:t> </a:t>
          </a:r>
          <a:r>
            <a:rPr lang="es-ES_tradnl" sz="1600" kern="1200" dirty="0">
              <a:solidFill>
                <a:srgbClr val="FF0000"/>
              </a:solidFill>
              <a:effectLst/>
            </a:rPr>
            <a:t>de salud de </a:t>
          </a:r>
          <a:r>
            <a:rPr lang="es-ES_tradnl" sz="1600" kern="1200" dirty="0" err="1">
              <a:solidFill>
                <a:srgbClr val="FF0000"/>
              </a:solidFill>
              <a:effectLst/>
            </a:rPr>
            <a:t>Lalonde</a:t>
          </a:r>
          <a:r>
            <a:rPr lang="es-ES_tradnl" sz="1600" kern="1200" dirty="0">
              <a:solidFill>
                <a:schemeClr val="tx1"/>
              </a:solidFill>
              <a:effectLst/>
            </a:rPr>
            <a:t>, y la </a:t>
          </a:r>
          <a:r>
            <a:rPr lang="es-ES_tradnl" sz="1600" kern="1200" dirty="0">
              <a:solidFill>
                <a:srgbClr val="FF0000"/>
              </a:solidFill>
              <a:effectLst/>
            </a:rPr>
            <a:t>determinación de causalidad bajo los criterios Higiénico, de Seguridad, médico y de Nexo causal epidemiológico o Legal </a:t>
          </a:r>
          <a:r>
            <a:rPr lang="es-ES_tradnl" sz="1600" kern="1200" dirty="0">
              <a:solidFill>
                <a:schemeClr val="tx1"/>
              </a:solidFill>
              <a:effectLst/>
            </a:rPr>
            <a:t>cuando sea necesario</a:t>
          </a:r>
          <a:endParaRPr lang="es-ES" sz="1600" kern="1200" dirty="0"/>
        </a:p>
      </dsp:txBody>
      <dsp:txXfrm>
        <a:off x="97154" y="2500997"/>
        <a:ext cx="3455417" cy="2915172"/>
      </dsp:txXfrm>
    </dsp:sp>
    <dsp:sp modelId="{E38FB922-90F4-3941-AF28-8AFEF54C4076}">
      <dsp:nvSpPr>
        <dsp:cNvPr id="0" name=""/>
        <dsp:cNvSpPr/>
      </dsp:nvSpPr>
      <dsp:spPr>
        <a:xfrm>
          <a:off x="3396999" y="2059559"/>
          <a:ext cx="682910" cy="63363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3396999" y="2186286"/>
        <a:ext cx="492819" cy="380182"/>
      </dsp:txXfrm>
    </dsp:sp>
    <dsp:sp modelId="{D67345F0-1728-8B48-A5CB-D169F3F1F99F}">
      <dsp:nvSpPr>
        <dsp:cNvPr id="0" name=""/>
        <dsp:cNvSpPr/>
      </dsp:nvSpPr>
      <dsp:spPr>
        <a:xfrm>
          <a:off x="4665262" y="1057872"/>
          <a:ext cx="2637011" cy="263701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AA2F24-7324-5444-A7C5-B46E585F4CA7}">
      <dsp:nvSpPr>
        <dsp:cNvPr id="0" name=""/>
        <dsp:cNvSpPr/>
      </dsp:nvSpPr>
      <dsp:spPr>
        <a:xfrm>
          <a:off x="5094543" y="2410302"/>
          <a:ext cx="2637011" cy="3096562"/>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Symbol" panose="05050102010706020507" pitchFamily="18" charset="2"/>
            <a:buNone/>
          </a:pPr>
          <a:r>
            <a:rPr lang="es-ES_tradnl" sz="2400" kern="1200" dirty="0">
              <a:solidFill>
                <a:schemeClr val="tx1"/>
              </a:solidFill>
              <a:effectLst/>
            </a:rPr>
            <a:t>Formato de investigación.</a:t>
          </a:r>
          <a:endParaRPr lang="es-ES" sz="2400" kern="1200" dirty="0"/>
        </a:p>
      </dsp:txBody>
      <dsp:txXfrm>
        <a:off x="5171778" y="2487537"/>
        <a:ext cx="2482541" cy="2942092"/>
      </dsp:txXfrm>
    </dsp:sp>
    <dsp:sp modelId="{0835246A-9435-6941-A9E1-12F6B2D464F8}">
      <dsp:nvSpPr>
        <dsp:cNvPr id="0" name=""/>
        <dsp:cNvSpPr/>
      </dsp:nvSpPr>
      <dsp:spPr>
        <a:xfrm>
          <a:off x="7810219" y="2059559"/>
          <a:ext cx="507946" cy="633636"/>
        </a:xfrm>
        <a:prstGeom prs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p>
      </dsp:txBody>
      <dsp:txXfrm>
        <a:off x="7810219" y="2186286"/>
        <a:ext cx="355562" cy="380182"/>
      </dsp:txXfrm>
    </dsp:sp>
    <dsp:sp modelId="{BBECF019-7D33-1A4D-B3AB-C6D77748AAF5}">
      <dsp:nvSpPr>
        <dsp:cNvPr id="0" name=""/>
        <dsp:cNvSpPr/>
      </dsp:nvSpPr>
      <dsp:spPr>
        <a:xfrm>
          <a:off x="8753549" y="1057872"/>
          <a:ext cx="2637011" cy="263701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D9A376-F6DD-3948-8AC7-C7A3B58D08E1}">
      <dsp:nvSpPr>
        <dsp:cNvPr id="0" name=""/>
        <dsp:cNvSpPr/>
      </dsp:nvSpPr>
      <dsp:spPr>
        <a:xfrm>
          <a:off x="9182830" y="2410302"/>
          <a:ext cx="2637011" cy="3096562"/>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solidFill>
                <a:schemeClr val="tx1"/>
              </a:solidFill>
              <a:effectLst/>
            </a:rPr>
            <a:t>Aplicar las diferentes herramientas y modelos para analizar</a:t>
          </a:r>
        </a:p>
      </dsp:txBody>
      <dsp:txXfrm>
        <a:off x="9260065" y="2487537"/>
        <a:ext cx="2482541" cy="2942092"/>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B50E-A2EE-484C-B06F-AA0B4555F253}">
      <dsp:nvSpPr>
        <dsp:cNvPr id="0" name=""/>
        <dsp:cNvSpPr/>
      </dsp:nvSpPr>
      <dsp:spPr>
        <a:xfrm>
          <a:off x="0" y="0"/>
          <a:ext cx="5135745" cy="5135745"/>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4C3EE1-C7A4-7D4E-AA60-4C9B95CEEAAB}">
      <dsp:nvSpPr>
        <dsp:cNvPr id="0" name=""/>
        <dsp:cNvSpPr/>
      </dsp:nvSpPr>
      <dsp:spPr>
        <a:xfrm>
          <a:off x="2567872" y="0"/>
          <a:ext cx="6296542" cy="513574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ES_tradnl" sz="3100" b="1" kern="1200" dirty="0"/>
            <a:t>Criterio Higiénico y de seguridad</a:t>
          </a:r>
          <a:endParaRPr lang="es-ES" sz="3100" kern="1200" dirty="0"/>
        </a:p>
      </dsp:txBody>
      <dsp:txXfrm>
        <a:off x="2567872" y="0"/>
        <a:ext cx="3148271" cy="1540726"/>
      </dsp:txXfrm>
    </dsp:sp>
    <dsp:sp modelId="{8F278C66-A2E6-1649-9191-FFFA432FCAD8}">
      <dsp:nvSpPr>
        <dsp:cNvPr id="0" name=""/>
        <dsp:cNvSpPr/>
      </dsp:nvSpPr>
      <dsp:spPr>
        <a:xfrm>
          <a:off x="898757" y="1540726"/>
          <a:ext cx="3338230" cy="3338230"/>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43DD4A-1ED8-B340-AA16-DC5788118F8D}">
      <dsp:nvSpPr>
        <dsp:cNvPr id="0" name=""/>
        <dsp:cNvSpPr/>
      </dsp:nvSpPr>
      <dsp:spPr>
        <a:xfrm>
          <a:off x="2567872" y="1540726"/>
          <a:ext cx="6296542" cy="333823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ES_tradnl" sz="3100" b="1" kern="1200" dirty="0"/>
            <a:t>Criterio médico</a:t>
          </a:r>
          <a:r>
            <a:rPr lang="es-ES_tradnl" sz="3100" kern="1200" dirty="0"/>
            <a:t> </a:t>
          </a:r>
          <a:endParaRPr lang="es-ES" sz="3100" kern="1200" dirty="0"/>
        </a:p>
      </dsp:txBody>
      <dsp:txXfrm>
        <a:off x="2567872" y="1540726"/>
        <a:ext cx="3148271" cy="1540721"/>
      </dsp:txXfrm>
    </dsp:sp>
    <dsp:sp modelId="{DB617FC8-544D-9846-BA2B-BBC243372BBE}">
      <dsp:nvSpPr>
        <dsp:cNvPr id="0" name=""/>
        <dsp:cNvSpPr/>
      </dsp:nvSpPr>
      <dsp:spPr>
        <a:xfrm>
          <a:off x="1797511" y="3081448"/>
          <a:ext cx="1540721" cy="1540721"/>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F1BE9C-B878-4642-BFE3-6C8473661970}">
      <dsp:nvSpPr>
        <dsp:cNvPr id="0" name=""/>
        <dsp:cNvSpPr/>
      </dsp:nvSpPr>
      <dsp:spPr>
        <a:xfrm>
          <a:off x="2567872" y="3081448"/>
          <a:ext cx="6296542" cy="1540721"/>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ES_tradnl" sz="3100" b="1" kern="1200" dirty="0"/>
            <a:t>Nexo causal</a:t>
          </a:r>
          <a:endParaRPr lang="es-ES" sz="3100" kern="1200" dirty="0"/>
        </a:p>
      </dsp:txBody>
      <dsp:txXfrm>
        <a:off x="2567872" y="3081448"/>
        <a:ext cx="3148271" cy="1540721"/>
      </dsp:txXfrm>
    </dsp:sp>
    <dsp:sp modelId="{DF8CD753-4CFE-054F-A58C-C5727DD42647}">
      <dsp:nvSpPr>
        <dsp:cNvPr id="0" name=""/>
        <dsp:cNvSpPr/>
      </dsp:nvSpPr>
      <dsp:spPr>
        <a:xfrm>
          <a:off x="5716143" y="0"/>
          <a:ext cx="3148271" cy="154072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s-ES_tradnl" sz="2100" kern="1200" dirty="0"/>
            <a:t>“medio ambiente”.</a:t>
          </a:r>
          <a:endParaRPr lang="es-ES" sz="2100" kern="1200" dirty="0"/>
        </a:p>
      </dsp:txBody>
      <dsp:txXfrm>
        <a:off x="5716143" y="0"/>
        <a:ext cx="3148271" cy="1540726"/>
      </dsp:txXfrm>
    </dsp:sp>
    <dsp:sp modelId="{1381BF84-763C-934D-9F90-7187DD28DD48}">
      <dsp:nvSpPr>
        <dsp:cNvPr id="0" name=""/>
        <dsp:cNvSpPr/>
      </dsp:nvSpPr>
      <dsp:spPr>
        <a:xfrm>
          <a:off x="5716143" y="1540726"/>
          <a:ext cx="3148271" cy="154072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Font typeface="+mj-lt"/>
            <a:buNone/>
          </a:pPr>
          <a:r>
            <a:rPr lang="es-ES_tradnl" sz="2100" kern="1200" dirty="0"/>
            <a:t>“Factor biológico”, “Hábitos“ y “Servicios de Salud”.</a:t>
          </a:r>
          <a:endParaRPr lang="es-ES" sz="2100" kern="1200" dirty="0"/>
        </a:p>
      </dsp:txBody>
      <dsp:txXfrm>
        <a:off x="5716143" y="1540726"/>
        <a:ext cx="3148271" cy="1540721"/>
      </dsp:txXfrm>
    </dsp:sp>
    <dsp:sp modelId="{829F9D83-EE2F-834C-835C-E710F9C8841A}">
      <dsp:nvSpPr>
        <dsp:cNvPr id="0" name=""/>
        <dsp:cNvSpPr/>
      </dsp:nvSpPr>
      <dsp:spPr>
        <a:xfrm>
          <a:off x="5716143" y="3081448"/>
          <a:ext cx="3148271" cy="154072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Font typeface="+mj-lt"/>
            <a:buNone/>
          </a:pPr>
          <a:r>
            <a:rPr lang="es-ES_tradnl" sz="2100" kern="1200" dirty="0"/>
            <a:t>Para patologías no incluidas en la tabla de Enfermedades laborales (decreto 1477 de 2014).</a:t>
          </a:r>
          <a:endParaRPr lang="es-ES" sz="2100" kern="1200" dirty="0"/>
        </a:p>
      </dsp:txBody>
      <dsp:txXfrm>
        <a:off x="5716143" y="3081448"/>
        <a:ext cx="3148271" cy="1540721"/>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9EE02-460E-7447-9DEC-A9CF3C198364}">
      <dsp:nvSpPr>
        <dsp:cNvPr id="0" name=""/>
        <dsp:cNvSpPr/>
      </dsp:nvSpPr>
      <dsp:spPr>
        <a:xfrm>
          <a:off x="0" y="267536"/>
          <a:ext cx="4496883" cy="1415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l" defTabSz="2622550">
            <a:lnSpc>
              <a:spcPct val="90000"/>
            </a:lnSpc>
            <a:spcBef>
              <a:spcPct val="0"/>
            </a:spcBef>
            <a:spcAft>
              <a:spcPct val="35000"/>
            </a:spcAft>
            <a:buNone/>
          </a:pPr>
          <a:r>
            <a:rPr lang="es-CO" sz="5900" kern="1200" dirty="0">
              <a:solidFill>
                <a:schemeClr val="bg1"/>
              </a:solidFill>
            </a:rPr>
            <a:t>Diabetes</a:t>
          </a:r>
        </a:p>
      </dsp:txBody>
      <dsp:txXfrm>
        <a:off x="69080" y="336616"/>
        <a:ext cx="4358723" cy="1276954"/>
      </dsp:txXfrm>
    </dsp:sp>
    <dsp:sp modelId="{D10C55EB-7C75-DD4F-AA90-656D8EBEB3E9}">
      <dsp:nvSpPr>
        <dsp:cNvPr id="0" name=""/>
        <dsp:cNvSpPr/>
      </dsp:nvSpPr>
      <dsp:spPr>
        <a:xfrm>
          <a:off x="0" y="1682651"/>
          <a:ext cx="4496883" cy="3053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776" tIns="74930" rIns="419608" bIns="74930" numCol="1" spcCol="1270" anchor="t" anchorCtr="0">
          <a:noAutofit/>
        </a:bodyPr>
        <a:lstStyle/>
        <a:p>
          <a:pPr marL="285750" lvl="1" indent="-285750" algn="l" defTabSz="2044700">
            <a:lnSpc>
              <a:spcPct val="90000"/>
            </a:lnSpc>
            <a:spcBef>
              <a:spcPct val="0"/>
            </a:spcBef>
            <a:spcAft>
              <a:spcPct val="20000"/>
            </a:spcAft>
            <a:buChar char="•"/>
          </a:pPr>
          <a:r>
            <a:rPr lang="es-CO" sz="4600" b="0" i="0" kern="1200" dirty="0"/>
            <a:t>Diabetes tipo 2</a:t>
          </a:r>
          <a:endParaRPr lang="es-CO" sz="4600" kern="1200" dirty="0">
            <a:solidFill>
              <a:schemeClr val="bg1"/>
            </a:solidFill>
          </a:endParaRPr>
        </a:p>
        <a:p>
          <a:pPr marL="285750" lvl="1" indent="-285750" algn="l" defTabSz="2044700">
            <a:lnSpc>
              <a:spcPct val="90000"/>
            </a:lnSpc>
            <a:spcBef>
              <a:spcPct val="0"/>
            </a:spcBef>
            <a:spcAft>
              <a:spcPct val="20000"/>
            </a:spcAft>
            <a:buChar char="•"/>
          </a:pPr>
          <a:r>
            <a:rPr lang="es-CO" sz="4600" b="0" i="0" kern="1200" dirty="0"/>
            <a:t>Diabetes tipo 1</a:t>
          </a:r>
          <a:endParaRPr lang="es-CO" sz="4600" kern="1200" dirty="0">
            <a:solidFill>
              <a:schemeClr val="bg1"/>
            </a:solidFill>
          </a:endParaRPr>
        </a:p>
        <a:p>
          <a:pPr marL="285750" lvl="1" indent="-285750" algn="l" defTabSz="2044700">
            <a:lnSpc>
              <a:spcPct val="90000"/>
            </a:lnSpc>
            <a:spcBef>
              <a:spcPct val="0"/>
            </a:spcBef>
            <a:spcAft>
              <a:spcPct val="20000"/>
            </a:spcAft>
            <a:buChar char="•"/>
          </a:pPr>
          <a:r>
            <a:rPr lang="es-CO" sz="4600" b="0" i="0" kern="1200" dirty="0"/>
            <a:t>Diabetes gestacional.</a:t>
          </a:r>
          <a:endParaRPr lang="es-CO" sz="4600" kern="1200" dirty="0">
            <a:solidFill>
              <a:schemeClr val="bg1"/>
            </a:solidFill>
          </a:endParaRPr>
        </a:p>
      </dsp:txBody>
      <dsp:txXfrm>
        <a:off x="0" y="1682651"/>
        <a:ext cx="4496883" cy="3053250"/>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E65FA-140C-8746-8833-679E240D34E5}">
      <dsp:nvSpPr>
        <dsp:cNvPr id="0" name=""/>
        <dsp:cNvSpPr/>
      </dsp:nvSpPr>
      <dsp:spPr>
        <a:xfrm>
          <a:off x="0" y="47833"/>
          <a:ext cx="5965038" cy="9149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O" sz="23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Obesidad (índice de masa corporal [IMC] de 30 o superior)</a:t>
          </a:r>
          <a:endParaRPr lang="es-CO" sz="2300" kern="1200" dirty="0">
            <a:solidFill>
              <a:schemeClr val="bg1"/>
            </a:solidFill>
          </a:endParaRPr>
        </a:p>
      </dsp:txBody>
      <dsp:txXfrm>
        <a:off x="44664" y="92497"/>
        <a:ext cx="5875710" cy="825612"/>
      </dsp:txXfrm>
    </dsp:sp>
    <dsp:sp modelId="{EFC06FBB-4B3B-C940-8BEB-1A07F9A19B49}">
      <dsp:nvSpPr>
        <dsp:cNvPr id="0" name=""/>
        <dsp:cNvSpPr/>
      </dsp:nvSpPr>
      <dsp:spPr>
        <a:xfrm>
          <a:off x="0" y="962773"/>
          <a:ext cx="5965038" cy="5332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39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b="0" i="0" kern="1200" dirty="0"/>
            <a:t>Tener obesidad, lo que se define como un Índice de Masa Corporal (IMC) de 40 o superior.</a:t>
          </a:r>
          <a:endParaRPr lang="es-CO" sz="1800" kern="1200" dirty="0">
            <a:solidFill>
              <a:schemeClr val="bg1"/>
            </a:solidFill>
          </a:endParaRPr>
        </a:p>
        <a:p>
          <a:pPr marL="171450" lvl="1" indent="-171450" algn="l" defTabSz="800100">
            <a:lnSpc>
              <a:spcPct val="90000"/>
            </a:lnSpc>
            <a:spcBef>
              <a:spcPct val="0"/>
            </a:spcBef>
            <a:spcAft>
              <a:spcPct val="20000"/>
            </a:spcAft>
            <a:buChar char="•"/>
          </a:pPr>
          <a:r>
            <a:rPr lang="es-CO" sz="1800" b="0" i="0" kern="1200" dirty="0"/>
            <a:t>más riesgo de hospitalización, cuidados intensivos, ventilación mecánica y/o muerte, independientemente de otras comorbilidades.. Muy importante en las personas más jóvenes.</a:t>
          </a:r>
          <a:endParaRPr lang="es-CO" sz="1800" kern="1200" dirty="0">
            <a:solidFill>
              <a:schemeClr val="bg1"/>
            </a:solidFill>
          </a:endParaRPr>
        </a:p>
        <a:p>
          <a:pPr marL="171450" lvl="1" indent="-171450" algn="l" defTabSz="800100">
            <a:lnSpc>
              <a:spcPct val="90000"/>
            </a:lnSpc>
            <a:spcBef>
              <a:spcPct val="0"/>
            </a:spcBef>
            <a:spcAft>
              <a:spcPct val="20000"/>
            </a:spcAft>
            <a:buChar char="•"/>
          </a:pPr>
          <a:r>
            <a:rPr lang="es-CO" sz="1800" b="0" i="0" kern="1200" dirty="0"/>
            <a:t>Podrían presentar complicaciones a la hora de la intubación, obtención de imágenes de diagnóstico, posicionamiento o transporte. </a:t>
          </a:r>
          <a:endParaRPr lang="es-CO" sz="1800" kern="1200" dirty="0">
            <a:solidFill>
              <a:schemeClr val="bg1"/>
            </a:solidFill>
          </a:endParaRPr>
        </a:p>
        <a:p>
          <a:pPr marL="171450" lvl="1" indent="-171450" algn="l" defTabSz="800100">
            <a:lnSpc>
              <a:spcPct val="90000"/>
            </a:lnSpc>
            <a:spcBef>
              <a:spcPct val="0"/>
            </a:spcBef>
            <a:spcAft>
              <a:spcPct val="20000"/>
            </a:spcAft>
            <a:buChar char="•"/>
          </a:pPr>
          <a:r>
            <a:rPr lang="es-CO" sz="1800" b="0" i="0" kern="1200" dirty="0"/>
            <a:t>Equipamiento necesario para atenderlos disponible en algunos centros hospitalarios o unidades especializadas. Podrían tener dificultades también en la posición boca-abajo </a:t>
          </a:r>
          <a:r>
            <a:rPr lang="es-CO" sz="1800" b="0" i="1" kern="1200" dirty="0"/>
            <a:t>(prone position)</a:t>
          </a:r>
          <a:r>
            <a:rPr lang="es-CO" sz="1800" b="0" i="0" kern="1200" dirty="0"/>
            <a:t> utilizada frecuentemente como tratamiento clínico para el síndrome respiratorio agudo debido a COVID-19.</a:t>
          </a:r>
          <a:endParaRPr lang="es-CO" sz="1800" kern="1200" dirty="0">
            <a:solidFill>
              <a:schemeClr val="bg1"/>
            </a:solidFill>
          </a:endParaRPr>
        </a:p>
        <a:p>
          <a:pPr marL="171450" lvl="1" indent="-171450" algn="l" defTabSz="800100">
            <a:lnSpc>
              <a:spcPct val="90000"/>
            </a:lnSpc>
            <a:spcBef>
              <a:spcPct val="0"/>
            </a:spcBef>
            <a:spcAft>
              <a:spcPct val="20000"/>
            </a:spcAft>
            <a:buChar char="•"/>
          </a:pPr>
          <a:r>
            <a:rPr lang="es-ES" sz="1800" b="0" i="0" kern="1200" dirty="0"/>
            <a:t>La obesidad como factor de riesgo en personas con COVID-19: posibles mecanismos e implicaciones </a:t>
          </a:r>
          <a:r>
            <a:rPr lang="es-CO" sz="1800" b="0" i="0" kern="1200" dirty="0">
              <a:hlinkClick xmlns:r="http://schemas.openxmlformats.org/officeDocument/2006/relationships" r:id="rId2"/>
            </a:rPr>
            <a:t>Dafina Petrova</a:t>
          </a:r>
          <a:r>
            <a:rPr lang="es-CO" sz="1800" b="0" i="0" kern="1200" dirty="0"/>
            <a:t>,</a:t>
          </a:r>
          <a:r>
            <a:rPr lang="es-CO" sz="1800" b="0" i="0" kern="1200" baseline="30000" dirty="0"/>
            <a:t>a,b,c</a:t>
          </a:r>
          <a:r>
            <a:rPr lang="es-CO" sz="1800" b="0" i="0" kern="1200" dirty="0"/>
            <a:t> </a:t>
          </a:r>
          <a:r>
            <a:rPr lang="es-CO" sz="1800" b="0" i="0" kern="1200" dirty="0">
              <a:hlinkClick xmlns:r="http://schemas.openxmlformats.org/officeDocument/2006/relationships" r:id="rId3"/>
            </a:rPr>
            <a:t>Elena Salamanca-Fernández</a:t>
          </a:r>
          <a:r>
            <a:rPr lang="es-CO" sz="1800" b="0" i="0" kern="1200" dirty="0"/>
            <a:t>,</a:t>
          </a:r>
          <a:r>
            <a:rPr lang="es-CO" sz="1800" b="0" i="0" kern="1200" baseline="30000" dirty="0"/>
            <a:t>a,b,c</a:t>
          </a:r>
          <a:r>
            <a:rPr lang="es-CO" sz="1800" b="0" i="0" kern="1200" dirty="0"/>
            <a:t> </a:t>
          </a:r>
          <a:r>
            <a:rPr lang="es-CO" sz="1800" b="0" i="0" kern="1200" dirty="0">
              <a:hlinkClick xmlns:r="http://schemas.openxmlformats.org/officeDocument/2006/relationships" r:id="rId4"/>
            </a:rPr>
            <a:t>Miguel Rodríguez Barranco</a:t>
          </a:r>
          <a:r>
            <a:rPr lang="es-CO" sz="1800" b="0" i="0" kern="1200" dirty="0"/>
            <a:t>,</a:t>
          </a:r>
          <a:r>
            <a:rPr lang="es-CO" sz="1800" b="0" i="0" kern="1200" baseline="30000" dirty="0"/>
            <a:t>a,b,c</a:t>
          </a:r>
          <a:r>
            <a:rPr lang="es-CO" sz="1800" b="0" i="0" kern="1200" dirty="0"/>
            <a:t> </a:t>
          </a:r>
          <a:r>
            <a:rPr lang="es-CO" sz="1800" b="0" i="0" kern="1200" dirty="0">
              <a:hlinkClick xmlns:r="http://schemas.openxmlformats.org/officeDocument/2006/relationships" r:id="rId5"/>
            </a:rPr>
            <a:t>Pilar Navarro Pérez</a:t>
          </a:r>
          <a:r>
            <a:rPr lang="es-CO" sz="1800" b="0" i="0" kern="1200" dirty="0"/>
            <a:t>,</a:t>
          </a:r>
          <a:r>
            <a:rPr lang="es-CO" sz="1800" b="0" i="0" kern="1200" baseline="30000" dirty="0"/>
            <a:t>a</a:t>
          </a:r>
          <a:r>
            <a:rPr lang="es-CO" sz="1800" b="0" i="0" kern="1200" dirty="0"/>
            <a:t> </a:t>
          </a:r>
          <a:r>
            <a:rPr lang="es-CO" sz="1800" b="0" i="0" kern="1200" dirty="0">
              <a:hlinkClick xmlns:r="http://schemas.openxmlformats.org/officeDocument/2006/relationships" r:id="rId6"/>
            </a:rPr>
            <a:t>José Juan Jiménez Moleón</a:t>
          </a:r>
          <a:r>
            <a:rPr lang="es-CO" sz="1800" b="0" i="0" kern="1200" dirty="0"/>
            <a:t>,</a:t>
          </a:r>
          <a:r>
            <a:rPr lang="es-CO" sz="1800" b="0" i="0" kern="1200" baseline="30000" dirty="0"/>
            <a:t>b,c,d</a:t>
          </a:r>
          <a:r>
            <a:rPr lang="es-CO" sz="1800" b="0" i="0" kern="1200" dirty="0"/>
            <a:t> and </a:t>
          </a:r>
          <a:r>
            <a:rPr lang="es-CO" sz="1800" b="0" i="0" kern="1200" dirty="0">
              <a:hlinkClick xmlns:r="http://schemas.openxmlformats.org/officeDocument/2006/relationships" r:id="rId7"/>
            </a:rPr>
            <a:t>Maria-José Sánchez</a:t>
          </a:r>
          <a:r>
            <a:rPr lang="es-CO" sz="1800" b="0" i="0" kern="1200" baseline="30000" dirty="0"/>
            <a:t>a,b,c,d,⁎</a:t>
          </a:r>
          <a:endParaRPr lang="es-CO" sz="1800" kern="1200" dirty="0">
            <a:solidFill>
              <a:schemeClr val="bg1"/>
            </a:solidFill>
          </a:endParaRPr>
        </a:p>
      </dsp:txBody>
      <dsp:txXfrm>
        <a:off x="0" y="962773"/>
        <a:ext cx="5965038" cy="5332320"/>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21A4F-AF02-F245-BBF6-A89749F9AE45}">
      <dsp:nvSpPr>
        <dsp:cNvPr id="0" name=""/>
        <dsp:cNvSpPr/>
      </dsp:nvSpPr>
      <dsp:spPr>
        <a:xfrm>
          <a:off x="0" y="17306"/>
          <a:ext cx="5324439" cy="15397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CO" sz="2800" kern="1200" dirty="0">
              <a:solidFill>
                <a:schemeClr val="bg1"/>
              </a:solidFill>
              <a:latin typeface="GothanBook"/>
            </a:rPr>
            <a:t>HTA mayor riesgo de presentar una enfermedad severa por el nuevo COVID-19</a:t>
          </a:r>
          <a:endParaRPr lang="es-CO" sz="2800" kern="1200" dirty="0">
            <a:solidFill>
              <a:schemeClr val="bg1"/>
            </a:solidFill>
          </a:endParaRPr>
        </a:p>
      </dsp:txBody>
      <dsp:txXfrm>
        <a:off x="75163" y="92469"/>
        <a:ext cx="5174113" cy="1389393"/>
      </dsp:txXfrm>
    </dsp:sp>
    <dsp:sp modelId="{B1BE497F-26FE-FA4A-83E2-4B931DAFAE7A}">
      <dsp:nvSpPr>
        <dsp:cNvPr id="0" name=""/>
        <dsp:cNvSpPr/>
      </dsp:nvSpPr>
      <dsp:spPr>
        <a:xfrm>
          <a:off x="0" y="1557026"/>
          <a:ext cx="5324439" cy="347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05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s-CO" sz="2200" kern="1200" dirty="0"/>
            <a:t>Los pacientes con hipertensión suelen recibir tratamientos que influencian los niveles de una proteína llamada </a:t>
          </a:r>
          <a:r>
            <a:rPr lang="es-CO" sz="2200" b="1" kern="1200" dirty="0"/>
            <a:t>Enzima Convertidora de Angiotensina II</a:t>
          </a:r>
          <a:r>
            <a:rPr lang="es-CO" sz="2200" kern="1200" dirty="0"/>
            <a:t>. Esta proteína está involucrada en el mecanismo que el coronavirus usa para </a:t>
          </a:r>
          <a:r>
            <a:rPr lang="es-CO" sz="2200" b="1" kern="1200" dirty="0"/>
            <a:t>multiplicars</a:t>
          </a:r>
          <a:r>
            <a:rPr lang="es-CO" sz="2200" kern="1200" dirty="0"/>
            <a:t>e al interior del organismo. Es posible que esto ocasione mayor gravedad de la enfermedad en pacientes hipertensos. (hipótesis aún no confirmada / en investigación).</a:t>
          </a:r>
        </a:p>
      </dsp:txBody>
      <dsp:txXfrm>
        <a:off x="0" y="1557026"/>
        <a:ext cx="5324439" cy="3477600"/>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20D71-81A8-2644-83B2-EE653B9886E3}">
      <dsp:nvSpPr>
        <dsp:cNvPr id="0" name=""/>
        <dsp:cNvSpPr/>
      </dsp:nvSpPr>
      <dsp:spPr>
        <a:xfrm>
          <a:off x="2267" y="0"/>
          <a:ext cx="2377200" cy="4103490"/>
        </a:xfrm>
        <a:prstGeom prst="roundRect">
          <a:avLst>
            <a:gd name="adj" fmla="val 10000"/>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1. Entrevista</a:t>
          </a:r>
        </a:p>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Mapear los movimientos del trabajador y contactos en los últimos 14 días </a:t>
          </a:r>
        </a:p>
      </dsp:txBody>
      <dsp:txXfrm>
        <a:off x="2267" y="1641396"/>
        <a:ext cx="2377200" cy="1641396"/>
      </dsp:txXfrm>
    </dsp:sp>
    <dsp:sp modelId="{6AD5DB79-A699-004F-BED1-70B28D2121AB}">
      <dsp:nvSpPr>
        <dsp:cNvPr id="0" name=""/>
        <dsp:cNvSpPr/>
      </dsp:nvSpPr>
      <dsp:spPr>
        <a:xfrm>
          <a:off x="507637" y="246209"/>
          <a:ext cx="1366462" cy="1366462"/>
        </a:xfrm>
        <a:prstGeom prst="ellipse">
          <a:avLst/>
        </a:prstGeom>
        <a:blipFill rotWithShape="1">
          <a:blip xmlns:r="http://schemas.openxmlformats.org/officeDocument/2006/relationships" r:embed="rId1"/>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CCBA7B-18C7-C449-9AD2-86BCEAD7318D}">
      <dsp:nvSpPr>
        <dsp:cNvPr id="0" name=""/>
        <dsp:cNvSpPr/>
      </dsp:nvSpPr>
      <dsp:spPr>
        <a:xfrm>
          <a:off x="2450784" y="0"/>
          <a:ext cx="2377200" cy="4103490"/>
        </a:xfrm>
        <a:prstGeom prst="roundRect">
          <a:avLst>
            <a:gd name="adj" fmla="val 10000"/>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2. Investigación </a:t>
          </a:r>
        </a:p>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Llamar a los contactos que han interactuado para verificar mas detalles sobre su interacción y si han presentado o presentaron síntomas o signos</a:t>
          </a:r>
        </a:p>
      </dsp:txBody>
      <dsp:txXfrm>
        <a:off x="2450784" y="1641396"/>
        <a:ext cx="2377200" cy="1641396"/>
      </dsp:txXfrm>
    </dsp:sp>
    <dsp:sp modelId="{2FB22D22-82FB-6E4A-A597-5F685A5A7EC3}">
      <dsp:nvSpPr>
        <dsp:cNvPr id="0" name=""/>
        <dsp:cNvSpPr/>
      </dsp:nvSpPr>
      <dsp:spPr>
        <a:xfrm>
          <a:off x="2956154" y="246209"/>
          <a:ext cx="1366462" cy="1366462"/>
        </a:xfrm>
        <a:prstGeom prst="ellipse">
          <a:avLst/>
        </a:prstGeom>
        <a:blipFill rotWithShape="1">
          <a:blip xmlns:r="http://schemas.openxmlformats.org/officeDocument/2006/relationships" r:embed="rId2"/>
          <a:srcRect/>
          <a:stretch>
            <a:fillRect t="-32000" b="-3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5ED792-AA3D-C04C-9DAA-D2D49B025E8D}">
      <dsp:nvSpPr>
        <dsp:cNvPr id="0" name=""/>
        <dsp:cNvSpPr/>
      </dsp:nvSpPr>
      <dsp:spPr>
        <a:xfrm>
          <a:off x="4899301" y="0"/>
          <a:ext cx="2377200" cy="4103490"/>
        </a:xfrm>
        <a:prstGeom prst="roundRect">
          <a:avLst>
            <a:gd name="adj" fmla="val 10000"/>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3. Identificación</a:t>
          </a:r>
        </a:p>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Se clasifican a los contactos como cercanos y por ende su riesgo de contagiar y aquellos que pudieron ser contagiados. También se comprueba el contacto presenta síntomas o no.</a:t>
          </a:r>
        </a:p>
      </dsp:txBody>
      <dsp:txXfrm>
        <a:off x="4899301" y="1641396"/>
        <a:ext cx="2377200" cy="1641396"/>
      </dsp:txXfrm>
    </dsp:sp>
    <dsp:sp modelId="{F0A04F47-CCF1-4F42-B13C-2464B988B009}">
      <dsp:nvSpPr>
        <dsp:cNvPr id="0" name=""/>
        <dsp:cNvSpPr/>
      </dsp:nvSpPr>
      <dsp:spPr>
        <a:xfrm>
          <a:off x="5404670" y="246209"/>
          <a:ext cx="1366462" cy="1366462"/>
        </a:xfrm>
        <a:prstGeom prst="ellipse">
          <a:avLst/>
        </a:prstGeom>
        <a:blipFill rotWithShape="1">
          <a:blip xmlns:r="http://schemas.openxmlformats.org/officeDocument/2006/relationships" r:embed="rId3"/>
          <a:srcRect/>
          <a:stretch>
            <a:fillRect t="-23000" b="-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A9996F-9F98-FA45-900B-31C9A8565431}">
      <dsp:nvSpPr>
        <dsp:cNvPr id="0" name=""/>
        <dsp:cNvSpPr/>
      </dsp:nvSpPr>
      <dsp:spPr>
        <a:xfrm>
          <a:off x="7347818" y="0"/>
          <a:ext cx="2377200" cy="4103490"/>
        </a:xfrm>
        <a:prstGeom prst="roundRect">
          <a:avLst>
            <a:gd name="adj" fmla="val 10000"/>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ysClr val="window" lastClr="FFFFFF"/>
              </a:solidFill>
              <a:latin typeface="Calibri" panose="020F0502020204030204"/>
              <a:ea typeface="+mn-ea"/>
              <a:cs typeface="+mn-cs"/>
            </a:rPr>
            <a:t>Si el contacto esta bien (cuarentena de 14 días), Si el contacto tiene síntomas de Coronavirus se trato hospitalizado o no. </a:t>
          </a:r>
        </a:p>
      </dsp:txBody>
      <dsp:txXfrm>
        <a:off x="7347818" y="1641396"/>
        <a:ext cx="2377200" cy="1641396"/>
      </dsp:txXfrm>
    </dsp:sp>
    <dsp:sp modelId="{BD85F535-DDD0-8344-853A-F59D1CBAFFAE}">
      <dsp:nvSpPr>
        <dsp:cNvPr id="0" name=""/>
        <dsp:cNvSpPr/>
      </dsp:nvSpPr>
      <dsp:spPr>
        <a:xfrm>
          <a:off x="7853187" y="246209"/>
          <a:ext cx="1366462" cy="1366462"/>
        </a:xfrm>
        <a:prstGeom prst="ellipse">
          <a:avLst/>
        </a:prstGeom>
        <a:blipFill rotWithShape="1">
          <a:blip xmlns:r="http://schemas.openxmlformats.org/officeDocument/2006/relationships" r:embed="rId4"/>
          <a:srcRect/>
          <a:stretch>
            <a:fillRect t="-80000" b="-8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ED1BF8-DA9B-7045-B278-14AED88B8FD8}">
      <dsp:nvSpPr>
        <dsp:cNvPr id="0" name=""/>
        <dsp:cNvSpPr/>
      </dsp:nvSpPr>
      <dsp:spPr>
        <a:xfrm>
          <a:off x="389091" y="3282792"/>
          <a:ext cx="8949104" cy="615523"/>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3A6A8-FFFA-A940-8BB9-E964510A34FA}">
      <dsp:nvSpPr>
        <dsp:cNvPr id="0" name=""/>
        <dsp:cNvSpPr/>
      </dsp:nvSpPr>
      <dsp:spPr>
        <a:xfrm>
          <a:off x="1086" y="0"/>
          <a:ext cx="1415145" cy="1325686"/>
        </a:xfrm>
        <a:prstGeom prst="roundRect">
          <a:avLst>
            <a:gd name="adj" fmla="val 10000"/>
          </a:avLst>
        </a:prstGeom>
        <a:blipFill rotWithShape="1">
          <a:blip xmlns:r="http://schemas.openxmlformats.org/officeDocument/2006/relationships" r:embed="rId1"/>
          <a:srcRect/>
          <a:stretch>
            <a:fillRect l="-34000" r="-3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C0996D-859A-E245-93E7-FC9C681FF196}">
      <dsp:nvSpPr>
        <dsp:cNvPr id="0" name=""/>
        <dsp:cNvSpPr/>
      </dsp:nvSpPr>
      <dsp:spPr>
        <a:xfrm>
          <a:off x="231459" y="795412"/>
          <a:ext cx="1415145" cy="132568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Daño</a:t>
          </a:r>
        </a:p>
      </dsp:txBody>
      <dsp:txXfrm>
        <a:off x="270287" y="834240"/>
        <a:ext cx="1337489" cy="1248030"/>
      </dsp:txXfrm>
    </dsp:sp>
    <dsp:sp modelId="{56D6A122-0BDD-C144-9378-57439B4D5C8A}">
      <dsp:nvSpPr>
        <dsp:cNvPr id="0" name=""/>
        <dsp:cNvSpPr/>
      </dsp:nvSpPr>
      <dsp:spPr>
        <a:xfrm>
          <a:off x="1688820" y="492823"/>
          <a:ext cx="272588" cy="34003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 sz="1300" kern="1200"/>
        </a:p>
      </dsp:txBody>
      <dsp:txXfrm>
        <a:off x="1688820" y="560831"/>
        <a:ext cx="190812" cy="204023"/>
      </dsp:txXfrm>
    </dsp:sp>
    <dsp:sp modelId="{1BBAE366-B0C9-F548-BA4A-C398C6E5961E}">
      <dsp:nvSpPr>
        <dsp:cNvPr id="0" name=""/>
        <dsp:cNvSpPr/>
      </dsp:nvSpPr>
      <dsp:spPr>
        <a:xfrm>
          <a:off x="2195056" y="0"/>
          <a:ext cx="1415145" cy="1325686"/>
        </a:xfrm>
        <a:prstGeom prst="roundRect">
          <a:avLst>
            <a:gd name="adj" fmla="val 10000"/>
          </a:avLst>
        </a:prstGeom>
        <a:blipFill rotWithShape="1">
          <a:blip xmlns:r="http://schemas.openxmlformats.org/officeDocument/2006/relationships" r:embed="rId2"/>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63D4A-107C-9A4F-A979-FD303B360E3B}">
      <dsp:nvSpPr>
        <dsp:cNvPr id="0" name=""/>
        <dsp:cNvSpPr/>
      </dsp:nvSpPr>
      <dsp:spPr>
        <a:xfrm>
          <a:off x="2425428" y="795412"/>
          <a:ext cx="1415145" cy="1325686"/>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Baremo o Manual</a:t>
          </a:r>
        </a:p>
      </dsp:txBody>
      <dsp:txXfrm>
        <a:off x="2464256" y="834240"/>
        <a:ext cx="1337489" cy="1248030"/>
      </dsp:txXfrm>
    </dsp:sp>
    <dsp:sp modelId="{6AEFB5B2-F083-4B49-9587-1AF465F2E3BC}">
      <dsp:nvSpPr>
        <dsp:cNvPr id="0" name=""/>
        <dsp:cNvSpPr/>
      </dsp:nvSpPr>
      <dsp:spPr>
        <a:xfrm>
          <a:off x="3882790" y="492823"/>
          <a:ext cx="272588" cy="340039"/>
        </a:xfrm>
        <a:prstGeom prs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 sz="1300" kern="1200"/>
        </a:p>
      </dsp:txBody>
      <dsp:txXfrm>
        <a:off x="3882790" y="560831"/>
        <a:ext cx="190812" cy="204023"/>
      </dsp:txXfrm>
    </dsp:sp>
    <dsp:sp modelId="{2DFBE5F3-A28B-BE47-AA3A-73A2F1168950}">
      <dsp:nvSpPr>
        <dsp:cNvPr id="0" name=""/>
        <dsp:cNvSpPr/>
      </dsp:nvSpPr>
      <dsp:spPr>
        <a:xfrm>
          <a:off x="4389025" y="0"/>
          <a:ext cx="1415145" cy="1325686"/>
        </a:xfrm>
        <a:prstGeom prst="roundRect">
          <a:avLst>
            <a:gd name="adj" fmla="val 10000"/>
          </a:avLst>
        </a:prstGeom>
        <a:blipFill rotWithShape="1">
          <a:blip xmlns:r="http://schemas.openxmlformats.org/officeDocument/2006/relationships" r:embed="rId3"/>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6AB73F-8513-FD48-85F7-688497BBC23B}">
      <dsp:nvSpPr>
        <dsp:cNvPr id="0" name=""/>
        <dsp:cNvSpPr/>
      </dsp:nvSpPr>
      <dsp:spPr>
        <a:xfrm>
          <a:off x="4619398" y="795412"/>
          <a:ext cx="1415145" cy="1325686"/>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Perdida de la capacidad laboral</a:t>
          </a:r>
        </a:p>
      </dsp:txBody>
      <dsp:txXfrm>
        <a:off x="4658226" y="834240"/>
        <a:ext cx="1337489" cy="1248030"/>
      </dsp:txXfrm>
    </dsp:sp>
    <dsp:sp modelId="{7CB09F26-C797-A246-A828-87AD4655E164}">
      <dsp:nvSpPr>
        <dsp:cNvPr id="0" name=""/>
        <dsp:cNvSpPr/>
      </dsp:nvSpPr>
      <dsp:spPr>
        <a:xfrm>
          <a:off x="6076759" y="492823"/>
          <a:ext cx="272588" cy="340039"/>
        </a:xfrm>
        <a:prstGeom prs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 sz="1300" kern="1200"/>
        </a:p>
      </dsp:txBody>
      <dsp:txXfrm>
        <a:off x="6076759" y="560831"/>
        <a:ext cx="190812" cy="204023"/>
      </dsp:txXfrm>
    </dsp:sp>
    <dsp:sp modelId="{BEF94460-A782-1A4F-A18F-2FFC7B074108}">
      <dsp:nvSpPr>
        <dsp:cNvPr id="0" name=""/>
        <dsp:cNvSpPr/>
      </dsp:nvSpPr>
      <dsp:spPr>
        <a:xfrm>
          <a:off x="6582994" y="0"/>
          <a:ext cx="1415145" cy="1325686"/>
        </a:xfrm>
        <a:prstGeom prst="roundRect">
          <a:avLst>
            <a:gd name="adj" fmla="val 10000"/>
          </a:avLst>
        </a:prstGeom>
        <a:blipFill rotWithShape="1">
          <a:blip xmlns:r="http://schemas.openxmlformats.org/officeDocument/2006/relationships" r:embed="rId4"/>
          <a:srcRect/>
          <a:stretch>
            <a:fillRect l="-28000" r="-2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50D940-AA6C-DD41-B85D-566154B4938E}">
      <dsp:nvSpPr>
        <dsp:cNvPr id="0" name=""/>
        <dsp:cNvSpPr/>
      </dsp:nvSpPr>
      <dsp:spPr>
        <a:xfrm>
          <a:off x="6813367" y="795412"/>
          <a:ext cx="1415145" cy="1325686"/>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Indemnización  Pensión</a:t>
          </a:r>
        </a:p>
      </dsp:txBody>
      <dsp:txXfrm>
        <a:off x="6852195" y="834240"/>
        <a:ext cx="1337489" cy="1248030"/>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335DC-E84E-EB46-ADEE-8F9AADD79AC1}">
      <dsp:nvSpPr>
        <dsp:cNvPr id="0" name=""/>
        <dsp:cNvSpPr/>
      </dsp:nvSpPr>
      <dsp:spPr>
        <a:xfrm>
          <a:off x="3385118" y="865314"/>
          <a:ext cx="1366666" cy="136666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Enfermedad o Accidente</a:t>
          </a:r>
        </a:p>
      </dsp:txBody>
      <dsp:txXfrm>
        <a:off x="3585262" y="1065458"/>
        <a:ext cx="966378" cy="966378"/>
      </dsp:txXfrm>
    </dsp:sp>
    <dsp:sp modelId="{E4D907A3-E558-6F47-BFFC-9ED2042A6127}">
      <dsp:nvSpPr>
        <dsp:cNvPr id="0" name=""/>
        <dsp:cNvSpPr/>
      </dsp:nvSpPr>
      <dsp:spPr>
        <a:xfrm rot="12900000">
          <a:off x="2503905" y="625881"/>
          <a:ext cx="1049664" cy="389499"/>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98FFAF-B95C-BA4C-9C2A-AA6EE4D3EDCC}">
      <dsp:nvSpPr>
        <dsp:cNvPr id="0" name=""/>
        <dsp:cNvSpPr/>
      </dsp:nvSpPr>
      <dsp:spPr>
        <a:xfrm>
          <a:off x="1949653" y="267"/>
          <a:ext cx="1298332" cy="103866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kern="1200" dirty="0"/>
            <a:t>Peligro o Factor de Riesgo</a:t>
          </a:r>
        </a:p>
      </dsp:txBody>
      <dsp:txXfrm>
        <a:off x="1980074" y="30688"/>
        <a:ext cx="1237490" cy="977824"/>
      </dsp:txXfrm>
    </dsp:sp>
    <dsp:sp modelId="{94B1F350-91F9-1C49-9125-847026720CC3}">
      <dsp:nvSpPr>
        <dsp:cNvPr id="0" name=""/>
        <dsp:cNvSpPr/>
      </dsp:nvSpPr>
      <dsp:spPr>
        <a:xfrm rot="19500000">
          <a:off x="4583334" y="625881"/>
          <a:ext cx="1049664" cy="389499"/>
        </a:xfrm>
        <a:prstGeom prst="lef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2A1263-8036-F24E-A011-3719FAD0346F}">
      <dsp:nvSpPr>
        <dsp:cNvPr id="0" name=""/>
        <dsp:cNvSpPr/>
      </dsp:nvSpPr>
      <dsp:spPr>
        <a:xfrm>
          <a:off x="4888917" y="267"/>
          <a:ext cx="1298332" cy="1038666"/>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kern="1200" dirty="0"/>
            <a:t>Trabajador Expuesto </a:t>
          </a:r>
        </a:p>
      </dsp:txBody>
      <dsp:txXfrm>
        <a:off x="4919338" y="30688"/>
        <a:ext cx="1237490" cy="977824"/>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EB24C-9775-7246-B50F-EA200170E3EF}">
      <dsp:nvSpPr>
        <dsp:cNvPr id="0" name=""/>
        <dsp:cNvSpPr/>
      </dsp:nvSpPr>
      <dsp:spPr>
        <a:xfrm>
          <a:off x="1232360" y="0"/>
          <a:ext cx="1729920" cy="1512168"/>
        </a:xfrm>
        <a:prstGeom prst="rightArrow">
          <a:avLst>
            <a:gd name="adj1" fmla="val 70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Tratamiento</a:t>
          </a:r>
        </a:p>
      </dsp:txBody>
      <dsp:txXfrm>
        <a:off x="1664840" y="226825"/>
        <a:ext cx="843336" cy="1058518"/>
      </dsp:txXfrm>
    </dsp:sp>
    <dsp:sp modelId="{1727E0D6-9D5C-DB4D-9AC5-0EF4B83458DD}">
      <dsp:nvSpPr>
        <dsp:cNvPr id="0" name=""/>
        <dsp:cNvSpPr/>
      </dsp:nvSpPr>
      <dsp:spPr>
        <a:xfrm>
          <a:off x="799879" y="323603"/>
          <a:ext cx="864960" cy="8649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a:t>
          </a:r>
        </a:p>
      </dsp:txBody>
      <dsp:txXfrm>
        <a:off x="926549" y="450273"/>
        <a:ext cx="611620" cy="611620"/>
      </dsp:txXfrm>
    </dsp:sp>
    <dsp:sp modelId="{166DA89F-7F27-D044-B721-8A4B81D18768}">
      <dsp:nvSpPr>
        <dsp:cNvPr id="0" name=""/>
        <dsp:cNvSpPr/>
      </dsp:nvSpPr>
      <dsp:spPr>
        <a:xfrm>
          <a:off x="3529406" y="0"/>
          <a:ext cx="1729920" cy="1512168"/>
        </a:xfrm>
        <a:prstGeom prst="rightArrow">
          <a:avLst>
            <a:gd name="adj1" fmla="val 70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Rehabilitación </a:t>
          </a:r>
        </a:p>
      </dsp:txBody>
      <dsp:txXfrm>
        <a:off x="3961886" y="226825"/>
        <a:ext cx="843336" cy="1058518"/>
      </dsp:txXfrm>
    </dsp:sp>
    <dsp:sp modelId="{12ACF8CF-497A-7142-99B9-037F6CD09A8B}">
      <dsp:nvSpPr>
        <dsp:cNvPr id="0" name=""/>
        <dsp:cNvSpPr/>
      </dsp:nvSpPr>
      <dsp:spPr>
        <a:xfrm>
          <a:off x="3096926" y="323603"/>
          <a:ext cx="864960" cy="864960"/>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B</a:t>
          </a:r>
        </a:p>
      </dsp:txBody>
      <dsp:txXfrm>
        <a:off x="3223596" y="450273"/>
        <a:ext cx="611620" cy="611620"/>
      </dsp:txXfrm>
    </dsp:sp>
    <dsp:sp modelId="{5A8DE6FE-499D-6546-AF3C-DB05FCE1DE84}">
      <dsp:nvSpPr>
        <dsp:cNvPr id="0" name=""/>
        <dsp:cNvSpPr/>
      </dsp:nvSpPr>
      <dsp:spPr>
        <a:xfrm>
          <a:off x="5826453" y="0"/>
          <a:ext cx="1729920" cy="1512168"/>
        </a:xfrm>
        <a:prstGeom prst="rightArrow">
          <a:avLst>
            <a:gd name="adj1" fmla="val 70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Secuela</a:t>
          </a:r>
        </a:p>
      </dsp:txBody>
      <dsp:txXfrm>
        <a:off x="6258933" y="226825"/>
        <a:ext cx="843336" cy="1058518"/>
      </dsp:txXfrm>
    </dsp:sp>
    <dsp:sp modelId="{71DB99AE-8621-1240-820C-B31D2A2D0AFA}">
      <dsp:nvSpPr>
        <dsp:cNvPr id="0" name=""/>
        <dsp:cNvSpPr/>
      </dsp:nvSpPr>
      <dsp:spPr>
        <a:xfrm>
          <a:off x="5393973" y="323603"/>
          <a:ext cx="864960" cy="864960"/>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a:t>
          </a:r>
        </a:p>
      </dsp:txBody>
      <dsp:txXfrm>
        <a:off x="5520643" y="450273"/>
        <a:ext cx="611620" cy="611620"/>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3A6A8-FFFA-A940-8BB9-E964510A34FA}">
      <dsp:nvSpPr>
        <dsp:cNvPr id="0" name=""/>
        <dsp:cNvSpPr/>
      </dsp:nvSpPr>
      <dsp:spPr>
        <a:xfrm>
          <a:off x="1086" y="0"/>
          <a:ext cx="1415145" cy="1325686"/>
        </a:xfrm>
        <a:prstGeom prst="roundRect">
          <a:avLst>
            <a:gd name="adj" fmla="val 10000"/>
          </a:avLst>
        </a:prstGeom>
        <a:blipFill rotWithShape="1">
          <a:blip xmlns:r="http://schemas.openxmlformats.org/officeDocument/2006/relationships" r:embed="rId1"/>
          <a:srcRect/>
          <a:stretch>
            <a:fillRect l="-34000" r="-3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C0996D-859A-E245-93E7-FC9C681FF196}">
      <dsp:nvSpPr>
        <dsp:cNvPr id="0" name=""/>
        <dsp:cNvSpPr/>
      </dsp:nvSpPr>
      <dsp:spPr>
        <a:xfrm>
          <a:off x="231459" y="795412"/>
          <a:ext cx="1415145" cy="132568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solidFill>
                <a:schemeClr val="tx1"/>
              </a:solidFill>
            </a:rPr>
            <a:t>Deficiencia Limitación en la actividad, Restricción en la participación</a:t>
          </a:r>
        </a:p>
      </dsp:txBody>
      <dsp:txXfrm>
        <a:off x="270287" y="834240"/>
        <a:ext cx="1337489" cy="1248030"/>
      </dsp:txXfrm>
    </dsp:sp>
    <dsp:sp modelId="{56D6A122-0BDD-C144-9378-57439B4D5C8A}">
      <dsp:nvSpPr>
        <dsp:cNvPr id="0" name=""/>
        <dsp:cNvSpPr/>
      </dsp:nvSpPr>
      <dsp:spPr>
        <a:xfrm>
          <a:off x="1688820" y="492823"/>
          <a:ext cx="272588" cy="34003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1688820" y="560831"/>
        <a:ext cx="190812" cy="204023"/>
      </dsp:txXfrm>
    </dsp:sp>
    <dsp:sp modelId="{1BBAE366-B0C9-F548-BA4A-C398C6E5961E}">
      <dsp:nvSpPr>
        <dsp:cNvPr id="0" name=""/>
        <dsp:cNvSpPr/>
      </dsp:nvSpPr>
      <dsp:spPr>
        <a:xfrm>
          <a:off x="2195056" y="0"/>
          <a:ext cx="1415145" cy="1325686"/>
        </a:xfrm>
        <a:prstGeom prst="roundRect">
          <a:avLst>
            <a:gd name="adj" fmla="val 10000"/>
          </a:avLst>
        </a:prstGeom>
        <a:blipFill rotWithShape="1">
          <a:blip xmlns:r="http://schemas.openxmlformats.org/officeDocument/2006/relationships" r:embed="rId2"/>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63D4A-107C-9A4F-A979-FD303B360E3B}">
      <dsp:nvSpPr>
        <dsp:cNvPr id="0" name=""/>
        <dsp:cNvSpPr/>
      </dsp:nvSpPr>
      <dsp:spPr>
        <a:xfrm>
          <a:off x="2425428" y="795412"/>
          <a:ext cx="1415145" cy="1325686"/>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t>Manual </a:t>
          </a:r>
          <a:r>
            <a:rPr lang="es-ES" sz="1500" kern="1200" dirty="0" err="1"/>
            <a:t>certificacion</a:t>
          </a:r>
          <a:r>
            <a:rPr lang="es-ES" sz="1500" kern="1200" dirty="0"/>
            <a:t> de la discapacidad</a:t>
          </a:r>
        </a:p>
      </dsp:txBody>
      <dsp:txXfrm>
        <a:off x="2464256" y="834240"/>
        <a:ext cx="1337489" cy="1248030"/>
      </dsp:txXfrm>
    </dsp:sp>
    <dsp:sp modelId="{6AEFB5B2-F083-4B49-9587-1AF465F2E3BC}">
      <dsp:nvSpPr>
        <dsp:cNvPr id="0" name=""/>
        <dsp:cNvSpPr/>
      </dsp:nvSpPr>
      <dsp:spPr>
        <a:xfrm>
          <a:off x="3882790" y="492823"/>
          <a:ext cx="272588" cy="340039"/>
        </a:xfrm>
        <a:prstGeom prs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3882790" y="560831"/>
        <a:ext cx="190812" cy="204023"/>
      </dsp:txXfrm>
    </dsp:sp>
    <dsp:sp modelId="{2DFBE5F3-A28B-BE47-AA3A-73A2F1168950}">
      <dsp:nvSpPr>
        <dsp:cNvPr id="0" name=""/>
        <dsp:cNvSpPr/>
      </dsp:nvSpPr>
      <dsp:spPr>
        <a:xfrm>
          <a:off x="4389025" y="0"/>
          <a:ext cx="1415145" cy="1325686"/>
        </a:xfrm>
        <a:prstGeom prst="roundRect">
          <a:avLst>
            <a:gd name="adj" fmla="val 10000"/>
          </a:avLst>
        </a:prstGeom>
        <a:blipFill rotWithShape="1">
          <a:blip xmlns:r="http://schemas.openxmlformats.org/officeDocument/2006/relationships" r:embed="rId3"/>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6AB73F-8513-FD48-85F7-688497BBC23B}">
      <dsp:nvSpPr>
        <dsp:cNvPr id="0" name=""/>
        <dsp:cNvSpPr/>
      </dsp:nvSpPr>
      <dsp:spPr>
        <a:xfrm>
          <a:off x="4619398" y="795412"/>
          <a:ext cx="1415145" cy="1325686"/>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t>Certificación</a:t>
          </a:r>
        </a:p>
      </dsp:txBody>
      <dsp:txXfrm>
        <a:off x="4658226" y="834240"/>
        <a:ext cx="1337489" cy="1248030"/>
      </dsp:txXfrm>
    </dsp:sp>
    <dsp:sp modelId="{7CB09F26-C797-A246-A828-87AD4655E164}">
      <dsp:nvSpPr>
        <dsp:cNvPr id="0" name=""/>
        <dsp:cNvSpPr/>
      </dsp:nvSpPr>
      <dsp:spPr>
        <a:xfrm>
          <a:off x="6076759" y="492823"/>
          <a:ext cx="272588" cy="340039"/>
        </a:xfrm>
        <a:prstGeom prs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6076759" y="560831"/>
        <a:ext cx="190812" cy="204023"/>
      </dsp:txXfrm>
    </dsp:sp>
    <dsp:sp modelId="{BEF94460-A782-1A4F-A18F-2FFC7B074108}">
      <dsp:nvSpPr>
        <dsp:cNvPr id="0" name=""/>
        <dsp:cNvSpPr/>
      </dsp:nvSpPr>
      <dsp:spPr>
        <a:xfrm>
          <a:off x="6582994" y="0"/>
          <a:ext cx="1415145" cy="1325686"/>
        </a:xfrm>
        <a:prstGeom prst="roundRect">
          <a:avLst>
            <a:gd name="adj" fmla="val 10000"/>
          </a:avLst>
        </a:prstGeom>
        <a:blipFill rotWithShape="1">
          <a:blip xmlns:r="http://schemas.openxmlformats.org/officeDocument/2006/relationships" r:embed="rId4"/>
          <a:srcRect/>
          <a:stretch>
            <a:fillRect l="-28000" r="-2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50D940-AA6C-DD41-B85D-566154B4938E}">
      <dsp:nvSpPr>
        <dsp:cNvPr id="0" name=""/>
        <dsp:cNvSpPr/>
      </dsp:nvSpPr>
      <dsp:spPr>
        <a:xfrm>
          <a:off x="6813367" y="795412"/>
          <a:ext cx="1415145" cy="1325686"/>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dirty="0"/>
            <a:t>acceso a </a:t>
          </a:r>
          <a:r>
            <a:rPr lang="es-ES" sz="1500" kern="1200" dirty="0" err="1"/>
            <a:t>beneficiosn</a:t>
          </a:r>
          <a:r>
            <a:rPr lang="es-ES" sz="1500" kern="1200" dirty="0"/>
            <a:t> e </a:t>
          </a:r>
          <a:r>
            <a:rPr lang="es-ES" sz="1500" kern="1200" dirty="0" err="1"/>
            <a:t>identificacion</a:t>
          </a:r>
          <a:r>
            <a:rPr lang="es-ES" sz="1500" kern="1200" dirty="0"/>
            <a:t> en </a:t>
          </a:r>
        </a:p>
      </dsp:txBody>
      <dsp:txXfrm>
        <a:off x="6852195" y="834240"/>
        <a:ext cx="1337489" cy="1248030"/>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335DC-E84E-EB46-ADEE-8F9AADD79AC1}">
      <dsp:nvSpPr>
        <dsp:cNvPr id="0" name=""/>
        <dsp:cNvSpPr/>
      </dsp:nvSpPr>
      <dsp:spPr>
        <a:xfrm>
          <a:off x="3385118" y="865314"/>
          <a:ext cx="1366666" cy="136666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Enfermedad o Accidente</a:t>
          </a:r>
        </a:p>
        <a:p>
          <a:pPr marL="0" lvl="0" indent="0" algn="ctr" defTabSz="666750">
            <a:lnSpc>
              <a:spcPct val="90000"/>
            </a:lnSpc>
            <a:spcBef>
              <a:spcPct val="0"/>
            </a:spcBef>
            <a:spcAft>
              <a:spcPct val="35000"/>
            </a:spcAft>
            <a:buNone/>
          </a:pPr>
          <a:r>
            <a:rPr lang="es-ES" sz="1500" kern="1200" dirty="0"/>
            <a:t>Nace con ella</a:t>
          </a:r>
        </a:p>
      </dsp:txBody>
      <dsp:txXfrm>
        <a:off x="3585262" y="1065458"/>
        <a:ext cx="966378" cy="966378"/>
      </dsp:txXfrm>
    </dsp:sp>
    <dsp:sp modelId="{E4D907A3-E558-6F47-BFFC-9ED2042A6127}">
      <dsp:nvSpPr>
        <dsp:cNvPr id="0" name=""/>
        <dsp:cNvSpPr/>
      </dsp:nvSpPr>
      <dsp:spPr>
        <a:xfrm rot="12900000">
          <a:off x="2503905" y="625881"/>
          <a:ext cx="1049664" cy="389499"/>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98FFAF-B95C-BA4C-9C2A-AA6EE4D3EDCC}">
      <dsp:nvSpPr>
        <dsp:cNvPr id="0" name=""/>
        <dsp:cNvSpPr/>
      </dsp:nvSpPr>
      <dsp:spPr>
        <a:xfrm>
          <a:off x="1949653" y="267"/>
          <a:ext cx="1298332" cy="103866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s-ES" sz="2100" kern="1200" dirty="0"/>
            <a:t>Peligro o Factor de Riesgo</a:t>
          </a:r>
        </a:p>
      </dsp:txBody>
      <dsp:txXfrm>
        <a:off x="1980074" y="30688"/>
        <a:ext cx="1237490" cy="977824"/>
      </dsp:txXfrm>
    </dsp:sp>
    <dsp:sp modelId="{94B1F350-91F9-1C49-9125-847026720CC3}">
      <dsp:nvSpPr>
        <dsp:cNvPr id="0" name=""/>
        <dsp:cNvSpPr/>
      </dsp:nvSpPr>
      <dsp:spPr>
        <a:xfrm rot="19500000">
          <a:off x="4583334" y="625881"/>
          <a:ext cx="1049664" cy="389499"/>
        </a:xfrm>
        <a:prstGeom prst="lef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2A1263-8036-F24E-A011-3719FAD0346F}">
      <dsp:nvSpPr>
        <dsp:cNvPr id="0" name=""/>
        <dsp:cNvSpPr/>
      </dsp:nvSpPr>
      <dsp:spPr>
        <a:xfrm>
          <a:off x="4888917" y="267"/>
          <a:ext cx="1298332" cy="1038666"/>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s-ES" sz="2100" kern="1200" dirty="0"/>
            <a:t>PERSONA</a:t>
          </a:r>
        </a:p>
      </dsp:txBody>
      <dsp:txXfrm>
        <a:off x="4919338" y="30688"/>
        <a:ext cx="1237490" cy="977824"/>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EB24C-9775-7246-B50F-EA200170E3EF}">
      <dsp:nvSpPr>
        <dsp:cNvPr id="0" name=""/>
        <dsp:cNvSpPr/>
      </dsp:nvSpPr>
      <dsp:spPr>
        <a:xfrm>
          <a:off x="1232360" y="0"/>
          <a:ext cx="1729920" cy="1512168"/>
        </a:xfrm>
        <a:prstGeom prst="rightArrow">
          <a:avLst>
            <a:gd name="adj1" fmla="val 70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Tratamiento</a:t>
          </a:r>
        </a:p>
      </dsp:txBody>
      <dsp:txXfrm>
        <a:off x="1664840" y="226825"/>
        <a:ext cx="843336" cy="1058518"/>
      </dsp:txXfrm>
    </dsp:sp>
    <dsp:sp modelId="{1727E0D6-9D5C-DB4D-9AC5-0EF4B83458DD}">
      <dsp:nvSpPr>
        <dsp:cNvPr id="0" name=""/>
        <dsp:cNvSpPr/>
      </dsp:nvSpPr>
      <dsp:spPr>
        <a:xfrm>
          <a:off x="799879" y="323603"/>
          <a:ext cx="864960" cy="8649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A</a:t>
          </a:r>
        </a:p>
      </dsp:txBody>
      <dsp:txXfrm>
        <a:off x="926549" y="450273"/>
        <a:ext cx="611620" cy="611620"/>
      </dsp:txXfrm>
    </dsp:sp>
    <dsp:sp modelId="{166DA89F-7F27-D044-B721-8A4B81D18768}">
      <dsp:nvSpPr>
        <dsp:cNvPr id="0" name=""/>
        <dsp:cNvSpPr/>
      </dsp:nvSpPr>
      <dsp:spPr>
        <a:xfrm>
          <a:off x="3529406" y="0"/>
          <a:ext cx="1729920" cy="1512168"/>
        </a:xfrm>
        <a:prstGeom prst="rightArrow">
          <a:avLst>
            <a:gd name="adj1" fmla="val 70000"/>
            <a:gd name="adj2" fmla="val 50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Rehabilitación </a:t>
          </a:r>
        </a:p>
      </dsp:txBody>
      <dsp:txXfrm>
        <a:off x="3961886" y="226825"/>
        <a:ext cx="843336" cy="1058518"/>
      </dsp:txXfrm>
    </dsp:sp>
    <dsp:sp modelId="{12ACF8CF-497A-7142-99B9-037F6CD09A8B}">
      <dsp:nvSpPr>
        <dsp:cNvPr id="0" name=""/>
        <dsp:cNvSpPr/>
      </dsp:nvSpPr>
      <dsp:spPr>
        <a:xfrm>
          <a:off x="3096926" y="323603"/>
          <a:ext cx="864960" cy="864960"/>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B</a:t>
          </a:r>
        </a:p>
      </dsp:txBody>
      <dsp:txXfrm>
        <a:off x="3223596" y="450273"/>
        <a:ext cx="611620" cy="611620"/>
      </dsp:txXfrm>
    </dsp:sp>
    <dsp:sp modelId="{5A8DE6FE-499D-6546-AF3C-DB05FCE1DE84}">
      <dsp:nvSpPr>
        <dsp:cNvPr id="0" name=""/>
        <dsp:cNvSpPr/>
      </dsp:nvSpPr>
      <dsp:spPr>
        <a:xfrm>
          <a:off x="5826453" y="0"/>
          <a:ext cx="1729920" cy="1512168"/>
        </a:xfrm>
        <a:prstGeom prst="rightArrow">
          <a:avLst>
            <a:gd name="adj1" fmla="val 70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ctr" defTabSz="622300">
            <a:lnSpc>
              <a:spcPct val="90000"/>
            </a:lnSpc>
            <a:spcBef>
              <a:spcPct val="0"/>
            </a:spcBef>
            <a:spcAft>
              <a:spcPct val="35000"/>
            </a:spcAft>
            <a:buNone/>
          </a:pPr>
          <a:r>
            <a:rPr lang="es-ES" sz="1400" kern="1200" dirty="0"/>
            <a:t>Secuela</a:t>
          </a:r>
        </a:p>
      </dsp:txBody>
      <dsp:txXfrm>
        <a:off x="6258933" y="226825"/>
        <a:ext cx="843336" cy="1058518"/>
      </dsp:txXfrm>
    </dsp:sp>
    <dsp:sp modelId="{71DB99AE-8621-1240-820C-B31D2A2D0AFA}">
      <dsp:nvSpPr>
        <dsp:cNvPr id="0" name=""/>
        <dsp:cNvSpPr/>
      </dsp:nvSpPr>
      <dsp:spPr>
        <a:xfrm>
          <a:off x="5393973" y="323603"/>
          <a:ext cx="864960" cy="864960"/>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C</a:t>
          </a:r>
        </a:p>
      </dsp:txBody>
      <dsp:txXfrm>
        <a:off x="5520643" y="450273"/>
        <a:ext cx="611620" cy="611620"/>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A4955-19C2-8940-A111-E3D4D69A3C29}">
      <dsp:nvSpPr>
        <dsp:cNvPr id="0" name=""/>
        <dsp:cNvSpPr/>
      </dsp:nvSpPr>
      <dsp:spPr>
        <a:xfrm>
          <a:off x="-57221" y="0"/>
          <a:ext cx="5764707" cy="5764707"/>
        </a:xfrm>
        <a:prstGeom prst="pie">
          <a:avLst>
            <a:gd name="adj1" fmla="val 5400000"/>
            <a:gd name="adj2" fmla="val 162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1360358-E7E8-484A-8DD4-6153C25541FD}">
      <dsp:nvSpPr>
        <dsp:cNvPr id="0" name=""/>
        <dsp:cNvSpPr/>
      </dsp:nvSpPr>
      <dsp:spPr>
        <a:xfrm>
          <a:off x="2825132" y="0"/>
          <a:ext cx="8926958" cy="576470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Aplicación: Prestaciones. </a:t>
          </a:r>
          <a:r>
            <a:rPr lang="es-ES_tradnl" sz="2000" kern="1200" dirty="0">
              <a:latin typeface="Arial" charset="0"/>
            </a:rPr>
            <a:t>Determinar la PCL y O de cualquier origen. </a:t>
          </a:r>
          <a:endParaRPr lang="es-ES" sz="2000" kern="1200" dirty="0"/>
        </a:p>
      </dsp:txBody>
      <dsp:txXfrm>
        <a:off x="2825132" y="0"/>
        <a:ext cx="4463479" cy="1225000"/>
      </dsp:txXfrm>
    </dsp:sp>
    <dsp:sp modelId="{1E091BF1-5F57-8D4F-BFC5-5F442CA9330C}">
      <dsp:nvSpPr>
        <dsp:cNvPr id="0" name=""/>
        <dsp:cNvSpPr/>
      </dsp:nvSpPr>
      <dsp:spPr>
        <a:xfrm>
          <a:off x="699396" y="1225000"/>
          <a:ext cx="4251472" cy="4251472"/>
        </a:xfrm>
        <a:prstGeom prst="pie">
          <a:avLst>
            <a:gd name="adj1" fmla="val 5400000"/>
            <a:gd name="adj2" fmla="val 162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D44D083-2DCA-E44E-A0A8-CC8918EEE3FF}">
      <dsp:nvSpPr>
        <dsp:cNvPr id="0" name=""/>
        <dsp:cNvSpPr/>
      </dsp:nvSpPr>
      <dsp:spPr>
        <a:xfrm>
          <a:off x="2825132" y="1225000"/>
          <a:ext cx="8926958" cy="425147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solidFill>
                <a:srgbClr val="FF0000"/>
              </a:solidFill>
              <a:latin typeface="Arial" charset="0"/>
            </a:rPr>
            <a:t>No se aplica: </a:t>
          </a:r>
        </a:p>
        <a:p>
          <a:pPr marL="0" lvl="0" indent="0" algn="ctr" defTabSz="844550">
            <a:lnSpc>
              <a:spcPct val="90000"/>
            </a:lnSpc>
            <a:spcBef>
              <a:spcPct val="0"/>
            </a:spcBef>
            <a:spcAft>
              <a:spcPct val="35000"/>
            </a:spcAft>
            <a:buNone/>
          </a:pPr>
          <a:r>
            <a:rPr lang="es-ES" sz="1900" kern="1200" dirty="0">
              <a:solidFill>
                <a:srgbClr val="FF0000"/>
              </a:solidFill>
              <a:latin typeface="Arial" charset="0"/>
            </a:rPr>
            <a:t>Certificación de discapacidad o limitación: </a:t>
          </a:r>
          <a:r>
            <a:rPr lang="es-ES" sz="1900" kern="1200" dirty="0">
              <a:latin typeface="Arial" charset="0"/>
            </a:rPr>
            <a:t>obtener los beneficios (Leyes 361 de 1997 y 1429 de 2010...)</a:t>
          </a:r>
          <a:endParaRPr lang="es-ES" sz="1900" kern="1200" dirty="0"/>
        </a:p>
      </dsp:txBody>
      <dsp:txXfrm>
        <a:off x="2825132" y="1225000"/>
        <a:ext cx="4463479" cy="1225000"/>
      </dsp:txXfrm>
    </dsp:sp>
    <dsp:sp modelId="{47A36EA8-A387-1646-A239-F3CA254C92AD}">
      <dsp:nvSpPr>
        <dsp:cNvPr id="0" name=""/>
        <dsp:cNvSpPr/>
      </dsp:nvSpPr>
      <dsp:spPr>
        <a:xfrm>
          <a:off x="1456014" y="2450000"/>
          <a:ext cx="2738236" cy="2738236"/>
        </a:xfrm>
        <a:prstGeom prst="pie">
          <a:avLst>
            <a:gd name="adj1" fmla="val 5400000"/>
            <a:gd name="adj2" fmla="val 162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18FF7BB-37A5-E44A-9171-55E02A35AEEC}">
      <dsp:nvSpPr>
        <dsp:cNvPr id="0" name=""/>
        <dsp:cNvSpPr/>
      </dsp:nvSpPr>
      <dsp:spPr>
        <a:xfrm>
          <a:off x="2808349" y="2407722"/>
          <a:ext cx="8926958" cy="2738236"/>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rgbClr val="FF0000"/>
              </a:solidFill>
              <a:latin typeface="Arial" charset="0"/>
            </a:rPr>
            <a:t>invalidez de los aviadores civiles</a:t>
          </a:r>
          <a:endParaRPr lang="es-ES" sz="2000" kern="1200" dirty="0"/>
        </a:p>
      </dsp:txBody>
      <dsp:txXfrm>
        <a:off x="2808349" y="2407722"/>
        <a:ext cx="4463479" cy="1225000"/>
      </dsp:txXfrm>
    </dsp:sp>
    <dsp:sp modelId="{7101FA30-B2BA-DD43-B541-C358277C5D13}">
      <dsp:nvSpPr>
        <dsp:cNvPr id="0" name=""/>
        <dsp:cNvSpPr/>
      </dsp:nvSpPr>
      <dsp:spPr>
        <a:xfrm>
          <a:off x="2212631" y="3675001"/>
          <a:ext cx="1225000" cy="1225000"/>
        </a:xfrm>
        <a:prstGeom prst="pie">
          <a:avLst>
            <a:gd name="adj1" fmla="val 5400000"/>
            <a:gd name="adj2" fmla="val 1620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200F89F-6A39-FB4E-B536-E813DD95C080}">
      <dsp:nvSpPr>
        <dsp:cNvPr id="0" name=""/>
        <dsp:cNvSpPr/>
      </dsp:nvSpPr>
      <dsp:spPr>
        <a:xfrm>
          <a:off x="2825132" y="3675001"/>
          <a:ext cx="8926958" cy="1225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rgbClr val="FF0000"/>
              </a:solidFill>
            </a:rPr>
            <a:t>Decreto 1655 de 2015</a:t>
          </a:r>
        </a:p>
        <a:p>
          <a:pPr marL="0" lvl="0" indent="0" algn="ctr" defTabSz="800100">
            <a:lnSpc>
              <a:spcPct val="90000"/>
            </a:lnSpc>
            <a:spcBef>
              <a:spcPct val="0"/>
            </a:spcBef>
            <a:spcAft>
              <a:spcPct val="35000"/>
            </a:spcAft>
            <a:buNone/>
          </a:pPr>
          <a:r>
            <a:rPr lang="es-ES" sz="1800" b="1" kern="1200" dirty="0">
              <a:solidFill>
                <a:srgbClr val="FF0000"/>
              </a:solidFill>
            </a:rPr>
            <a:t> </a:t>
          </a:r>
        </a:p>
        <a:p>
          <a:pPr marL="0" lvl="0" indent="0" algn="ctr" defTabSz="800100">
            <a:lnSpc>
              <a:spcPct val="90000"/>
            </a:lnSpc>
            <a:spcBef>
              <a:spcPct val="0"/>
            </a:spcBef>
            <a:spcAft>
              <a:spcPct val="35000"/>
            </a:spcAft>
            <a:buNone/>
          </a:pPr>
          <a:r>
            <a:rPr lang="es-ES" sz="1800" b="1" kern="1200" dirty="0">
              <a:solidFill>
                <a:srgbClr val="FF0000"/>
              </a:solidFill>
            </a:rPr>
            <a:t>Decreto</a:t>
          </a:r>
          <a:r>
            <a:rPr lang="es-ES" sz="1800" b="1" kern="1200" baseline="0" dirty="0">
              <a:solidFill>
                <a:srgbClr val="FF0000"/>
              </a:solidFill>
            </a:rPr>
            <a:t> 094 de 1989</a:t>
          </a:r>
          <a:r>
            <a:rPr lang="es-ES" sz="1800" b="1" kern="1200" dirty="0">
              <a:solidFill>
                <a:srgbClr val="FF0000"/>
              </a:solidFill>
            </a:rPr>
            <a:t> </a:t>
          </a:r>
        </a:p>
      </dsp:txBody>
      <dsp:txXfrm>
        <a:off x="2825132" y="3675001"/>
        <a:ext cx="4463479" cy="1225000"/>
      </dsp:txXfrm>
    </dsp:sp>
    <dsp:sp modelId="{437AF5C1-5F47-B24E-A4FB-3967491E35FD}">
      <dsp:nvSpPr>
        <dsp:cNvPr id="0" name=""/>
        <dsp:cNvSpPr/>
      </dsp:nvSpPr>
      <dsp:spPr>
        <a:xfrm>
          <a:off x="7288611" y="0"/>
          <a:ext cx="4463479" cy="122500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s-ES_tradnl" sz="1800" kern="1200" dirty="0">
              <a:solidFill>
                <a:srgbClr val="FF0000"/>
              </a:solidFill>
              <a:latin typeface="Arial" charset="0"/>
            </a:rPr>
            <a:t>Habitantes del territorio nacional</a:t>
          </a:r>
          <a:r>
            <a:rPr lang="es-ES_tradnl" sz="1800" kern="1200" dirty="0">
              <a:latin typeface="Arial" charset="0"/>
            </a:rPr>
            <a:t>, </a:t>
          </a:r>
          <a:endParaRPr lang="es-ES" sz="1800" kern="1200" dirty="0"/>
        </a:p>
        <a:p>
          <a:pPr marL="171450" lvl="1" indent="-171450" algn="l" defTabSz="800100">
            <a:lnSpc>
              <a:spcPct val="90000"/>
            </a:lnSpc>
            <a:spcBef>
              <a:spcPct val="0"/>
            </a:spcBef>
            <a:spcAft>
              <a:spcPct val="15000"/>
            </a:spcAft>
            <a:buChar char="•"/>
          </a:pPr>
          <a:r>
            <a:rPr lang="es-ES_tradnl" sz="1800" kern="1200" dirty="0">
              <a:latin typeface="Arial" charset="0"/>
            </a:rPr>
            <a:t>Trabajadores de los sectores público, oficial, semioficial, </a:t>
          </a:r>
          <a:endParaRPr lang="es-ES" sz="1800" kern="1200" dirty="0"/>
        </a:p>
        <a:p>
          <a:pPr marL="171450" lvl="1" indent="-171450" algn="l" defTabSz="800100">
            <a:lnSpc>
              <a:spcPct val="90000"/>
            </a:lnSpc>
            <a:spcBef>
              <a:spcPct val="0"/>
            </a:spcBef>
            <a:spcAft>
              <a:spcPct val="15000"/>
            </a:spcAft>
            <a:buChar char="•"/>
          </a:pPr>
          <a:r>
            <a:rPr lang="es-ES_tradnl" sz="1800" kern="1200" dirty="0">
              <a:latin typeface="Arial" charset="0"/>
            </a:rPr>
            <a:t>Sector privado en general, </a:t>
          </a:r>
          <a:endParaRPr lang="es-ES" sz="1800" kern="1200" dirty="0"/>
        </a:p>
      </dsp:txBody>
      <dsp:txXfrm>
        <a:off x="7288611" y="0"/>
        <a:ext cx="4463479" cy="1225000"/>
      </dsp:txXfrm>
    </dsp:sp>
    <dsp:sp modelId="{2C6581CE-D1D6-5F4E-A0B9-4EF0FA56A234}">
      <dsp:nvSpPr>
        <dsp:cNvPr id="0" name=""/>
        <dsp:cNvSpPr/>
      </dsp:nvSpPr>
      <dsp:spPr>
        <a:xfrm>
          <a:off x="7174167" y="1225000"/>
          <a:ext cx="4692366" cy="122500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latin typeface="Arial" charset="0"/>
            </a:rPr>
            <a:t>Reclamo de </a:t>
          </a:r>
          <a:r>
            <a:rPr lang="es-ES" sz="1600" kern="1200" dirty="0">
              <a:solidFill>
                <a:srgbClr val="FF0000"/>
              </a:solidFill>
              <a:latin typeface="Arial" charset="0"/>
            </a:rPr>
            <a:t>subsidio</a:t>
          </a:r>
          <a:r>
            <a:rPr lang="es-ES" sz="1600" kern="1200" dirty="0">
              <a:latin typeface="Arial" charset="0"/>
            </a:rPr>
            <a:t> ante Cajas de Compensación Familiar, Fondo de Solidaridad Pensional, Fondo de Solidaridad y Garantía</a:t>
          </a:r>
          <a:endParaRPr lang="es-ES" sz="1600" kern="1200" dirty="0"/>
        </a:p>
        <a:p>
          <a:pPr marL="171450" lvl="1" indent="-171450" algn="l" defTabSz="711200">
            <a:lnSpc>
              <a:spcPct val="90000"/>
            </a:lnSpc>
            <a:spcBef>
              <a:spcPct val="0"/>
            </a:spcBef>
            <a:spcAft>
              <a:spcPct val="15000"/>
            </a:spcAft>
            <a:buChar char="•"/>
          </a:pPr>
          <a:r>
            <a:rPr lang="es-ES" sz="1600" b="1" kern="1200" dirty="0">
              <a:latin typeface="Arial" charset="0"/>
            </a:rPr>
            <a:t>IPS </a:t>
          </a:r>
          <a:r>
            <a:rPr lang="es-ES" sz="1600" b="1" kern="1200" dirty="0">
              <a:solidFill>
                <a:srgbClr val="FF0000"/>
              </a:solidFill>
              <a:latin typeface="Arial" charset="0"/>
            </a:rPr>
            <a:t>EPS</a:t>
          </a:r>
          <a:r>
            <a:rPr lang="es-ES" sz="1600" kern="1200" dirty="0">
              <a:latin typeface="Arial" charset="0"/>
            </a:rPr>
            <a:t>. </a:t>
          </a:r>
          <a:r>
            <a:rPr lang="es-ES" sz="1600" kern="1200" dirty="0"/>
            <a:t>Decreto 583 de2018 R 113 de 2020</a:t>
          </a:r>
        </a:p>
      </dsp:txBody>
      <dsp:txXfrm>
        <a:off x="7174167" y="1225000"/>
        <a:ext cx="4692366" cy="1225000"/>
      </dsp:txXfrm>
    </dsp:sp>
    <dsp:sp modelId="{2B5AC73B-F517-5946-9BC2-1795F24C2D29}">
      <dsp:nvSpPr>
        <dsp:cNvPr id="0" name=""/>
        <dsp:cNvSpPr/>
      </dsp:nvSpPr>
      <dsp:spPr>
        <a:xfrm>
          <a:off x="7288611" y="2450000"/>
          <a:ext cx="4463479" cy="122500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latin typeface="Arial" charset="0"/>
            </a:rPr>
            <a:t>Artículos 11 y 12 del </a:t>
          </a:r>
          <a:r>
            <a:rPr lang="es-ES" sz="1800" b="1" kern="1200" dirty="0">
              <a:solidFill>
                <a:srgbClr val="FF0000"/>
              </a:solidFill>
              <a:latin typeface="Arial" charset="0"/>
            </a:rPr>
            <a:t>Decreto 1282 de 1994</a:t>
          </a:r>
          <a:endParaRPr lang="es-ES" sz="1800" b="1" kern="1200" dirty="0">
            <a:solidFill>
              <a:srgbClr val="FF0000"/>
            </a:solidFill>
          </a:endParaRPr>
        </a:p>
        <a:p>
          <a:pPr marL="171450" lvl="1" indent="-171450" algn="l" defTabSz="800100">
            <a:lnSpc>
              <a:spcPct val="90000"/>
            </a:lnSpc>
            <a:spcBef>
              <a:spcPct val="0"/>
            </a:spcBef>
            <a:spcAft>
              <a:spcPct val="15000"/>
            </a:spcAft>
            <a:buChar char="•"/>
          </a:pPr>
          <a:r>
            <a:rPr lang="es-ES" sz="1800" b="1" kern="1200" dirty="0">
              <a:solidFill>
                <a:srgbClr val="FF0000"/>
              </a:solidFill>
            </a:rPr>
            <a:t>Capacidad</a:t>
          </a:r>
          <a:r>
            <a:rPr lang="es-ES" sz="1800" kern="1200" dirty="0"/>
            <a:t> para ser </a:t>
          </a:r>
          <a:r>
            <a:rPr lang="es-ES" sz="1800" b="1" kern="1200" dirty="0">
              <a:solidFill>
                <a:srgbClr val="FF0000"/>
              </a:solidFill>
            </a:rPr>
            <a:t>Piloto</a:t>
          </a:r>
        </a:p>
      </dsp:txBody>
      <dsp:txXfrm>
        <a:off x="7288611" y="2450000"/>
        <a:ext cx="4463479" cy="1225000"/>
      </dsp:txXfrm>
    </dsp:sp>
    <dsp:sp modelId="{71AC9B54-54F4-A74A-AD9F-C25C245C0C0A}">
      <dsp:nvSpPr>
        <dsp:cNvPr id="0" name=""/>
        <dsp:cNvSpPr/>
      </dsp:nvSpPr>
      <dsp:spPr>
        <a:xfrm>
          <a:off x="7288611" y="3675001"/>
          <a:ext cx="4463479" cy="122500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latin typeface="Arial" pitchFamily="34" charset="0"/>
              <a:cs typeface="Arial" pitchFamily="34" charset="0"/>
            </a:rPr>
            <a:t>M</a:t>
          </a:r>
          <a:r>
            <a:rPr lang="es-ES" sz="1800" kern="1200" dirty="0">
              <a:effectLst/>
              <a:latin typeface="Arial" pitchFamily="34" charset="0"/>
              <a:cs typeface="Arial" pitchFamily="34" charset="0"/>
            </a:rPr>
            <a:t>anual de calificación de invalidez y tabla de EP para los docentes afiliados al Fondo Nacional de Prestaciones Sociales del Magisterio</a:t>
          </a:r>
          <a:endParaRPr lang="es-ES" sz="1800" b="1" kern="1200" dirty="0">
            <a:solidFill>
              <a:srgbClr val="FF0000"/>
            </a:solidFill>
          </a:endParaRPr>
        </a:p>
        <a:p>
          <a:pPr marL="171450" lvl="1" indent="-171450" algn="l" defTabSz="800100">
            <a:lnSpc>
              <a:spcPct val="90000"/>
            </a:lnSpc>
            <a:spcBef>
              <a:spcPct val="0"/>
            </a:spcBef>
            <a:spcAft>
              <a:spcPct val="15000"/>
            </a:spcAft>
            <a:buChar char="•"/>
          </a:pPr>
          <a:r>
            <a:rPr lang="es-ES" sz="1800" b="1" kern="1200" dirty="0">
              <a:solidFill>
                <a:srgbClr val="FF0000"/>
              </a:solidFill>
            </a:rPr>
            <a:t>Fuerzas Armadas</a:t>
          </a:r>
        </a:p>
      </dsp:txBody>
      <dsp:txXfrm>
        <a:off x="7288611" y="3675001"/>
        <a:ext cx="4463479" cy="1225000"/>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460BF-28A5-D744-B08E-399083FBC2F9}">
      <dsp:nvSpPr>
        <dsp:cNvPr id="0" name=""/>
        <dsp:cNvSpPr/>
      </dsp:nvSpPr>
      <dsp:spPr>
        <a:xfrm>
          <a:off x="0" y="171996"/>
          <a:ext cx="114586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t>LEY 1346 DE 2009 </a:t>
          </a:r>
        </a:p>
      </dsp:txBody>
      <dsp:txXfrm>
        <a:off x="28100" y="200096"/>
        <a:ext cx="11402424" cy="519439"/>
      </dsp:txXfrm>
    </dsp:sp>
    <dsp:sp modelId="{0519B919-9111-F949-95F7-E7E35C7A422C}">
      <dsp:nvSpPr>
        <dsp:cNvPr id="0" name=""/>
        <dsp:cNvSpPr/>
      </dsp:nvSpPr>
      <dsp:spPr>
        <a:xfrm>
          <a:off x="0" y="730701"/>
          <a:ext cx="11458624"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81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ES" sz="1900" kern="1200" dirty="0"/>
            <a:t>Aprobó la “Convención sobre los derechos de las Personas con Discapacidad” Asamblea de las Naciones Unidas. Garantizar el pleno goce y condiciones de igualdad de los derechos humanos y libertades fundamentales de las personas con discapacidad </a:t>
          </a:r>
        </a:p>
      </dsp:txBody>
      <dsp:txXfrm>
        <a:off x="0" y="730701"/>
        <a:ext cx="11458624" cy="869400"/>
      </dsp:txXfrm>
    </dsp:sp>
    <dsp:sp modelId="{47F09D1A-685C-034B-8466-9B662A597436}">
      <dsp:nvSpPr>
        <dsp:cNvPr id="0" name=""/>
        <dsp:cNvSpPr/>
      </dsp:nvSpPr>
      <dsp:spPr>
        <a:xfrm>
          <a:off x="0" y="1600101"/>
          <a:ext cx="114586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kern="1200" dirty="0">
              <a:latin typeface="Arial" charset="0"/>
            </a:rPr>
            <a:t>Leyes 361 de 1997</a:t>
          </a:r>
        </a:p>
      </dsp:txBody>
      <dsp:txXfrm>
        <a:off x="28100" y="1628201"/>
        <a:ext cx="11402424" cy="519439"/>
      </dsp:txXfrm>
    </dsp:sp>
    <dsp:sp modelId="{AFDF365A-E311-3342-9D8E-6B23F1D64520}">
      <dsp:nvSpPr>
        <dsp:cNvPr id="0" name=""/>
        <dsp:cNvSpPr/>
      </dsp:nvSpPr>
      <dsp:spPr>
        <a:xfrm>
          <a:off x="0" y="2175741"/>
          <a:ext cx="1145862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81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ES" sz="1900" kern="1200" dirty="0">
              <a:latin typeface="Arial" charset="0"/>
            </a:rPr>
            <a:t>Ley </a:t>
          </a:r>
          <a:r>
            <a:rPr lang="es-ES" sz="1900" kern="1200" dirty="0" err="1">
              <a:latin typeface="Arial" charset="0"/>
            </a:rPr>
            <a:t>Klopatofsky</a:t>
          </a:r>
          <a:endParaRPr lang="es-ES" sz="1900" kern="1200" dirty="0">
            <a:latin typeface="Arial" charset="0"/>
          </a:endParaRPr>
        </a:p>
      </dsp:txBody>
      <dsp:txXfrm>
        <a:off x="0" y="2175741"/>
        <a:ext cx="11458624" cy="397440"/>
      </dsp:txXfrm>
    </dsp:sp>
    <dsp:sp modelId="{D4420DE9-20A1-7C41-A1FF-7A1FBE2D3214}">
      <dsp:nvSpPr>
        <dsp:cNvPr id="0" name=""/>
        <dsp:cNvSpPr/>
      </dsp:nvSpPr>
      <dsp:spPr>
        <a:xfrm>
          <a:off x="0" y="2551480"/>
          <a:ext cx="114586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CO" sz="2400" b="1" i="0" u="none" kern="1200" dirty="0"/>
            <a:t>Ley 1429 de 2010</a:t>
          </a:r>
          <a:endParaRPr lang="es-ES" sz="2400" u="none" kern="1200" dirty="0">
            <a:latin typeface="Arial" charset="0"/>
          </a:endParaRPr>
        </a:p>
      </dsp:txBody>
      <dsp:txXfrm>
        <a:off x="28100" y="2579580"/>
        <a:ext cx="11402424" cy="519439"/>
      </dsp:txXfrm>
    </dsp:sp>
    <dsp:sp modelId="{9BC51914-89E7-EC4B-A284-6F2BE2E8B88E}">
      <dsp:nvSpPr>
        <dsp:cNvPr id="0" name=""/>
        <dsp:cNvSpPr/>
      </dsp:nvSpPr>
      <dsp:spPr>
        <a:xfrm>
          <a:off x="0" y="3148821"/>
          <a:ext cx="11458624"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81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b="0" kern="1200" dirty="0"/>
            <a:t>ARTÍCULO 10. DESCUENTO EN EL IMPUESTO SOBRE LA RENTA Y COMPLEMENTARIOS DE LOS APORTES PARAFISCALES Y OTRAS CONTRIBUCIONES DE NÓMINA PARA LOS EMPLEADORES QUE CONTRATEN PERSONAS EN SITUACIÓN DE DESPLAZAMIENTO, EN PROCESO DE REINTEGRACIÓN O EN CONDICIÓN DE DISCAPACIDAD.</a:t>
          </a:r>
          <a:endParaRPr lang="es-ES" sz="1900" b="0" kern="1200" dirty="0">
            <a:latin typeface="Arial" charset="0"/>
          </a:endParaRPr>
        </a:p>
      </dsp:txBody>
      <dsp:txXfrm>
        <a:off x="0" y="3148821"/>
        <a:ext cx="11458624" cy="869400"/>
      </dsp:txXfrm>
    </dsp:sp>
    <dsp:sp modelId="{30A97BE7-4EC4-8440-9C6B-C1F8CB58EDBC}">
      <dsp:nvSpPr>
        <dsp:cNvPr id="0" name=""/>
        <dsp:cNvSpPr/>
      </dsp:nvSpPr>
      <dsp:spPr>
        <a:xfrm>
          <a:off x="0" y="4018221"/>
          <a:ext cx="114586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0" kern="1200" dirty="0">
              <a:latin typeface="Arial" charset="0"/>
            </a:rPr>
            <a:t>Resolución 583 de 2018  res 246 de 2019 y Res 113 de 2020</a:t>
          </a:r>
        </a:p>
      </dsp:txBody>
      <dsp:txXfrm>
        <a:off x="28100" y="4046321"/>
        <a:ext cx="11402424" cy="519439"/>
      </dsp:txXfrm>
    </dsp:sp>
    <dsp:sp modelId="{A97331DE-108A-0343-ACDF-D940D98A7ABD}">
      <dsp:nvSpPr>
        <dsp:cNvPr id="0" name=""/>
        <dsp:cNvSpPr/>
      </dsp:nvSpPr>
      <dsp:spPr>
        <a:xfrm>
          <a:off x="0" y="4593861"/>
          <a:ext cx="11458624"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81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ES" sz="1900" b="0" kern="1200" dirty="0">
              <a:latin typeface="Arial" charset="0"/>
            </a:rPr>
            <a:t>Implementa la certificación de Discapacidad y el Registro de localización y Caracterización de personas con Discapacidad RLCPD.</a:t>
          </a:r>
        </a:p>
      </dsp:txBody>
      <dsp:txXfrm>
        <a:off x="0" y="4593861"/>
        <a:ext cx="11458624" cy="571320"/>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E33D32-483E-9A40-88D4-A9B25CFF19F5}">
      <dsp:nvSpPr>
        <dsp:cNvPr id="0" name=""/>
        <dsp:cNvSpPr/>
      </dsp:nvSpPr>
      <dsp:spPr>
        <a:xfrm>
          <a:off x="2568" y="0"/>
          <a:ext cx="2692441" cy="509431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Seguridad Social Riesgo Laboral, común fondos de pensiones y riesgos laborales</a:t>
          </a:r>
        </a:p>
        <a:p>
          <a:pPr marL="0" lvl="0" indent="0" algn="ctr" defTabSz="711200">
            <a:lnSpc>
              <a:spcPct val="90000"/>
            </a:lnSpc>
            <a:spcBef>
              <a:spcPct val="0"/>
            </a:spcBef>
            <a:spcAft>
              <a:spcPct val="35000"/>
            </a:spcAft>
            <a:buNone/>
          </a:pPr>
          <a:r>
            <a:rPr lang="es-ES" sz="1600" kern="1200" dirty="0">
              <a:solidFill>
                <a:schemeClr val="tx1"/>
              </a:solidFill>
            </a:rPr>
            <a:t>1507 de 2014</a:t>
          </a:r>
        </a:p>
        <a:p>
          <a:pPr marL="0" lvl="0" indent="0" algn="ctr" defTabSz="711200">
            <a:lnSpc>
              <a:spcPct val="90000"/>
            </a:lnSpc>
            <a:spcBef>
              <a:spcPct val="0"/>
            </a:spcBef>
            <a:spcAft>
              <a:spcPct val="35000"/>
            </a:spcAft>
            <a:buNone/>
          </a:pPr>
          <a:r>
            <a:rPr lang="es-ES" sz="1600" kern="1200" dirty="0">
              <a:solidFill>
                <a:schemeClr val="tx1"/>
              </a:solidFill>
            </a:rPr>
            <a:t>6 meses de implementación</a:t>
          </a:r>
        </a:p>
      </dsp:txBody>
      <dsp:txXfrm>
        <a:off x="2568" y="2037724"/>
        <a:ext cx="2692441" cy="2037724"/>
      </dsp:txXfrm>
    </dsp:sp>
    <dsp:sp modelId="{F93823BB-701B-9149-83C7-9597B4D136D0}">
      <dsp:nvSpPr>
        <dsp:cNvPr id="0" name=""/>
        <dsp:cNvSpPr/>
      </dsp:nvSpPr>
      <dsp:spPr>
        <a:xfrm>
          <a:off x="500586" y="305658"/>
          <a:ext cx="1696405" cy="1696405"/>
        </a:xfrm>
        <a:prstGeom prst="ellipse">
          <a:avLst/>
        </a:prstGeom>
        <a:blipFill rotWithShape="1">
          <a:blip xmlns:r="http://schemas.openxmlformats.org/officeDocument/2006/relationships" r:embed="rId1"/>
          <a:srcRect/>
          <a:stretch>
            <a:fillRect l="-26000" r="-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2AFE8C-C9E6-8A4D-B074-AB204C85CDB5}">
      <dsp:nvSpPr>
        <dsp:cNvPr id="0" name=""/>
        <dsp:cNvSpPr/>
      </dsp:nvSpPr>
      <dsp:spPr>
        <a:xfrm>
          <a:off x="2775783" y="0"/>
          <a:ext cx="2692441" cy="5094311"/>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Magisterio </a:t>
          </a:r>
        </a:p>
        <a:p>
          <a:pPr marL="0" lvl="0" indent="0" algn="ctr" defTabSz="889000">
            <a:lnSpc>
              <a:spcPct val="90000"/>
            </a:lnSpc>
            <a:spcBef>
              <a:spcPct val="0"/>
            </a:spcBef>
            <a:spcAft>
              <a:spcPct val="35000"/>
            </a:spcAft>
            <a:buNone/>
          </a:pPr>
          <a:r>
            <a:rPr lang="es-ES" sz="2000" kern="1200" dirty="0">
              <a:solidFill>
                <a:schemeClr val="tx1"/>
              </a:solidFill>
            </a:rPr>
            <a:t>Decreto 1655 de 2015</a:t>
          </a:r>
        </a:p>
      </dsp:txBody>
      <dsp:txXfrm>
        <a:off x="2775783" y="2037724"/>
        <a:ext cx="2692441" cy="2037724"/>
      </dsp:txXfrm>
    </dsp:sp>
    <dsp:sp modelId="{8B42DA39-4AE0-5E43-A77E-A63FA417176B}">
      <dsp:nvSpPr>
        <dsp:cNvPr id="0" name=""/>
        <dsp:cNvSpPr/>
      </dsp:nvSpPr>
      <dsp:spPr>
        <a:xfrm>
          <a:off x="3273801" y="305658"/>
          <a:ext cx="1696405" cy="1696405"/>
        </a:xfrm>
        <a:prstGeom prst="ellipse">
          <a:avLst/>
        </a:prstGeom>
        <a:blipFill rotWithShape="1">
          <a:blip xmlns:r="http://schemas.openxmlformats.org/officeDocument/2006/relationships" r:embed="rId2"/>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21B1BE-5732-5B4D-9EDA-F87E11806EC3}">
      <dsp:nvSpPr>
        <dsp:cNvPr id="0" name=""/>
        <dsp:cNvSpPr/>
      </dsp:nvSpPr>
      <dsp:spPr>
        <a:xfrm>
          <a:off x="5548998" y="0"/>
          <a:ext cx="2692441" cy="5094311"/>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Fuerzas armadas </a:t>
          </a:r>
        </a:p>
        <a:p>
          <a:pPr marL="0" lvl="0" indent="0" algn="ctr" defTabSz="889000">
            <a:lnSpc>
              <a:spcPct val="90000"/>
            </a:lnSpc>
            <a:spcBef>
              <a:spcPct val="0"/>
            </a:spcBef>
            <a:spcAft>
              <a:spcPct val="35000"/>
            </a:spcAft>
            <a:buNone/>
          </a:pPr>
          <a:r>
            <a:rPr lang="es-ES" sz="2000" kern="1200" dirty="0">
              <a:solidFill>
                <a:schemeClr val="tx1"/>
              </a:solidFill>
            </a:rPr>
            <a:t>Decreto 094 1989</a:t>
          </a:r>
        </a:p>
      </dsp:txBody>
      <dsp:txXfrm>
        <a:off x="5548998" y="2037724"/>
        <a:ext cx="2692441" cy="2037724"/>
      </dsp:txXfrm>
    </dsp:sp>
    <dsp:sp modelId="{03633BD8-9C39-5C45-A424-9BF305F58311}">
      <dsp:nvSpPr>
        <dsp:cNvPr id="0" name=""/>
        <dsp:cNvSpPr/>
      </dsp:nvSpPr>
      <dsp:spPr>
        <a:xfrm>
          <a:off x="6047016" y="305658"/>
          <a:ext cx="1696405" cy="1696405"/>
        </a:xfrm>
        <a:prstGeom prst="ellipse">
          <a:avLst/>
        </a:prstGeom>
        <a:blipFill rotWithShape="1">
          <a:blip xmlns:r="http://schemas.openxmlformats.org/officeDocument/2006/relationships" r:embed="rId3"/>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7B40BF-E9C3-0649-A48F-A9349B7A0426}">
      <dsp:nvSpPr>
        <dsp:cNvPr id="0" name=""/>
        <dsp:cNvSpPr/>
      </dsp:nvSpPr>
      <dsp:spPr>
        <a:xfrm>
          <a:off x="8322213" y="0"/>
          <a:ext cx="2692441" cy="5094311"/>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Revisión de califican con el manual con el que fue calificado decreto 917 de 1999 manual código sustantivo del trabajo </a:t>
          </a:r>
        </a:p>
      </dsp:txBody>
      <dsp:txXfrm>
        <a:off x="8322213" y="2037724"/>
        <a:ext cx="2692441" cy="2037724"/>
      </dsp:txXfrm>
    </dsp:sp>
    <dsp:sp modelId="{F9A546D1-46C0-8245-BDD1-7DC8803B4B89}">
      <dsp:nvSpPr>
        <dsp:cNvPr id="0" name=""/>
        <dsp:cNvSpPr/>
      </dsp:nvSpPr>
      <dsp:spPr>
        <a:xfrm>
          <a:off x="8820231" y="305658"/>
          <a:ext cx="1696405" cy="1696405"/>
        </a:xfrm>
        <a:prstGeom prst="ellipse">
          <a:avLst/>
        </a:prstGeom>
        <a:blipFill rotWithShape="1">
          <a:blip xmlns:r="http://schemas.openxmlformats.org/officeDocument/2006/relationships" r:embed="rId4"/>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CCC0A6-DA6F-1F4B-901B-03D6B9A96FD3}">
      <dsp:nvSpPr>
        <dsp:cNvPr id="0" name=""/>
        <dsp:cNvSpPr/>
      </dsp:nvSpPr>
      <dsp:spPr>
        <a:xfrm>
          <a:off x="440688" y="4075448"/>
          <a:ext cx="10135846" cy="764146"/>
        </a:xfrm>
        <a:prstGeom prst="leftRight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2DC0A-0602-D547-8F56-50E0C710277F}">
      <dsp:nvSpPr>
        <dsp:cNvPr id="0" name=""/>
        <dsp:cNvSpPr/>
      </dsp:nvSpPr>
      <dsp:spPr>
        <a:xfrm>
          <a:off x="1229808" y="0"/>
          <a:ext cx="3458979" cy="2305977"/>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BD64A1-5DCC-5B4D-ACE2-81EBF61A0E26}">
      <dsp:nvSpPr>
        <dsp:cNvPr id="0" name=""/>
        <dsp:cNvSpPr/>
      </dsp:nvSpPr>
      <dsp:spPr>
        <a:xfrm>
          <a:off x="4833211" y="2450175"/>
          <a:ext cx="4900520" cy="3026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t>Articulo 4 Es el procedimiento de valoración multidisciplinaria con fundamento en la CIF que permite identificar la Deficiencias Corporales las Limitaciones en la actividad y las restricciones en la participación que presenta una persona  Y los resultados se expresan en el certificado y son parte integral del RLCPD</a:t>
          </a:r>
        </a:p>
      </dsp:txBody>
      <dsp:txXfrm>
        <a:off x="4833211" y="2450175"/>
        <a:ext cx="4900520" cy="3026965"/>
      </dsp:txXfrm>
    </dsp:sp>
    <dsp:sp modelId="{F8B0EE40-DC8C-5F4F-9B1A-4766F2D5B71D}">
      <dsp:nvSpPr>
        <dsp:cNvPr id="0" name=""/>
        <dsp:cNvSpPr/>
      </dsp:nvSpPr>
      <dsp:spPr>
        <a:xfrm>
          <a:off x="4400838" y="2018173"/>
          <a:ext cx="1176914" cy="1177218"/>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51D4A-655E-9D45-9000-5326926F99C6}">
      <dsp:nvSpPr>
        <dsp:cNvPr id="0" name=""/>
        <dsp:cNvSpPr/>
      </dsp:nvSpPr>
      <dsp:spPr>
        <a:xfrm rot="5400000">
          <a:off x="9023125" y="2018326"/>
          <a:ext cx="1177218" cy="1176914"/>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574FB7-3A2E-B34D-84B4-BF8029F7296D}">
      <dsp:nvSpPr>
        <dsp:cNvPr id="0" name=""/>
        <dsp:cNvSpPr/>
      </dsp:nvSpPr>
      <dsp:spPr>
        <a:xfrm rot="16200000">
          <a:off x="4400686" y="4732666"/>
          <a:ext cx="1177218" cy="1176914"/>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556989-875D-4C4D-A537-850DF5BC0CC5}">
      <dsp:nvSpPr>
        <dsp:cNvPr id="0" name=""/>
        <dsp:cNvSpPr/>
      </dsp:nvSpPr>
      <dsp:spPr>
        <a:xfrm rot="10800000">
          <a:off x="9023277" y="4732514"/>
          <a:ext cx="1176914" cy="1177218"/>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D355F-2CC8-254D-A4E6-323DB9422300}">
      <dsp:nvSpPr>
        <dsp:cNvPr id="0" name=""/>
        <dsp:cNvSpPr/>
      </dsp:nvSpPr>
      <dsp:spPr>
        <a:xfrm>
          <a:off x="3004921" y="0"/>
          <a:ext cx="2847433" cy="1898282"/>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3124DB-C4D1-4A43-93BC-4C685BFE6F78}">
      <dsp:nvSpPr>
        <dsp:cNvPr id="0" name=""/>
        <dsp:cNvSpPr/>
      </dsp:nvSpPr>
      <dsp:spPr>
        <a:xfrm>
          <a:off x="5971244" y="2016985"/>
          <a:ext cx="4034110" cy="2491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kern="1200" dirty="0"/>
            <a:t>El procedimiento de certificación de discapacidad esta exento de pago por parte del solicitante</a:t>
          </a:r>
        </a:p>
      </dsp:txBody>
      <dsp:txXfrm>
        <a:off x="5971244" y="2016985"/>
        <a:ext cx="4034110" cy="2491799"/>
      </dsp:txXfrm>
    </dsp:sp>
    <dsp:sp modelId="{D71A903A-488A-BE42-9DD3-156203756ECD}">
      <dsp:nvSpPr>
        <dsp:cNvPr id="0" name=""/>
        <dsp:cNvSpPr/>
      </dsp:nvSpPr>
      <dsp:spPr>
        <a:xfrm>
          <a:off x="5615315" y="1661361"/>
          <a:ext cx="968836" cy="969087"/>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D730A1-8BD0-E84E-8B65-FD5DA4201225}">
      <dsp:nvSpPr>
        <dsp:cNvPr id="0" name=""/>
        <dsp:cNvSpPr/>
      </dsp:nvSpPr>
      <dsp:spPr>
        <a:xfrm rot="5400000">
          <a:off x="9420383" y="1661486"/>
          <a:ext cx="969087" cy="968836"/>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F54E5-00CC-CE4B-85CD-61A3843D6A2B}">
      <dsp:nvSpPr>
        <dsp:cNvPr id="0" name=""/>
        <dsp:cNvSpPr/>
      </dsp:nvSpPr>
      <dsp:spPr>
        <a:xfrm rot="16200000">
          <a:off x="5615190" y="3895933"/>
          <a:ext cx="969087" cy="968836"/>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E246FA-72EB-DC40-8E0F-44DEF52BA761}">
      <dsp:nvSpPr>
        <dsp:cNvPr id="0" name=""/>
        <dsp:cNvSpPr/>
      </dsp:nvSpPr>
      <dsp:spPr>
        <a:xfrm rot="10800000">
          <a:off x="9420509" y="3895807"/>
          <a:ext cx="968836" cy="969087"/>
        </a:xfrm>
        <a:prstGeom prst="halfFrame">
          <a:avLst>
            <a:gd name="adj1" fmla="val 25770"/>
            <a:gd name="adj2" fmla="val 257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A788A-CB7E-154C-B6DF-C92C6D520FD4}">
      <dsp:nvSpPr>
        <dsp:cNvPr id="0" name=""/>
        <dsp:cNvSpPr/>
      </dsp:nvSpPr>
      <dsp:spPr>
        <a:xfrm>
          <a:off x="1496155" y="1432"/>
          <a:ext cx="3125290"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Decreto 1507 de 2014</a:t>
          </a:r>
        </a:p>
      </dsp:txBody>
      <dsp:txXfrm>
        <a:off x="1530326" y="35603"/>
        <a:ext cx="3056948" cy="1098342"/>
      </dsp:txXfrm>
    </dsp:sp>
    <dsp:sp modelId="{FB83AB0D-BAF9-BC49-9CA0-AF11BFB8D58B}">
      <dsp:nvSpPr>
        <dsp:cNvPr id="0" name=""/>
        <dsp:cNvSpPr/>
      </dsp:nvSpPr>
      <dsp:spPr>
        <a:xfrm>
          <a:off x="1808684" y="1168117"/>
          <a:ext cx="312529" cy="875013"/>
        </a:xfrm>
        <a:custGeom>
          <a:avLst/>
          <a:gdLst/>
          <a:ahLst/>
          <a:cxnLst/>
          <a:rect l="0" t="0" r="0" b="0"/>
          <a:pathLst>
            <a:path>
              <a:moveTo>
                <a:pt x="0" y="0"/>
              </a:moveTo>
              <a:lnTo>
                <a:pt x="0" y="875013"/>
              </a:lnTo>
              <a:lnTo>
                <a:pt x="312529"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196954-8CFF-EB4E-9241-F6B138FCE7C9}">
      <dsp:nvSpPr>
        <dsp:cNvPr id="0" name=""/>
        <dsp:cNvSpPr/>
      </dsp:nvSpPr>
      <dsp:spPr>
        <a:xfrm>
          <a:off x="2121213" y="145978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Deficiencia</a:t>
          </a:r>
        </a:p>
      </dsp:txBody>
      <dsp:txXfrm>
        <a:off x="2155384" y="1493959"/>
        <a:ext cx="2518785" cy="1098342"/>
      </dsp:txXfrm>
    </dsp:sp>
    <dsp:sp modelId="{E3643507-AE88-6A40-AB50-9F5AADDCD7C5}">
      <dsp:nvSpPr>
        <dsp:cNvPr id="0" name=""/>
        <dsp:cNvSpPr/>
      </dsp:nvSpPr>
      <dsp:spPr>
        <a:xfrm>
          <a:off x="1808684" y="1168117"/>
          <a:ext cx="312529" cy="2333368"/>
        </a:xfrm>
        <a:custGeom>
          <a:avLst/>
          <a:gdLst/>
          <a:ahLst/>
          <a:cxnLst/>
          <a:rect l="0" t="0" r="0" b="0"/>
          <a:pathLst>
            <a:path>
              <a:moveTo>
                <a:pt x="0" y="0"/>
              </a:moveTo>
              <a:lnTo>
                <a:pt x="0" y="2333368"/>
              </a:lnTo>
              <a:lnTo>
                <a:pt x="312529"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E779E-4453-FE44-AF3B-0C18482C1E0B}">
      <dsp:nvSpPr>
        <dsp:cNvPr id="0" name=""/>
        <dsp:cNvSpPr/>
      </dsp:nvSpPr>
      <dsp:spPr>
        <a:xfrm>
          <a:off x="2121213" y="2918143"/>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t" anchorCtr="0">
          <a:noAutofit/>
        </a:bodyPr>
        <a:lstStyle/>
        <a:p>
          <a:pPr marL="0" lvl="0" indent="0" algn="ctr" defTabSz="844550">
            <a:lnSpc>
              <a:spcPct val="90000"/>
            </a:lnSpc>
            <a:spcBef>
              <a:spcPct val="0"/>
            </a:spcBef>
            <a:spcAft>
              <a:spcPct val="35000"/>
            </a:spcAft>
            <a:buNone/>
          </a:pPr>
          <a:r>
            <a:rPr lang="es-ES" sz="1900" kern="1200" dirty="0"/>
            <a:t>Rol Laboral</a:t>
          </a:r>
        </a:p>
        <a:p>
          <a:pPr marL="114300" lvl="1" indent="-114300" algn="ctr" defTabSz="666750">
            <a:lnSpc>
              <a:spcPct val="90000"/>
            </a:lnSpc>
            <a:spcBef>
              <a:spcPct val="0"/>
            </a:spcBef>
            <a:spcAft>
              <a:spcPct val="15000"/>
            </a:spcAft>
            <a:buChar char="•"/>
          </a:pPr>
          <a:r>
            <a:rPr lang="es-ES" sz="1500" kern="1200" dirty="0"/>
            <a:t>Restricción en la participación</a:t>
          </a:r>
        </a:p>
      </dsp:txBody>
      <dsp:txXfrm>
        <a:off x="2155384" y="2952314"/>
        <a:ext cx="2518785" cy="1098342"/>
      </dsp:txXfrm>
    </dsp:sp>
    <dsp:sp modelId="{23770F16-D0E2-8B4F-9DD0-170CA1D5B0A7}">
      <dsp:nvSpPr>
        <dsp:cNvPr id="0" name=""/>
        <dsp:cNvSpPr/>
      </dsp:nvSpPr>
      <dsp:spPr>
        <a:xfrm>
          <a:off x="1808684" y="1168117"/>
          <a:ext cx="312529" cy="3791723"/>
        </a:xfrm>
        <a:custGeom>
          <a:avLst/>
          <a:gdLst/>
          <a:ahLst/>
          <a:cxnLst/>
          <a:rect l="0" t="0" r="0" b="0"/>
          <a:pathLst>
            <a:path>
              <a:moveTo>
                <a:pt x="0" y="0"/>
              </a:moveTo>
              <a:lnTo>
                <a:pt x="0" y="3791723"/>
              </a:lnTo>
              <a:lnTo>
                <a:pt x="312529"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ADC8AE-A99A-514C-BAF2-26267B99D522}">
      <dsp:nvSpPr>
        <dsp:cNvPr id="0" name=""/>
        <dsp:cNvSpPr/>
      </dsp:nvSpPr>
      <dsp:spPr>
        <a:xfrm>
          <a:off x="2121213" y="437649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t"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Rol Ocupacional y otras áreas Ocupacionales</a:t>
          </a:r>
          <a:endParaRPr lang="es-ES" sz="1900" kern="1200" dirty="0"/>
        </a:p>
        <a:p>
          <a:pPr marL="114300" lvl="1" indent="-114300" algn="ctr" defTabSz="666750">
            <a:lnSpc>
              <a:spcPct val="90000"/>
            </a:lnSpc>
            <a:spcBef>
              <a:spcPct val="0"/>
            </a:spcBef>
            <a:spcAft>
              <a:spcPct val="15000"/>
            </a:spcAft>
            <a:buChar char="•"/>
          </a:pPr>
          <a:r>
            <a:rPr lang="es-ES" sz="1500" kern="1200" dirty="0"/>
            <a:t>Limitación en la Actividad</a:t>
          </a:r>
        </a:p>
      </dsp:txBody>
      <dsp:txXfrm>
        <a:off x="2155384" y="4410669"/>
        <a:ext cx="2518785" cy="1098342"/>
      </dsp:txXfrm>
    </dsp:sp>
    <dsp:sp modelId="{E9DB57C8-696B-E843-9CF3-9D35E7AD617E}">
      <dsp:nvSpPr>
        <dsp:cNvPr id="0" name=""/>
        <dsp:cNvSpPr/>
      </dsp:nvSpPr>
      <dsp:spPr>
        <a:xfrm>
          <a:off x="5204788" y="1432"/>
          <a:ext cx="3125290"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Decreto 917 de 1999</a:t>
          </a:r>
        </a:p>
      </dsp:txBody>
      <dsp:txXfrm>
        <a:off x="5238959" y="35603"/>
        <a:ext cx="3056948" cy="1098342"/>
      </dsp:txXfrm>
    </dsp:sp>
    <dsp:sp modelId="{67BF3215-1DCB-3A4B-A2A4-3DF42F0EE62F}">
      <dsp:nvSpPr>
        <dsp:cNvPr id="0" name=""/>
        <dsp:cNvSpPr/>
      </dsp:nvSpPr>
      <dsp:spPr>
        <a:xfrm>
          <a:off x="5517317" y="1168117"/>
          <a:ext cx="312529" cy="875013"/>
        </a:xfrm>
        <a:custGeom>
          <a:avLst/>
          <a:gdLst/>
          <a:ahLst/>
          <a:cxnLst/>
          <a:rect l="0" t="0" r="0" b="0"/>
          <a:pathLst>
            <a:path>
              <a:moveTo>
                <a:pt x="0" y="0"/>
              </a:moveTo>
              <a:lnTo>
                <a:pt x="0" y="875013"/>
              </a:lnTo>
              <a:lnTo>
                <a:pt x="312529"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C3A3D9-6F0F-2F4F-BB7C-55AC9700A4EE}">
      <dsp:nvSpPr>
        <dsp:cNvPr id="0" name=""/>
        <dsp:cNvSpPr/>
      </dsp:nvSpPr>
      <dsp:spPr>
        <a:xfrm>
          <a:off x="5829846" y="145978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Deficiencia</a:t>
          </a:r>
        </a:p>
      </dsp:txBody>
      <dsp:txXfrm>
        <a:off x="5864017" y="1493959"/>
        <a:ext cx="2518785" cy="1098342"/>
      </dsp:txXfrm>
    </dsp:sp>
    <dsp:sp modelId="{4E6E4CE6-3A10-B146-95ED-431925BAFD33}">
      <dsp:nvSpPr>
        <dsp:cNvPr id="0" name=""/>
        <dsp:cNvSpPr/>
      </dsp:nvSpPr>
      <dsp:spPr>
        <a:xfrm>
          <a:off x="5517317" y="1168117"/>
          <a:ext cx="312529" cy="2333368"/>
        </a:xfrm>
        <a:custGeom>
          <a:avLst/>
          <a:gdLst/>
          <a:ahLst/>
          <a:cxnLst/>
          <a:rect l="0" t="0" r="0" b="0"/>
          <a:pathLst>
            <a:path>
              <a:moveTo>
                <a:pt x="0" y="0"/>
              </a:moveTo>
              <a:lnTo>
                <a:pt x="0" y="2333368"/>
              </a:lnTo>
              <a:lnTo>
                <a:pt x="312529"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95FFC9-BD49-6944-BC4F-565A56749594}">
      <dsp:nvSpPr>
        <dsp:cNvPr id="0" name=""/>
        <dsp:cNvSpPr/>
      </dsp:nvSpPr>
      <dsp:spPr>
        <a:xfrm>
          <a:off x="5829846" y="2918143"/>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Minusvalía</a:t>
          </a:r>
        </a:p>
      </dsp:txBody>
      <dsp:txXfrm>
        <a:off x="5864017" y="2952314"/>
        <a:ext cx="2518785" cy="1098342"/>
      </dsp:txXfrm>
    </dsp:sp>
    <dsp:sp modelId="{1980E983-A597-3044-A3A1-E4B786726B0B}">
      <dsp:nvSpPr>
        <dsp:cNvPr id="0" name=""/>
        <dsp:cNvSpPr/>
      </dsp:nvSpPr>
      <dsp:spPr>
        <a:xfrm>
          <a:off x="5517317" y="1168117"/>
          <a:ext cx="312529" cy="3791723"/>
        </a:xfrm>
        <a:custGeom>
          <a:avLst/>
          <a:gdLst/>
          <a:ahLst/>
          <a:cxnLst/>
          <a:rect l="0" t="0" r="0" b="0"/>
          <a:pathLst>
            <a:path>
              <a:moveTo>
                <a:pt x="0" y="0"/>
              </a:moveTo>
              <a:lnTo>
                <a:pt x="0" y="3791723"/>
              </a:lnTo>
              <a:lnTo>
                <a:pt x="312529"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CBF59-3372-054D-BD2F-6AC1F3E2C50A}">
      <dsp:nvSpPr>
        <dsp:cNvPr id="0" name=""/>
        <dsp:cNvSpPr/>
      </dsp:nvSpPr>
      <dsp:spPr>
        <a:xfrm>
          <a:off x="5829846" y="437649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Discapacidad</a:t>
          </a:r>
        </a:p>
      </dsp:txBody>
      <dsp:txXfrm>
        <a:off x="5864017" y="4410669"/>
        <a:ext cx="2518785" cy="1098342"/>
      </dsp:txXfrm>
    </dsp:sp>
    <dsp:sp modelId="{0A6D0596-37A7-3C41-B603-854B49FDD7F5}">
      <dsp:nvSpPr>
        <dsp:cNvPr id="0" name=""/>
        <dsp:cNvSpPr/>
      </dsp:nvSpPr>
      <dsp:spPr>
        <a:xfrm>
          <a:off x="8913421" y="1432"/>
          <a:ext cx="3127927"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Certificación de Discapacidad Res 583/ 2018.</a:t>
          </a:r>
        </a:p>
      </dsp:txBody>
      <dsp:txXfrm>
        <a:off x="8947592" y="35603"/>
        <a:ext cx="3059585" cy="1098342"/>
      </dsp:txXfrm>
    </dsp:sp>
    <dsp:sp modelId="{FE430F53-0311-664E-858B-3DF84B914A9B}">
      <dsp:nvSpPr>
        <dsp:cNvPr id="0" name=""/>
        <dsp:cNvSpPr/>
      </dsp:nvSpPr>
      <dsp:spPr>
        <a:xfrm>
          <a:off x="9226213" y="1168117"/>
          <a:ext cx="312792" cy="875013"/>
        </a:xfrm>
        <a:custGeom>
          <a:avLst/>
          <a:gdLst/>
          <a:ahLst/>
          <a:cxnLst/>
          <a:rect l="0" t="0" r="0" b="0"/>
          <a:pathLst>
            <a:path>
              <a:moveTo>
                <a:pt x="0" y="0"/>
              </a:moveTo>
              <a:lnTo>
                <a:pt x="0" y="875013"/>
              </a:lnTo>
              <a:lnTo>
                <a:pt x="312792"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4D5BB1-AE60-A24C-B8AD-E19E62BAB7E8}">
      <dsp:nvSpPr>
        <dsp:cNvPr id="0" name=""/>
        <dsp:cNvSpPr/>
      </dsp:nvSpPr>
      <dsp:spPr>
        <a:xfrm>
          <a:off x="9539006" y="1459788"/>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Funciones y Estructuras Corporales. (Deficiencia)</a:t>
          </a:r>
        </a:p>
      </dsp:txBody>
      <dsp:txXfrm>
        <a:off x="9573177" y="1493959"/>
        <a:ext cx="2346825" cy="1098342"/>
      </dsp:txXfrm>
    </dsp:sp>
    <dsp:sp modelId="{0C3D4FE7-62B1-4140-A41C-7C6B5DDA13B9}">
      <dsp:nvSpPr>
        <dsp:cNvPr id="0" name=""/>
        <dsp:cNvSpPr/>
      </dsp:nvSpPr>
      <dsp:spPr>
        <a:xfrm>
          <a:off x="9226213" y="1168117"/>
          <a:ext cx="312792" cy="2333368"/>
        </a:xfrm>
        <a:custGeom>
          <a:avLst/>
          <a:gdLst/>
          <a:ahLst/>
          <a:cxnLst/>
          <a:rect l="0" t="0" r="0" b="0"/>
          <a:pathLst>
            <a:path>
              <a:moveTo>
                <a:pt x="0" y="0"/>
              </a:moveTo>
              <a:lnTo>
                <a:pt x="0" y="2333368"/>
              </a:lnTo>
              <a:lnTo>
                <a:pt x="312792"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47A761-44B5-9D42-B4DE-9155AE42A082}">
      <dsp:nvSpPr>
        <dsp:cNvPr id="0" name=""/>
        <dsp:cNvSpPr/>
      </dsp:nvSpPr>
      <dsp:spPr>
        <a:xfrm>
          <a:off x="9539006" y="2918143"/>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Participación (Restricción)</a:t>
          </a:r>
        </a:p>
      </dsp:txBody>
      <dsp:txXfrm>
        <a:off x="9573177" y="2952314"/>
        <a:ext cx="2346825" cy="1098342"/>
      </dsp:txXfrm>
    </dsp:sp>
    <dsp:sp modelId="{C441D74A-9F25-8E42-8F75-148681636A25}">
      <dsp:nvSpPr>
        <dsp:cNvPr id="0" name=""/>
        <dsp:cNvSpPr/>
      </dsp:nvSpPr>
      <dsp:spPr>
        <a:xfrm>
          <a:off x="9226213" y="1168117"/>
          <a:ext cx="312792" cy="3791723"/>
        </a:xfrm>
        <a:custGeom>
          <a:avLst/>
          <a:gdLst/>
          <a:ahLst/>
          <a:cxnLst/>
          <a:rect l="0" t="0" r="0" b="0"/>
          <a:pathLst>
            <a:path>
              <a:moveTo>
                <a:pt x="0" y="0"/>
              </a:moveTo>
              <a:lnTo>
                <a:pt x="0" y="3791723"/>
              </a:lnTo>
              <a:lnTo>
                <a:pt x="312792"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39C22-96AD-9B4A-97B7-4650CDA454FA}">
      <dsp:nvSpPr>
        <dsp:cNvPr id="0" name=""/>
        <dsp:cNvSpPr/>
      </dsp:nvSpPr>
      <dsp:spPr>
        <a:xfrm>
          <a:off x="9539006" y="4376498"/>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Actividades</a:t>
          </a:r>
        </a:p>
        <a:p>
          <a:pPr marL="0" lvl="0" indent="0" algn="ctr" defTabSz="844550">
            <a:lnSpc>
              <a:spcPct val="90000"/>
            </a:lnSpc>
            <a:spcBef>
              <a:spcPct val="0"/>
            </a:spcBef>
            <a:spcAft>
              <a:spcPct val="35000"/>
            </a:spcAft>
            <a:buNone/>
          </a:pPr>
          <a:r>
            <a:rPr lang="es-ES" sz="1900" kern="1200" dirty="0"/>
            <a:t>(Limitación) </a:t>
          </a:r>
        </a:p>
      </dsp:txBody>
      <dsp:txXfrm>
        <a:off x="9573177" y="4410669"/>
        <a:ext cx="2346825" cy="1098342"/>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A788A-CB7E-154C-B6DF-C92C6D520FD4}">
      <dsp:nvSpPr>
        <dsp:cNvPr id="0" name=""/>
        <dsp:cNvSpPr/>
      </dsp:nvSpPr>
      <dsp:spPr>
        <a:xfrm>
          <a:off x="1496155" y="1432"/>
          <a:ext cx="3125290"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Decreto 1507 de 2014</a:t>
          </a:r>
        </a:p>
      </dsp:txBody>
      <dsp:txXfrm>
        <a:off x="1530326" y="35603"/>
        <a:ext cx="3056948" cy="1098342"/>
      </dsp:txXfrm>
    </dsp:sp>
    <dsp:sp modelId="{FB83AB0D-BAF9-BC49-9CA0-AF11BFB8D58B}">
      <dsp:nvSpPr>
        <dsp:cNvPr id="0" name=""/>
        <dsp:cNvSpPr/>
      </dsp:nvSpPr>
      <dsp:spPr>
        <a:xfrm>
          <a:off x="1808684" y="1168117"/>
          <a:ext cx="312529" cy="875013"/>
        </a:xfrm>
        <a:custGeom>
          <a:avLst/>
          <a:gdLst/>
          <a:ahLst/>
          <a:cxnLst/>
          <a:rect l="0" t="0" r="0" b="0"/>
          <a:pathLst>
            <a:path>
              <a:moveTo>
                <a:pt x="0" y="0"/>
              </a:moveTo>
              <a:lnTo>
                <a:pt x="0" y="875013"/>
              </a:lnTo>
              <a:lnTo>
                <a:pt x="312529"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196954-8CFF-EB4E-9241-F6B138FCE7C9}">
      <dsp:nvSpPr>
        <dsp:cNvPr id="0" name=""/>
        <dsp:cNvSpPr/>
      </dsp:nvSpPr>
      <dsp:spPr>
        <a:xfrm>
          <a:off x="2121213" y="145978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Deficiencia</a:t>
          </a:r>
        </a:p>
      </dsp:txBody>
      <dsp:txXfrm>
        <a:off x="2155384" y="1493959"/>
        <a:ext cx="2518785" cy="1098342"/>
      </dsp:txXfrm>
    </dsp:sp>
    <dsp:sp modelId="{E3643507-AE88-6A40-AB50-9F5AADDCD7C5}">
      <dsp:nvSpPr>
        <dsp:cNvPr id="0" name=""/>
        <dsp:cNvSpPr/>
      </dsp:nvSpPr>
      <dsp:spPr>
        <a:xfrm>
          <a:off x="1808684" y="1168117"/>
          <a:ext cx="312529" cy="2333368"/>
        </a:xfrm>
        <a:custGeom>
          <a:avLst/>
          <a:gdLst/>
          <a:ahLst/>
          <a:cxnLst/>
          <a:rect l="0" t="0" r="0" b="0"/>
          <a:pathLst>
            <a:path>
              <a:moveTo>
                <a:pt x="0" y="0"/>
              </a:moveTo>
              <a:lnTo>
                <a:pt x="0" y="2333368"/>
              </a:lnTo>
              <a:lnTo>
                <a:pt x="312529"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3E779E-4453-FE44-AF3B-0C18482C1E0B}">
      <dsp:nvSpPr>
        <dsp:cNvPr id="0" name=""/>
        <dsp:cNvSpPr/>
      </dsp:nvSpPr>
      <dsp:spPr>
        <a:xfrm>
          <a:off x="2121213" y="2918143"/>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t" anchorCtr="0">
          <a:noAutofit/>
        </a:bodyPr>
        <a:lstStyle/>
        <a:p>
          <a:pPr marL="0" lvl="0" indent="0" algn="ctr" defTabSz="844550">
            <a:lnSpc>
              <a:spcPct val="90000"/>
            </a:lnSpc>
            <a:spcBef>
              <a:spcPct val="0"/>
            </a:spcBef>
            <a:spcAft>
              <a:spcPct val="35000"/>
            </a:spcAft>
            <a:buNone/>
          </a:pPr>
          <a:r>
            <a:rPr lang="es-ES" sz="1900" kern="1200" dirty="0"/>
            <a:t>Rol Laboral</a:t>
          </a:r>
        </a:p>
        <a:p>
          <a:pPr marL="114300" lvl="1" indent="-114300" algn="ctr" defTabSz="666750">
            <a:lnSpc>
              <a:spcPct val="90000"/>
            </a:lnSpc>
            <a:spcBef>
              <a:spcPct val="0"/>
            </a:spcBef>
            <a:spcAft>
              <a:spcPct val="15000"/>
            </a:spcAft>
            <a:buChar char="•"/>
          </a:pPr>
          <a:r>
            <a:rPr lang="es-ES" sz="1500" kern="1200" dirty="0"/>
            <a:t>Restricción en la participación</a:t>
          </a:r>
        </a:p>
      </dsp:txBody>
      <dsp:txXfrm>
        <a:off x="2155384" y="2952314"/>
        <a:ext cx="2518785" cy="1098342"/>
      </dsp:txXfrm>
    </dsp:sp>
    <dsp:sp modelId="{23770F16-D0E2-8B4F-9DD0-170CA1D5B0A7}">
      <dsp:nvSpPr>
        <dsp:cNvPr id="0" name=""/>
        <dsp:cNvSpPr/>
      </dsp:nvSpPr>
      <dsp:spPr>
        <a:xfrm>
          <a:off x="1808684" y="1168117"/>
          <a:ext cx="312529" cy="3791723"/>
        </a:xfrm>
        <a:custGeom>
          <a:avLst/>
          <a:gdLst/>
          <a:ahLst/>
          <a:cxnLst/>
          <a:rect l="0" t="0" r="0" b="0"/>
          <a:pathLst>
            <a:path>
              <a:moveTo>
                <a:pt x="0" y="0"/>
              </a:moveTo>
              <a:lnTo>
                <a:pt x="0" y="3791723"/>
              </a:lnTo>
              <a:lnTo>
                <a:pt x="312529"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ADC8AE-A99A-514C-BAF2-26267B99D522}">
      <dsp:nvSpPr>
        <dsp:cNvPr id="0" name=""/>
        <dsp:cNvSpPr/>
      </dsp:nvSpPr>
      <dsp:spPr>
        <a:xfrm>
          <a:off x="2121213" y="437649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t" anchorCtr="0">
          <a:noAutofit/>
        </a:bodyPr>
        <a:lstStyle/>
        <a:p>
          <a:pPr marL="0" lvl="0" indent="0" algn="ctr" defTabSz="844550">
            <a:lnSpc>
              <a:spcPct val="90000"/>
            </a:lnSpc>
            <a:spcBef>
              <a:spcPct val="0"/>
            </a:spcBef>
            <a:spcAft>
              <a:spcPct val="35000"/>
            </a:spcAft>
            <a:buNone/>
          </a:pPr>
          <a:r>
            <a:rPr lang="es-ES" sz="1900" kern="1200" dirty="0">
              <a:solidFill>
                <a:schemeClr val="tx1"/>
              </a:solidFill>
            </a:rPr>
            <a:t>Rol Ocupacional y otras áreas Ocupacionales</a:t>
          </a:r>
          <a:endParaRPr lang="es-ES" sz="1900" kern="1200" dirty="0"/>
        </a:p>
        <a:p>
          <a:pPr marL="114300" lvl="1" indent="-114300" algn="ctr" defTabSz="666750">
            <a:lnSpc>
              <a:spcPct val="90000"/>
            </a:lnSpc>
            <a:spcBef>
              <a:spcPct val="0"/>
            </a:spcBef>
            <a:spcAft>
              <a:spcPct val="15000"/>
            </a:spcAft>
            <a:buChar char="•"/>
          </a:pPr>
          <a:r>
            <a:rPr lang="es-ES" sz="1500" kern="1200" dirty="0"/>
            <a:t>Limitación en la Actividad</a:t>
          </a:r>
        </a:p>
      </dsp:txBody>
      <dsp:txXfrm>
        <a:off x="2155384" y="4410669"/>
        <a:ext cx="2518785" cy="1098342"/>
      </dsp:txXfrm>
    </dsp:sp>
    <dsp:sp modelId="{E9DB57C8-696B-E843-9CF3-9D35E7AD617E}">
      <dsp:nvSpPr>
        <dsp:cNvPr id="0" name=""/>
        <dsp:cNvSpPr/>
      </dsp:nvSpPr>
      <dsp:spPr>
        <a:xfrm>
          <a:off x="5204788" y="1432"/>
          <a:ext cx="3125290"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Decreto 917 de 1999</a:t>
          </a:r>
        </a:p>
      </dsp:txBody>
      <dsp:txXfrm>
        <a:off x="5238959" y="35603"/>
        <a:ext cx="3056948" cy="1098342"/>
      </dsp:txXfrm>
    </dsp:sp>
    <dsp:sp modelId="{67BF3215-1DCB-3A4B-A2A4-3DF42F0EE62F}">
      <dsp:nvSpPr>
        <dsp:cNvPr id="0" name=""/>
        <dsp:cNvSpPr/>
      </dsp:nvSpPr>
      <dsp:spPr>
        <a:xfrm>
          <a:off x="5517317" y="1168117"/>
          <a:ext cx="312529" cy="875013"/>
        </a:xfrm>
        <a:custGeom>
          <a:avLst/>
          <a:gdLst/>
          <a:ahLst/>
          <a:cxnLst/>
          <a:rect l="0" t="0" r="0" b="0"/>
          <a:pathLst>
            <a:path>
              <a:moveTo>
                <a:pt x="0" y="0"/>
              </a:moveTo>
              <a:lnTo>
                <a:pt x="0" y="875013"/>
              </a:lnTo>
              <a:lnTo>
                <a:pt x="312529"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C3A3D9-6F0F-2F4F-BB7C-55AC9700A4EE}">
      <dsp:nvSpPr>
        <dsp:cNvPr id="0" name=""/>
        <dsp:cNvSpPr/>
      </dsp:nvSpPr>
      <dsp:spPr>
        <a:xfrm>
          <a:off x="5829846" y="145978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Deficiencia</a:t>
          </a:r>
        </a:p>
      </dsp:txBody>
      <dsp:txXfrm>
        <a:off x="5864017" y="1493959"/>
        <a:ext cx="2518785" cy="1098342"/>
      </dsp:txXfrm>
    </dsp:sp>
    <dsp:sp modelId="{4E6E4CE6-3A10-B146-95ED-431925BAFD33}">
      <dsp:nvSpPr>
        <dsp:cNvPr id="0" name=""/>
        <dsp:cNvSpPr/>
      </dsp:nvSpPr>
      <dsp:spPr>
        <a:xfrm>
          <a:off x="5517317" y="1168117"/>
          <a:ext cx="312529" cy="2333368"/>
        </a:xfrm>
        <a:custGeom>
          <a:avLst/>
          <a:gdLst/>
          <a:ahLst/>
          <a:cxnLst/>
          <a:rect l="0" t="0" r="0" b="0"/>
          <a:pathLst>
            <a:path>
              <a:moveTo>
                <a:pt x="0" y="0"/>
              </a:moveTo>
              <a:lnTo>
                <a:pt x="0" y="2333368"/>
              </a:lnTo>
              <a:lnTo>
                <a:pt x="312529"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95FFC9-BD49-6944-BC4F-565A56749594}">
      <dsp:nvSpPr>
        <dsp:cNvPr id="0" name=""/>
        <dsp:cNvSpPr/>
      </dsp:nvSpPr>
      <dsp:spPr>
        <a:xfrm>
          <a:off x="5829846" y="2918143"/>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Minusvalía</a:t>
          </a:r>
        </a:p>
      </dsp:txBody>
      <dsp:txXfrm>
        <a:off x="5864017" y="2952314"/>
        <a:ext cx="2518785" cy="1098342"/>
      </dsp:txXfrm>
    </dsp:sp>
    <dsp:sp modelId="{1980E983-A597-3044-A3A1-E4B786726B0B}">
      <dsp:nvSpPr>
        <dsp:cNvPr id="0" name=""/>
        <dsp:cNvSpPr/>
      </dsp:nvSpPr>
      <dsp:spPr>
        <a:xfrm>
          <a:off x="5517317" y="1168117"/>
          <a:ext cx="312529" cy="3791723"/>
        </a:xfrm>
        <a:custGeom>
          <a:avLst/>
          <a:gdLst/>
          <a:ahLst/>
          <a:cxnLst/>
          <a:rect l="0" t="0" r="0" b="0"/>
          <a:pathLst>
            <a:path>
              <a:moveTo>
                <a:pt x="0" y="0"/>
              </a:moveTo>
              <a:lnTo>
                <a:pt x="0" y="3791723"/>
              </a:lnTo>
              <a:lnTo>
                <a:pt x="312529"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CBF59-3372-054D-BD2F-6AC1F3E2C50A}">
      <dsp:nvSpPr>
        <dsp:cNvPr id="0" name=""/>
        <dsp:cNvSpPr/>
      </dsp:nvSpPr>
      <dsp:spPr>
        <a:xfrm>
          <a:off x="5829846" y="4376498"/>
          <a:ext cx="258712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Discapacidad</a:t>
          </a:r>
        </a:p>
      </dsp:txBody>
      <dsp:txXfrm>
        <a:off x="5864017" y="4410669"/>
        <a:ext cx="2518785" cy="1098342"/>
      </dsp:txXfrm>
    </dsp:sp>
    <dsp:sp modelId="{0A6D0596-37A7-3C41-B603-854B49FDD7F5}">
      <dsp:nvSpPr>
        <dsp:cNvPr id="0" name=""/>
        <dsp:cNvSpPr/>
      </dsp:nvSpPr>
      <dsp:spPr>
        <a:xfrm>
          <a:off x="8913421" y="1432"/>
          <a:ext cx="3127927" cy="11666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s-ES" sz="2400" kern="1200" dirty="0"/>
            <a:t>Certificación de Discapacidad Res 583/ 2018.</a:t>
          </a:r>
        </a:p>
      </dsp:txBody>
      <dsp:txXfrm>
        <a:off x="8947592" y="35603"/>
        <a:ext cx="3059585" cy="1098342"/>
      </dsp:txXfrm>
    </dsp:sp>
    <dsp:sp modelId="{FE430F53-0311-664E-858B-3DF84B914A9B}">
      <dsp:nvSpPr>
        <dsp:cNvPr id="0" name=""/>
        <dsp:cNvSpPr/>
      </dsp:nvSpPr>
      <dsp:spPr>
        <a:xfrm>
          <a:off x="9226213" y="1168117"/>
          <a:ext cx="312792" cy="875013"/>
        </a:xfrm>
        <a:custGeom>
          <a:avLst/>
          <a:gdLst/>
          <a:ahLst/>
          <a:cxnLst/>
          <a:rect l="0" t="0" r="0" b="0"/>
          <a:pathLst>
            <a:path>
              <a:moveTo>
                <a:pt x="0" y="0"/>
              </a:moveTo>
              <a:lnTo>
                <a:pt x="0" y="875013"/>
              </a:lnTo>
              <a:lnTo>
                <a:pt x="312792" y="875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4D5BB1-AE60-A24C-B8AD-E19E62BAB7E8}">
      <dsp:nvSpPr>
        <dsp:cNvPr id="0" name=""/>
        <dsp:cNvSpPr/>
      </dsp:nvSpPr>
      <dsp:spPr>
        <a:xfrm>
          <a:off x="9539006" y="1459788"/>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Funciones y Estructuras Corporales. (Deficiencia)</a:t>
          </a:r>
        </a:p>
      </dsp:txBody>
      <dsp:txXfrm>
        <a:off x="9573177" y="1493959"/>
        <a:ext cx="2346825" cy="1098342"/>
      </dsp:txXfrm>
    </dsp:sp>
    <dsp:sp modelId="{0C3D4FE7-62B1-4140-A41C-7C6B5DDA13B9}">
      <dsp:nvSpPr>
        <dsp:cNvPr id="0" name=""/>
        <dsp:cNvSpPr/>
      </dsp:nvSpPr>
      <dsp:spPr>
        <a:xfrm>
          <a:off x="9226213" y="1168117"/>
          <a:ext cx="312792" cy="2333368"/>
        </a:xfrm>
        <a:custGeom>
          <a:avLst/>
          <a:gdLst/>
          <a:ahLst/>
          <a:cxnLst/>
          <a:rect l="0" t="0" r="0" b="0"/>
          <a:pathLst>
            <a:path>
              <a:moveTo>
                <a:pt x="0" y="0"/>
              </a:moveTo>
              <a:lnTo>
                <a:pt x="0" y="2333368"/>
              </a:lnTo>
              <a:lnTo>
                <a:pt x="312792" y="23333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47A761-44B5-9D42-B4DE-9155AE42A082}">
      <dsp:nvSpPr>
        <dsp:cNvPr id="0" name=""/>
        <dsp:cNvSpPr/>
      </dsp:nvSpPr>
      <dsp:spPr>
        <a:xfrm>
          <a:off x="9539006" y="2918143"/>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Participación (Restricción)</a:t>
          </a:r>
        </a:p>
      </dsp:txBody>
      <dsp:txXfrm>
        <a:off x="9573177" y="2952314"/>
        <a:ext cx="2346825" cy="1098342"/>
      </dsp:txXfrm>
    </dsp:sp>
    <dsp:sp modelId="{C441D74A-9F25-8E42-8F75-148681636A25}">
      <dsp:nvSpPr>
        <dsp:cNvPr id="0" name=""/>
        <dsp:cNvSpPr/>
      </dsp:nvSpPr>
      <dsp:spPr>
        <a:xfrm>
          <a:off x="9226213" y="1168117"/>
          <a:ext cx="312792" cy="3791723"/>
        </a:xfrm>
        <a:custGeom>
          <a:avLst/>
          <a:gdLst/>
          <a:ahLst/>
          <a:cxnLst/>
          <a:rect l="0" t="0" r="0" b="0"/>
          <a:pathLst>
            <a:path>
              <a:moveTo>
                <a:pt x="0" y="0"/>
              </a:moveTo>
              <a:lnTo>
                <a:pt x="0" y="3791723"/>
              </a:lnTo>
              <a:lnTo>
                <a:pt x="312792" y="37917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39C22-96AD-9B4A-97B7-4650CDA454FA}">
      <dsp:nvSpPr>
        <dsp:cNvPr id="0" name=""/>
        <dsp:cNvSpPr/>
      </dsp:nvSpPr>
      <dsp:spPr>
        <a:xfrm>
          <a:off x="9539006" y="4376498"/>
          <a:ext cx="2415167" cy="11666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s-ES" sz="1900" kern="1200" dirty="0"/>
            <a:t>Actividades</a:t>
          </a:r>
        </a:p>
        <a:p>
          <a:pPr marL="0" lvl="0" indent="0" algn="ctr" defTabSz="844550">
            <a:lnSpc>
              <a:spcPct val="90000"/>
            </a:lnSpc>
            <a:spcBef>
              <a:spcPct val="0"/>
            </a:spcBef>
            <a:spcAft>
              <a:spcPct val="35000"/>
            </a:spcAft>
            <a:buNone/>
          </a:pPr>
          <a:r>
            <a:rPr lang="es-ES" sz="1900" kern="1200" dirty="0"/>
            <a:t>(Limitación) </a:t>
          </a:r>
        </a:p>
      </dsp:txBody>
      <dsp:txXfrm>
        <a:off x="9573177" y="4410669"/>
        <a:ext cx="2346825" cy="1098342"/>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81C48-BDC1-904A-9EDC-CB7338B7D41D}">
      <dsp:nvSpPr>
        <dsp:cNvPr id="0" name=""/>
        <dsp:cNvSpPr/>
      </dsp:nvSpPr>
      <dsp:spPr>
        <a:xfrm>
          <a:off x="4008" y="324135"/>
          <a:ext cx="2411201" cy="2893441"/>
        </a:xfrm>
        <a:prstGeom prst="roundRect">
          <a:avLst>
            <a:gd name="adj" fmla="val 5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r>
            <a:rPr lang="es-CO" sz="1900" kern="1200" dirty="0">
              <a:solidFill>
                <a:schemeClr val="tx1"/>
              </a:solidFill>
            </a:rPr>
            <a:t>Funciones corporales </a:t>
          </a:r>
          <a:endParaRPr lang="es-ES" sz="1900" kern="1200" dirty="0">
            <a:solidFill>
              <a:schemeClr val="tx1"/>
            </a:solidFill>
          </a:endParaRPr>
        </a:p>
      </dsp:txBody>
      <dsp:txXfrm rot="16200000">
        <a:off x="-941182" y="1269326"/>
        <a:ext cx="2372622" cy="482240"/>
      </dsp:txXfrm>
    </dsp:sp>
    <dsp:sp modelId="{7B324215-0E17-074A-B92D-D131F3A63DF2}">
      <dsp:nvSpPr>
        <dsp:cNvPr id="0" name=""/>
        <dsp:cNvSpPr/>
      </dsp:nvSpPr>
      <dsp:spPr>
        <a:xfrm>
          <a:off x="486248" y="324135"/>
          <a:ext cx="1796345" cy="28934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s-CO" sz="2400" kern="1200" dirty="0">
              <a:solidFill>
                <a:schemeClr val="tx1"/>
              </a:solidFill>
            </a:rPr>
            <a:t>Son las funciones fisiológicas de los sistemas corporales (incluyendo las funciones psicológicas). </a:t>
          </a:r>
          <a:endParaRPr lang="es-ES" sz="2400" kern="1200" dirty="0">
            <a:solidFill>
              <a:schemeClr val="tx1"/>
            </a:solidFill>
          </a:endParaRPr>
        </a:p>
      </dsp:txBody>
      <dsp:txXfrm>
        <a:off x="486248" y="324135"/>
        <a:ext cx="1796345" cy="2893441"/>
      </dsp:txXfrm>
    </dsp:sp>
    <dsp:sp modelId="{62E24C86-53BB-0649-9B65-4FF3DF4430D9}">
      <dsp:nvSpPr>
        <dsp:cNvPr id="0" name=""/>
        <dsp:cNvSpPr/>
      </dsp:nvSpPr>
      <dsp:spPr>
        <a:xfrm>
          <a:off x="2499602" y="324135"/>
          <a:ext cx="2411201" cy="2893441"/>
        </a:xfrm>
        <a:prstGeom prst="roundRect">
          <a:avLst>
            <a:gd name="adj" fmla="val 5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r>
            <a:rPr lang="es-CO" sz="1900" kern="1200" dirty="0">
              <a:solidFill>
                <a:schemeClr val="tx1"/>
              </a:solidFill>
            </a:rPr>
            <a:t>Estructuras corporales </a:t>
          </a:r>
          <a:endParaRPr lang="es-ES" sz="1900" kern="1200" dirty="0">
            <a:solidFill>
              <a:schemeClr val="tx1"/>
            </a:solidFill>
          </a:endParaRPr>
        </a:p>
      </dsp:txBody>
      <dsp:txXfrm rot="16200000">
        <a:off x="1554411" y="1269326"/>
        <a:ext cx="2372622" cy="482240"/>
      </dsp:txXfrm>
    </dsp:sp>
    <dsp:sp modelId="{9D2F5387-3E43-C048-8677-6774450B76E8}">
      <dsp:nvSpPr>
        <dsp:cNvPr id="0" name=""/>
        <dsp:cNvSpPr/>
      </dsp:nvSpPr>
      <dsp:spPr>
        <a:xfrm rot="5400000">
          <a:off x="2299052" y="2623691"/>
          <a:ext cx="425210" cy="361680"/>
        </a:xfrm>
        <a:prstGeom prst="flowChartExtra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D87BEC-8A4B-564F-91F9-87650C6D9DBD}">
      <dsp:nvSpPr>
        <dsp:cNvPr id="0" name=""/>
        <dsp:cNvSpPr/>
      </dsp:nvSpPr>
      <dsp:spPr>
        <a:xfrm>
          <a:off x="2981842" y="324135"/>
          <a:ext cx="1796345" cy="28934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s-CO" sz="2400" kern="1200" dirty="0">
              <a:solidFill>
                <a:schemeClr val="tx1"/>
              </a:solidFill>
            </a:rPr>
            <a:t>Son las partes anatómicas del cuerpo, tales como los órganos, las extremidades y sus componentes. </a:t>
          </a:r>
          <a:endParaRPr lang="es-ES" sz="2400" kern="1200" dirty="0">
            <a:solidFill>
              <a:schemeClr val="tx1"/>
            </a:solidFill>
          </a:endParaRPr>
        </a:p>
      </dsp:txBody>
      <dsp:txXfrm>
        <a:off x="2981842" y="324135"/>
        <a:ext cx="1796345" cy="2893441"/>
      </dsp:txXfrm>
    </dsp:sp>
    <dsp:sp modelId="{28EBED6B-9E6C-0440-B5B6-90C01231DF79}">
      <dsp:nvSpPr>
        <dsp:cNvPr id="0" name=""/>
        <dsp:cNvSpPr/>
      </dsp:nvSpPr>
      <dsp:spPr>
        <a:xfrm>
          <a:off x="4995196" y="324135"/>
          <a:ext cx="2411201" cy="2893441"/>
        </a:xfrm>
        <a:prstGeom prst="roundRect">
          <a:avLst>
            <a:gd name="adj" fmla="val 5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r>
            <a:rPr lang="es-CO" sz="1900" kern="1200" dirty="0">
              <a:solidFill>
                <a:schemeClr val="tx1"/>
              </a:solidFill>
            </a:rPr>
            <a:t>Actividad </a:t>
          </a:r>
          <a:endParaRPr lang="es-ES" sz="1900" kern="1200" dirty="0">
            <a:solidFill>
              <a:schemeClr val="tx1"/>
            </a:solidFill>
          </a:endParaRPr>
        </a:p>
      </dsp:txBody>
      <dsp:txXfrm rot="16200000">
        <a:off x="4050004" y="1269326"/>
        <a:ext cx="2372622" cy="482240"/>
      </dsp:txXfrm>
    </dsp:sp>
    <dsp:sp modelId="{2322ED80-D73D-A24B-B4F9-C518A54E31B6}">
      <dsp:nvSpPr>
        <dsp:cNvPr id="0" name=""/>
        <dsp:cNvSpPr/>
      </dsp:nvSpPr>
      <dsp:spPr>
        <a:xfrm rot="5400000">
          <a:off x="4794646" y="2623691"/>
          <a:ext cx="425210" cy="361680"/>
        </a:xfrm>
        <a:prstGeom prst="flowChartExtract">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sp>
    <dsp:sp modelId="{7B6484B1-EEAD-B949-A873-4CDCEC8A6E97}">
      <dsp:nvSpPr>
        <dsp:cNvPr id="0" name=""/>
        <dsp:cNvSpPr/>
      </dsp:nvSpPr>
      <dsp:spPr>
        <a:xfrm>
          <a:off x="5477436" y="324135"/>
          <a:ext cx="1796345" cy="28934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s-CO" sz="2400" kern="1200" dirty="0">
              <a:solidFill>
                <a:schemeClr val="tx1"/>
              </a:solidFill>
            </a:rPr>
            <a:t>Es la realización de una tarea o acción por parte de individuo.</a:t>
          </a:r>
          <a:endParaRPr lang="es-ES" sz="2400" kern="1200" dirty="0">
            <a:solidFill>
              <a:schemeClr val="tx1"/>
            </a:solidFill>
          </a:endParaRPr>
        </a:p>
      </dsp:txBody>
      <dsp:txXfrm>
        <a:off x="5477436" y="324135"/>
        <a:ext cx="1796345" cy="2893441"/>
      </dsp:txXfrm>
    </dsp:sp>
    <dsp:sp modelId="{B2571750-0849-B041-B83A-33F92C6028E0}">
      <dsp:nvSpPr>
        <dsp:cNvPr id="0" name=""/>
        <dsp:cNvSpPr/>
      </dsp:nvSpPr>
      <dsp:spPr>
        <a:xfrm>
          <a:off x="7490789" y="324135"/>
          <a:ext cx="2411201" cy="2893441"/>
        </a:xfrm>
        <a:prstGeom prst="roundRect">
          <a:avLst>
            <a:gd name="adj" fmla="val 5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r>
            <a:rPr lang="es-CO" sz="1900" kern="1200" dirty="0">
              <a:solidFill>
                <a:schemeClr val="tx1"/>
              </a:solidFill>
            </a:rPr>
            <a:t>Participación</a:t>
          </a:r>
          <a:endParaRPr lang="es-ES" sz="1900" kern="1200" dirty="0">
            <a:solidFill>
              <a:schemeClr val="tx1"/>
            </a:solidFill>
          </a:endParaRPr>
        </a:p>
      </dsp:txBody>
      <dsp:txXfrm rot="16200000">
        <a:off x="6545598" y="1269326"/>
        <a:ext cx="2372622" cy="482240"/>
      </dsp:txXfrm>
    </dsp:sp>
    <dsp:sp modelId="{2B105915-E6EE-8E48-85AB-EFA975B42551}">
      <dsp:nvSpPr>
        <dsp:cNvPr id="0" name=""/>
        <dsp:cNvSpPr/>
      </dsp:nvSpPr>
      <dsp:spPr>
        <a:xfrm rot="5400000">
          <a:off x="7290240" y="2623691"/>
          <a:ext cx="425210" cy="361680"/>
        </a:xfrm>
        <a:prstGeom prst="flowChartExtract">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 modelId="{529FA3F3-DF2F-5546-8C3E-0FD3EDF38F1B}">
      <dsp:nvSpPr>
        <dsp:cNvPr id="0" name=""/>
        <dsp:cNvSpPr/>
      </dsp:nvSpPr>
      <dsp:spPr>
        <a:xfrm>
          <a:off x="7973030" y="324135"/>
          <a:ext cx="1796345" cy="28934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s-CO" sz="2400" kern="1200" dirty="0">
              <a:solidFill>
                <a:schemeClr val="tx1"/>
              </a:solidFill>
            </a:rPr>
            <a:t>Es el acto de involucrarse en una situación vital</a:t>
          </a:r>
          <a:endParaRPr lang="es-ES" sz="2400" kern="1200" dirty="0">
            <a:solidFill>
              <a:schemeClr val="tx1"/>
            </a:solidFill>
          </a:endParaRPr>
        </a:p>
      </dsp:txBody>
      <dsp:txXfrm>
        <a:off x="7973030" y="324135"/>
        <a:ext cx="1796345" cy="2893441"/>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B0D44-B37A-B74F-8C43-38DD8C917EEB}">
      <dsp:nvSpPr>
        <dsp:cNvPr id="0" name=""/>
        <dsp:cNvSpPr/>
      </dsp:nvSpPr>
      <dsp:spPr>
        <a:xfrm rot="21300000">
          <a:off x="22827" y="1916953"/>
          <a:ext cx="7393022" cy="846612"/>
        </a:xfrm>
        <a:prstGeom prst="mathMinus">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903267-5EA9-A54E-8912-A34EF207B390}">
      <dsp:nvSpPr>
        <dsp:cNvPr id="0" name=""/>
        <dsp:cNvSpPr/>
      </dsp:nvSpPr>
      <dsp:spPr>
        <a:xfrm>
          <a:off x="892641" y="234026"/>
          <a:ext cx="2231603" cy="1872208"/>
        </a:xfrm>
        <a:prstGeom prst="downArrow">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633F04-B36C-F141-BC3B-F347F2F198D3}">
      <dsp:nvSpPr>
        <dsp:cNvPr id="0" name=""/>
        <dsp:cNvSpPr/>
      </dsp:nvSpPr>
      <dsp:spPr>
        <a:xfrm>
          <a:off x="3942498" y="0"/>
          <a:ext cx="2380376" cy="1965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s-ES" sz="3300" kern="1200"/>
            <a:t>Funciones fisiológicas </a:t>
          </a:r>
          <a:endParaRPr lang="es-ES" sz="3300" kern="1200" dirty="0"/>
        </a:p>
      </dsp:txBody>
      <dsp:txXfrm>
        <a:off x="3942498" y="0"/>
        <a:ext cx="2380376" cy="1965818"/>
      </dsp:txXfrm>
    </dsp:sp>
    <dsp:sp modelId="{CEE257B7-9BE0-7D45-A368-D55DBEDB9455}">
      <dsp:nvSpPr>
        <dsp:cNvPr id="0" name=""/>
        <dsp:cNvSpPr/>
      </dsp:nvSpPr>
      <dsp:spPr>
        <a:xfrm>
          <a:off x="4314432" y="2574286"/>
          <a:ext cx="2231603" cy="1872208"/>
        </a:xfrm>
        <a:prstGeom prst="upArrow">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C0C12A-E8DC-B84D-B411-A5D3C4F5229B}">
      <dsp:nvSpPr>
        <dsp:cNvPr id="0" name=""/>
        <dsp:cNvSpPr/>
      </dsp:nvSpPr>
      <dsp:spPr>
        <a:xfrm>
          <a:off x="1115801" y="2714701"/>
          <a:ext cx="2380376" cy="19658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s-ES" sz="3300" kern="1200"/>
            <a:t>Estructuras corporales</a:t>
          </a:r>
          <a:endParaRPr lang="es-ES" sz="3300" kern="1200" dirty="0"/>
        </a:p>
      </dsp:txBody>
      <dsp:txXfrm>
        <a:off x="1115801" y="2714701"/>
        <a:ext cx="2380376" cy="1965818"/>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5B075-8D3E-3445-9389-090ADA08EDFC}">
      <dsp:nvSpPr>
        <dsp:cNvPr id="0" name=""/>
        <dsp:cNvSpPr/>
      </dsp:nvSpPr>
      <dsp:spPr>
        <a:xfrm rot="5400000">
          <a:off x="3506806" y="130656"/>
          <a:ext cx="2008628" cy="1747506"/>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Pérdida</a:t>
          </a:r>
        </a:p>
      </dsp:txBody>
      <dsp:txXfrm rot="-5400000">
        <a:off x="3909687" y="313106"/>
        <a:ext cx="1202866" cy="1382606"/>
      </dsp:txXfrm>
    </dsp:sp>
    <dsp:sp modelId="{A7ECB49F-BFDA-6048-A6A8-A6C1E9873A69}">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06988558-2ACD-A642-9D44-45E88511F084}">
      <dsp:nvSpPr>
        <dsp:cNvPr id="0" name=""/>
        <dsp:cNvSpPr/>
      </dsp:nvSpPr>
      <dsp:spPr>
        <a:xfrm rot="5400000">
          <a:off x="1619499" y="130656"/>
          <a:ext cx="2008628" cy="1747506"/>
        </a:xfrm>
        <a:prstGeom prst="hexagon">
          <a:avLst>
            <a:gd name="adj" fmla="val 25000"/>
            <a:gd name="vf" fmla="val 115470"/>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ES" sz="3600" kern="1200"/>
        </a:p>
      </dsp:txBody>
      <dsp:txXfrm rot="-5400000">
        <a:off x="2022380" y="313106"/>
        <a:ext cx="1202866" cy="1382606"/>
      </dsp:txXfrm>
    </dsp:sp>
    <dsp:sp modelId="{7F9CAF4A-D435-0244-BC7B-CFDF83E8BB49}">
      <dsp:nvSpPr>
        <dsp:cNvPr id="0" name=""/>
        <dsp:cNvSpPr/>
      </dsp:nvSpPr>
      <dsp:spPr>
        <a:xfrm rot="5400000">
          <a:off x="2559537" y="1835580"/>
          <a:ext cx="2008628" cy="1747506"/>
        </a:xfrm>
        <a:prstGeom prst="hexagon">
          <a:avLst>
            <a:gd name="adj" fmla="val 25000"/>
            <a:gd name="vf" fmla="val 115470"/>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t>Defecto</a:t>
          </a:r>
        </a:p>
      </dsp:txBody>
      <dsp:txXfrm rot="-5400000">
        <a:off x="2962418" y="2018030"/>
        <a:ext cx="1202866" cy="1382606"/>
      </dsp:txXfrm>
    </dsp:sp>
    <dsp:sp modelId="{9E5A0C40-7042-8647-94B4-8B905CF8F724}">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sp>
    <dsp:sp modelId="{18469606-4A20-0E49-B2EF-FD9C88FB9E32}">
      <dsp:nvSpPr>
        <dsp:cNvPr id="0" name=""/>
        <dsp:cNvSpPr/>
      </dsp:nvSpPr>
      <dsp:spPr>
        <a:xfrm rot="5400000">
          <a:off x="4446844" y="1835580"/>
          <a:ext cx="2008628" cy="1747506"/>
        </a:xfrm>
        <a:prstGeom prst="hexagon">
          <a:avLst>
            <a:gd name="adj" fmla="val 25000"/>
            <a:gd name="vf" fmla="val 115470"/>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ES" sz="2400" kern="1200" dirty="0"/>
            <a:t>Secuelas</a:t>
          </a:r>
        </a:p>
      </dsp:txBody>
      <dsp:txXfrm rot="-5400000">
        <a:off x="4849725" y="2018030"/>
        <a:ext cx="1202866" cy="1382606"/>
      </dsp:txXfrm>
    </dsp:sp>
    <dsp:sp modelId="{85EC6C56-DBD4-8B48-92FE-7CA7A82E7516}">
      <dsp:nvSpPr>
        <dsp:cNvPr id="0" name=""/>
        <dsp:cNvSpPr/>
      </dsp:nvSpPr>
      <dsp:spPr>
        <a:xfrm rot="5400000">
          <a:off x="3506806" y="3540503"/>
          <a:ext cx="2008628" cy="1747506"/>
        </a:xfrm>
        <a:prstGeom prst="hexagon">
          <a:avLst>
            <a:gd name="adj" fmla="val 25000"/>
            <a:gd name="vf" fmla="val 115470"/>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Anomalía o desviación /norma estadística</a:t>
          </a:r>
        </a:p>
      </dsp:txBody>
      <dsp:txXfrm rot="-5400000">
        <a:off x="3909687" y="3722953"/>
        <a:ext cx="1202866" cy="1382606"/>
      </dsp:txXfrm>
    </dsp:sp>
    <dsp:sp modelId="{F4428D31-D37C-5341-B105-30C0D2649D44}">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417F64CF-81D7-A748-9123-D37D7AACD66E}">
      <dsp:nvSpPr>
        <dsp:cNvPr id="0" name=""/>
        <dsp:cNvSpPr/>
      </dsp:nvSpPr>
      <dsp:spPr>
        <a:xfrm rot="5400000">
          <a:off x="1619499" y="3540503"/>
          <a:ext cx="2008628" cy="1747506"/>
        </a:xfrm>
        <a:prstGeom prst="hexagon">
          <a:avLst>
            <a:gd name="adj" fmla="val 25000"/>
            <a:gd name="vf" fmla="val 11547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ES" sz="3600" kern="1200"/>
        </a:p>
      </dsp:txBody>
      <dsp:txXfrm rot="-5400000">
        <a:off x="2022380" y="3722953"/>
        <a:ext cx="1202866" cy="1382606"/>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ACCC6-F8C0-CF46-B9D3-43FA75984646}">
      <dsp:nvSpPr>
        <dsp:cNvPr id="0" name=""/>
        <dsp:cNvSpPr/>
      </dsp:nvSpPr>
      <dsp:spPr>
        <a:xfrm>
          <a:off x="4409418" y="2443174"/>
          <a:ext cx="2052363" cy="205236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endParaRPr lang="es-ES" sz="3900" kern="1200"/>
        </a:p>
      </dsp:txBody>
      <dsp:txXfrm>
        <a:off x="4709980" y="2743736"/>
        <a:ext cx="1451239" cy="1451239"/>
      </dsp:txXfrm>
    </dsp:sp>
    <dsp:sp modelId="{0DDF2C84-5E7D-5745-97E8-075A341CE41E}">
      <dsp:nvSpPr>
        <dsp:cNvPr id="0" name=""/>
        <dsp:cNvSpPr/>
      </dsp:nvSpPr>
      <dsp:spPr>
        <a:xfrm rot="12900000">
          <a:off x="3090633" y="2085136"/>
          <a:ext cx="1571549" cy="584923"/>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CF0E4B-7FA9-2446-A749-F18A645F4611}">
      <dsp:nvSpPr>
        <dsp:cNvPr id="0" name=""/>
        <dsp:cNvSpPr/>
      </dsp:nvSpPr>
      <dsp:spPr>
        <a:xfrm>
          <a:off x="2257866" y="1146998"/>
          <a:ext cx="1949745" cy="155979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Término genérico</a:t>
          </a:r>
          <a:endParaRPr lang="es-ES" sz="1600" kern="1200" dirty="0"/>
        </a:p>
      </dsp:txBody>
      <dsp:txXfrm>
        <a:off x="2303551" y="1192683"/>
        <a:ext cx="1858375" cy="1468426"/>
      </dsp:txXfrm>
    </dsp:sp>
    <dsp:sp modelId="{BF707C0F-DC64-634A-A0A6-580D2E7C0872}">
      <dsp:nvSpPr>
        <dsp:cNvPr id="0" name=""/>
        <dsp:cNvSpPr/>
      </dsp:nvSpPr>
      <dsp:spPr>
        <a:xfrm rot="16200000">
          <a:off x="4649825" y="1273472"/>
          <a:ext cx="1571549" cy="584923"/>
        </a:xfrm>
        <a:prstGeom prst="lef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B2DBE1-EDC5-E140-8157-5CBF20884F70}">
      <dsp:nvSpPr>
        <dsp:cNvPr id="0" name=""/>
        <dsp:cNvSpPr/>
      </dsp:nvSpPr>
      <dsp:spPr>
        <a:xfrm>
          <a:off x="4460727" y="261"/>
          <a:ext cx="1949745" cy="1559796"/>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Incluye: deficiencia, limitaciones en la actividad y restricciones en la participación</a:t>
          </a:r>
          <a:endParaRPr lang="es-ES" sz="1600" kern="1200" dirty="0"/>
        </a:p>
      </dsp:txBody>
      <dsp:txXfrm>
        <a:off x="4506412" y="45946"/>
        <a:ext cx="1858375" cy="1468426"/>
      </dsp:txXfrm>
    </dsp:sp>
    <dsp:sp modelId="{C3B300EE-C8E6-4541-A6E1-1A9C66E69768}">
      <dsp:nvSpPr>
        <dsp:cNvPr id="0" name=""/>
        <dsp:cNvSpPr/>
      </dsp:nvSpPr>
      <dsp:spPr>
        <a:xfrm rot="19500000">
          <a:off x="6209017" y="2085136"/>
          <a:ext cx="1571549" cy="584923"/>
        </a:xfrm>
        <a:prstGeom prst="lef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10A135-BF21-E24D-8A28-0C148DD3E6B1}">
      <dsp:nvSpPr>
        <dsp:cNvPr id="0" name=""/>
        <dsp:cNvSpPr/>
      </dsp:nvSpPr>
      <dsp:spPr>
        <a:xfrm>
          <a:off x="6663588" y="1146998"/>
          <a:ext cx="1949745" cy="155979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Indica aspectos negativos interacción persona (discapacidad) y contexto (ambiental y personal)</a:t>
          </a:r>
          <a:endParaRPr lang="es-ES" sz="1600" kern="1200" dirty="0"/>
        </a:p>
      </dsp:txBody>
      <dsp:txXfrm>
        <a:off x="6709273" y="1192683"/>
        <a:ext cx="1858375" cy="1468426"/>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F5DEF-8788-3F40-90C2-13FAEE0D0B4F}">
      <dsp:nvSpPr>
        <dsp:cNvPr id="0" name=""/>
        <dsp:cNvSpPr/>
      </dsp:nvSpPr>
      <dsp:spPr>
        <a:xfrm>
          <a:off x="2339179" y="2560461"/>
          <a:ext cx="1730352" cy="173035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endParaRPr lang="es-ES" sz="3300" kern="1200">
            <a:solidFill>
              <a:schemeClr val="tx1"/>
            </a:solidFill>
          </a:endParaRPr>
        </a:p>
      </dsp:txBody>
      <dsp:txXfrm>
        <a:off x="2592583" y="2813865"/>
        <a:ext cx="1223544" cy="1223544"/>
      </dsp:txXfrm>
    </dsp:sp>
    <dsp:sp modelId="{CDC759CA-F596-ED44-A197-FF95ED3B9C51}">
      <dsp:nvSpPr>
        <dsp:cNvPr id="0" name=""/>
        <dsp:cNvSpPr/>
      </dsp:nvSpPr>
      <dsp:spPr>
        <a:xfrm rot="11700000">
          <a:off x="797230" y="2736668"/>
          <a:ext cx="1512180" cy="493150"/>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831C23-D055-2A41-A792-FA0CCE23C5B4}">
      <dsp:nvSpPr>
        <dsp:cNvPr id="0" name=""/>
        <dsp:cNvSpPr/>
      </dsp:nvSpPr>
      <dsp:spPr>
        <a:xfrm>
          <a:off x="1076" y="2130019"/>
          <a:ext cx="1643834" cy="131506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Situación desventajosa </a:t>
          </a:r>
        </a:p>
      </dsp:txBody>
      <dsp:txXfrm>
        <a:off x="39593" y="2168536"/>
        <a:ext cx="1566800" cy="1238033"/>
      </dsp:txXfrm>
    </dsp:sp>
    <dsp:sp modelId="{EB666EF0-F683-924E-A9A7-5B1333383283}">
      <dsp:nvSpPr>
        <dsp:cNvPr id="0" name=""/>
        <dsp:cNvSpPr/>
      </dsp:nvSpPr>
      <dsp:spPr>
        <a:xfrm rot="14700000">
          <a:off x="1725893" y="1629930"/>
          <a:ext cx="1512180" cy="493150"/>
        </a:xfrm>
        <a:prstGeom prst="leftArrow">
          <a:avLst>
            <a:gd name="adj1" fmla="val 60000"/>
            <a:gd name="adj2" fmla="val 50000"/>
          </a:avLst>
        </a:prstGeom>
        <a:solidFill>
          <a:schemeClr val="accent4">
            <a:hueOff val="-1488257"/>
            <a:satOff val="8966"/>
            <a:lumOff val="7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5DA443-6D68-C44E-8173-AB75C674914A}">
      <dsp:nvSpPr>
        <dsp:cNvPr id="0" name=""/>
        <dsp:cNvSpPr/>
      </dsp:nvSpPr>
      <dsp:spPr>
        <a:xfrm>
          <a:off x="1340529" y="533721"/>
          <a:ext cx="1643834" cy="1315067"/>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chemeClr val="tx1"/>
              </a:solidFill>
            </a:rPr>
            <a:t>Impide o limita </a:t>
          </a:r>
        </a:p>
      </dsp:txBody>
      <dsp:txXfrm>
        <a:off x="1379046" y="572238"/>
        <a:ext cx="1566800" cy="1238033"/>
      </dsp:txXfrm>
    </dsp:sp>
    <dsp:sp modelId="{CBED266D-1078-654E-A89B-D5430296EC45}">
      <dsp:nvSpPr>
        <dsp:cNvPr id="0" name=""/>
        <dsp:cNvSpPr/>
      </dsp:nvSpPr>
      <dsp:spPr>
        <a:xfrm rot="17700000">
          <a:off x="3170637" y="1629930"/>
          <a:ext cx="1512180" cy="493150"/>
        </a:xfrm>
        <a:prstGeom prst="leftArrow">
          <a:avLst>
            <a:gd name="adj1" fmla="val 60000"/>
            <a:gd name="adj2" fmla="val 50000"/>
          </a:avLst>
        </a:prstGeom>
        <a:solidFill>
          <a:schemeClr val="accent4">
            <a:hueOff val="-2976513"/>
            <a:satOff val="17933"/>
            <a:lumOff val="14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0DCC3F-4BB8-4D4C-9C06-33734CB144AE}">
      <dsp:nvSpPr>
        <dsp:cNvPr id="0" name=""/>
        <dsp:cNvSpPr/>
      </dsp:nvSpPr>
      <dsp:spPr>
        <a:xfrm>
          <a:off x="3424348" y="533721"/>
          <a:ext cx="1643834" cy="1315067"/>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Desempeño de un rol (Impide o limita </a:t>
          </a:r>
        </a:p>
      </dsp:txBody>
      <dsp:txXfrm>
        <a:off x="3462865" y="572238"/>
        <a:ext cx="1566800" cy="1238033"/>
      </dsp:txXfrm>
    </dsp:sp>
    <dsp:sp modelId="{7EF5A73B-B463-014F-A3E9-C243E7569CFA}">
      <dsp:nvSpPr>
        <dsp:cNvPr id="0" name=""/>
        <dsp:cNvSpPr/>
      </dsp:nvSpPr>
      <dsp:spPr>
        <a:xfrm rot="20700000">
          <a:off x="4099300" y="2736668"/>
          <a:ext cx="1512180" cy="493150"/>
        </a:xfrm>
        <a:prstGeom prst="lef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44DEED-1D2D-934A-8D8E-3D9A267428BD}">
      <dsp:nvSpPr>
        <dsp:cNvPr id="0" name=""/>
        <dsp:cNvSpPr/>
      </dsp:nvSpPr>
      <dsp:spPr>
        <a:xfrm>
          <a:off x="4763800" y="2130019"/>
          <a:ext cx="1643834" cy="1315067"/>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rPr>
            <a:t>Desempeño de un rol ( función de la edad, sexo, factores sociales, culturales y ocupacionales) NORMAL </a:t>
          </a:r>
        </a:p>
      </dsp:txBody>
      <dsp:txXfrm>
        <a:off x="4802317" y="2168536"/>
        <a:ext cx="1566800" cy="1238033"/>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3C3EE-4714-BF46-86E1-3F7761FF75CA}">
      <dsp:nvSpPr>
        <dsp:cNvPr id="0" name=""/>
        <dsp:cNvSpPr/>
      </dsp:nvSpPr>
      <dsp:spPr>
        <a:xfrm rot="21300000">
          <a:off x="18879" y="1617914"/>
          <a:ext cx="6114473" cy="700199"/>
        </a:xfrm>
        <a:prstGeom prst="mathMinus">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6217D5-3F5B-DA46-A3A4-5304F24C34B6}">
      <dsp:nvSpPr>
        <dsp:cNvPr id="0" name=""/>
        <dsp:cNvSpPr/>
      </dsp:nvSpPr>
      <dsp:spPr>
        <a:xfrm>
          <a:off x="738267" y="196801"/>
          <a:ext cx="1845669" cy="1574411"/>
        </a:xfrm>
        <a:prstGeom prst="downArrow">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669237-8F82-F043-82EE-9CAC14D234E3}">
      <dsp:nvSpPr>
        <dsp:cNvPr id="0" name=""/>
        <dsp:cNvSpPr/>
      </dsp:nvSpPr>
      <dsp:spPr>
        <a:xfrm>
          <a:off x="3260682" y="0"/>
          <a:ext cx="1968714" cy="1653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t>RENDIMIENTO</a:t>
          </a:r>
        </a:p>
      </dsp:txBody>
      <dsp:txXfrm>
        <a:off x="3260682" y="0"/>
        <a:ext cx="1968714" cy="1653131"/>
      </dsp:txXfrm>
    </dsp:sp>
    <dsp:sp modelId="{791E9967-5420-9748-BA27-EA9077A755CA}">
      <dsp:nvSpPr>
        <dsp:cNvPr id="0" name=""/>
        <dsp:cNvSpPr/>
      </dsp:nvSpPr>
      <dsp:spPr>
        <a:xfrm>
          <a:off x="3568294" y="2164815"/>
          <a:ext cx="1845669" cy="1574411"/>
        </a:xfrm>
        <a:prstGeom prst="upArrow">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3D07BC-7CC7-6144-9214-EE2C482119BB}">
      <dsp:nvSpPr>
        <dsp:cNvPr id="0" name=""/>
        <dsp:cNvSpPr/>
      </dsp:nvSpPr>
      <dsp:spPr>
        <a:xfrm>
          <a:off x="922834" y="2282896"/>
          <a:ext cx="1968714" cy="1653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t>EXPECTATIVAS</a:t>
          </a:r>
        </a:p>
      </dsp:txBody>
      <dsp:txXfrm>
        <a:off x="922834" y="2282896"/>
        <a:ext cx="1968714" cy="1653131"/>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3986-3C57-4316-A7E3-FEED3C90761B}">
      <dsp:nvSpPr>
        <dsp:cNvPr id="0" name=""/>
        <dsp:cNvSpPr/>
      </dsp:nvSpPr>
      <dsp:spPr>
        <a:xfrm>
          <a:off x="2231757" y="1167905"/>
          <a:ext cx="3168843" cy="2792019"/>
        </a:xfrm>
        <a:prstGeom prst="hexagon">
          <a:avLst>
            <a:gd name="adj" fmla="val 28570"/>
            <a:gd name="vf" fmla="val 11547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2444750">
            <a:lnSpc>
              <a:spcPct val="90000"/>
            </a:lnSpc>
            <a:spcBef>
              <a:spcPct val="0"/>
            </a:spcBef>
            <a:spcAft>
              <a:spcPct val="35000"/>
            </a:spcAft>
            <a:buNone/>
          </a:pPr>
          <a:endParaRPr lang="es-ES" sz="5500" kern="1200" dirty="0"/>
        </a:p>
      </dsp:txBody>
      <dsp:txXfrm>
        <a:off x="2762632" y="1635651"/>
        <a:ext cx="2107093" cy="1856527"/>
      </dsp:txXfrm>
    </dsp:sp>
    <dsp:sp modelId="{229CA8EB-9E5C-434C-B04F-D570F4F619EA}">
      <dsp:nvSpPr>
        <dsp:cNvPr id="0" name=""/>
        <dsp:cNvSpPr/>
      </dsp:nvSpPr>
      <dsp:spPr>
        <a:xfrm>
          <a:off x="4081538" y="784123"/>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521D7-A701-45BC-A9A5-0D43EE4097DF}">
      <dsp:nvSpPr>
        <dsp:cNvPr id="0" name=""/>
        <dsp:cNvSpPr/>
      </dsp:nvSpPr>
      <dsp:spPr>
        <a:xfrm>
          <a:off x="1453887" y="383376"/>
          <a:ext cx="1723245" cy="149080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Aprendizaje y aplicación del conocimiento</a:t>
          </a:r>
        </a:p>
      </dsp:txBody>
      <dsp:txXfrm>
        <a:off x="1739465" y="630435"/>
        <a:ext cx="1152089" cy="996691"/>
      </dsp:txXfrm>
    </dsp:sp>
    <dsp:sp modelId="{B377FA28-63BC-449A-8D76-43CCA073B4FB}">
      <dsp:nvSpPr>
        <dsp:cNvPr id="0" name=""/>
        <dsp:cNvSpPr/>
      </dsp:nvSpPr>
      <dsp:spPr>
        <a:xfrm>
          <a:off x="5007483" y="2062107"/>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847C89-0632-4C2C-88F7-328D677DF223}">
      <dsp:nvSpPr>
        <dsp:cNvPr id="0" name=""/>
        <dsp:cNvSpPr/>
      </dsp:nvSpPr>
      <dsp:spPr>
        <a:xfrm>
          <a:off x="4361615" y="201642"/>
          <a:ext cx="1723245" cy="149080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Movilidad</a:t>
          </a:r>
        </a:p>
      </dsp:txBody>
      <dsp:txXfrm>
        <a:off x="4647193" y="448701"/>
        <a:ext cx="1152089" cy="996691"/>
      </dsp:txXfrm>
    </dsp:sp>
    <dsp:sp modelId="{ED94F984-656D-4AD4-B6FA-776F205CB5E7}">
      <dsp:nvSpPr>
        <dsp:cNvPr id="0" name=""/>
        <dsp:cNvSpPr/>
      </dsp:nvSpPr>
      <dsp:spPr>
        <a:xfrm>
          <a:off x="4364262" y="3504710"/>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BAB44E-DE4F-4FE7-8A2F-5222189288E2}">
      <dsp:nvSpPr>
        <dsp:cNvPr id="0" name=""/>
        <dsp:cNvSpPr/>
      </dsp:nvSpPr>
      <dsp:spPr>
        <a:xfrm>
          <a:off x="5361149" y="2109834"/>
          <a:ext cx="1723245" cy="149080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Cuidado Personal</a:t>
          </a:r>
        </a:p>
      </dsp:txBody>
      <dsp:txXfrm>
        <a:off x="5646727" y="2356893"/>
        <a:ext cx="1152089" cy="996691"/>
      </dsp:txXfrm>
    </dsp:sp>
    <dsp:sp modelId="{C87CE483-4BBE-4713-8F82-1ED79FFC304C}">
      <dsp:nvSpPr>
        <dsp:cNvPr id="0" name=""/>
        <dsp:cNvSpPr/>
      </dsp:nvSpPr>
      <dsp:spPr>
        <a:xfrm>
          <a:off x="2768683" y="3654457"/>
          <a:ext cx="793387" cy="68360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B8DE8F-0E73-41C3-BCE6-77777327130B}">
      <dsp:nvSpPr>
        <dsp:cNvPr id="0" name=""/>
        <dsp:cNvSpPr/>
      </dsp:nvSpPr>
      <dsp:spPr>
        <a:xfrm>
          <a:off x="2958469" y="3637534"/>
          <a:ext cx="1723245" cy="149080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Vida doméstica</a:t>
          </a:r>
        </a:p>
      </dsp:txBody>
      <dsp:txXfrm>
        <a:off x="3244047" y="3884593"/>
        <a:ext cx="1152089" cy="996691"/>
      </dsp:txXfrm>
    </dsp:sp>
    <dsp:sp modelId="{BE399C1F-D813-4A89-8974-C043B8F0CC63}">
      <dsp:nvSpPr>
        <dsp:cNvPr id="0" name=""/>
        <dsp:cNvSpPr/>
      </dsp:nvSpPr>
      <dsp:spPr>
        <a:xfrm>
          <a:off x="545230" y="2382441"/>
          <a:ext cx="1723245" cy="149080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Comunicación</a:t>
          </a:r>
        </a:p>
      </dsp:txBody>
      <dsp:txXfrm>
        <a:off x="830808" y="2629500"/>
        <a:ext cx="1152089" cy="996691"/>
      </dsp:txXfrm>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C0BD9-76E3-4819-8A87-FE5EAE4DBC6A}">
      <dsp:nvSpPr>
        <dsp:cNvPr id="0" name=""/>
        <dsp:cNvSpPr/>
      </dsp:nvSpPr>
      <dsp:spPr>
        <a:xfrm>
          <a:off x="4509" y="0"/>
          <a:ext cx="4010902" cy="340858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DC90FB-5A9F-4568-BC9F-481D4ED4E253}">
      <dsp:nvSpPr>
        <dsp:cNvPr id="0" name=""/>
        <dsp:cNvSpPr/>
      </dsp:nvSpPr>
      <dsp:spPr>
        <a:xfrm>
          <a:off x="657446" y="2045153"/>
          <a:ext cx="4010902" cy="340858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CO" sz="2200" kern="1200" dirty="0"/>
            <a:t>Decreto 1507 MUCILO</a:t>
          </a:r>
        </a:p>
        <a:p>
          <a:pPr marL="171450" lvl="1" indent="-171450" algn="l" defTabSz="755650">
            <a:lnSpc>
              <a:spcPct val="90000"/>
            </a:lnSpc>
            <a:spcBef>
              <a:spcPct val="0"/>
            </a:spcBef>
            <a:spcAft>
              <a:spcPct val="15000"/>
            </a:spcAft>
            <a:buChar char="•"/>
          </a:pPr>
          <a:r>
            <a:rPr lang="es-CO" sz="1700" kern="1200" dirty="0"/>
            <a:t>MEDICO CON EXPERIENCIA</a:t>
          </a:r>
        </a:p>
        <a:p>
          <a:pPr marL="171450" lvl="1" indent="-171450" algn="l" defTabSz="755650">
            <a:lnSpc>
              <a:spcPct val="90000"/>
            </a:lnSpc>
            <a:spcBef>
              <a:spcPct val="0"/>
            </a:spcBef>
            <a:spcAft>
              <a:spcPct val="15000"/>
            </a:spcAft>
            <a:buChar char="•"/>
          </a:pPr>
          <a:r>
            <a:rPr lang="es-CO" sz="1700" kern="1200" dirty="0"/>
            <a:t>FISIATRA</a:t>
          </a:r>
        </a:p>
        <a:p>
          <a:pPr marL="171450" lvl="1" indent="-171450" algn="l" defTabSz="755650">
            <a:lnSpc>
              <a:spcPct val="90000"/>
            </a:lnSpc>
            <a:spcBef>
              <a:spcPct val="0"/>
            </a:spcBef>
            <a:spcAft>
              <a:spcPct val="15000"/>
            </a:spcAft>
            <a:buChar char="•"/>
          </a:pPr>
          <a:r>
            <a:rPr lang="es-CO" sz="1700" kern="1200" dirty="0"/>
            <a:t>Profesional </a:t>
          </a:r>
          <a:r>
            <a:rPr lang="es-CO" sz="1700" kern="1200" dirty="0" err="1"/>
            <a:t>afin</a:t>
          </a:r>
          <a:endParaRPr lang="es-CO" sz="1700" kern="1200" dirty="0"/>
        </a:p>
        <a:p>
          <a:pPr marL="342900" lvl="2" indent="-171450" algn="l" defTabSz="755650">
            <a:lnSpc>
              <a:spcPct val="90000"/>
            </a:lnSpc>
            <a:spcBef>
              <a:spcPct val="0"/>
            </a:spcBef>
            <a:spcAft>
              <a:spcPct val="15000"/>
            </a:spcAft>
            <a:buChar char="•"/>
          </a:pPr>
          <a:r>
            <a:rPr lang="es-CO" sz="1700" kern="1200" dirty="0"/>
            <a:t>PSICOLOGA O TO TF</a:t>
          </a:r>
        </a:p>
      </dsp:txBody>
      <dsp:txXfrm>
        <a:off x="757280" y="2144987"/>
        <a:ext cx="3811234" cy="3208921"/>
      </dsp:txXfrm>
    </dsp:sp>
    <dsp:sp modelId="{0E5F3741-4F5A-4B26-B135-8BCA29397DD8}">
      <dsp:nvSpPr>
        <dsp:cNvPr id="0" name=""/>
        <dsp:cNvSpPr/>
      </dsp:nvSpPr>
      <dsp:spPr>
        <a:xfrm>
          <a:off x="4788000" y="1222412"/>
          <a:ext cx="772588" cy="96376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CO" sz="1800" kern="1200"/>
        </a:p>
      </dsp:txBody>
      <dsp:txXfrm>
        <a:off x="4788000" y="1415165"/>
        <a:ext cx="540812" cy="578257"/>
      </dsp:txXfrm>
    </dsp:sp>
    <dsp:sp modelId="{18A5FD60-3DB7-42EC-9C95-121FDEFE9620}">
      <dsp:nvSpPr>
        <dsp:cNvPr id="0" name=""/>
        <dsp:cNvSpPr/>
      </dsp:nvSpPr>
      <dsp:spPr>
        <a:xfrm>
          <a:off x="6222807" y="0"/>
          <a:ext cx="4010902" cy="340858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A24CC0-0ADE-461F-8AE3-838B28E13B79}">
      <dsp:nvSpPr>
        <dsp:cNvPr id="0" name=""/>
        <dsp:cNvSpPr/>
      </dsp:nvSpPr>
      <dsp:spPr>
        <a:xfrm>
          <a:off x="6875745" y="2045153"/>
          <a:ext cx="4010902" cy="3408589"/>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CO" sz="2200" kern="1200" dirty="0"/>
            <a:t>Resolución 583 Resolución 113 de 2020</a:t>
          </a:r>
        </a:p>
        <a:p>
          <a:pPr marL="171450" lvl="1" indent="-171450" algn="l" defTabSz="755650">
            <a:lnSpc>
              <a:spcPct val="90000"/>
            </a:lnSpc>
            <a:spcBef>
              <a:spcPct val="0"/>
            </a:spcBef>
            <a:spcAft>
              <a:spcPct val="15000"/>
            </a:spcAft>
            <a:buChar char="•"/>
          </a:pPr>
          <a:r>
            <a:rPr lang="es-CO" sz="1700" kern="1200" dirty="0"/>
            <a:t>Tres Profesionales</a:t>
          </a:r>
        </a:p>
        <a:p>
          <a:pPr marL="171450" lvl="1" indent="-171450" algn="l" defTabSz="755650">
            <a:lnSpc>
              <a:spcPct val="90000"/>
            </a:lnSpc>
            <a:spcBef>
              <a:spcPct val="0"/>
            </a:spcBef>
            <a:spcAft>
              <a:spcPct val="15000"/>
            </a:spcAft>
            <a:buChar char="•"/>
          </a:pPr>
          <a:r>
            <a:rPr lang="es-CO" sz="1700" kern="1200" dirty="0"/>
            <a:t>Registrados en el  Directorio Nacional de Certificadores de Discapacidad</a:t>
          </a:r>
        </a:p>
        <a:p>
          <a:pPr marL="171450" lvl="1" indent="-171450" algn="l" defTabSz="755650">
            <a:lnSpc>
              <a:spcPct val="90000"/>
            </a:lnSpc>
            <a:spcBef>
              <a:spcPct val="0"/>
            </a:spcBef>
            <a:spcAft>
              <a:spcPct val="15000"/>
            </a:spcAft>
            <a:buChar char="•"/>
          </a:pPr>
          <a:r>
            <a:rPr lang="es-CO" sz="1700" kern="1200" dirty="0"/>
            <a:t>Medico General o Especialista</a:t>
          </a:r>
        </a:p>
        <a:p>
          <a:pPr marL="171450" lvl="1" indent="-171450" algn="l" defTabSz="755650">
            <a:lnSpc>
              <a:spcPct val="90000"/>
            </a:lnSpc>
            <a:spcBef>
              <a:spcPct val="0"/>
            </a:spcBef>
            <a:spcAft>
              <a:spcPct val="15000"/>
            </a:spcAft>
            <a:buChar char="•"/>
          </a:pPr>
          <a:r>
            <a:rPr lang="es-CO" sz="1700" kern="1200" dirty="0"/>
            <a:t>2 profesionales:  TO, fisioterapeutas, fonoaudiólogas, psicología, enfermería o trabajo social</a:t>
          </a:r>
        </a:p>
        <a:p>
          <a:pPr marL="171450" lvl="1" indent="-171450" algn="l" defTabSz="755650">
            <a:lnSpc>
              <a:spcPct val="90000"/>
            </a:lnSpc>
            <a:spcBef>
              <a:spcPct val="0"/>
            </a:spcBef>
            <a:spcAft>
              <a:spcPct val="15000"/>
            </a:spcAft>
            <a:buChar char="•"/>
          </a:pPr>
          <a:r>
            <a:rPr lang="es-CO" sz="1700" kern="1200" dirty="0"/>
            <a:t>Impar </a:t>
          </a:r>
        </a:p>
      </dsp:txBody>
      <dsp:txXfrm>
        <a:off x="6975579" y="2144987"/>
        <a:ext cx="3811234" cy="3208921"/>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A13985-2C49-E34D-8492-914AD2043B25}">
      <dsp:nvSpPr>
        <dsp:cNvPr id="0" name=""/>
        <dsp:cNvSpPr/>
      </dsp:nvSpPr>
      <dsp:spPr>
        <a:xfrm>
          <a:off x="0" y="3176"/>
          <a:ext cx="11113947" cy="1670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s-CO" sz="4200" kern="1200"/>
            <a:t>Las Secretarias Distritales y Municipales de Salud.</a:t>
          </a:r>
        </a:p>
      </dsp:txBody>
      <dsp:txXfrm>
        <a:off x="81560" y="84736"/>
        <a:ext cx="10950827" cy="1507639"/>
      </dsp:txXfrm>
    </dsp:sp>
    <dsp:sp modelId="{4D284458-6D20-1F4B-AB21-AD761079D01A}">
      <dsp:nvSpPr>
        <dsp:cNvPr id="0" name=""/>
        <dsp:cNvSpPr/>
      </dsp:nvSpPr>
      <dsp:spPr>
        <a:xfrm>
          <a:off x="0" y="1673936"/>
          <a:ext cx="11113947" cy="3651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2868"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s-CO" sz="3300" kern="1200"/>
            <a:t>Cerciorarse que la persona comprende de que se trata el procedimiento.</a:t>
          </a:r>
        </a:p>
        <a:p>
          <a:pPr marL="285750" lvl="1" indent="-285750" algn="l" defTabSz="1466850">
            <a:lnSpc>
              <a:spcPct val="90000"/>
            </a:lnSpc>
            <a:spcBef>
              <a:spcPct val="0"/>
            </a:spcBef>
            <a:spcAft>
              <a:spcPct val="20000"/>
            </a:spcAft>
            <a:buChar char="•"/>
          </a:pPr>
          <a:r>
            <a:rPr lang="es-CO" sz="3300" kern="1200"/>
            <a:t>Expresar su acuerdo para hacerlo.</a:t>
          </a:r>
        </a:p>
        <a:p>
          <a:pPr marL="285750" lvl="1" indent="-285750" algn="l" defTabSz="1466850">
            <a:lnSpc>
              <a:spcPct val="90000"/>
            </a:lnSpc>
            <a:spcBef>
              <a:spcPct val="0"/>
            </a:spcBef>
            <a:spcAft>
              <a:spcPct val="20000"/>
            </a:spcAft>
            <a:buChar char="•"/>
          </a:pPr>
          <a:r>
            <a:rPr lang="es-CO" sz="3300" kern="1200"/>
            <a:t>Hacer uso de apoyos y ajustes para permitirle acceder a la información.</a:t>
          </a:r>
        </a:p>
        <a:p>
          <a:pPr marL="285750" lvl="1" indent="-285750" algn="l" defTabSz="1466850">
            <a:lnSpc>
              <a:spcPct val="90000"/>
            </a:lnSpc>
            <a:spcBef>
              <a:spcPct val="0"/>
            </a:spcBef>
            <a:spcAft>
              <a:spcPct val="20000"/>
            </a:spcAft>
            <a:buChar char="•"/>
          </a:pPr>
          <a:r>
            <a:rPr lang="es-CO" sz="3300" kern="1200"/>
            <a:t>Puede usar a un representante (articulo 48 de la Ley 1996 de 2019)</a:t>
          </a:r>
        </a:p>
      </dsp:txBody>
      <dsp:txXfrm>
        <a:off x="0" y="1673936"/>
        <a:ext cx="11113947" cy="3651480"/>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801C6-EC04-4045-9B7C-E9FD2D4B0014}">
      <dsp:nvSpPr>
        <dsp:cNvPr id="0" name=""/>
        <dsp:cNvSpPr/>
      </dsp:nvSpPr>
      <dsp:spPr>
        <a:xfrm>
          <a:off x="0" y="281798"/>
          <a:ext cx="10515600" cy="10553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s-CO" sz="4400" kern="1200" dirty="0"/>
            <a:t>Uso del Certificado y del RLCPD</a:t>
          </a:r>
        </a:p>
      </dsp:txBody>
      <dsp:txXfrm>
        <a:off x="51517" y="333315"/>
        <a:ext cx="10412566" cy="952306"/>
      </dsp:txXfrm>
    </dsp:sp>
    <dsp:sp modelId="{29354389-601C-6143-9DCA-4A879DB676D0}">
      <dsp:nvSpPr>
        <dsp:cNvPr id="0" name=""/>
        <dsp:cNvSpPr/>
      </dsp:nvSpPr>
      <dsp:spPr>
        <a:xfrm>
          <a:off x="0" y="1337139"/>
          <a:ext cx="10515600" cy="273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5880" rIns="312928" bIns="55880" numCol="1" spcCol="1270" anchor="t" anchorCtr="0">
          <a:noAutofit/>
        </a:bodyPr>
        <a:lstStyle/>
        <a:p>
          <a:pPr marL="285750" lvl="1" indent="-285750" algn="l" defTabSz="1511300">
            <a:lnSpc>
              <a:spcPct val="90000"/>
            </a:lnSpc>
            <a:spcBef>
              <a:spcPct val="0"/>
            </a:spcBef>
            <a:spcAft>
              <a:spcPct val="20000"/>
            </a:spcAft>
            <a:buChar char="•"/>
          </a:pPr>
          <a:r>
            <a:rPr lang="es-CO" sz="3400" kern="1200" dirty="0"/>
            <a:t>Construcción de política públicas.</a:t>
          </a:r>
        </a:p>
        <a:p>
          <a:pPr marL="285750" lvl="1" indent="-285750" algn="l" defTabSz="1511300">
            <a:lnSpc>
              <a:spcPct val="90000"/>
            </a:lnSpc>
            <a:spcBef>
              <a:spcPct val="0"/>
            </a:spcBef>
            <a:spcAft>
              <a:spcPct val="20000"/>
            </a:spcAft>
            <a:buChar char="•"/>
          </a:pPr>
          <a:r>
            <a:rPr lang="es-CO" sz="3400" kern="1200" dirty="0"/>
            <a:t>Desarrollo de planes, programas y proyectos orientados a garantizar los derechos de las personas con discapacidad.</a:t>
          </a:r>
        </a:p>
        <a:p>
          <a:pPr marL="285750" lvl="1" indent="-285750" algn="l" defTabSz="1511300">
            <a:lnSpc>
              <a:spcPct val="90000"/>
            </a:lnSpc>
            <a:spcBef>
              <a:spcPct val="0"/>
            </a:spcBef>
            <a:spcAft>
              <a:spcPct val="20000"/>
            </a:spcAft>
            <a:buChar char="•"/>
          </a:pPr>
          <a:r>
            <a:rPr lang="es-CO" sz="3400" kern="1200" dirty="0"/>
            <a:t>Verificación o priorización para los programas sociales.</a:t>
          </a:r>
        </a:p>
      </dsp:txBody>
      <dsp:txXfrm>
        <a:off x="0" y="1337139"/>
        <a:ext cx="10515600" cy="2732400"/>
      </dsp:txXfrm>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AEF02-F36D-4D45-BBA9-627A10A769D8}">
      <dsp:nvSpPr>
        <dsp:cNvPr id="0" name=""/>
        <dsp:cNvSpPr/>
      </dsp:nvSpPr>
      <dsp:spPr>
        <a:xfrm>
          <a:off x="0" y="4797963"/>
          <a:ext cx="6964382" cy="6120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ES" sz="3200" kern="1200" dirty="0"/>
            <a:t>JUSTICIA ORDINARIA LABORAL </a:t>
          </a:r>
        </a:p>
      </dsp:txBody>
      <dsp:txXfrm>
        <a:off x="0" y="4797963"/>
        <a:ext cx="6964382" cy="612067"/>
      </dsp:txXfrm>
    </dsp:sp>
    <dsp:sp modelId="{182A9841-F718-C044-AD66-AE25CFFB9AF6}">
      <dsp:nvSpPr>
        <dsp:cNvPr id="0" name=""/>
        <dsp:cNvSpPr/>
      </dsp:nvSpPr>
      <dsp:spPr>
        <a:xfrm rot="10800000">
          <a:off x="0" y="3198698"/>
          <a:ext cx="6964382" cy="161501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ES" sz="3200" kern="1200" dirty="0"/>
            <a:t>SEGUNDA INSTANCIA </a:t>
          </a:r>
        </a:p>
      </dsp:txBody>
      <dsp:txXfrm rot="-10800000">
        <a:off x="0" y="3198698"/>
        <a:ext cx="6964382" cy="566870"/>
      </dsp:txXfrm>
    </dsp:sp>
    <dsp:sp modelId="{C1A9D30E-49E8-4042-B479-F26EC8EECB0D}">
      <dsp:nvSpPr>
        <dsp:cNvPr id="0" name=""/>
        <dsp:cNvSpPr/>
      </dsp:nvSpPr>
      <dsp:spPr>
        <a:xfrm>
          <a:off x="0" y="3765569"/>
          <a:ext cx="6964382" cy="48288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kern="1200" dirty="0"/>
            <a:t>JUNTA NACIONAL DE CALIFICACIÓN DE INVALIDEZ</a:t>
          </a:r>
        </a:p>
      </dsp:txBody>
      <dsp:txXfrm>
        <a:off x="0" y="3765569"/>
        <a:ext cx="6964382" cy="482889"/>
      </dsp:txXfrm>
    </dsp:sp>
    <dsp:sp modelId="{B2C2253D-25D0-194C-8482-535D3B16536D}">
      <dsp:nvSpPr>
        <dsp:cNvPr id="0" name=""/>
        <dsp:cNvSpPr/>
      </dsp:nvSpPr>
      <dsp:spPr>
        <a:xfrm rot="10800000">
          <a:off x="0" y="1599433"/>
          <a:ext cx="6964382" cy="161501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ES" sz="3200" kern="1200" dirty="0"/>
            <a:t>PRIMERA INSTANCIA </a:t>
          </a:r>
        </a:p>
      </dsp:txBody>
      <dsp:txXfrm rot="-10800000">
        <a:off x="0" y="1599433"/>
        <a:ext cx="6964382" cy="566870"/>
      </dsp:txXfrm>
    </dsp:sp>
    <dsp:sp modelId="{56C7220C-129C-424E-8A70-4C1ACA8F940A}">
      <dsp:nvSpPr>
        <dsp:cNvPr id="0" name=""/>
        <dsp:cNvSpPr/>
      </dsp:nvSpPr>
      <dsp:spPr>
        <a:xfrm>
          <a:off x="0" y="2166304"/>
          <a:ext cx="6964382" cy="48288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kern="1200" dirty="0"/>
            <a:t>JUNTAS REGIONALES DE CALIFICACIÓN DE INVALIDEZ</a:t>
          </a:r>
        </a:p>
      </dsp:txBody>
      <dsp:txXfrm>
        <a:off x="0" y="2166304"/>
        <a:ext cx="6964382" cy="482889"/>
      </dsp:txXfrm>
    </dsp:sp>
    <dsp:sp modelId="{12AE50BC-B621-1240-8D1A-992A4744BDA5}">
      <dsp:nvSpPr>
        <dsp:cNvPr id="0" name=""/>
        <dsp:cNvSpPr/>
      </dsp:nvSpPr>
      <dsp:spPr>
        <a:xfrm rot="10800000">
          <a:off x="0" y="168"/>
          <a:ext cx="6964382" cy="161501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s-ES" sz="3200" kern="1200" dirty="0"/>
            <a:t>Primera Oportunidad </a:t>
          </a:r>
        </a:p>
      </dsp:txBody>
      <dsp:txXfrm rot="-10800000">
        <a:off x="0" y="168"/>
        <a:ext cx="6964382" cy="566870"/>
      </dsp:txXfrm>
    </dsp:sp>
    <dsp:sp modelId="{C66755B7-A8DA-3742-A395-17867D7AB5BE}">
      <dsp:nvSpPr>
        <dsp:cNvPr id="0" name=""/>
        <dsp:cNvSpPr/>
      </dsp:nvSpPr>
      <dsp:spPr>
        <a:xfrm>
          <a:off x="0" y="528444"/>
          <a:ext cx="1741095" cy="5600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AFP </a:t>
          </a:r>
          <a:r>
            <a:rPr lang="es-CO" altLang="es-CO" sz="1400" kern="1200" dirty="0">
              <a:latin typeface="Arial" panose="020B0604020202020204" pitchFamily="34" charset="0"/>
              <a:cs typeface="Arial" panose="020B0604020202020204" pitchFamily="34" charset="0"/>
            </a:rPr>
            <a:t>Cias de Seguros Riesgos Previsonales (R. invalidez y muerte.</a:t>
          </a:r>
          <a:endParaRPr lang="es-ES" sz="1400" kern="1200" dirty="0"/>
        </a:p>
      </dsp:txBody>
      <dsp:txXfrm>
        <a:off x="0" y="528444"/>
        <a:ext cx="1741095" cy="560079"/>
      </dsp:txXfrm>
    </dsp:sp>
    <dsp:sp modelId="{FB9653FC-F72F-894D-AE37-9E7357666EC4}">
      <dsp:nvSpPr>
        <dsp:cNvPr id="0" name=""/>
        <dsp:cNvSpPr/>
      </dsp:nvSpPr>
      <dsp:spPr>
        <a:xfrm>
          <a:off x="1745483" y="528444"/>
          <a:ext cx="1741095" cy="5600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s-CO" altLang="es-CO" sz="1600" kern="1200" dirty="0">
              <a:latin typeface="Arial" panose="020B0604020202020204" pitchFamily="34" charset="0"/>
              <a:cs typeface="Arial" panose="020B0604020202020204" pitchFamily="34" charset="0"/>
            </a:rPr>
            <a:t>ISS/ COLPENSIONES</a:t>
          </a:r>
          <a:endParaRPr lang="es-ES" sz="1600" kern="1200" dirty="0"/>
        </a:p>
      </dsp:txBody>
      <dsp:txXfrm>
        <a:off x="1745483" y="528444"/>
        <a:ext cx="1741095" cy="560079"/>
      </dsp:txXfrm>
    </dsp:sp>
    <dsp:sp modelId="{2AC8F01C-124B-5D40-9FEB-AF473C2F408E}">
      <dsp:nvSpPr>
        <dsp:cNvPr id="0" name=""/>
        <dsp:cNvSpPr/>
      </dsp:nvSpPr>
      <dsp:spPr>
        <a:xfrm>
          <a:off x="3482191" y="528444"/>
          <a:ext cx="1741095" cy="5600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s-ES" sz="2400" kern="1200" dirty="0"/>
            <a:t>ARP / ARL</a:t>
          </a:r>
        </a:p>
      </dsp:txBody>
      <dsp:txXfrm>
        <a:off x="3482191" y="528444"/>
        <a:ext cx="1741095" cy="560079"/>
      </dsp:txXfrm>
    </dsp:sp>
    <dsp:sp modelId="{08F48103-1C1A-B74F-86FA-E689A815EDB7}">
      <dsp:nvSpPr>
        <dsp:cNvPr id="0" name=""/>
        <dsp:cNvSpPr/>
      </dsp:nvSpPr>
      <dsp:spPr>
        <a:xfrm>
          <a:off x="5223286" y="528444"/>
          <a:ext cx="1741095" cy="5600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s-ES" sz="2800" kern="1200" dirty="0"/>
            <a:t>EPS</a:t>
          </a:r>
        </a:p>
      </dsp:txBody>
      <dsp:txXfrm>
        <a:off x="5223286" y="528444"/>
        <a:ext cx="1741095" cy="560079"/>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57601-B29E-0840-A925-47A0AC91EEB9}">
      <dsp:nvSpPr>
        <dsp:cNvPr id="0" name=""/>
        <dsp:cNvSpPr/>
      </dsp:nvSpPr>
      <dsp:spPr>
        <a:xfrm>
          <a:off x="0" y="36636"/>
          <a:ext cx="2160240" cy="6715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CO" sz="2800" kern="1200"/>
            <a:t>Recursos:</a:t>
          </a:r>
        </a:p>
      </dsp:txBody>
      <dsp:txXfrm>
        <a:off x="32784" y="69420"/>
        <a:ext cx="2094672" cy="606012"/>
      </dsp:txXfrm>
    </dsp:sp>
    <dsp:sp modelId="{1238D0E8-53EB-4B48-B22C-307080729AF3}">
      <dsp:nvSpPr>
        <dsp:cNvPr id="0" name=""/>
        <dsp:cNvSpPr/>
      </dsp:nvSpPr>
      <dsp:spPr>
        <a:xfrm>
          <a:off x="0" y="688946"/>
          <a:ext cx="2160240"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s-CO" sz="2200" kern="1200"/>
            <a:t>Reposición</a:t>
          </a:r>
        </a:p>
        <a:p>
          <a:pPr marL="228600" lvl="1" indent="-228600" algn="l" defTabSz="977900">
            <a:lnSpc>
              <a:spcPct val="90000"/>
            </a:lnSpc>
            <a:spcBef>
              <a:spcPct val="0"/>
            </a:spcBef>
            <a:spcAft>
              <a:spcPct val="20000"/>
            </a:spcAft>
            <a:buChar char="•"/>
          </a:pPr>
          <a:r>
            <a:rPr lang="es-CO" sz="2200" kern="1200"/>
            <a:t>Apelación </a:t>
          </a:r>
        </a:p>
        <a:p>
          <a:pPr marL="228600" lvl="1" indent="-228600" algn="l" defTabSz="977900">
            <a:lnSpc>
              <a:spcPct val="90000"/>
            </a:lnSpc>
            <a:spcBef>
              <a:spcPct val="0"/>
            </a:spcBef>
            <a:spcAft>
              <a:spcPct val="20000"/>
            </a:spcAft>
            <a:buChar char="•"/>
          </a:pPr>
          <a:r>
            <a:rPr lang="es-CO" sz="2200" kern="1200"/>
            <a:t>Suplica</a:t>
          </a:r>
        </a:p>
      </dsp:txBody>
      <dsp:txXfrm>
        <a:off x="0" y="688946"/>
        <a:ext cx="2160240" cy="1130220"/>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FCF68-3F35-1142-A78B-DBC0EEABFABD}">
      <dsp:nvSpPr>
        <dsp:cNvPr id="0" name=""/>
        <dsp:cNvSpPr/>
      </dsp:nvSpPr>
      <dsp:spPr>
        <a:xfrm>
          <a:off x="0" y="227331"/>
          <a:ext cx="10945216" cy="1989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s-ES" sz="5000" kern="1200" dirty="0"/>
            <a:t>Resolución 583/2018 Res 246 /2019113 de 2020</a:t>
          </a:r>
        </a:p>
      </dsp:txBody>
      <dsp:txXfrm>
        <a:off x="97095" y="324426"/>
        <a:ext cx="10751026" cy="1794810"/>
      </dsp:txXfrm>
    </dsp:sp>
    <dsp:sp modelId="{23CC2709-2CA6-CE4F-BAC0-BE76208238F8}">
      <dsp:nvSpPr>
        <dsp:cNvPr id="0" name=""/>
        <dsp:cNvSpPr/>
      </dsp:nvSpPr>
      <dsp:spPr>
        <a:xfrm>
          <a:off x="0" y="2216331"/>
          <a:ext cx="10945216" cy="326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511" tIns="63500" rIns="355600" bIns="63500" numCol="1" spcCol="1270" anchor="t" anchorCtr="0">
          <a:noAutofit/>
        </a:bodyPr>
        <a:lstStyle/>
        <a:p>
          <a:pPr marL="285750" lvl="1" indent="-285750" algn="l" defTabSz="1733550">
            <a:lnSpc>
              <a:spcPct val="90000"/>
            </a:lnSpc>
            <a:spcBef>
              <a:spcPct val="0"/>
            </a:spcBef>
            <a:spcAft>
              <a:spcPct val="20000"/>
            </a:spcAft>
            <a:buChar char="•"/>
          </a:pPr>
          <a:r>
            <a:rPr lang="es-CO" sz="3900" kern="1200" dirty="0"/>
            <a:t>1</a:t>
          </a:r>
          <a:r>
            <a:rPr lang="es-CO" sz="3900" kern="1200" baseline="30000" dirty="0"/>
            <a:t>ER</a:t>
          </a:r>
          <a:r>
            <a:rPr lang="es-CO" sz="3900" kern="1200" dirty="0"/>
            <a:t> Equipo Interdisciplinario IPS EPS</a:t>
          </a:r>
          <a:endParaRPr lang="es-ES" sz="3900" kern="1200" dirty="0"/>
        </a:p>
        <a:p>
          <a:pPr marL="285750" lvl="1" indent="-285750" algn="l" defTabSz="1733550">
            <a:lnSpc>
              <a:spcPct val="90000"/>
            </a:lnSpc>
            <a:spcBef>
              <a:spcPct val="0"/>
            </a:spcBef>
            <a:spcAft>
              <a:spcPct val="20000"/>
            </a:spcAft>
            <a:buChar char="•"/>
          </a:pPr>
          <a:r>
            <a:rPr lang="es-CO" sz="3900" kern="1200" dirty="0"/>
            <a:t>En desacuerdo puede solicitar 2da opinión en los 10 días hábiles siguientes a la valoración clínica.</a:t>
          </a:r>
          <a:endParaRPr lang="es-ES" sz="3900" kern="1200" dirty="0"/>
        </a:p>
        <a:p>
          <a:pPr marL="285750" lvl="1" indent="-285750" algn="l" defTabSz="1733550">
            <a:lnSpc>
              <a:spcPct val="90000"/>
            </a:lnSpc>
            <a:spcBef>
              <a:spcPct val="0"/>
            </a:spcBef>
            <a:spcAft>
              <a:spcPct val="20000"/>
            </a:spcAft>
            <a:buChar char="•"/>
          </a:pPr>
          <a:r>
            <a:rPr lang="es-CO" sz="3900" kern="1200" dirty="0"/>
            <a:t>Orden de la Secretaria de Salud.</a:t>
          </a:r>
        </a:p>
        <a:p>
          <a:pPr marL="285750" lvl="1" indent="-285750" algn="l" defTabSz="1733550">
            <a:lnSpc>
              <a:spcPct val="90000"/>
            </a:lnSpc>
            <a:spcBef>
              <a:spcPct val="0"/>
            </a:spcBef>
            <a:spcAft>
              <a:spcPct val="20000"/>
            </a:spcAft>
            <a:buChar char="•"/>
          </a:pPr>
          <a:r>
            <a:rPr lang="es-CO" sz="3900" kern="1200" dirty="0"/>
            <a:t>2</a:t>
          </a:r>
          <a:r>
            <a:rPr lang="es-CO" sz="3900" kern="1200" baseline="30000" dirty="0"/>
            <a:t>DO</a:t>
          </a:r>
          <a:r>
            <a:rPr lang="es-CO" sz="3900" kern="1200" dirty="0"/>
            <a:t> Equipo Interdisciplinario IPS EPS</a:t>
          </a:r>
        </a:p>
      </dsp:txBody>
      <dsp:txXfrm>
        <a:off x="0" y="2216331"/>
        <a:ext cx="10945216" cy="3260250"/>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1602F-0C54-4F82-9F35-9CA18FA8CDBD}">
      <dsp:nvSpPr>
        <dsp:cNvPr id="0" name=""/>
        <dsp:cNvSpPr/>
      </dsp:nvSpPr>
      <dsp:spPr>
        <a:xfrm>
          <a:off x="48" y="6296"/>
          <a:ext cx="4628926" cy="7776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s-CO" sz="2700" kern="1200" dirty="0"/>
            <a:t>1507 MUCILO</a:t>
          </a:r>
        </a:p>
      </dsp:txBody>
      <dsp:txXfrm>
        <a:off x="48" y="6296"/>
        <a:ext cx="4628926" cy="777600"/>
      </dsp:txXfrm>
    </dsp:sp>
    <dsp:sp modelId="{4EDAF195-4D80-489D-A188-2A48EEEBD442}">
      <dsp:nvSpPr>
        <dsp:cNvPr id="0" name=""/>
        <dsp:cNvSpPr/>
      </dsp:nvSpPr>
      <dsp:spPr>
        <a:xfrm>
          <a:off x="48" y="783896"/>
          <a:ext cx="4628926" cy="2751519"/>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s-CO" sz="2700" kern="1200"/>
            <a:t>PCL </a:t>
          </a:r>
          <a:endParaRPr lang="es-CO" sz="2700" kern="1200" dirty="0"/>
        </a:p>
        <a:p>
          <a:pPr marL="228600" lvl="1" indent="-228600" algn="l" defTabSz="1200150">
            <a:lnSpc>
              <a:spcPct val="90000"/>
            </a:lnSpc>
            <a:spcBef>
              <a:spcPct val="0"/>
            </a:spcBef>
            <a:spcAft>
              <a:spcPct val="15000"/>
            </a:spcAft>
            <a:buChar char="•"/>
          </a:pPr>
          <a:r>
            <a:rPr lang="es-CO" sz="2700" kern="1200"/>
            <a:t>ORIGEN</a:t>
          </a:r>
          <a:endParaRPr lang="es-CO" sz="2700" kern="1200" dirty="0"/>
        </a:p>
        <a:p>
          <a:pPr marL="228600" lvl="1" indent="-228600" algn="l" defTabSz="1200150">
            <a:lnSpc>
              <a:spcPct val="90000"/>
            </a:lnSpc>
            <a:spcBef>
              <a:spcPct val="0"/>
            </a:spcBef>
            <a:spcAft>
              <a:spcPct val="15000"/>
            </a:spcAft>
            <a:buChar char="•"/>
          </a:pPr>
          <a:r>
            <a:rPr lang="es-CO" sz="2700" kern="1200" dirty="0"/>
            <a:t>Fecha de Estructuración</a:t>
          </a:r>
        </a:p>
      </dsp:txBody>
      <dsp:txXfrm>
        <a:off x="48" y="783896"/>
        <a:ext cx="4628926" cy="2751519"/>
      </dsp:txXfrm>
    </dsp:sp>
    <dsp:sp modelId="{80B78D7F-156B-4CE2-8FD2-3E219E50D332}">
      <dsp:nvSpPr>
        <dsp:cNvPr id="0" name=""/>
        <dsp:cNvSpPr/>
      </dsp:nvSpPr>
      <dsp:spPr>
        <a:xfrm>
          <a:off x="5277024" y="6296"/>
          <a:ext cx="4628926" cy="777600"/>
        </a:xfrm>
        <a:prstGeom prst="rect">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s-CO" sz="2700" kern="1200" dirty="0"/>
            <a:t>Resolución 583</a:t>
          </a:r>
        </a:p>
      </dsp:txBody>
      <dsp:txXfrm>
        <a:off x="5277024" y="6296"/>
        <a:ext cx="4628926" cy="777600"/>
      </dsp:txXfrm>
    </dsp:sp>
    <dsp:sp modelId="{673F6D5D-DBEC-47DD-971F-B067FBB8FF03}">
      <dsp:nvSpPr>
        <dsp:cNvPr id="0" name=""/>
        <dsp:cNvSpPr/>
      </dsp:nvSpPr>
      <dsp:spPr>
        <a:xfrm>
          <a:off x="5277024" y="783896"/>
          <a:ext cx="4628926" cy="2751519"/>
        </a:xfrm>
        <a:prstGeom prst="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s-CO" sz="2700" kern="1200"/>
            <a:t>CATEGORIA DE DISCAPACIDAD</a:t>
          </a:r>
          <a:endParaRPr lang="es-CO" sz="2700" kern="1200" dirty="0"/>
        </a:p>
        <a:p>
          <a:pPr marL="228600" lvl="1" indent="-228600" algn="l" defTabSz="1200150">
            <a:lnSpc>
              <a:spcPct val="90000"/>
            </a:lnSpc>
            <a:spcBef>
              <a:spcPct val="0"/>
            </a:spcBef>
            <a:spcAft>
              <a:spcPct val="15000"/>
            </a:spcAft>
            <a:buChar char="•"/>
          </a:pPr>
          <a:r>
            <a:rPr lang="es-CO" sz="2700" kern="1200"/>
            <a:t>NIVEL EN DESEMPEÑO GLOBAL Y POR DOMINIOS</a:t>
          </a:r>
          <a:endParaRPr lang="es-CO" sz="2700" kern="1200" dirty="0"/>
        </a:p>
        <a:p>
          <a:pPr marL="228600" lvl="1" indent="-228600" algn="l" defTabSz="1200150">
            <a:lnSpc>
              <a:spcPct val="90000"/>
            </a:lnSpc>
            <a:spcBef>
              <a:spcPct val="0"/>
            </a:spcBef>
            <a:spcAft>
              <a:spcPct val="15000"/>
            </a:spcAft>
            <a:buChar char="•"/>
          </a:pPr>
          <a:r>
            <a:rPr lang="es-CO" sz="2700" kern="1200" dirty="0"/>
            <a:t>PERFIL DE FUNCIONAMIENTO</a:t>
          </a:r>
        </a:p>
      </dsp:txBody>
      <dsp:txXfrm>
        <a:off x="5277024" y="783896"/>
        <a:ext cx="4628926" cy="2751519"/>
      </dsp:txXfrm>
    </dsp:sp>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C0BD9-76E3-4819-8A87-FE5EAE4DBC6A}">
      <dsp:nvSpPr>
        <dsp:cNvPr id="0" name=""/>
        <dsp:cNvSpPr/>
      </dsp:nvSpPr>
      <dsp:spPr>
        <a:xfrm>
          <a:off x="4612" y="0"/>
          <a:ext cx="4102820" cy="340858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DC90FB-5A9F-4568-BC9F-481D4ED4E253}">
      <dsp:nvSpPr>
        <dsp:cNvPr id="0" name=""/>
        <dsp:cNvSpPr/>
      </dsp:nvSpPr>
      <dsp:spPr>
        <a:xfrm>
          <a:off x="672513" y="2045153"/>
          <a:ext cx="4102820" cy="340858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kern="1200" dirty="0"/>
            <a:t>Decreto 1507 MUCILO</a:t>
          </a:r>
        </a:p>
        <a:p>
          <a:pPr marL="171450" lvl="1" indent="-171450" algn="l" defTabSz="844550">
            <a:lnSpc>
              <a:spcPct val="90000"/>
            </a:lnSpc>
            <a:spcBef>
              <a:spcPct val="0"/>
            </a:spcBef>
            <a:spcAft>
              <a:spcPct val="15000"/>
            </a:spcAft>
            <a:buChar char="•"/>
          </a:pPr>
          <a:r>
            <a:rPr lang="es-CO" sz="1900" kern="1200"/>
            <a:t>PERICIAL </a:t>
          </a:r>
          <a:endParaRPr lang="es-CO" sz="1900" kern="1200" dirty="0"/>
        </a:p>
        <a:p>
          <a:pPr marL="171450" lvl="1" indent="-171450" algn="l" defTabSz="844550">
            <a:lnSpc>
              <a:spcPct val="90000"/>
            </a:lnSpc>
            <a:spcBef>
              <a:spcPct val="0"/>
            </a:spcBef>
            <a:spcAft>
              <a:spcPct val="15000"/>
            </a:spcAft>
            <a:buChar char="•"/>
          </a:pPr>
          <a:r>
            <a:rPr lang="es-CO" sz="1900" kern="1200"/>
            <a:t>SEGUROS</a:t>
          </a:r>
          <a:endParaRPr lang="es-CO" sz="1900" kern="1200" dirty="0"/>
        </a:p>
        <a:p>
          <a:pPr marL="171450" lvl="1" indent="-171450" algn="l" defTabSz="844550">
            <a:lnSpc>
              <a:spcPct val="90000"/>
            </a:lnSpc>
            <a:spcBef>
              <a:spcPct val="0"/>
            </a:spcBef>
            <a:spcAft>
              <a:spcPct val="15000"/>
            </a:spcAft>
            <a:buChar char="•"/>
          </a:pPr>
          <a:r>
            <a:rPr lang="es-CO" sz="1900" kern="1200"/>
            <a:t>INDEMNIZATORIO IPP</a:t>
          </a:r>
          <a:endParaRPr lang="es-CO" sz="1900" kern="1200" dirty="0"/>
        </a:p>
        <a:p>
          <a:pPr marL="171450" lvl="1" indent="-171450" algn="l" defTabSz="844550">
            <a:lnSpc>
              <a:spcPct val="90000"/>
            </a:lnSpc>
            <a:spcBef>
              <a:spcPct val="0"/>
            </a:spcBef>
            <a:spcAft>
              <a:spcPct val="15000"/>
            </a:spcAft>
            <a:buChar char="•"/>
          </a:pPr>
          <a:r>
            <a:rPr lang="es-CO" sz="1900" kern="1200" dirty="0"/>
            <a:t>PENSION </a:t>
          </a:r>
        </a:p>
      </dsp:txBody>
      <dsp:txXfrm>
        <a:off x="772347" y="2144987"/>
        <a:ext cx="3903152" cy="3208921"/>
      </dsp:txXfrm>
    </dsp:sp>
    <dsp:sp modelId="{0E5F3741-4F5A-4B26-B135-8BCA29397DD8}">
      <dsp:nvSpPr>
        <dsp:cNvPr id="0" name=""/>
        <dsp:cNvSpPr/>
      </dsp:nvSpPr>
      <dsp:spPr>
        <a:xfrm>
          <a:off x="4897726" y="1211369"/>
          <a:ext cx="790293" cy="98585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s-CO" sz="1900" kern="1200"/>
        </a:p>
      </dsp:txBody>
      <dsp:txXfrm>
        <a:off x="4897726" y="1408539"/>
        <a:ext cx="553205" cy="591510"/>
      </dsp:txXfrm>
    </dsp:sp>
    <dsp:sp modelId="{18A5FD60-3DB7-42EC-9C95-121FDEFE9620}">
      <dsp:nvSpPr>
        <dsp:cNvPr id="0" name=""/>
        <dsp:cNvSpPr/>
      </dsp:nvSpPr>
      <dsp:spPr>
        <a:xfrm>
          <a:off x="6365415" y="0"/>
          <a:ext cx="4102820" cy="340858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A24CC0-0ADE-461F-8AE3-838B28E13B79}">
      <dsp:nvSpPr>
        <dsp:cNvPr id="0" name=""/>
        <dsp:cNvSpPr/>
      </dsp:nvSpPr>
      <dsp:spPr>
        <a:xfrm>
          <a:off x="7033316" y="2045153"/>
          <a:ext cx="4102820" cy="3408589"/>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CO" sz="2400" kern="1200" dirty="0"/>
            <a:t>Resolución 583</a:t>
          </a:r>
        </a:p>
        <a:p>
          <a:pPr marL="171450" lvl="1" indent="-171450" algn="l" defTabSz="844550">
            <a:lnSpc>
              <a:spcPct val="90000"/>
            </a:lnSpc>
            <a:spcBef>
              <a:spcPct val="0"/>
            </a:spcBef>
            <a:spcAft>
              <a:spcPct val="15000"/>
            </a:spcAft>
            <a:buChar char="•"/>
          </a:pPr>
          <a:r>
            <a:rPr lang="es-ES" sz="1900" kern="1200" dirty="0">
              <a:solidFill>
                <a:srgbClr val="FF0000"/>
              </a:solidFill>
              <a:latin typeface="Arial" charset="0"/>
            </a:rPr>
            <a:t>Certificación de discapacidad o limitación: </a:t>
          </a:r>
          <a:r>
            <a:rPr lang="es-ES" sz="1900" kern="1200" dirty="0">
              <a:latin typeface="Arial" charset="0"/>
            </a:rPr>
            <a:t>obtener los beneficios (Leyes 361 de 1997 y 1429 de 2010, </a:t>
          </a:r>
          <a:r>
            <a:rPr lang="es-CO" sz="1900" kern="1200" dirty="0"/>
            <a:t>LEY 1618 DE 2013</a:t>
          </a:r>
          <a:r>
            <a:rPr lang="es-ES" sz="1900" kern="1200" dirty="0">
              <a:latin typeface="Arial" charset="0"/>
            </a:rPr>
            <a:t>)</a:t>
          </a:r>
          <a:endParaRPr lang="es-CO" sz="1900" kern="1200" dirty="0"/>
        </a:p>
        <a:p>
          <a:pPr marL="171450" lvl="1" indent="-171450" algn="l" defTabSz="844550">
            <a:lnSpc>
              <a:spcPct val="90000"/>
            </a:lnSpc>
            <a:spcBef>
              <a:spcPct val="0"/>
            </a:spcBef>
            <a:spcAft>
              <a:spcPct val="15000"/>
            </a:spcAft>
            <a:buChar char="•"/>
          </a:pPr>
          <a:r>
            <a:rPr lang="es-ES" sz="1900" kern="1200">
              <a:latin typeface="Arial" charset="0"/>
            </a:rPr>
            <a:t>Reclamo de </a:t>
          </a:r>
          <a:r>
            <a:rPr lang="es-ES" sz="1900" kern="1200">
              <a:solidFill>
                <a:srgbClr val="FF0000"/>
              </a:solidFill>
              <a:latin typeface="Arial" charset="0"/>
            </a:rPr>
            <a:t>subsidio</a:t>
          </a:r>
          <a:r>
            <a:rPr lang="es-ES" sz="1900" kern="1200">
              <a:latin typeface="Arial" charset="0"/>
            </a:rPr>
            <a:t> ante Cajas de Compensación Familiar, </a:t>
          </a:r>
          <a:endParaRPr lang="es-CO" sz="1900" kern="1200" dirty="0"/>
        </a:p>
        <a:p>
          <a:pPr marL="171450" lvl="1" indent="-171450" algn="l" defTabSz="844550">
            <a:lnSpc>
              <a:spcPct val="90000"/>
            </a:lnSpc>
            <a:spcBef>
              <a:spcPct val="0"/>
            </a:spcBef>
            <a:spcAft>
              <a:spcPct val="15000"/>
            </a:spcAft>
            <a:buChar char="•"/>
          </a:pPr>
          <a:r>
            <a:rPr lang="es-ES" sz="1900" kern="1200" dirty="0">
              <a:latin typeface="Arial" charset="0"/>
            </a:rPr>
            <a:t>Fondo de Solidaridad Pensional, Fondo de Solidaridad y Garantía</a:t>
          </a:r>
          <a:endParaRPr lang="es-CO" sz="1900" kern="1200" dirty="0"/>
        </a:p>
      </dsp:txBody>
      <dsp:txXfrm>
        <a:off x="7133150" y="2144987"/>
        <a:ext cx="3903152" cy="3208921"/>
      </dsp:txXfrm>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7AC27-34AA-3146-B568-2B3336A01204}">
      <dsp:nvSpPr>
        <dsp:cNvPr id="0" name=""/>
        <dsp:cNvSpPr/>
      </dsp:nvSpPr>
      <dsp:spPr>
        <a:xfrm>
          <a:off x="0" y="0"/>
          <a:ext cx="11200184" cy="11033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s-CO" sz="4600" kern="1200"/>
            <a:t>Valoración: </a:t>
          </a:r>
        </a:p>
      </dsp:txBody>
      <dsp:txXfrm>
        <a:off x="53859" y="53859"/>
        <a:ext cx="11092466" cy="995592"/>
      </dsp:txXfrm>
    </dsp:sp>
    <dsp:sp modelId="{C06A8436-863D-1546-A2FB-14C03FF5E0FB}">
      <dsp:nvSpPr>
        <dsp:cNvPr id="0" name=""/>
        <dsp:cNvSpPr/>
      </dsp:nvSpPr>
      <dsp:spPr>
        <a:xfrm>
          <a:off x="0" y="1132160"/>
          <a:ext cx="11200184" cy="342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6"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es-CO" sz="3600" kern="1200"/>
            <a:t>Cuando el menor de edad certificado cumpla 6 años </a:t>
          </a:r>
        </a:p>
        <a:p>
          <a:pPr marL="285750" lvl="1" indent="-285750" algn="l" defTabSz="1600200">
            <a:lnSpc>
              <a:spcPct val="90000"/>
            </a:lnSpc>
            <a:spcBef>
              <a:spcPct val="0"/>
            </a:spcBef>
            <a:spcAft>
              <a:spcPct val="20000"/>
            </a:spcAft>
            <a:buChar char="•"/>
          </a:pPr>
          <a:r>
            <a:rPr lang="es-CO" sz="3600" kern="1200" dirty="0"/>
            <a:t>Cuando el menor de edad certificado cumpla 18 años </a:t>
          </a:r>
        </a:p>
        <a:p>
          <a:pPr marL="285750" lvl="1" indent="-285750" algn="l" defTabSz="1600200">
            <a:lnSpc>
              <a:spcPct val="90000"/>
            </a:lnSpc>
            <a:spcBef>
              <a:spcPct val="0"/>
            </a:spcBef>
            <a:spcAft>
              <a:spcPct val="20000"/>
            </a:spcAft>
            <a:buChar char="•"/>
          </a:pPr>
          <a:r>
            <a:rPr lang="es-CO" sz="3600" kern="1200"/>
            <a:t>Cuando el médico tratante considere que cambiaron las deficiencias, las limitaciones en la actividad o restricciones en la participación por evolución positiva o negativa.</a:t>
          </a:r>
        </a:p>
      </dsp:txBody>
      <dsp:txXfrm>
        <a:off x="0" y="1132160"/>
        <a:ext cx="11200184" cy="3427920"/>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E2BFF-6C4D-402E-9DED-C47452838620}">
      <dsp:nvSpPr>
        <dsp:cNvPr id="0" name=""/>
        <dsp:cNvSpPr/>
      </dsp:nvSpPr>
      <dsp:spPr>
        <a:xfrm rot="5400000">
          <a:off x="957058" y="1382730"/>
          <a:ext cx="2165856" cy="260828"/>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4981AD-83E9-48D3-8E65-25FF2BF09BEC}">
      <dsp:nvSpPr>
        <dsp:cNvPr id="0" name=""/>
        <dsp:cNvSpPr/>
      </dsp:nvSpPr>
      <dsp:spPr>
        <a:xfrm>
          <a:off x="1456508" y="2275"/>
          <a:ext cx="2898098" cy="173885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Persona interesada solicita procedimiento de certificación </a:t>
          </a:r>
        </a:p>
      </dsp:txBody>
      <dsp:txXfrm>
        <a:off x="1507437" y="53204"/>
        <a:ext cx="2796240" cy="1637000"/>
      </dsp:txXfrm>
    </dsp:sp>
    <dsp:sp modelId="{3E1492FA-75AA-47E8-8006-F147C4B3153E}">
      <dsp:nvSpPr>
        <dsp:cNvPr id="0" name=""/>
        <dsp:cNvSpPr/>
      </dsp:nvSpPr>
      <dsp:spPr>
        <a:xfrm rot="5400000">
          <a:off x="957058" y="3556304"/>
          <a:ext cx="2165856" cy="260828"/>
        </a:xfrm>
        <a:prstGeom prst="rect">
          <a:avLst/>
        </a:prstGeom>
        <a:solidFill>
          <a:schemeClr val="accent3">
            <a:hueOff val="1607181"/>
            <a:satOff val="-2411"/>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FAD54A-A4F5-4126-9859-E589C054ACC4}">
      <dsp:nvSpPr>
        <dsp:cNvPr id="0" name=""/>
        <dsp:cNvSpPr/>
      </dsp:nvSpPr>
      <dsp:spPr>
        <a:xfrm>
          <a:off x="1456508" y="2175849"/>
          <a:ext cx="2898098" cy="1738858"/>
        </a:xfrm>
        <a:prstGeom prst="roundRect">
          <a:avLst>
            <a:gd name="adj" fmla="val 10000"/>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A la Secretaria de Salud Distrital o Municipal de su lugar de residencia</a:t>
          </a:r>
        </a:p>
      </dsp:txBody>
      <dsp:txXfrm>
        <a:off x="1507437" y="2226778"/>
        <a:ext cx="2796240" cy="1637000"/>
      </dsp:txXfrm>
    </dsp:sp>
    <dsp:sp modelId="{5D03ED37-88FF-49CB-B46D-1103E72BC6D3}">
      <dsp:nvSpPr>
        <dsp:cNvPr id="0" name=""/>
        <dsp:cNvSpPr/>
      </dsp:nvSpPr>
      <dsp:spPr>
        <a:xfrm>
          <a:off x="2043845" y="4643090"/>
          <a:ext cx="3846753" cy="260828"/>
        </a:xfrm>
        <a:prstGeom prst="rect">
          <a:avLst/>
        </a:prstGeom>
        <a:solidFill>
          <a:schemeClr val="accent3">
            <a:hueOff val="3214361"/>
            <a:satOff val="-4823"/>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0E5469-2C65-49A9-B12D-094B33CB36C0}">
      <dsp:nvSpPr>
        <dsp:cNvPr id="0" name=""/>
        <dsp:cNvSpPr/>
      </dsp:nvSpPr>
      <dsp:spPr>
        <a:xfrm>
          <a:off x="1456508" y="4349422"/>
          <a:ext cx="2898098" cy="1738858"/>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Debe hacer llegar la HC que contenga los Diagnósticos CIE 10 relacionado con la Discapacidad  y apoyos diagnósticos</a:t>
          </a:r>
        </a:p>
      </dsp:txBody>
      <dsp:txXfrm>
        <a:off x="1507437" y="4400351"/>
        <a:ext cx="2796240" cy="1637000"/>
      </dsp:txXfrm>
    </dsp:sp>
    <dsp:sp modelId="{92D64405-E8E8-4013-9EC8-FC9FCE5A4A1D}">
      <dsp:nvSpPr>
        <dsp:cNvPr id="0" name=""/>
        <dsp:cNvSpPr/>
      </dsp:nvSpPr>
      <dsp:spPr>
        <a:xfrm rot="16200000">
          <a:off x="4811529" y="3556304"/>
          <a:ext cx="2165856" cy="260828"/>
        </a:xfrm>
        <a:prstGeom prst="rect">
          <a:avLst/>
        </a:prstGeom>
        <a:solidFill>
          <a:schemeClr val="accent3">
            <a:hueOff val="4821541"/>
            <a:satOff val="-7234"/>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2EC4D6-A603-4FFD-8E9F-35E24A504A5D}">
      <dsp:nvSpPr>
        <dsp:cNvPr id="0" name=""/>
        <dsp:cNvSpPr/>
      </dsp:nvSpPr>
      <dsp:spPr>
        <a:xfrm>
          <a:off x="5310979" y="4349422"/>
          <a:ext cx="2898098" cy="1738858"/>
        </a:xfrm>
        <a:prstGeom prst="roundRect">
          <a:avLst>
            <a:gd name="adj" fmla="val 10000"/>
          </a:avLst>
        </a:prstGeom>
        <a:solidFill>
          <a:schemeClr val="accent3">
            <a:hueOff val="4218849"/>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dirty="0"/>
            <a:t>Emitido por la IPS de la EPS.</a:t>
          </a:r>
        </a:p>
      </dsp:txBody>
      <dsp:txXfrm>
        <a:off x="5361908" y="4400351"/>
        <a:ext cx="2796240" cy="1637000"/>
      </dsp:txXfrm>
    </dsp:sp>
    <dsp:sp modelId="{8491F7E0-F9E1-474A-BB5C-DC75EE49FBBF}">
      <dsp:nvSpPr>
        <dsp:cNvPr id="0" name=""/>
        <dsp:cNvSpPr/>
      </dsp:nvSpPr>
      <dsp:spPr>
        <a:xfrm rot="16200000">
          <a:off x="4811529" y="1382730"/>
          <a:ext cx="2165856" cy="260828"/>
        </a:xfrm>
        <a:prstGeom prst="rect">
          <a:avLst/>
        </a:prstGeom>
        <a:solidFill>
          <a:schemeClr val="accent3">
            <a:hueOff val="6428722"/>
            <a:satOff val="-9646"/>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236B2E-C56F-4610-A813-7ECCCDE7034F}">
      <dsp:nvSpPr>
        <dsp:cNvPr id="0" name=""/>
        <dsp:cNvSpPr/>
      </dsp:nvSpPr>
      <dsp:spPr>
        <a:xfrm>
          <a:off x="5310979" y="2175849"/>
          <a:ext cx="2898098" cy="1738858"/>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Secretaria verifica que la HC con tiene la información 5 días hábiles después deberá indicar la red autorizada y los datos de contacto.</a:t>
          </a:r>
        </a:p>
      </dsp:txBody>
      <dsp:txXfrm>
        <a:off x="5361908" y="2226778"/>
        <a:ext cx="2796240" cy="1637000"/>
      </dsp:txXfrm>
    </dsp:sp>
    <dsp:sp modelId="{599342A6-E056-4F8D-A1A0-AC335AECC192}">
      <dsp:nvSpPr>
        <dsp:cNvPr id="0" name=""/>
        <dsp:cNvSpPr/>
      </dsp:nvSpPr>
      <dsp:spPr>
        <a:xfrm>
          <a:off x="5898315" y="295943"/>
          <a:ext cx="3846753" cy="260828"/>
        </a:xfrm>
        <a:prstGeom prst="rect">
          <a:avLst/>
        </a:prstGeom>
        <a:solidFill>
          <a:schemeClr val="accent3">
            <a:hueOff val="8035903"/>
            <a:satOff val="-12057"/>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D7EDFA-2367-4E6B-A1B6-D80A2330561B}">
      <dsp:nvSpPr>
        <dsp:cNvPr id="0" name=""/>
        <dsp:cNvSpPr/>
      </dsp:nvSpPr>
      <dsp:spPr>
        <a:xfrm>
          <a:off x="5310979" y="2275"/>
          <a:ext cx="2898098" cy="1738858"/>
        </a:xfrm>
        <a:prstGeom prst="roundRect">
          <a:avLst>
            <a:gd name="adj" fmla="val 10000"/>
          </a:avLst>
        </a:prstGeom>
        <a:solidFill>
          <a:schemeClr val="accent3">
            <a:hueOff val="7031415"/>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dirty="0"/>
            <a:t>Indica en la orden si es en la IPS o domiciliario. Necesidad de apoyos y ajustes: Movilidad, Comunicación o persona de apoyo</a:t>
          </a:r>
        </a:p>
      </dsp:txBody>
      <dsp:txXfrm>
        <a:off x="5361908" y="53204"/>
        <a:ext cx="2796240" cy="1637000"/>
      </dsp:txXfrm>
    </dsp:sp>
    <dsp:sp modelId="{2566C1CE-B067-544D-B0EC-BAFD530D4C77}">
      <dsp:nvSpPr>
        <dsp:cNvPr id="0" name=""/>
        <dsp:cNvSpPr/>
      </dsp:nvSpPr>
      <dsp:spPr>
        <a:xfrm rot="5400000">
          <a:off x="8665999" y="1382730"/>
          <a:ext cx="2165856" cy="260828"/>
        </a:xfrm>
        <a:prstGeom prst="rect">
          <a:avLst/>
        </a:prstGeom>
        <a:solidFill>
          <a:schemeClr val="accent3">
            <a:hueOff val="9643083"/>
            <a:satOff val="-14469"/>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872143-CA35-41B0-BA35-61AB1A42D274}">
      <dsp:nvSpPr>
        <dsp:cNvPr id="0" name=""/>
        <dsp:cNvSpPr/>
      </dsp:nvSpPr>
      <dsp:spPr>
        <a:xfrm>
          <a:off x="9165449" y="2275"/>
          <a:ext cx="2898098" cy="1738858"/>
        </a:xfrm>
        <a:prstGeom prst="roundRect">
          <a:avLst>
            <a:gd name="adj" fmla="val 10000"/>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Asignación de citas  por la IPS  por medios no físicos en máximo 10 días.</a:t>
          </a:r>
        </a:p>
      </dsp:txBody>
      <dsp:txXfrm>
        <a:off x="9216378" y="53204"/>
        <a:ext cx="2796240" cy="1637000"/>
      </dsp:txXfrm>
    </dsp:sp>
    <dsp:sp modelId="{CB4A7CF7-EEA3-0A4D-B4E6-696B48DEDF93}">
      <dsp:nvSpPr>
        <dsp:cNvPr id="0" name=""/>
        <dsp:cNvSpPr/>
      </dsp:nvSpPr>
      <dsp:spPr>
        <a:xfrm rot="5400000">
          <a:off x="8665999" y="3556304"/>
          <a:ext cx="2165856" cy="260828"/>
        </a:xfrm>
        <a:prstGeom prst="rect">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8772D7-0119-3742-B438-40C710D50C37}">
      <dsp:nvSpPr>
        <dsp:cNvPr id="0" name=""/>
        <dsp:cNvSpPr/>
      </dsp:nvSpPr>
      <dsp:spPr>
        <a:xfrm>
          <a:off x="9165449" y="2175849"/>
          <a:ext cx="2898098" cy="1738858"/>
        </a:xfrm>
        <a:prstGeom prst="roundRect">
          <a:avLst>
            <a:gd name="adj" fmla="val 10000"/>
          </a:avLst>
        </a:prstGeom>
        <a:solidFill>
          <a:schemeClr val="accent3">
            <a:hueOff val="9843981"/>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Gestión de los apoyos necesarios para la cita.</a:t>
          </a:r>
        </a:p>
      </dsp:txBody>
      <dsp:txXfrm>
        <a:off x="9216378" y="2226778"/>
        <a:ext cx="2796240" cy="1637000"/>
      </dsp:txXfrm>
    </dsp:sp>
    <dsp:sp modelId="{2987E2A9-F5A9-8348-B475-62CCFDCA25C9}">
      <dsp:nvSpPr>
        <dsp:cNvPr id="0" name=""/>
        <dsp:cNvSpPr/>
      </dsp:nvSpPr>
      <dsp:spPr>
        <a:xfrm>
          <a:off x="9165449" y="4349422"/>
          <a:ext cx="2898098" cy="1738858"/>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kern="1200" dirty="0"/>
            <a:t>Realizar la cita y expedir el certificado firmado por el equipo interdisciplinario</a:t>
          </a:r>
        </a:p>
      </dsp:txBody>
      <dsp:txXfrm>
        <a:off x="9216378" y="4400351"/>
        <a:ext cx="2796240" cy="1637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3#9">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3#9">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8.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0.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8.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7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6.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77.xml><?xml version="1.0" encoding="utf-8"?>
<dgm:layoutDef xmlns:dgm="http://schemas.openxmlformats.org/drawingml/2006/diagram" xmlns:a="http://schemas.openxmlformats.org/drawingml/2006/main" uniqueId="urn:microsoft.com/office/officeart/2011/layout/HexagonRadial">
  <dgm:title val="Hexágonos radiales"/>
  <dgm:desc val="Se usa para mostrar un proceso secuencial  relacionado con un tema o una idea centrales. Limitado a seis formas de Nivel 2. Funciona mejor con poco texto No aparece el texto sin utilizar, pero queda disponible si cambia entre diseño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8.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5.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569458-5469-F94E-8C6E-ACF2206D3CB8}" type="datetimeFigureOut">
              <a:rPr lang="es-ES" smtClean="0"/>
              <a:pPr/>
              <a:t>8/11/21</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EF2264-9F14-1144-B688-ED8D7B4E6CBE}" type="slidenum">
              <a:rPr lang="es-ES" smtClean="0"/>
              <a:pPr/>
              <a:t>‹Nº›</a:t>
            </a:fld>
            <a:endParaRPr lang="es-ES"/>
          </a:p>
        </p:txBody>
      </p:sp>
    </p:spTree>
    <p:extLst>
      <p:ext uri="{BB962C8B-B14F-4D97-AF65-F5344CB8AC3E}">
        <p14:creationId xmlns:p14="http://schemas.microsoft.com/office/powerpoint/2010/main" val="397988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0A3CF-52BB-794D-95BD-ADBECA916E2B}" type="datetimeFigureOut">
              <a:rPr lang="es-CO" smtClean="0"/>
              <a:t>8/11/21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259D5-8AE4-D743-B403-D526D6F1CD8D}" type="slidenum">
              <a:rPr lang="es-CO" smtClean="0"/>
              <a:t>‹Nº›</a:t>
            </a:fld>
            <a:endParaRPr lang="es-CO"/>
          </a:p>
        </p:txBody>
      </p:sp>
    </p:spTree>
    <p:extLst>
      <p:ext uri="{BB962C8B-B14F-4D97-AF65-F5344CB8AC3E}">
        <p14:creationId xmlns:p14="http://schemas.microsoft.com/office/powerpoint/2010/main" val="537420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118</a:t>
            </a:fld>
            <a:endParaRPr lang="es-CO"/>
          </a:p>
        </p:txBody>
      </p:sp>
    </p:spTree>
    <p:extLst>
      <p:ext uri="{BB962C8B-B14F-4D97-AF65-F5344CB8AC3E}">
        <p14:creationId xmlns:p14="http://schemas.microsoft.com/office/powerpoint/2010/main" val="74526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14B1F9C-8786-A34F-A856-FBF1E3310B85}" type="slidenum">
              <a:rPr lang="es-CO" smtClean="0"/>
              <a:t>143</a:t>
            </a:fld>
            <a:endParaRPr lang="es-CO"/>
          </a:p>
        </p:txBody>
      </p:sp>
    </p:spTree>
    <p:extLst>
      <p:ext uri="{BB962C8B-B14F-4D97-AF65-F5344CB8AC3E}">
        <p14:creationId xmlns:p14="http://schemas.microsoft.com/office/powerpoint/2010/main" val="51741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159</a:t>
            </a:fld>
            <a:endParaRPr lang="es-CO"/>
          </a:p>
        </p:txBody>
      </p:sp>
    </p:spTree>
    <p:extLst>
      <p:ext uri="{BB962C8B-B14F-4D97-AF65-F5344CB8AC3E}">
        <p14:creationId xmlns:p14="http://schemas.microsoft.com/office/powerpoint/2010/main" val="147593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161</a:t>
            </a:fld>
            <a:endParaRPr lang="es-CO"/>
          </a:p>
        </p:txBody>
      </p:sp>
    </p:spTree>
    <p:extLst>
      <p:ext uri="{BB962C8B-B14F-4D97-AF65-F5344CB8AC3E}">
        <p14:creationId xmlns:p14="http://schemas.microsoft.com/office/powerpoint/2010/main" val="3018833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162</a:t>
            </a:fld>
            <a:endParaRPr lang="es-CO"/>
          </a:p>
        </p:txBody>
      </p:sp>
    </p:spTree>
    <p:extLst>
      <p:ext uri="{BB962C8B-B14F-4D97-AF65-F5344CB8AC3E}">
        <p14:creationId xmlns:p14="http://schemas.microsoft.com/office/powerpoint/2010/main" val="1198515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163</a:t>
            </a:fld>
            <a:endParaRPr lang="es-CO"/>
          </a:p>
        </p:txBody>
      </p:sp>
    </p:spTree>
    <p:extLst>
      <p:ext uri="{BB962C8B-B14F-4D97-AF65-F5344CB8AC3E}">
        <p14:creationId xmlns:p14="http://schemas.microsoft.com/office/powerpoint/2010/main" val="4032169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164</a:t>
            </a:fld>
            <a:endParaRPr lang="es-CO"/>
          </a:p>
        </p:txBody>
      </p:sp>
    </p:spTree>
    <p:extLst>
      <p:ext uri="{BB962C8B-B14F-4D97-AF65-F5344CB8AC3E}">
        <p14:creationId xmlns:p14="http://schemas.microsoft.com/office/powerpoint/2010/main" val="2724453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F01259D5-8AE4-D743-B403-D526D6F1CD8D}" type="slidenum">
              <a:rPr lang="es-CO" smtClean="0"/>
              <a:t>165</a:t>
            </a:fld>
            <a:endParaRPr lang="es-CO"/>
          </a:p>
        </p:txBody>
      </p:sp>
    </p:spTree>
    <p:extLst>
      <p:ext uri="{BB962C8B-B14F-4D97-AF65-F5344CB8AC3E}">
        <p14:creationId xmlns:p14="http://schemas.microsoft.com/office/powerpoint/2010/main" val="2941506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7E682E33-2E06-40E7-85D1-4EE50B78DB93}" type="slidenum">
              <a:rPr lang="es-CO" smtClean="0"/>
              <a:t>168</a:t>
            </a:fld>
            <a:endParaRPr lang="es-CO"/>
          </a:p>
        </p:txBody>
      </p:sp>
    </p:spTree>
    <p:extLst>
      <p:ext uri="{BB962C8B-B14F-4D97-AF65-F5344CB8AC3E}">
        <p14:creationId xmlns:p14="http://schemas.microsoft.com/office/powerpoint/2010/main" val="3646097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6AD1E348-51F9-4BFA-85CF-98DF6C0610A4}"/>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fld id="{87B156B8-231A-4AB4-ADA5-A0096A65116A}" type="slidenum">
              <a:rPr lang="es-CO" altLang="es-ES" sz="2400">
                <a:latin typeface="Arial" panose="020B0604020202020204" pitchFamily="34" charset="0"/>
                <a:cs typeface="Arial" panose="020B0604020202020204" pitchFamily="34" charset="0"/>
              </a:rPr>
              <a:pPr eaLnBrk="1" hangingPunct="1"/>
              <a:t>187</a:t>
            </a:fld>
            <a:endParaRPr lang="es-CO" altLang="es-ES" sz="2400">
              <a:latin typeface="Arial" panose="020B0604020202020204" pitchFamily="34" charset="0"/>
              <a:cs typeface="Arial" panose="020B0604020202020204" pitchFamily="34" charset="0"/>
            </a:endParaRPr>
          </a:p>
        </p:txBody>
      </p:sp>
      <p:sp>
        <p:nvSpPr>
          <p:cNvPr id="168963" name="Rectangle 2">
            <a:extLst>
              <a:ext uri="{FF2B5EF4-FFF2-40B4-BE49-F238E27FC236}">
                <a16:creationId xmlns:a16="http://schemas.microsoft.com/office/drawing/2014/main" id="{48F88AD6-A56D-4200-8A1D-A5F98E193168}"/>
              </a:ext>
            </a:extLst>
          </p:cNvPr>
          <p:cNvSpPr>
            <a:spLocks noGrp="1" noRot="1" noChangeAspect="1" noChangeArrowheads="1" noTextEdit="1"/>
          </p:cNvSpPr>
          <p:nvPr>
            <p:ph type="sldImg"/>
          </p:nvPr>
        </p:nvSpPr>
        <p:spPr>
          <a:xfrm>
            <a:off x="371475" y="673100"/>
            <a:ext cx="6132513" cy="3451225"/>
          </a:xfrm>
          <a:ln/>
        </p:spPr>
      </p:sp>
      <p:sp>
        <p:nvSpPr>
          <p:cNvPr id="168964" name="Rectangle 3">
            <a:extLst>
              <a:ext uri="{FF2B5EF4-FFF2-40B4-BE49-F238E27FC236}">
                <a16:creationId xmlns:a16="http://schemas.microsoft.com/office/drawing/2014/main" id="{10A3ED25-7AA9-436F-914F-E1AFAF1A535D}"/>
              </a:ext>
            </a:extLst>
          </p:cNvPr>
          <p:cNvSpPr>
            <a:spLocks noGrp="1" noChangeArrowheads="1"/>
          </p:cNvSpPr>
          <p:nvPr>
            <p:ph type="body" idx="1"/>
          </p:nvPr>
        </p:nvSpPr>
        <p:spPr>
          <a:xfrm>
            <a:off x="927100" y="4346575"/>
            <a:ext cx="5022850" cy="412432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CH" altLang="es-E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BBB1B3-9A2C-4EFA-AEE6-310EF8351F43}" type="slidenum">
              <a:rPr lang="es-CO" altLang="es-CO" sz="1200"/>
              <a:pPr/>
              <a:t>189</a:t>
            </a:fld>
            <a:endParaRPr lang="es-CO" altLang="es-CO" sz="1200"/>
          </a:p>
        </p:txBody>
      </p:sp>
      <p:sp>
        <p:nvSpPr>
          <p:cNvPr id="358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6F1072A6-D458-468B-933D-E00D024DDD34}" type="slidenum">
              <a:rPr lang="de-CH" altLang="es-CO" sz="1200"/>
              <a:pPr algn="r" eaLnBrk="1" hangingPunct="1"/>
              <a:t>189</a:t>
            </a:fld>
            <a:endParaRPr lang="de-CH" altLang="es-CO" sz="120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s-CO" b="1">
                <a:latin typeface="Arial" panose="020B0604020202020204" pitchFamily="34" charset="0"/>
                <a:ea typeface="ＭＳ Ｐゴシック" panose="020B0600070205080204" pitchFamily="34" charset="-128"/>
              </a:rPr>
              <a:t>Functioning</a:t>
            </a:r>
            <a:r>
              <a:rPr lang="en-US" altLang="es-CO">
                <a:latin typeface="Arial" panose="020B0604020202020204" pitchFamily="34" charset="0"/>
                <a:ea typeface="ＭＳ Ｐゴシック" panose="020B0600070205080204" pitchFamily="34" charset="-128"/>
              </a:rPr>
              <a:t> is not considered as the consequence of a disease, but the result of the interaction between a health condition and both personal attributes and environmental influences (contextual factors) </a:t>
            </a:r>
          </a:p>
        </p:txBody>
      </p:sp>
    </p:spTree>
    <p:extLst>
      <p:ext uri="{BB962C8B-B14F-4D97-AF65-F5344CB8AC3E}">
        <p14:creationId xmlns:p14="http://schemas.microsoft.com/office/powerpoint/2010/main" val="2707461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dirty="0"/>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dirty="0"/>
          </a:p>
        </p:txBody>
      </p:sp>
    </p:spTree>
    <p:extLst>
      <p:ext uri="{BB962C8B-B14F-4D97-AF65-F5344CB8AC3E}">
        <p14:creationId xmlns:p14="http://schemas.microsoft.com/office/powerpoint/2010/main" val="749329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16864" y="228600"/>
            <a:ext cx="10871200" cy="990600"/>
          </a:xfrm>
        </p:spPr>
        <p:txBody>
          <a:bodyPr/>
          <a:lstStyle/>
          <a:p>
            <a:r>
              <a:rPr kumimoji="0" lang="es-ES_tradnl"/>
              <a:t>Clic para editar título</a:t>
            </a:r>
            <a:endParaRPr kumimoji="0" lang="en-US"/>
          </a:p>
        </p:txBody>
      </p:sp>
      <p:sp>
        <p:nvSpPr>
          <p:cNvPr id="4" name="Marcador de fecha 3"/>
          <p:cNvSpPr>
            <a:spLocks noGrp="1"/>
          </p:cNvSpPr>
          <p:nvPr>
            <p:ph type="dt" sz="half" idx="10"/>
          </p:nvPr>
        </p:nvSpPr>
        <p:spPr>
          <a:xfrm>
            <a:off x="8128000" y="6248401"/>
            <a:ext cx="3556000" cy="365125"/>
          </a:xfrm>
          <a:prstGeom prst="rect">
            <a:avLst/>
          </a:prstGeom>
        </p:spPr>
        <p:txBody>
          <a:bodyPr/>
          <a:lstStyle/>
          <a:p>
            <a:pPr>
              <a:defRPr/>
            </a:pPr>
            <a:r>
              <a:rPr lang="es-ES" dirty="0"/>
              <a:t>Edgar H. Velandia B.</a:t>
            </a:r>
          </a:p>
        </p:txBody>
      </p:sp>
      <p:sp>
        <p:nvSpPr>
          <p:cNvPr id="5" name="Marcador de pie de página 4"/>
          <p:cNvSpPr>
            <a:spLocks noGrp="1"/>
          </p:cNvSpPr>
          <p:nvPr>
            <p:ph type="ftr" sz="quarter" idx="11"/>
          </p:nvPr>
        </p:nvSpPr>
        <p:spPr>
          <a:xfrm>
            <a:off x="812801" y="6248207"/>
            <a:ext cx="7228111" cy="365125"/>
          </a:xfrm>
          <a:prstGeom prst="rect">
            <a:avLst/>
          </a:prstGeom>
        </p:spPr>
        <p:txBody>
          <a:bodyPr/>
          <a:lstStyle/>
          <a:p>
            <a:pPr>
              <a:defRPr/>
            </a:pPr>
            <a:endParaRPr lang="es-ES"/>
          </a:p>
        </p:txBody>
      </p:sp>
      <p:sp>
        <p:nvSpPr>
          <p:cNvPr id="6" name="Marcador de número de diapositiva 5"/>
          <p:cNvSpPr>
            <a:spLocks noGrp="1"/>
          </p:cNvSpPr>
          <p:nvPr>
            <p:ph type="sldNum" sz="quarter" idx="12"/>
          </p:nvPr>
        </p:nvSpPr>
        <p:spPr>
          <a:xfrm>
            <a:off x="0" y="1272222"/>
            <a:ext cx="711200" cy="244476"/>
          </a:xfrm>
          <a:prstGeom prst="rect">
            <a:avLst/>
          </a:prstGeom>
        </p:spPr>
        <p:txBody>
          <a:bodyPr/>
          <a:lstStyle>
            <a:lvl1pPr>
              <a:defRPr>
                <a:solidFill>
                  <a:srgbClr val="FFFFFF"/>
                </a:solidFill>
              </a:defRPr>
            </a:lvl1pPr>
          </a:lstStyle>
          <a:p>
            <a:fld id="{E5D96F37-F019-994E-9915-CA5DD12EE1DB}" type="slidenum">
              <a:rPr lang="es-ES" smtClean="0"/>
              <a:pPr/>
              <a:t>‹Nº›</a:t>
            </a:fld>
            <a:endParaRPr lang="es-ES"/>
          </a:p>
        </p:txBody>
      </p:sp>
      <p:sp>
        <p:nvSpPr>
          <p:cNvPr id="8" name="Marcador de contenido 7"/>
          <p:cNvSpPr>
            <a:spLocks noGrp="1"/>
          </p:cNvSpPr>
          <p:nvPr>
            <p:ph sz="quarter" idx="1"/>
          </p:nvPr>
        </p:nvSpPr>
        <p:spPr>
          <a:xfrm>
            <a:off x="816864" y="1600200"/>
            <a:ext cx="10871200" cy="4495800"/>
          </a:xfrm>
        </p:spPr>
        <p:txBody>
          <a:bodyPr/>
          <a:lstStyle/>
          <a:p>
            <a:pPr lvl="0" eaLnBrk="1" latinLnBrk="0" hangingPunct="1"/>
            <a:r>
              <a:rPr lang="es-ES_tradnl"/>
              <a:t>Haga clic para modificar el estilo de texto del patrón</a:t>
            </a:r>
          </a:p>
          <a:p>
            <a:pPr lvl="1" eaLnBrk="1" latinLnBrk="0" hangingPunct="1"/>
            <a:r>
              <a:rPr lang="es-ES_tradnl"/>
              <a:t>Segundo nivel</a:t>
            </a:r>
          </a:p>
          <a:p>
            <a:pPr lvl="2" eaLnBrk="1" latinLnBrk="0" hangingPunct="1"/>
            <a:r>
              <a:rPr lang="es-ES_tradnl"/>
              <a:t>Tercer nivel</a:t>
            </a:r>
          </a:p>
          <a:p>
            <a:pPr lvl="3" eaLnBrk="1" latinLnBrk="0" hangingPunct="1"/>
            <a:r>
              <a:rPr lang="es-ES_tradnl"/>
              <a:t>Cuarto nivel</a:t>
            </a:r>
          </a:p>
          <a:p>
            <a:pPr lvl="4" eaLnBrk="1" latinLnBrk="0" hangingPunct="1"/>
            <a:r>
              <a:rPr lang="es-ES_tradnl"/>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5_Diapositiva de título">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7A726C81-CDF3-4AE2-816F-942BBA2D5223}"/>
              </a:ext>
            </a:extLst>
          </p:cNvPr>
          <p:cNvSpPr>
            <a:spLocks noGrp="1"/>
          </p:cNvSpPr>
          <p:nvPr>
            <p:ph type="dt" sz="half" idx="10"/>
          </p:nvPr>
        </p:nvSpPr>
        <p:spPr/>
        <p:txBody>
          <a:bodyPr/>
          <a:lstStyle/>
          <a:p>
            <a:fld id="{957D9D41-6904-4065-8C24-06531939D8A7}" type="datetimeFigureOut">
              <a:rPr lang="es-CO" smtClean="0"/>
              <a:t>8/11/21</a:t>
            </a:fld>
            <a:endParaRPr lang="es-CO"/>
          </a:p>
        </p:txBody>
      </p:sp>
      <p:sp>
        <p:nvSpPr>
          <p:cNvPr id="5" name="Marcador de pie de página 4">
            <a:extLst>
              <a:ext uri="{FF2B5EF4-FFF2-40B4-BE49-F238E27FC236}">
                <a16:creationId xmlns:a16="http://schemas.microsoft.com/office/drawing/2014/main" id="{963AF0A5-4D26-471D-BE3D-6BC16C5B141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5ACB1DA-E6A6-44D0-A7F1-62BFCE57B1C5}"/>
              </a:ext>
            </a:extLst>
          </p:cNvPr>
          <p:cNvSpPr>
            <a:spLocks noGrp="1"/>
          </p:cNvSpPr>
          <p:nvPr>
            <p:ph type="sldNum" sz="quarter" idx="12"/>
          </p:nvPr>
        </p:nvSpPr>
        <p:spPr/>
        <p:txBody>
          <a:bodyPr/>
          <a:lstStyle/>
          <a:p>
            <a:fld id="{57688AD2-6478-4586-B0D6-12EC5548F740}" type="slidenum">
              <a:rPr lang="es-CO" smtClean="0"/>
              <a:t>‹Nº›</a:t>
            </a:fld>
            <a:endParaRPr lang="es-CO"/>
          </a:p>
        </p:txBody>
      </p:sp>
      <p:pic>
        <p:nvPicPr>
          <p:cNvPr id="7" name="Imagen 6">
            <a:extLst>
              <a:ext uri="{FF2B5EF4-FFF2-40B4-BE49-F238E27FC236}">
                <a16:creationId xmlns:a16="http://schemas.microsoft.com/office/drawing/2014/main" id="{CEF94BB5-6ACA-43F9-9532-6D114D1A26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651" y="-12998"/>
            <a:ext cx="12301302" cy="6870998"/>
          </a:xfrm>
          <a:prstGeom prst="rect">
            <a:avLst/>
          </a:prstGeom>
        </p:spPr>
      </p:pic>
      <p:pic>
        <p:nvPicPr>
          <p:cNvPr id="8" name="Gráfico 7">
            <a:extLst>
              <a:ext uri="{FF2B5EF4-FFF2-40B4-BE49-F238E27FC236}">
                <a16:creationId xmlns:a16="http://schemas.microsoft.com/office/drawing/2014/main" id="{3E616A8E-DB54-428E-B37C-4E85AD01BC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2759" y="273492"/>
            <a:ext cx="4549371" cy="709535"/>
          </a:xfrm>
          <a:prstGeom prst="rect">
            <a:avLst/>
          </a:prstGeom>
        </p:spPr>
      </p:pic>
    </p:spTree>
    <p:extLst>
      <p:ext uri="{BB962C8B-B14F-4D97-AF65-F5344CB8AC3E}">
        <p14:creationId xmlns:p14="http://schemas.microsoft.com/office/powerpoint/2010/main" val="978355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E227D34-4370-334C-AD14-83508E64895C}"/>
              </a:ext>
            </a:extLst>
          </p:cNvPr>
          <p:cNvSpPr>
            <a:spLocks noGrp="1"/>
          </p:cNvSpPr>
          <p:nvPr>
            <p:ph type="dt" sz="half" idx="10"/>
          </p:nvPr>
        </p:nvSpPr>
        <p:spPr/>
        <p:txBody>
          <a:bodyPr/>
          <a:lstStyle/>
          <a:p>
            <a:fld id="{EF55A086-1AF3-D34E-AB41-EA8BF72C53F2}" type="datetimeFigureOut">
              <a:rPr lang="es-CO" smtClean="0"/>
              <a:t>8/11/21</a:t>
            </a:fld>
            <a:endParaRPr lang="es-CO"/>
          </a:p>
        </p:txBody>
      </p:sp>
      <p:sp>
        <p:nvSpPr>
          <p:cNvPr id="3" name="Marcador de pie de página 2">
            <a:extLst>
              <a:ext uri="{FF2B5EF4-FFF2-40B4-BE49-F238E27FC236}">
                <a16:creationId xmlns:a16="http://schemas.microsoft.com/office/drawing/2014/main" id="{1424A6F3-C30D-464F-A255-D552F68EF79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0E5A907D-2E7B-8848-B60C-B24960BEA767}"/>
              </a:ext>
            </a:extLst>
          </p:cNvPr>
          <p:cNvSpPr>
            <a:spLocks noGrp="1"/>
          </p:cNvSpPr>
          <p:nvPr>
            <p:ph type="sldNum" sz="quarter" idx="12"/>
          </p:nvPr>
        </p:nvSpPr>
        <p:spPr/>
        <p:txBody>
          <a:bodyPr/>
          <a:lstStyle/>
          <a:p>
            <a:fld id="{7681D74D-0E7B-F14D-BC5F-2CCA5F832E8E}" type="slidenum">
              <a:rPr lang="es-CO" smtClean="0"/>
              <a:t>‹Nº›</a:t>
            </a:fld>
            <a:endParaRPr lang="es-CO"/>
          </a:p>
        </p:txBody>
      </p:sp>
    </p:spTree>
    <p:extLst>
      <p:ext uri="{BB962C8B-B14F-4D97-AF65-F5344CB8AC3E}">
        <p14:creationId xmlns:p14="http://schemas.microsoft.com/office/powerpoint/2010/main" val="2338409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Sección con imagen">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03700" y="4069804"/>
            <a:ext cx="7385051" cy="1162050"/>
          </a:xfrm>
        </p:spPr>
        <p:txBody>
          <a:bodyPr tIns="0" bIns="0" anchor="b"/>
          <a:lstStyle>
            <a:lvl1pPr algn="l">
              <a:lnSpc>
                <a:spcPts val="4600"/>
              </a:lnSpc>
              <a:defRPr sz="4600" b="1"/>
            </a:lvl1pPr>
          </a:lstStyle>
          <a:p>
            <a:r>
              <a:rPr lang="es-ES_tradnl"/>
              <a:t>Clic para editar título</a:t>
            </a:r>
            <a:endParaRPr/>
          </a:p>
        </p:txBody>
      </p:sp>
      <p:sp>
        <p:nvSpPr>
          <p:cNvPr id="12" name="Picture Placeholder 9"/>
          <p:cNvSpPr>
            <a:spLocks noGrp="1"/>
          </p:cNvSpPr>
          <p:nvPr>
            <p:ph type="pic" sz="quarter" idx="15"/>
          </p:nvPr>
        </p:nvSpPr>
        <p:spPr>
          <a:xfrm rot="21240000">
            <a:off x="1143570" y="632632"/>
            <a:ext cx="6679463"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4210823" y="5230907"/>
            <a:ext cx="7377277"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extLst>
      <p:ext uri="{BB962C8B-B14F-4D97-AF65-F5344CB8AC3E}">
        <p14:creationId xmlns:p14="http://schemas.microsoft.com/office/powerpoint/2010/main" val="12274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7_Diseño personalizado">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ctángulo 2"/>
          <p:cNvSpPr/>
          <p:nvPr userDrawn="1"/>
        </p:nvSpPr>
        <p:spPr>
          <a:xfrm>
            <a:off x="986319" y="1006867"/>
            <a:ext cx="1253447" cy="287678"/>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297" rtl="0" eaLnBrk="1" fontAlgn="auto" latinLnBrk="0" hangingPunct="1">
              <a:lnSpc>
                <a:spcPct val="100000"/>
              </a:lnSpc>
              <a:spcBef>
                <a:spcPts val="0"/>
              </a:spcBef>
              <a:spcAft>
                <a:spcPts val="0"/>
              </a:spcAft>
              <a:buClrTx/>
              <a:buSzTx/>
              <a:buFontTx/>
              <a:buNone/>
              <a:tabLst/>
              <a:defRPr/>
            </a:pPr>
            <a:endParaRPr kumimoji="0" lang="es-CO" sz="1794"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674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1_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40"/>
            <a:ext cx="10515600" cy="2852736"/>
          </a:xfrm>
        </p:spPr>
        <p:txBody>
          <a:bodyPr anchor="b"/>
          <a:lstStyle>
            <a:lvl1pPr>
              <a:defRPr sz="5986"/>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4"/>
            <a:ext cx="10515600" cy="1500187"/>
          </a:xfrm>
        </p:spPr>
        <p:txBody>
          <a:bodyPr/>
          <a:lstStyle>
            <a:lvl1pPr marL="0" indent="0">
              <a:buNone/>
              <a:defRPr sz="2395">
                <a:solidFill>
                  <a:schemeClr val="tx1">
                    <a:tint val="75000"/>
                  </a:schemeClr>
                </a:solidFill>
              </a:defRPr>
            </a:lvl1pPr>
            <a:lvl2pPr marL="456148" indent="0">
              <a:buNone/>
              <a:defRPr sz="1995">
                <a:solidFill>
                  <a:schemeClr val="tx1">
                    <a:tint val="75000"/>
                  </a:schemeClr>
                </a:solidFill>
              </a:defRPr>
            </a:lvl2pPr>
            <a:lvl3pPr marL="912297" indent="0">
              <a:buNone/>
              <a:defRPr sz="1796">
                <a:solidFill>
                  <a:schemeClr val="tx1">
                    <a:tint val="75000"/>
                  </a:schemeClr>
                </a:solidFill>
              </a:defRPr>
            </a:lvl3pPr>
            <a:lvl4pPr marL="1368444" indent="0">
              <a:buNone/>
              <a:defRPr sz="1596">
                <a:solidFill>
                  <a:schemeClr val="tx1">
                    <a:tint val="75000"/>
                  </a:schemeClr>
                </a:solidFill>
              </a:defRPr>
            </a:lvl4pPr>
            <a:lvl5pPr marL="1824592" indent="0">
              <a:buNone/>
              <a:defRPr sz="1596">
                <a:solidFill>
                  <a:schemeClr val="tx1">
                    <a:tint val="75000"/>
                  </a:schemeClr>
                </a:solidFill>
              </a:defRPr>
            </a:lvl5pPr>
            <a:lvl6pPr marL="2280740" indent="0">
              <a:buNone/>
              <a:defRPr sz="1596">
                <a:solidFill>
                  <a:schemeClr val="tx1">
                    <a:tint val="75000"/>
                  </a:schemeClr>
                </a:solidFill>
              </a:defRPr>
            </a:lvl6pPr>
            <a:lvl7pPr marL="2736889" indent="0">
              <a:buNone/>
              <a:defRPr sz="1596">
                <a:solidFill>
                  <a:schemeClr val="tx1">
                    <a:tint val="75000"/>
                  </a:schemeClr>
                </a:solidFill>
              </a:defRPr>
            </a:lvl7pPr>
            <a:lvl8pPr marL="3193037" indent="0">
              <a:buNone/>
              <a:defRPr sz="1596">
                <a:solidFill>
                  <a:schemeClr val="tx1">
                    <a:tint val="75000"/>
                  </a:schemeClr>
                </a:solidFill>
              </a:defRPr>
            </a:lvl8pPr>
            <a:lvl9pPr marL="3649184" indent="0">
              <a:buNone/>
              <a:defRPr sz="1596">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F9E60019-AE38-49B9-B538-4B4642AEAB9F}" type="datetimeFigureOut">
              <a:rPr lang="es-CO" smtClean="0"/>
              <a:t>8/11/21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72F8CED8-C8C5-43E2-ACD9-78773C54264D}" type="slidenum">
              <a:rPr lang="es-CO" smtClean="0"/>
              <a:t>‹Nº›</a:t>
            </a:fld>
            <a:endParaRPr lang="es-CO"/>
          </a:p>
        </p:txBody>
      </p:sp>
    </p:spTree>
    <p:extLst>
      <p:ext uri="{BB962C8B-B14F-4D97-AF65-F5344CB8AC3E}">
        <p14:creationId xmlns:p14="http://schemas.microsoft.com/office/powerpoint/2010/main" val="2948388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1_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6" cy="1600200"/>
          </a:xfrm>
        </p:spPr>
        <p:txBody>
          <a:bodyPr anchor="b"/>
          <a:lstStyle>
            <a:lvl1pPr>
              <a:defRPr sz="3193"/>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6"/>
            <a:ext cx="6172200" cy="4873625"/>
          </a:xfrm>
        </p:spPr>
        <p:txBody>
          <a:bodyPr/>
          <a:lstStyle>
            <a:lvl1pPr>
              <a:defRPr sz="3193"/>
            </a:lvl1pPr>
            <a:lvl2pPr>
              <a:defRPr sz="2793"/>
            </a:lvl2pPr>
            <a:lvl3pPr>
              <a:defRPr sz="2395"/>
            </a:lvl3pPr>
            <a:lvl4pPr>
              <a:defRPr sz="1995"/>
            </a:lvl4pPr>
            <a:lvl5pPr>
              <a:defRPr sz="1995"/>
            </a:lvl5pPr>
            <a:lvl6pPr>
              <a:defRPr sz="1995"/>
            </a:lvl6pPr>
            <a:lvl7pPr>
              <a:defRPr sz="1995"/>
            </a:lvl7pPr>
            <a:lvl8pPr>
              <a:defRPr sz="1995"/>
            </a:lvl8pPr>
            <a:lvl9pPr>
              <a:defRPr sz="199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90" y="2057400"/>
            <a:ext cx="3932236" cy="3811588"/>
          </a:xfrm>
        </p:spPr>
        <p:txBody>
          <a:bodyPr/>
          <a:lstStyle>
            <a:lvl1pPr marL="0" indent="0">
              <a:buNone/>
              <a:defRPr sz="1596"/>
            </a:lvl1pPr>
            <a:lvl2pPr marL="456148" indent="0">
              <a:buNone/>
              <a:defRPr sz="1397"/>
            </a:lvl2pPr>
            <a:lvl3pPr marL="912297" indent="0">
              <a:buNone/>
              <a:defRPr sz="1197"/>
            </a:lvl3pPr>
            <a:lvl4pPr marL="1368444" indent="0">
              <a:buNone/>
              <a:defRPr sz="998"/>
            </a:lvl4pPr>
            <a:lvl5pPr marL="1824592" indent="0">
              <a:buNone/>
              <a:defRPr sz="998"/>
            </a:lvl5pPr>
            <a:lvl6pPr marL="2280740" indent="0">
              <a:buNone/>
              <a:defRPr sz="998"/>
            </a:lvl6pPr>
            <a:lvl7pPr marL="2736889" indent="0">
              <a:buNone/>
              <a:defRPr sz="998"/>
            </a:lvl7pPr>
            <a:lvl8pPr marL="3193037" indent="0">
              <a:buNone/>
              <a:defRPr sz="998"/>
            </a:lvl8pPr>
            <a:lvl9pPr marL="3649184" indent="0">
              <a:buNone/>
              <a:defRPr sz="998"/>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F9E60019-AE38-49B9-B538-4B4642AEAB9F}" type="datetimeFigureOut">
              <a:rPr lang="es-CO" smtClean="0"/>
              <a:t>8/11/21</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72F8CED8-C8C5-43E2-ACD9-78773C54264D}" type="slidenum">
              <a:rPr lang="es-CO" smtClean="0"/>
              <a:t>‹Nº›</a:t>
            </a:fld>
            <a:endParaRPr lang="es-CO"/>
          </a:p>
        </p:txBody>
      </p:sp>
    </p:spTree>
    <p:extLst>
      <p:ext uri="{BB962C8B-B14F-4D97-AF65-F5344CB8AC3E}">
        <p14:creationId xmlns:p14="http://schemas.microsoft.com/office/powerpoint/2010/main" val="2119691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3B3E34-C7FB-114E-AA87-B6664FD117A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156A96F-633B-C447-AFB1-390A71D3CF4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1F5F8049-93F3-A54C-997D-C4E6D83AE43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0A4ADC6A-A775-4347-B703-441ADDD0814C}"/>
              </a:ext>
            </a:extLst>
          </p:cNvPr>
          <p:cNvSpPr>
            <a:spLocks noGrp="1"/>
          </p:cNvSpPr>
          <p:nvPr>
            <p:ph type="dt" sz="half" idx="10"/>
          </p:nvPr>
        </p:nvSpPr>
        <p:spPr/>
        <p:txBody>
          <a:bodyPr/>
          <a:lstStyle/>
          <a:p>
            <a:fld id="{B9A01EC3-4D74-3E4B-80B8-F78B98FA453E}" type="datetimeFigureOut">
              <a:rPr lang="es-CO" smtClean="0"/>
              <a:t>8/11/21</a:t>
            </a:fld>
            <a:endParaRPr lang="es-CO"/>
          </a:p>
        </p:txBody>
      </p:sp>
      <p:sp>
        <p:nvSpPr>
          <p:cNvPr id="6" name="Marcador de pie de página 5">
            <a:extLst>
              <a:ext uri="{FF2B5EF4-FFF2-40B4-BE49-F238E27FC236}">
                <a16:creationId xmlns:a16="http://schemas.microsoft.com/office/drawing/2014/main" id="{68B28DD0-24D1-B845-8125-50922C19AC5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5B3A43C-EDB1-6E41-BC7F-0ABC09A00E80}"/>
              </a:ext>
            </a:extLst>
          </p:cNvPr>
          <p:cNvSpPr>
            <a:spLocks noGrp="1"/>
          </p:cNvSpPr>
          <p:nvPr>
            <p:ph type="sldNum" sz="quarter" idx="12"/>
          </p:nvPr>
        </p:nvSpPr>
        <p:spPr/>
        <p:txBody>
          <a:bodyPr/>
          <a:lstStyle/>
          <a:p>
            <a:fld id="{FA649B9B-5436-4F45-9EC6-41E2F7C501E6}" type="slidenum">
              <a:rPr lang="es-CO" smtClean="0"/>
              <a:t>‹Nº›</a:t>
            </a:fld>
            <a:endParaRPr lang="es-CO"/>
          </a:p>
        </p:txBody>
      </p:sp>
    </p:spTree>
    <p:extLst>
      <p:ext uri="{BB962C8B-B14F-4D97-AF65-F5344CB8AC3E}">
        <p14:creationId xmlns:p14="http://schemas.microsoft.com/office/powerpoint/2010/main" val="3797281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F9E60019-AE38-49B9-B538-4B4642AEAB9F}" type="datetimeFigureOut">
              <a:rPr lang="es-CO" smtClean="0"/>
              <a:t>8/11/21</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72F8CED8-C8C5-43E2-ACD9-78773C54264D}" type="slidenum">
              <a:rPr lang="es-CO" smtClean="0"/>
              <a:t>‹Nº›</a:t>
            </a:fld>
            <a:endParaRPr lang="es-CO"/>
          </a:p>
        </p:txBody>
      </p:sp>
    </p:spTree>
    <p:extLst>
      <p:ext uri="{BB962C8B-B14F-4D97-AF65-F5344CB8AC3E}">
        <p14:creationId xmlns:p14="http://schemas.microsoft.com/office/powerpoint/2010/main" val="152246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964686670"/>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2" r:id="rId5"/>
    <p:sldLayoutId id="2147483923" r:id="rId6"/>
    <p:sldLayoutId id="2147483924" r:id="rId7"/>
    <p:sldLayoutId id="2147483925" r:id="rId8"/>
    <p:sldLayoutId id="2147483927" r:id="rId9"/>
    <p:sldLayoutId id="2147483928" r:id="rId10"/>
  </p:sldLayoutIdLst>
  <p:txStyles>
    <p:titleStyle>
      <a:lvl1pPr algn="ctr" defTabSz="457200" rtl="0" eaLnBrk="1" latinLnBrk="0" hangingPunct="1">
        <a:spcBef>
          <a:spcPct val="0"/>
        </a:spcBef>
        <a:buNone/>
        <a:defRPr sz="4400" kern="1200">
          <a:solidFill>
            <a:schemeClr val="tx1"/>
          </a:solidFill>
          <a:latin typeface="Baskerville"/>
          <a:ea typeface="+mj-ea"/>
          <a:cs typeface="Baskerville"/>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8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4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iff"/><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tif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5.tiff"/><Relationship Id="rId3" Type="http://schemas.openxmlformats.org/officeDocument/2006/relationships/image" Target="../media/image20.tiff"/><Relationship Id="rId7" Type="http://schemas.openxmlformats.org/officeDocument/2006/relationships/image" Target="../media/image24.tiff"/><Relationship Id="rId2" Type="http://schemas.openxmlformats.org/officeDocument/2006/relationships/image" Target="../media/image19.tiff"/><Relationship Id="rId1" Type="http://schemas.openxmlformats.org/officeDocument/2006/relationships/slideLayout" Target="../slideLayouts/slideLayout2.xml"/><Relationship Id="rId6" Type="http://schemas.openxmlformats.org/officeDocument/2006/relationships/image" Target="../media/image23.tiff"/><Relationship Id="rId5" Type="http://schemas.openxmlformats.org/officeDocument/2006/relationships/image" Target="../media/image22.tiff"/><Relationship Id="rId4" Type="http://schemas.openxmlformats.org/officeDocument/2006/relationships/image" Target="../media/image21.tiff"/><Relationship Id="rId9" Type="http://schemas.openxmlformats.org/officeDocument/2006/relationships/image" Target="../media/image26.tiff"/></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3.tif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4.tif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hyperlink" Target="http://es.wikipedia.org/wiki/Homeostasis" TargetMode="External"/><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es.wikipedia.org/wiki/Sistema_nervioso_parasimp%C3%A1tico" TargetMode="External"/><Relationship Id="rId2" Type="http://schemas.openxmlformats.org/officeDocument/2006/relationships/hyperlink" Target="http://es.wikipedia.org/wiki/Sistema_nervioso_simp%C3%A1tico" TargetMode="External"/><Relationship Id="rId1" Type="http://schemas.openxmlformats.org/officeDocument/2006/relationships/slideLayout" Target="../slideLayouts/slideLayout2.xml"/><Relationship Id="rId4" Type="http://schemas.openxmlformats.org/officeDocument/2006/relationships/hyperlink" Target="http://es.wikipedia.org/wiki/Sistema_nervioso_aut%C3%B3nom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es.wikipedia.org/wiki/Sistema_nervioso_simp%C3%A1tico" TargetMode="External"/><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hyperlink" Target="http://es.wikipedia.org/wiki/Sistema_nervioso_parasimp%C3%A1tic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53.jpg"/><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8.jpeg"/><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hyperlink" Target="http://images.google.es/imgres?imgurl=www.forfattarcentrum.se/forf/Szabo_petra/1img_szabo/Mobb_Emil.gif&amp;imgrefurl=http://www.forfattarcentrum.se/boka/boka_petra_szabo.html&amp;h=184&amp;w=170&amp;sz=14&amp;tbnid=Q03l0UBvVJYJ:&amp;tbnh=95&amp;tbnw=88&amp;start=251&amp;prev=/images?q=mobbing&amp;start=240&amp;imgsz=small%7Cmedium%7Clarge%7Cxlarge&amp;hl=es&amp;lr=&amp;ie=UTF-8&amp;sa=N"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images.google.es/imgres?imgurl=www.enplenitud.com/imagenes/articulos/art1416.jpg&amp;imgrefurl=http://www.enplenitud.com/seccion.asp?seccionid=193&amp;h=106&amp;w=114&amp;sz=6&amp;tbnid=5-YmINHFvQkJ:&amp;tbnh=75&amp;tbnw=80&amp;start=344&amp;prev=/images?q=acoso+&amp;start=340&amp;imgsz=small%7Cmedium%7Clarge%7Cxlarge&amp;hl=es&amp;lr=&amp;ie=UTF-8&amp;sa=N" TargetMode="External"/><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3.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70.jpeg"/><Relationship Id="rId7" Type="http://schemas.openxmlformats.org/officeDocument/2006/relationships/diagramColors" Target="../diagrams/colors16.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7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hyperlink" Target="https://www.who.int/es/news-room/q-a-detail/herd-immunity-lockdowns-and-covid-19?gclid=Cj0KCQjwsqmEBhDiARIsANV8H3aQ0hFKtmXCIzfoTdcmql0Nd7W2FITAFIhbxGyGUL8XR_xSvd929NkaAoSOEALw_wcB" TargetMode="External"/><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82.tiff"/><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88.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mailto:cristianalonso_r@hotmail.com" TargetMode="External"/><Relationship Id="rId2" Type="http://schemas.openxmlformats.org/officeDocument/2006/relationships/image" Target="../media/image85.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hyperlink" Target="applewebdata://42469F2D-4018-4960-8EF3-3A9DB332CF51/#_ftn1"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9.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0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97.tiff"/><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hyperlink" Target="mailto:cristianalonso_r@hotmail.com" TargetMode="Externa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07.xml.rels><?xml version="1.0" encoding="UTF-8" standalone="yes"?>
<Relationships xmlns="http://schemas.openxmlformats.org/package/2006/relationships"><Relationship Id="rId3" Type="http://schemas.openxmlformats.org/officeDocument/2006/relationships/image" Target="../media/image94.tiff"/><Relationship Id="rId2" Type="http://schemas.openxmlformats.org/officeDocument/2006/relationships/image" Target="../media/image99.tiff"/><Relationship Id="rId1" Type="http://schemas.openxmlformats.org/officeDocument/2006/relationships/slideLayout" Target="../slideLayouts/slideLayout2.xml"/><Relationship Id="rId4" Type="http://schemas.openxmlformats.org/officeDocument/2006/relationships/image" Target="../media/image100.tiff"/></Relationships>
</file>

<file path=ppt/slides/_rels/slide108.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image" Target="../media/image102.tiff"/><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11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hyperlink" Target="mailto:cristianalonso_r@hotmail.com" TargetMode="Externa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8.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117.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118.xml.rels><?xml version="1.0" encoding="UTF-8" standalone="yes"?>
<Relationships xmlns="http://schemas.openxmlformats.org/package/2006/relationships"><Relationship Id="rId8" Type="http://schemas.microsoft.com/office/2007/relationships/diagramDrawing" Target="../diagrams/drawing31.xml"/><Relationship Id="rId3" Type="http://schemas.openxmlformats.org/officeDocument/2006/relationships/image" Target="../media/image9.tiff"/><Relationship Id="rId7" Type="http://schemas.openxmlformats.org/officeDocument/2006/relationships/diagramColors" Target="../diagrams/colors3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31.xml"/><Relationship Id="rId5" Type="http://schemas.openxmlformats.org/officeDocument/2006/relationships/diagramLayout" Target="../diagrams/layout31.xml"/><Relationship Id="rId4" Type="http://schemas.openxmlformats.org/officeDocument/2006/relationships/diagramData" Target="../diagrams/data31.xml"/><Relationship Id="rId9" Type="http://schemas.openxmlformats.org/officeDocument/2006/relationships/image" Target="../media/image109.jpeg"/></Relationships>
</file>

<file path=ppt/slides/_rels/slide11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121.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122.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125.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15.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128.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tiff"/><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122.tiff"/><Relationship Id="rId4" Type="http://schemas.openxmlformats.org/officeDocument/2006/relationships/image" Target="../media/image121.tiff"/></Relationships>
</file>

<file path=ppt/slides/_rels/slide131.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23.tif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125.svg"/></Relationships>
</file>

<file path=ppt/slides/_rels/slide134.xml.rels><?xml version="1.0" encoding="UTF-8" standalone="yes"?>
<Relationships xmlns="http://schemas.openxmlformats.org/package/2006/relationships"><Relationship Id="rId8" Type="http://schemas.openxmlformats.org/officeDocument/2006/relationships/diagramData" Target="../diagrams/data38.xml"/><Relationship Id="rId3" Type="http://schemas.openxmlformats.org/officeDocument/2006/relationships/diagramData" Target="../diagrams/data37.xml"/><Relationship Id="rId7" Type="http://schemas.microsoft.com/office/2007/relationships/diagramDrawing" Target="../diagrams/drawing37.xml"/><Relationship Id="rId12" Type="http://schemas.microsoft.com/office/2007/relationships/diagramDrawing" Target="../diagrams/drawing38.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7.xml"/><Relationship Id="rId11" Type="http://schemas.openxmlformats.org/officeDocument/2006/relationships/diagramColors" Target="../diagrams/colors38.xml"/><Relationship Id="rId5" Type="http://schemas.openxmlformats.org/officeDocument/2006/relationships/diagramQuickStyle" Target="../diagrams/quickStyle37.xml"/><Relationship Id="rId10" Type="http://schemas.openxmlformats.org/officeDocument/2006/relationships/diagramQuickStyle" Target="../diagrams/quickStyle38.xml"/><Relationship Id="rId4" Type="http://schemas.openxmlformats.org/officeDocument/2006/relationships/diagramLayout" Target="../diagrams/layout37.xml"/><Relationship Id="rId9" Type="http://schemas.openxmlformats.org/officeDocument/2006/relationships/diagramLayout" Target="../diagrams/layout38.xml"/></Relationships>
</file>

<file path=ppt/slides/_rels/slide135.xml.rels><?xml version="1.0" encoding="UTF-8" standalone="yes"?>
<Relationships xmlns="http://schemas.openxmlformats.org/package/2006/relationships"><Relationship Id="rId2" Type="http://schemas.openxmlformats.org/officeDocument/2006/relationships/image" Target="../media/image130.tiff"/><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137.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38.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139.xml.rels><?xml version="1.0" encoding="UTF-8" standalone="yes"?>
<Relationships xmlns="http://schemas.openxmlformats.org/package/2006/relationships"><Relationship Id="rId3" Type="http://schemas.openxmlformats.org/officeDocument/2006/relationships/hyperlink" Target="https://es.wikipedia.org/wiki/Idioma_ingl%C3%A9s" TargetMode="Externa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image" Target="../media/image142.tiff"/><Relationship Id="rId5" Type="http://schemas.openxmlformats.org/officeDocument/2006/relationships/image" Target="../media/image141.tiff"/><Relationship Id="rId4" Type="http://schemas.openxmlformats.org/officeDocument/2006/relationships/hyperlink" Target="https://es.wikipedia.org/wiki/SARS-CoV-2" TargetMode="External"/></Relationships>
</file>

<file path=ppt/slides/_rels/slide14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142.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143.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45.xml"/><Relationship Id="rId7" Type="http://schemas.openxmlformats.org/officeDocument/2006/relationships/hyperlink" Target="mailto:cristianalonso_r@hotmail.com" TargetMode="Externa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145.xml.rels><?xml version="1.0" encoding="UTF-8" standalone="yes"?>
<Relationships xmlns="http://schemas.openxmlformats.org/package/2006/relationships"><Relationship Id="rId3" Type="http://schemas.openxmlformats.org/officeDocument/2006/relationships/hyperlink" Target="mailto:cristianalonso_r@hotmail.com" TargetMode="External"/><Relationship Id="rId2" Type="http://schemas.openxmlformats.org/officeDocument/2006/relationships/image" Target="../media/image144.tiff"/><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46.tiff"/><Relationship Id="rId2" Type="http://schemas.openxmlformats.org/officeDocument/2006/relationships/image" Target="../media/image145.tif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47.tiff"/><Relationship Id="rId1" Type="http://schemas.openxmlformats.org/officeDocument/2006/relationships/slideLayout" Target="../slideLayouts/slideLayout8.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8.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149.xml.rels><?xml version="1.0" encoding="UTF-8" standalone="yes"?>
<Relationships xmlns="http://schemas.openxmlformats.org/package/2006/relationships"><Relationship Id="rId8" Type="http://schemas.openxmlformats.org/officeDocument/2006/relationships/diagramLayout" Target="../diagrams/layout48.xml"/><Relationship Id="rId3" Type="http://schemas.openxmlformats.org/officeDocument/2006/relationships/diagramLayout" Target="../diagrams/layout47.xml"/><Relationship Id="rId7" Type="http://schemas.openxmlformats.org/officeDocument/2006/relationships/diagramData" Target="../diagrams/data48.xml"/><Relationship Id="rId2" Type="http://schemas.openxmlformats.org/officeDocument/2006/relationships/diagramData" Target="../diagrams/data47.xml"/><Relationship Id="rId1" Type="http://schemas.openxmlformats.org/officeDocument/2006/relationships/slideLayout" Target="../slideLayouts/slideLayout8.xml"/><Relationship Id="rId6" Type="http://schemas.microsoft.com/office/2007/relationships/diagramDrawing" Target="../diagrams/drawing47.xml"/><Relationship Id="rId11" Type="http://schemas.microsoft.com/office/2007/relationships/diagramDrawing" Target="../diagrams/drawing48.xml"/><Relationship Id="rId5" Type="http://schemas.openxmlformats.org/officeDocument/2006/relationships/diagramColors" Target="../diagrams/colors47.xml"/><Relationship Id="rId10" Type="http://schemas.openxmlformats.org/officeDocument/2006/relationships/diagramColors" Target="../diagrams/colors48.xml"/><Relationship Id="rId4" Type="http://schemas.openxmlformats.org/officeDocument/2006/relationships/diagramQuickStyle" Target="../diagrams/quickStyle47.xml"/><Relationship Id="rId9" Type="http://schemas.openxmlformats.org/officeDocument/2006/relationships/diagramQuickStyle" Target="../diagrams/quickStyle48.xml"/></Relationships>
</file>

<file path=ppt/slides/_rels/slide150.xml.rels><?xml version="1.0" encoding="UTF-8" standalone="yes"?>
<Relationships xmlns="http://schemas.openxmlformats.org/package/2006/relationships"><Relationship Id="rId8" Type="http://schemas.openxmlformats.org/officeDocument/2006/relationships/diagramLayout" Target="../diagrams/layout50.xml"/><Relationship Id="rId3" Type="http://schemas.openxmlformats.org/officeDocument/2006/relationships/diagramLayout" Target="../diagrams/layout49.xml"/><Relationship Id="rId7" Type="http://schemas.openxmlformats.org/officeDocument/2006/relationships/diagramData" Target="../diagrams/data50.xml"/><Relationship Id="rId2" Type="http://schemas.openxmlformats.org/officeDocument/2006/relationships/diagramData" Target="../diagrams/data49.xml"/><Relationship Id="rId1" Type="http://schemas.openxmlformats.org/officeDocument/2006/relationships/slideLayout" Target="../slideLayouts/slideLayout8.xml"/><Relationship Id="rId6" Type="http://schemas.microsoft.com/office/2007/relationships/diagramDrawing" Target="../diagrams/drawing49.xml"/><Relationship Id="rId11" Type="http://schemas.microsoft.com/office/2007/relationships/diagramDrawing" Target="../diagrams/drawing50.xml"/><Relationship Id="rId5" Type="http://schemas.openxmlformats.org/officeDocument/2006/relationships/diagramColors" Target="../diagrams/colors49.xml"/><Relationship Id="rId10" Type="http://schemas.openxmlformats.org/officeDocument/2006/relationships/diagramColors" Target="../diagrams/colors50.xml"/><Relationship Id="rId4" Type="http://schemas.openxmlformats.org/officeDocument/2006/relationships/diagramQuickStyle" Target="../diagrams/quickStyle49.xml"/><Relationship Id="rId9" Type="http://schemas.openxmlformats.org/officeDocument/2006/relationships/diagramQuickStyle" Target="../diagrams/quickStyle50.xml"/></Relationships>
</file>

<file path=ppt/slides/_rels/slide151.xml.rels><?xml version="1.0" encoding="UTF-8" standalone="yes"?>
<Relationships xmlns="http://schemas.openxmlformats.org/package/2006/relationships"><Relationship Id="rId8" Type="http://schemas.openxmlformats.org/officeDocument/2006/relationships/diagramLayout" Target="../diagrams/layout52.xml"/><Relationship Id="rId3" Type="http://schemas.openxmlformats.org/officeDocument/2006/relationships/diagramLayout" Target="../diagrams/layout51.xml"/><Relationship Id="rId7" Type="http://schemas.openxmlformats.org/officeDocument/2006/relationships/diagramData" Target="../diagrams/data52.xml"/><Relationship Id="rId2" Type="http://schemas.openxmlformats.org/officeDocument/2006/relationships/diagramData" Target="../diagrams/data51.xml"/><Relationship Id="rId1" Type="http://schemas.openxmlformats.org/officeDocument/2006/relationships/slideLayout" Target="../slideLayouts/slideLayout8.xml"/><Relationship Id="rId6" Type="http://schemas.microsoft.com/office/2007/relationships/diagramDrawing" Target="../diagrams/drawing51.xml"/><Relationship Id="rId11" Type="http://schemas.microsoft.com/office/2007/relationships/diagramDrawing" Target="../diagrams/drawing52.xml"/><Relationship Id="rId5" Type="http://schemas.openxmlformats.org/officeDocument/2006/relationships/diagramColors" Target="../diagrams/colors51.xml"/><Relationship Id="rId10" Type="http://schemas.openxmlformats.org/officeDocument/2006/relationships/diagramColors" Target="../diagrams/colors52.xml"/><Relationship Id="rId4" Type="http://schemas.openxmlformats.org/officeDocument/2006/relationships/diagramQuickStyle" Target="../diagrams/quickStyle51.xml"/><Relationship Id="rId9" Type="http://schemas.openxmlformats.org/officeDocument/2006/relationships/diagramQuickStyle" Target="../diagrams/quickStyle52.xml"/></Relationships>
</file>

<file path=ppt/slides/_rels/slide15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7.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8" Type="http://schemas.openxmlformats.org/officeDocument/2006/relationships/image" Target="../media/image154.tiff"/><Relationship Id="rId3" Type="http://schemas.openxmlformats.org/officeDocument/2006/relationships/diagramLayout" Target="../diagrams/layout54.xml"/><Relationship Id="rId7" Type="http://schemas.openxmlformats.org/officeDocument/2006/relationships/image" Target="../media/image153.tiff"/><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 Id="rId9" Type="http://schemas.openxmlformats.org/officeDocument/2006/relationships/hyperlink" Target="mailto:cristianalonso_r@hotmail.com" TargetMode="External"/></Relationships>
</file>

<file path=ppt/slides/_rels/slide157.xml.rels><?xml version="1.0" encoding="UTF-8" standalone="yes"?>
<Relationships xmlns="http://schemas.openxmlformats.org/package/2006/relationships"><Relationship Id="rId8" Type="http://schemas.openxmlformats.org/officeDocument/2006/relationships/image" Target="../media/image155.tiff"/><Relationship Id="rId3" Type="http://schemas.openxmlformats.org/officeDocument/2006/relationships/diagramData" Target="../diagrams/data55.xml"/><Relationship Id="rId7" Type="http://schemas.microsoft.com/office/2007/relationships/diagramDrawing" Target="../diagrams/drawing55.xml"/><Relationship Id="rId2" Type="http://schemas.openxmlformats.org/officeDocument/2006/relationships/image" Target="../media/image153.tiff"/><Relationship Id="rId1" Type="http://schemas.openxmlformats.org/officeDocument/2006/relationships/slideLayout" Target="../slideLayouts/slideLayout2.xml"/><Relationship Id="rId6" Type="http://schemas.openxmlformats.org/officeDocument/2006/relationships/diagramColors" Target="../diagrams/colors55.xml"/><Relationship Id="rId5" Type="http://schemas.openxmlformats.org/officeDocument/2006/relationships/diagramQuickStyle" Target="../diagrams/quickStyle55.xml"/><Relationship Id="rId4" Type="http://schemas.openxmlformats.org/officeDocument/2006/relationships/diagramLayout" Target="../diagrams/layout55.xml"/></Relationships>
</file>

<file path=ppt/slides/_rels/slide158.xml.rels><?xml version="1.0" encoding="UTF-8" standalone="yes"?>
<Relationships xmlns="http://schemas.openxmlformats.org/package/2006/relationships"><Relationship Id="rId8" Type="http://schemas.openxmlformats.org/officeDocument/2006/relationships/image" Target="../media/image153.tiff"/><Relationship Id="rId3" Type="http://schemas.openxmlformats.org/officeDocument/2006/relationships/diagramLayout" Target="../diagrams/layout56.xml"/><Relationship Id="rId7" Type="http://schemas.openxmlformats.org/officeDocument/2006/relationships/image" Target="../media/image156.tiff"/><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 Id="rId9" Type="http://schemas.openxmlformats.org/officeDocument/2006/relationships/hyperlink" Target="mailto:cristianalonso_r@hotmail.com" TargetMode="External"/></Relationships>
</file>

<file path=ppt/slides/_rels/slide159.xml.rels><?xml version="1.0" encoding="UTF-8" standalone="yes"?>
<Relationships xmlns="http://schemas.openxmlformats.org/package/2006/relationships"><Relationship Id="rId3" Type="http://schemas.openxmlformats.org/officeDocument/2006/relationships/image" Target="../media/image157.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59.tiff"/><Relationship Id="rId2" Type="http://schemas.openxmlformats.org/officeDocument/2006/relationships/image" Target="../media/image158.tiff"/><Relationship Id="rId1" Type="http://schemas.openxmlformats.org/officeDocument/2006/relationships/slideLayout" Target="../slideLayouts/slideLayout10.xml"/><Relationship Id="rId6" Type="http://schemas.openxmlformats.org/officeDocument/2006/relationships/image" Target="../media/image162.tiff"/><Relationship Id="rId5" Type="http://schemas.openxmlformats.org/officeDocument/2006/relationships/image" Target="../media/image161.tiff"/><Relationship Id="rId4" Type="http://schemas.openxmlformats.org/officeDocument/2006/relationships/image" Target="../media/image160.tiff"/></Relationships>
</file>

<file path=ppt/slides/_rels/slide16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file:////var/folders/_6/ktc09vr13rx9bhcq8wxhr9b00000gn/T/com.microsoft.Word/WebArchiveCopyPasteTempFiles/page9image33536" TargetMode="External"/></Relationships>
</file>

<file path=ppt/slides/_rels/slide162.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4.png"/><Relationship Id="rId7" Type="http://schemas.openxmlformats.org/officeDocument/2006/relationships/image" Target="../media/image168.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163.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70.png"/><Relationship Id="rId7" Type="http://schemas.openxmlformats.org/officeDocument/2006/relationships/image" Target="../media/image17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69.png"/><Relationship Id="rId4" Type="http://schemas.openxmlformats.org/officeDocument/2006/relationships/image" Target="../media/image166.png"/></Relationships>
</file>

<file path=ppt/slides/_rels/slide164.x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6.png"/><Relationship Id="rId4" Type="http://schemas.openxmlformats.org/officeDocument/2006/relationships/image" Target="../media/image175.png"/></Relationships>
</file>

<file path=ppt/slides/_rels/slide165.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8.emf"/></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16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8" Type="http://schemas.openxmlformats.org/officeDocument/2006/relationships/diagramData" Target="../diagrams/data59.xml"/><Relationship Id="rId13" Type="http://schemas.openxmlformats.org/officeDocument/2006/relationships/diagramData" Target="../diagrams/data60.xml"/><Relationship Id="rId3" Type="http://schemas.openxmlformats.org/officeDocument/2006/relationships/diagramData" Target="../diagrams/data58.xml"/><Relationship Id="rId7" Type="http://schemas.microsoft.com/office/2007/relationships/diagramDrawing" Target="../diagrams/drawing58.xml"/><Relationship Id="rId12" Type="http://schemas.microsoft.com/office/2007/relationships/diagramDrawing" Target="../diagrams/drawing59.xml"/><Relationship Id="rId17" Type="http://schemas.microsoft.com/office/2007/relationships/diagramDrawing" Target="../diagrams/drawing60.xml"/><Relationship Id="rId2" Type="http://schemas.openxmlformats.org/officeDocument/2006/relationships/image" Target="../media/image9.tiff"/><Relationship Id="rId16" Type="http://schemas.openxmlformats.org/officeDocument/2006/relationships/diagramColors" Target="../diagrams/colors60.xml"/><Relationship Id="rId1" Type="http://schemas.openxmlformats.org/officeDocument/2006/relationships/slideLayout" Target="../slideLayouts/slideLayout2.xml"/><Relationship Id="rId6" Type="http://schemas.openxmlformats.org/officeDocument/2006/relationships/diagramColors" Target="../diagrams/colors58.xml"/><Relationship Id="rId11" Type="http://schemas.openxmlformats.org/officeDocument/2006/relationships/diagramColors" Target="../diagrams/colors59.xml"/><Relationship Id="rId5" Type="http://schemas.openxmlformats.org/officeDocument/2006/relationships/diagramQuickStyle" Target="../diagrams/quickStyle58.xml"/><Relationship Id="rId15" Type="http://schemas.openxmlformats.org/officeDocument/2006/relationships/diagramQuickStyle" Target="../diagrams/quickStyle60.xml"/><Relationship Id="rId10" Type="http://schemas.openxmlformats.org/officeDocument/2006/relationships/diagramQuickStyle" Target="../diagrams/quickStyle59.xml"/><Relationship Id="rId4" Type="http://schemas.openxmlformats.org/officeDocument/2006/relationships/diagramLayout" Target="../diagrams/layout58.xml"/><Relationship Id="rId9" Type="http://schemas.openxmlformats.org/officeDocument/2006/relationships/diagramLayout" Target="../diagrams/layout59.xml"/><Relationship Id="rId14" Type="http://schemas.openxmlformats.org/officeDocument/2006/relationships/diagramLayout" Target="../diagrams/layout60.xml"/></Relationships>
</file>

<file path=ppt/slides/_rels/slide173.xml.rels><?xml version="1.0" encoding="UTF-8" standalone="yes"?>
<Relationships xmlns="http://schemas.openxmlformats.org/package/2006/relationships"><Relationship Id="rId8" Type="http://schemas.openxmlformats.org/officeDocument/2006/relationships/diagramData" Target="../diagrams/data62.xml"/><Relationship Id="rId13" Type="http://schemas.openxmlformats.org/officeDocument/2006/relationships/diagramData" Target="../diagrams/data63.xml"/><Relationship Id="rId3" Type="http://schemas.openxmlformats.org/officeDocument/2006/relationships/diagramData" Target="../diagrams/data61.xml"/><Relationship Id="rId7" Type="http://schemas.microsoft.com/office/2007/relationships/diagramDrawing" Target="../diagrams/drawing61.xml"/><Relationship Id="rId12" Type="http://schemas.microsoft.com/office/2007/relationships/diagramDrawing" Target="../diagrams/drawing62.xml"/><Relationship Id="rId17" Type="http://schemas.microsoft.com/office/2007/relationships/diagramDrawing" Target="../diagrams/drawing63.xml"/><Relationship Id="rId2" Type="http://schemas.openxmlformats.org/officeDocument/2006/relationships/image" Target="../media/image9.tiff"/><Relationship Id="rId16" Type="http://schemas.openxmlformats.org/officeDocument/2006/relationships/diagramColors" Target="../diagrams/colors63.xml"/><Relationship Id="rId1" Type="http://schemas.openxmlformats.org/officeDocument/2006/relationships/slideLayout" Target="../slideLayouts/slideLayout2.xml"/><Relationship Id="rId6" Type="http://schemas.openxmlformats.org/officeDocument/2006/relationships/diagramColors" Target="../diagrams/colors61.xml"/><Relationship Id="rId11" Type="http://schemas.openxmlformats.org/officeDocument/2006/relationships/diagramColors" Target="../diagrams/colors62.xml"/><Relationship Id="rId5" Type="http://schemas.openxmlformats.org/officeDocument/2006/relationships/diagramQuickStyle" Target="../diagrams/quickStyle61.xml"/><Relationship Id="rId15" Type="http://schemas.openxmlformats.org/officeDocument/2006/relationships/diagramQuickStyle" Target="../diagrams/quickStyle63.xml"/><Relationship Id="rId10" Type="http://schemas.openxmlformats.org/officeDocument/2006/relationships/diagramQuickStyle" Target="../diagrams/quickStyle62.xml"/><Relationship Id="rId4" Type="http://schemas.openxmlformats.org/officeDocument/2006/relationships/diagramLayout" Target="../diagrams/layout61.xml"/><Relationship Id="rId9" Type="http://schemas.openxmlformats.org/officeDocument/2006/relationships/diagramLayout" Target="../diagrams/layout62.xml"/><Relationship Id="rId14" Type="http://schemas.openxmlformats.org/officeDocument/2006/relationships/diagramLayout" Target="../diagrams/layout63.xml"/></Relationships>
</file>

<file path=ppt/slides/_rels/slide174.xml.rels><?xml version="1.0" encoding="UTF-8" standalone="yes"?>
<Relationships xmlns="http://schemas.openxmlformats.org/package/2006/relationships"><Relationship Id="rId3" Type="http://schemas.openxmlformats.org/officeDocument/2006/relationships/diagramData" Target="../diagrams/data64.xml"/><Relationship Id="rId7" Type="http://schemas.microsoft.com/office/2007/relationships/diagramDrawing" Target="../diagrams/drawing64.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64.xml"/><Relationship Id="rId5" Type="http://schemas.openxmlformats.org/officeDocument/2006/relationships/diagramQuickStyle" Target="../diagrams/quickStyle64.xml"/><Relationship Id="rId4" Type="http://schemas.openxmlformats.org/officeDocument/2006/relationships/diagramLayout" Target="../diagrams/layout64.xml"/></Relationships>
</file>

<file path=ppt/slides/_rels/slide175.xml.rels><?xml version="1.0" encoding="UTF-8" standalone="yes"?>
<Relationships xmlns="http://schemas.openxmlformats.org/package/2006/relationships"><Relationship Id="rId3" Type="http://schemas.openxmlformats.org/officeDocument/2006/relationships/diagramData" Target="../diagrams/data65.xml"/><Relationship Id="rId7" Type="http://schemas.microsoft.com/office/2007/relationships/diagramDrawing" Target="../diagrams/drawing65.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65.xml"/><Relationship Id="rId5" Type="http://schemas.openxmlformats.org/officeDocument/2006/relationships/diagramQuickStyle" Target="../diagrams/quickStyle65.xml"/><Relationship Id="rId4" Type="http://schemas.openxmlformats.org/officeDocument/2006/relationships/diagramLayout" Target="../diagrams/layout65.xml"/></Relationships>
</file>

<file path=ppt/slides/_rels/slide176.xml.rels><?xml version="1.0" encoding="UTF-8" standalone="yes"?>
<Relationships xmlns="http://schemas.openxmlformats.org/package/2006/relationships"><Relationship Id="rId3" Type="http://schemas.openxmlformats.org/officeDocument/2006/relationships/diagramData" Target="../diagrams/data66.xml"/><Relationship Id="rId7" Type="http://schemas.microsoft.com/office/2007/relationships/diagramDrawing" Target="../diagrams/drawing66.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66.xml"/><Relationship Id="rId5" Type="http://schemas.openxmlformats.org/officeDocument/2006/relationships/diagramQuickStyle" Target="../diagrams/quickStyle66.xml"/><Relationship Id="rId4" Type="http://schemas.openxmlformats.org/officeDocument/2006/relationships/diagramLayout" Target="../diagrams/layout66.xml"/></Relationships>
</file>

<file path=ppt/slides/_rels/slide177.xml.rels><?xml version="1.0" encoding="UTF-8" standalone="yes"?>
<Relationships xmlns="http://schemas.openxmlformats.org/package/2006/relationships"><Relationship Id="rId3" Type="http://schemas.openxmlformats.org/officeDocument/2006/relationships/diagramData" Target="../diagrams/data67.xml"/><Relationship Id="rId7" Type="http://schemas.microsoft.com/office/2007/relationships/diagramDrawing" Target="../diagrams/drawing67.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67.xml"/><Relationship Id="rId5" Type="http://schemas.openxmlformats.org/officeDocument/2006/relationships/diagramQuickStyle" Target="../diagrams/quickStyle67.xml"/><Relationship Id="rId4" Type="http://schemas.openxmlformats.org/officeDocument/2006/relationships/diagramLayout" Target="../diagrams/layout67.xml"/></Relationships>
</file>

<file path=ppt/slides/_rels/slide178.xml.rels><?xml version="1.0" encoding="UTF-8" standalone="yes"?>
<Relationships xmlns="http://schemas.openxmlformats.org/package/2006/relationships"><Relationship Id="rId3" Type="http://schemas.openxmlformats.org/officeDocument/2006/relationships/diagramData" Target="../diagrams/data68.xml"/><Relationship Id="rId7" Type="http://schemas.microsoft.com/office/2007/relationships/diagramDrawing" Target="../diagrams/drawing68.xml"/><Relationship Id="rId2" Type="http://schemas.openxmlformats.org/officeDocument/2006/relationships/image" Target="../media/image197.png"/><Relationship Id="rId1" Type="http://schemas.openxmlformats.org/officeDocument/2006/relationships/slideLayout" Target="../slideLayouts/slideLayout2.xml"/><Relationship Id="rId6" Type="http://schemas.openxmlformats.org/officeDocument/2006/relationships/diagramColors" Target="../diagrams/colors68.xml"/><Relationship Id="rId5" Type="http://schemas.openxmlformats.org/officeDocument/2006/relationships/diagramQuickStyle" Target="../diagrams/quickStyle68.xml"/><Relationship Id="rId4" Type="http://schemas.openxmlformats.org/officeDocument/2006/relationships/diagramLayout" Target="../diagrams/layout68.xml"/></Relationships>
</file>

<file path=ppt/slides/_rels/slide17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diagramData" Target="../diagrams/data69.xml"/><Relationship Id="rId7" Type="http://schemas.microsoft.com/office/2007/relationships/diagramDrawing" Target="../diagrams/drawing69.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69.xml"/><Relationship Id="rId5" Type="http://schemas.openxmlformats.org/officeDocument/2006/relationships/diagramQuickStyle" Target="../diagrams/quickStyle69.xml"/><Relationship Id="rId4" Type="http://schemas.openxmlformats.org/officeDocument/2006/relationships/diagramLayout" Target="../diagrams/layout69.xml"/></Relationships>
</file>

<file path=ppt/slides/_rels/slide181.xml.rels><?xml version="1.0" encoding="UTF-8" standalone="yes"?>
<Relationships xmlns="http://schemas.openxmlformats.org/package/2006/relationships"><Relationship Id="rId3" Type="http://schemas.openxmlformats.org/officeDocument/2006/relationships/diagramData" Target="../diagrams/data70.xml"/><Relationship Id="rId7" Type="http://schemas.microsoft.com/office/2007/relationships/diagramDrawing" Target="../diagrams/drawing70.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70.xml"/><Relationship Id="rId5" Type="http://schemas.openxmlformats.org/officeDocument/2006/relationships/diagramQuickStyle" Target="../diagrams/quickStyle70.xml"/><Relationship Id="rId4" Type="http://schemas.openxmlformats.org/officeDocument/2006/relationships/diagramLayout" Target="../diagrams/layout70.xml"/></Relationships>
</file>

<file path=ppt/slides/_rels/slide182.xml.rels><?xml version="1.0" encoding="UTF-8" standalone="yes"?>
<Relationships xmlns="http://schemas.openxmlformats.org/package/2006/relationships"><Relationship Id="rId3" Type="http://schemas.openxmlformats.org/officeDocument/2006/relationships/diagramData" Target="../diagrams/data71.xml"/><Relationship Id="rId7" Type="http://schemas.microsoft.com/office/2007/relationships/diagramDrawing" Target="../diagrams/drawing71.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71.xml"/><Relationship Id="rId5" Type="http://schemas.openxmlformats.org/officeDocument/2006/relationships/diagramQuickStyle" Target="../diagrams/quickStyle71.xml"/><Relationship Id="rId4" Type="http://schemas.openxmlformats.org/officeDocument/2006/relationships/diagramLayout" Target="../diagrams/layout71.xml"/></Relationships>
</file>

<file path=ppt/slides/_rels/slide183.xml.rels><?xml version="1.0" encoding="UTF-8" standalone="yes"?>
<Relationships xmlns="http://schemas.openxmlformats.org/package/2006/relationships"><Relationship Id="rId8" Type="http://schemas.openxmlformats.org/officeDocument/2006/relationships/diagramData" Target="../diagrams/data73.xml"/><Relationship Id="rId3" Type="http://schemas.openxmlformats.org/officeDocument/2006/relationships/diagramLayout" Target="../diagrams/layout72.xml"/><Relationship Id="rId7" Type="http://schemas.openxmlformats.org/officeDocument/2006/relationships/image" Target="../media/image201.png"/><Relationship Id="rId12" Type="http://schemas.microsoft.com/office/2007/relationships/diagramDrawing" Target="../diagrams/drawing73.xml"/><Relationship Id="rId2" Type="http://schemas.openxmlformats.org/officeDocument/2006/relationships/diagramData" Target="../diagrams/data72.xml"/><Relationship Id="rId1" Type="http://schemas.openxmlformats.org/officeDocument/2006/relationships/slideLayout" Target="../slideLayouts/slideLayout2.xml"/><Relationship Id="rId6" Type="http://schemas.microsoft.com/office/2007/relationships/diagramDrawing" Target="../diagrams/drawing72.xml"/><Relationship Id="rId11" Type="http://schemas.openxmlformats.org/officeDocument/2006/relationships/diagramColors" Target="../diagrams/colors73.xml"/><Relationship Id="rId5" Type="http://schemas.openxmlformats.org/officeDocument/2006/relationships/diagramColors" Target="../diagrams/colors72.xml"/><Relationship Id="rId10" Type="http://schemas.openxmlformats.org/officeDocument/2006/relationships/diagramQuickStyle" Target="../diagrams/quickStyle73.xml"/><Relationship Id="rId4" Type="http://schemas.openxmlformats.org/officeDocument/2006/relationships/diagramQuickStyle" Target="../diagrams/quickStyle72.xml"/><Relationship Id="rId9" Type="http://schemas.openxmlformats.org/officeDocument/2006/relationships/diagramLayout" Target="../diagrams/layout73.xml"/></Relationships>
</file>

<file path=ppt/slides/_rels/slide184.xml.rels><?xml version="1.0" encoding="UTF-8" standalone="yes"?>
<Relationships xmlns="http://schemas.openxmlformats.org/package/2006/relationships"><Relationship Id="rId3" Type="http://schemas.openxmlformats.org/officeDocument/2006/relationships/diagramLayout" Target="../diagrams/layout74.xml"/><Relationship Id="rId7" Type="http://schemas.openxmlformats.org/officeDocument/2006/relationships/image" Target="../media/image202.png"/><Relationship Id="rId2" Type="http://schemas.openxmlformats.org/officeDocument/2006/relationships/diagramData" Target="../diagrams/data74.xml"/><Relationship Id="rId1" Type="http://schemas.openxmlformats.org/officeDocument/2006/relationships/slideLayout" Target="../slideLayouts/slideLayout2.xml"/><Relationship Id="rId6" Type="http://schemas.microsoft.com/office/2007/relationships/diagramDrawing" Target="../diagrams/drawing74.xml"/><Relationship Id="rId5" Type="http://schemas.openxmlformats.org/officeDocument/2006/relationships/diagramColors" Target="../diagrams/colors74.xml"/><Relationship Id="rId4" Type="http://schemas.openxmlformats.org/officeDocument/2006/relationships/diagramQuickStyle" Target="../diagrams/quickStyle74.xml"/></Relationships>
</file>

<file path=ppt/slides/_rels/slide185.xml.rels><?xml version="1.0" encoding="UTF-8" standalone="yes"?>
<Relationships xmlns="http://schemas.openxmlformats.org/package/2006/relationships"><Relationship Id="rId8" Type="http://schemas.openxmlformats.org/officeDocument/2006/relationships/diagramLayout" Target="../diagrams/layout76.xml"/><Relationship Id="rId3" Type="http://schemas.openxmlformats.org/officeDocument/2006/relationships/diagramLayout" Target="../diagrams/layout75.xml"/><Relationship Id="rId7" Type="http://schemas.openxmlformats.org/officeDocument/2006/relationships/diagramData" Target="../diagrams/data76.xml"/><Relationship Id="rId12" Type="http://schemas.openxmlformats.org/officeDocument/2006/relationships/image" Target="../media/image203.png"/><Relationship Id="rId2" Type="http://schemas.openxmlformats.org/officeDocument/2006/relationships/diagramData" Target="../diagrams/data75.xml"/><Relationship Id="rId1" Type="http://schemas.openxmlformats.org/officeDocument/2006/relationships/slideLayout" Target="../slideLayouts/slideLayout2.xml"/><Relationship Id="rId6" Type="http://schemas.microsoft.com/office/2007/relationships/diagramDrawing" Target="../diagrams/drawing75.xml"/><Relationship Id="rId11" Type="http://schemas.microsoft.com/office/2007/relationships/diagramDrawing" Target="../diagrams/drawing76.xml"/><Relationship Id="rId5" Type="http://schemas.openxmlformats.org/officeDocument/2006/relationships/diagramColors" Target="../diagrams/colors75.xml"/><Relationship Id="rId10" Type="http://schemas.openxmlformats.org/officeDocument/2006/relationships/diagramColors" Target="../diagrams/colors76.xml"/><Relationship Id="rId4" Type="http://schemas.openxmlformats.org/officeDocument/2006/relationships/diagramQuickStyle" Target="../diagrams/quickStyle75.xml"/><Relationship Id="rId9" Type="http://schemas.openxmlformats.org/officeDocument/2006/relationships/diagramQuickStyle" Target="../diagrams/quickStyle7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diagramLayout" Target="../diagrams/layout77.xml"/><Relationship Id="rId7" Type="http://schemas.openxmlformats.org/officeDocument/2006/relationships/image" Target="../media/image205.png"/><Relationship Id="rId2" Type="http://schemas.openxmlformats.org/officeDocument/2006/relationships/diagramData" Target="../diagrams/data77.xml"/><Relationship Id="rId1" Type="http://schemas.openxmlformats.org/officeDocument/2006/relationships/slideLayout" Target="../slideLayouts/slideLayout2.xml"/><Relationship Id="rId6" Type="http://schemas.microsoft.com/office/2007/relationships/diagramDrawing" Target="../diagrams/drawing77.xml"/><Relationship Id="rId5" Type="http://schemas.openxmlformats.org/officeDocument/2006/relationships/diagramColors" Target="../diagrams/colors77.xml"/><Relationship Id="rId4" Type="http://schemas.openxmlformats.org/officeDocument/2006/relationships/diagramQuickStyle" Target="../diagrams/quickStyle77.xml"/><Relationship Id="rId9" Type="http://schemas.openxmlformats.org/officeDocument/2006/relationships/image" Target="../media/image207.png"/></Relationships>
</file>

<file path=ppt/slides/_rels/slide189.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jpeg"/></Relationships>
</file>

<file path=ppt/slides/_rels/slide190.xml.rels><?xml version="1.0" encoding="UTF-8" standalone="yes"?>
<Relationships xmlns="http://schemas.openxmlformats.org/package/2006/relationships"><Relationship Id="rId8" Type="http://schemas.openxmlformats.org/officeDocument/2006/relationships/image" Target="../media/image218.jpg"/><Relationship Id="rId3" Type="http://schemas.openxmlformats.org/officeDocument/2006/relationships/image" Target="../media/image213.jpg"/><Relationship Id="rId7" Type="http://schemas.openxmlformats.org/officeDocument/2006/relationships/image" Target="../media/image217.png"/><Relationship Id="rId2" Type="http://schemas.openxmlformats.org/officeDocument/2006/relationships/image" Target="../media/image212.jpg"/><Relationship Id="rId1" Type="http://schemas.openxmlformats.org/officeDocument/2006/relationships/slideLayout" Target="../slideLayouts/slideLayout4.xml"/><Relationship Id="rId6" Type="http://schemas.openxmlformats.org/officeDocument/2006/relationships/image" Target="../media/image216.jpg"/><Relationship Id="rId5" Type="http://schemas.openxmlformats.org/officeDocument/2006/relationships/image" Target="../media/image215.jpg"/><Relationship Id="rId4" Type="http://schemas.openxmlformats.org/officeDocument/2006/relationships/image" Target="../media/image214.jpg"/></Relationships>
</file>

<file path=ppt/slides/_rels/slide191.xml.rels><?xml version="1.0" encoding="UTF-8" standalone="yes"?>
<Relationships xmlns="http://schemas.openxmlformats.org/package/2006/relationships"><Relationship Id="rId8" Type="http://schemas.openxmlformats.org/officeDocument/2006/relationships/image" Target="../media/image224.jpeg"/><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image" Target="../media/image222.jpeg"/><Relationship Id="rId5" Type="http://schemas.openxmlformats.org/officeDocument/2006/relationships/image" Target="../media/image221.png"/><Relationship Id="rId4" Type="http://schemas.openxmlformats.org/officeDocument/2006/relationships/image" Target="../media/image220.jpeg"/></Relationships>
</file>

<file path=ppt/slides/_rels/slide19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diagramLayout" Target="../diagrams/layout78.xml"/><Relationship Id="rId2" Type="http://schemas.openxmlformats.org/officeDocument/2006/relationships/diagramData" Target="../diagrams/data78.xml"/><Relationship Id="rId1" Type="http://schemas.openxmlformats.org/officeDocument/2006/relationships/slideLayout" Target="../slideLayouts/slideLayout2.xml"/><Relationship Id="rId6" Type="http://schemas.microsoft.com/office/2007/relationships/diagramDrawing" Target="../diagrams/drawing78.xml"/><Relationship Id="rId5" Type="http://schemas.openxmlformats.org/officeDocument/2006/relationships/diagramColors" Target="../diagrams/colors78.xml"/><Relationship Id="rId4" Type="http://schemas.openxmlformats.org/officeDocument/2006/relationships/diagramQuickStyle" Target="../diagrams/quickStyle78.xml"/></Relationships>
</file>

<file path=ppt/slides/_rels/slide194.xml.rels><?xml version="1.0" encoding="UTF-8" standalone="yes"?>
<Relationships xmlns="http://schemas.openxmlformats.org/package/2006/relationships"><Relationship Id="rId3" Type="http://schemas.openxmlformats.org/officeDocument/2006/relationships/diagramLayout" Target="../diagrams/layout79.xml"/><Relationship Id="rId2" Type="http://schemas.openxmlformats.org/officeDocument/2006/relationships/diagramData" Target="../diagrams/data79.xml"/><Relationship Id="rId1" Type="http://schemas.openxmlformats.org/officeDocument/2006/relationships/slideLayout" Target="../slideLayouts/slideLayout2.xml"/><Relationship Id="rId6" Type="http://schemas.microsoft.com/office/2007/relationships/diagramDrawing" Target="../diagrams/drawing79.xml"/><Relationship Id="rId5" Type="http://schemas.openxmlformats.org/officeDocument/2006/relationships/diagramColors" Target="../diagrams/colors79.xml"/><Relationship Id="rId4" Type="http://schemas.openxmlformats.org/officeDocument/2006/relationships/diagramQuickStyle" Target="../diagrams/quickStyle79.xml"/></Relationships>
</file>

<file path=ppt/slides/_rels/slide195.xml.rels><?xml version="1.0" encoding="UTF-8" standalone="yes"?>
<Relationships xmlns="http://schemas.openxmlformats.org/package/2006/relationships"><Relationship Id="rId3" Type="http://schemas.openxmlformats.org/officeDocument/2006/relationships/diagramData" Target="../diagrams/data80.xml"/><Relationship Id="rId7" Type="http://schemas.microsoft.com/office/2007/relationships/diagramDrawing" Target="../diagrams/drawing80.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0.xml"/><Relationship Id="rId5" Type="http://schemas.openxmlformats.org/officeDocument/2006/relationships/diagramQuickStyle" Target="../diagrams/quickStyle80.xml"/><Relationship Id="rId4" Type="http://schemas.openxmlformats.org/officeDocument/2006/relationships/diagramLayout" Target="../diagrams/layout80.xml"/></Relationships>
</file>

<file path=ppt/slides/_rels/slide196.xml.rels><?xml version="1.0" encoding="UTF-8" standalone="yes"?>
<Relationships xmlns="http://schemas.openxmlformats.org/package/2006/relationships"><Relationship Id="rId8" Type="http://schemas.openxmlformats.org/officeDocument/2006/relationships/diagramData" Target="../diagrams/data82.xml"/><Relationship Id="rId3" Type="http://schemas.openxmlformats.org/officeDocument/2006/relationships/diagramData" Target="../diagrams/data81.xml"/><Relationship Id="rId7" Type="http://schemas.microsoft.com/office/2007/relationships/diagramDrawing" Target="../diagrams/drawing81.xml"/><Relationship Id="rId12" Type="http://schemas.microsoft.com/office/2007/relationships/diagramDrawing" Target="../diagrams/drawing82.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1.xml"/><Relationship Id="rId11" Type="http://schemas.openxmlformats.org/officeDocument/2006/relationships/diagramColors" Target="../diagrams/colors82.xml"/><Relationship Id="rId5" Type="http://schemas.openxmlformats.org/officeDocument/2006/relationships/diagramQuickStyle" Target="../diagrams/quickStyle81.xml"/><Relationship Id="rId10" Type="http://schemas.openxmlformats.org/officeDocument/2006/relationships/diagramQuickStyle" Target="../diagrams/quickStyle82.xml"/><Relationship Id="rId4" Type="http://schemas.openxmlformats.org/officeDocument/2006/relationships/diagramLayout" Target="../diagrams/layout81.xml"/><Relationship Id="rId9" Type="http://schemas.openxmlformats.org/officeDocument/2006/relationships/diagramLayout" Target="../diagrams/layout82.xml"/></Relationships>
</file>

<file path=ppt/slides/_rels/slide197.xml.rels><?xml version="1.0" encoding="UTF-8" standalone="yes"?>
<Relationships xmlns="http://schemas.openxmlformats.org/package/2006/relationships"><Relationship Id="rId3" Type="http://schemas.openxmlformats.org/officeDocument/2006/relationships/diagramData" Target="../diagrams/data83.xml"/><Relationship Id="rId7" Type="http://schemas.microsoft.com/office/2007/relationships/diagramDrawing" Target="../diagrams/drawing83.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3.xml"/><Relationship Id="rId5" Type="http://schemas.openxmlformats.org/officeDocument/2006/relationships/diagramQuickStyle" Target="../diagrams/quickStyle83.xml"/><Relationship Id="rId4" Type="http://schemas.openxmlformats.org/officeDocument/2006/relationships/diagramLayout" Target="../diagrams/layout83.xml"/></Relationships>
</file>

<file path=ppt/slides/_rels/slide198.xml.rels><?xml version="1.0" encoding="UTF-8" standalone="yes"?>
<Relationships xmlns="http://schemas.openxmlformats.org/package/2006/relationships"><Relationship Id="rId3" Type="http://schemas.openxmlformats.org/officeDocument/2006/relationships/diagramData" Target="../diagrams/data84.xml"/><Relationship Id="rId7" Type="http://schemas.microsoft.com/office/2007/relationships/diagramDrawing" Target="../diagrams/drawing84.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4.xml"/><Relationship Id="rId5" Type="http://schemas.openxmlformats.org/officeDocument/2006/relationships/diagramQuickStyle" Target="../diagrams/quickStyle84.xml"/><Relationship Id="rId4" Type="http://schemas.openxmlformats.org/officeDocument/2006/relationships/diagramLayout" Target="../diagrams/layout84.xml"/></Relationships>
</file>

<file path=ppt/slides/_rels/slide199.xml.rels><?xml version="1.0" encoding="UTF-8" standalone="yes"?>
<Relationships xmlns="http://schemas.openxmlformats.org/package/2006/relationships"><Relationship Id="rId3" Type="http://schemas.openxmlformats.org/officeDocument/2006/relationships/diagramData" Target="../diagrams/data85.xml"/><Relationship Id="rId7" Type="http://schemas.microsoft.com/office/2007/relationships/diagramDrawing" Target="../diagrams/drawing85.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5.xml"/><Relationship Id="rId5" Type="http://schemas.openxmlformats.org/officeDocument/2006/relationships/diagramQuickStyle" Target="../diagrams/quickStyle85.xml"/><Relationship Id="rId4" Type="http://schemas.openxmlformats.org/officeDocument/2006/relationships/diagramLayout" Target="../diagrams/layout85.xml"/></Relationships>
</file>

<file path=ppt/slides/_rels/slide200.xml.rels><?xml version="1.0" encoding="UTF-8" standalone="yes"?>
<Relationships xmlns="http://schemas.openxmlformats.org/package/2006/relationships"><Relationship Id="rId3" Type="http://schemas.openxmlformats.org/officeDocument/2006/relationships/diagramData" Target="../diagrams/data86.xml"/><Relationship Id="rId7" Type="http://schemas.microsoft.com/office/2007/relationships/diagramDrawing" Target="../diagrams/drawing86.xml"/><Relationship Id="rId2" Type="http://schemas.openxmlformats.org/officeDocument/2006/relationships/image" Target="../media/image9.tiff"/><Relationship Id="rId1" Type="http://schemas.openxmlformats.org/officeDocument/2006/relationships/slideLayout" Target="../slideLayouts/slideLayout2.xml"/><Relationship Id="rId6" Type="http://schemas.openxmlformats.org/officeDocument/2006/relationships/diagramColors" Target="../diagrams/colors86.xml"/><Relationship Id="rId5" Type="http://schemas.openxmlformats.org/officeDocument/2006/relationships/diagramQuickStyle" Target="../diagrams/quickStyle86.xml"/><Relationship Id="rId4" Type="http://schemas.openxmlformats.org/officeDocument/2006/relationships/diagramLayout" Target="../diagrams/layout86.xml"/></Relationships>
</file>

<file path=ppt/slides/_rels/slide201.xml.rels><?xml version="1.0" encoding="UTF-8" standalone="yes"?>
<Relationships xmlns="http://schemas.openxmlformats.org/package/2006/relationships"><Relationship Id="rId3" Type="http://schemas.openxmlformats.org/officeDocument/2006/relationships/diagramLayout" Target="../diagrams/layout87.xml"/><Relationship Id="rId2" Type="http://schemas.openxmlformats.org/officeDocument/2006/relationships/diagramData" Target="../diagrams/data87.xml"/><Relationship Id="rId1" Type="http://schemas.openxmlformats.org/officeDocument/2006/relationships/slideLayout" Target="../slideLayouts/slideLayout2.xml"/><Relationship Id="rId6" Type="http://schemas.microsoft.com/office/2007/relationships/diagramDrawing" Target="../diagrams/drawing87.xml"/><Relationship Id="rId5" Type="http://schemas.openxmlformats.org/officeDocument/2006/relationships/diagramColors" Target="../diagrams/colors87.xml"/><Relationship Id="rId4" Type="http://schemas.openxmlformats.org/officeDocument/2006/relationships/diagramQuickStyle" Target="../diagrams/quickStyle87.xml"/></Relationships>
</file>

<file path=ppt/slides/_rels/slide202.xml.rels><?xml version="1.0" encoding="UTF-8" standalone="yes"?>
<Relationships xmlns="http://schemas.openxmlformats.org/package/2006/relationships"><Relationship Id="rId2" Type="http://schemas.openxmlformats.org/officeDocument/2006/relationships/image" Target="../media/image228.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25075DD-AC71-C74F-9487-7D571B6C7891}"/>
              </a:ext>
            </a:extLst>
          </p:cNvPr>
          <p:cNvSpPr txBox="1"/>
          <p:nvPr/>
        </p:nvSpPr>
        <p:spPr>
          <a:xfrm>
            <a:off x="5253534" y="1076371"/>
            <a:ext cx="6199032" cy="2923877"/>
          </a:xfrm>
          <a:prstGeom prst="rect">
            <a:avLst/>
          </a:prstGeom>
          <a:noFill/>
        </p:spPr>
        <p:txBody>
          <a:bodyPr wrap="square" rtlCol="0">
            <a:spAutoFit/>
          </a:bodyPr>
          <a:lstStyle/>
          <a:p>
            <a:pPr>
              <a:lnSpc>
                <a:spcPct val="100000"/>
              </a:lnSpc>
              <a:buNone/>
            </a:pPr>
            <a:r>
              <a:rPr lang="es-ES" sz="2000" b="1" dirty="0">
                <a:solidFill>
                  <a:srgbClr val="1D405A"/>
                </a:solidFill>
                <a:latin typeface="Montserrat Light" panose="00000400000000000000" pitchFamily="2" charset="0"/>
              </a:rPr>
              <a:t>Medicina Universidad Nacional</a:t>
            </a:r>
          </a:p>
          <a:p>
            <a:pPr>
              <a:lnSpc>
                <a:spcPct val="100000"/>
              </a:lnSpc>
              <a:buNone/>
            </a:pPr>
            <a:r>
              <a:rPr lang="es-ES" sz="2000" b="1" dirty="0">
                <a:solidFill>
                  <a:srgbClr val="1D405A"/>
                </a:solidFill>
                <a:latin typeface="Montserrat Light" panose="00000400000000000000" pitchFamily="2" charset="0"/>
              </a:rPr>
              <a:t>Postgrado Salud Ocupacional UJTL</a:t>
            </a:r>
          </a:p>
          <a:p>
            <a:pPr>
              <a:lnSpc>
                <a:spcPct val="100000"/>
              </a:lnSpc>
              <a:buNone/>
            </a:pPr>
            <a:r>
              <a:rPr lang="es-ES" sz="2000" b="1" dirty="0">
                <a:solidFill>
                  <a:srgbClr val="1D405A"/>
                </a:solidFill>
                <a:latin typeface="Montserrat Light" panose="00000400000000000000" pitchFamily="2" charset="0"/>
              </a:rPr>
              <a:t>Maestría en Educación U Sabana</a:t>
            </a:r>
          </a:p>
          <a:p>
            <a:pPr>
              <a:lnSpc>
                <a:spcPct val="100000"/>
              </a:lnSpc>
              <a:buNone/>
            </a:pPr>
            <a:r>
              <a:rPr lang="es-ES" sz="2000" b="1" dirty="0">
                <a:solidFill>
                  <a:srgbClr val="1D405A"/>
                </a:solidFill>
                <a:latin typeface="Montserrat Light" panose="00000400000000000000" pitchFamily="2" charset="0"/>
              </a:rPr>
              <a:t>Medicina Laboral y del Trabajo</a:t>
            </a:r>
          </a:p>
          <a:p>
            <a:pPr>
              <a:lnSpc>
                <a:spcPct val="100000"/>
              </a:lnSpc>
              <a:buNone/>
            </a:pPr>
            <a:r>
              <a:rPr lang="es-CO" sz="2000" b="1" dirty="0">
                <a:solidFill>
                  <a:srgbClr val="1D405A"/>
                </a:solidFill>
                <a:latin typeface="Montserrat Light" panose="00000400000000000000" pitchFamily="2" charset="0"/>
              </a:rPr>
              <a:t>Promoción y Prevención U de Antioquia </a:t>
            </a:r>
            <a:r>
              <a:rPr lang="es-CO" sz="2000" b="1" dirty="0" err="1">
                <a:solidFill>
                  <a:srgbClr val="1D405A"/>
                </a:solidFill>
                <a:latin typeface="Montserrat Light" panose="00000400000000000000" pitchFamily="2" charset="0"/>
              </a:rPr>
              <a:t>Eves</a:t>
            </a:r>
            <a:r>
              <a:rPr lang="es-CO" sz="2000" b="1" dirty="0">
                <a:solidFill>
                  <a:srgbClr val="1D405A"/>
                </a:solidFill>
                <a:latin typeface="Montserrat Light" panose="00000400000000000000" pitchFamily="2" charset="0"/>
              </a:rPr>
              <a:t> España.</a:t>
            </a:r>
          </a:p>
          <a:p>
            <a:pPr>
              <a:lnSpc>
                <a:spcPct val="100000"/>
              </a:lnSpc>
              <a:buNone/>
            </a:pPr>
            <a:r>
              <a:rPr lang="es-CO" sz="2000" b="1" dirty="0">
                <a:solidFill>
                  <a:srgbClr val="1D405A"/>
                </a:solidFill>
                <a:latin typeface="Montserrat Light" panose="00000400000000000000" pitchFamily="2" charset="0"/>
              </a:rPr>
              <a:t>Alta Gerencia de Seguros </a:t>
            </a:r>
            <a:r>
              <a:rPr lang="es-CO" sz="2000" b="1" dirty="0" err="1">
                <a:solidFill>
                  <a:srgbClr val="1D405A"/>
                </a:solidFill>
                <a:latin typeface="Montserrat Light" panose="00000400000000000000" pitchFamily="2" charset="0"/>
              </a:rPr>
              <a:t>Tec</a:t>
            </a:r>
            <a:r>
              <a:rPr lang="es-CO" sz="2000" b="1" dirty="0">
                <a:solidFill>
                  <a:srgbClr val="1D405A"/>
                </a:solidFill>
                <a:latin typeface="Montserrat Light" panose="00000400000000000000" pitchFamily="2" charset="0"/>
              </a:rPr>
              <a:t> de Monterrey</a:t>
            </a:r>
          </a:p>
          <a:p>
            <a:pPr>
              <a:lnSpc>
                <a:spcPct val="100000"/>
              </a:lnSpc>
              <a:buNone/>
            </a:pPr>
            <a:r>
              <a:rPr lang="es-CO" sz="2000" b="1" dirty="0">
                <a:solidFill>
                  <a:srgbClr val="1D405A"/>
                </a:solidFill>
                <a:latin typeface="Montserrat Light" panose="00000400000000000000" pitchFamily="2" charset="0"/>
              </a:rPr>
              <a:t>Gerente medico AC Evolucionar</a:t>
            </a:r>
          </a:p>
        </p:txBody>
      </p:sp>
      <p:sp>
        <p:nvSpPr>
          <p:cNvPr id="5" name="Rectángulo 4">
            <a:extLst>
              <a:ext uri="{FF2B5EF4-FFF2-40B4-BE49-F238E27FC236}">
                <a16:creationId xmlns:a16="http://schemas.microsoft.com/office/drawing/2014/main" id="{E6BE7532-2467-EC40-844E-D826F0D1918D}"/>
              </a:ext>
            </a:extLst>
          </p:cNvPr>
          <p:cNvSpPr/>
          <p:nvPr/>
        </p:nvSpPr>
        <p:spPr>
          <a:xfrm>
            <a:off x="607119" y="917380"/>
            <a:ext cx="2509284" cy="3402419"/>
          </a:xfrm>
          <a:prstGeom prst="rect">
            <a:avLst/>
          </a:prstGeom>
          <a:solidFill>
            <a:srgbClr val="1D40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s-CO"/>
          </a:p>
        </p:txBody>
      </p:sp>
      <p:sp>
        <p:nvSpPr>
          <p:cNvPr id="6" name="CuadroTexto 5">
            <a:extLst>
              <a:ext uri="{FF2B5EF4-FFF2-40B4-BE49-F238E27FC236}">
                <a16:creationId xmlns:a16="http://schemas.microsoft.com/office/drawing/2014/main" id="{5AB47319-F797-9242-AF7F-006886FA37F7}"/>
              </a:ext>
            </a:extLst>
          </p:cNvPr>
          <p:cNvSpPr txBox="1"/>
          <p:nvPr/>
        </p:nvSpPr>
        <p:spPr>
          <a:xfrm>
            <a:off x="6312024" y="189611"/>
            <a:ext cx="4121625" cy="829651"/>
          </a:xfrm>
          <a:prstGeom prst="rect">
            <a:avLst/>
          </a:prstGeom>
          <a:noFill/>
        </p:spPr>
        <p:txBody>
          <a:bodyPr wrap="square" rtlCol="0">
            <a:spAutoFit/>
          </a:bodyPr>
          <a:lstStyle/>
          <a:p>
            <a:pPr>
              <a:buNone/>
            </a:pPr>
            <a:r>
              <a:rPr lang="es-ES" sz="3600" dirty="0">
                <a:solidFill>
                  <a:srgbClr val="FF7100"/>
                </a:solidFill>
                <a:latin typeface="Montserrat ExtraBold" panose="00000900000000000000" pitchFamily="2" charset="0"/>
              </a:rPr>
              <a:t>EXPERTO LÍDER</a:t>
            </a:r>
            <a:endParaRPr lang="es-CO" sz="3600" dirty="0">
              <a:solidFill>
                <a:srgbClr val="FF7100"/>
              </a:solidFill>
              <a:latin typeface="Montserrat ExtraBold" panose="00000900000000000000" pitchFamily="2" charset="0"/>
            </a:endParaRPr>
          </a:p>
        </p:txBody>
      </p:sp>
      <p:cxnSp>
        <p:nvCxnSpPr>
          <p:cNvPr id="7" name="Conector recto 6">
            <a:extLst>
              <a:ext uri="{FF2B5EF4-FFF2-40B4-BE49-F238E27FC236}">
                <a16:creationId xmlns:a16="http://schemas.microsoft.com/office/drawing/2014/main" id="{998A018B-78E3-DC48-B43A-2757E5C42B03}"/>
              </a:ext>
            </a:extLst>
          </p:cNvPr>
          <p:cNvCxnSpPr/>
          <p:nvPr/>
        </p:nvCxnSpPr>
        <p:spPr>
          <a:xfrm>
            <a:off x="5809673" y="2878271"/>
            <a:ext cx="3817088" cy="0"/>
          </a:xfrm>
          <a:prstGeom prst="line">
            <a:avLst/>
          </a:prstGeom>
          <a:ln w="28575">
            <a:solidFill>
              <a:srgbClr val="1D405A"/>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60672DE9-A8CE-4444-82FF-D0643AF3D18F}"/>
              </a:ext>
            </a:extLst>
          </p:cNvPr>
          <p:cNvSpPr txBox="1"/>
          <p:nvPr/>
        </p:nvSpPr>
        <p:spPr>
          <a:xfrm>
            <a:off x="223639" y="4781856"/>
            <a:ext cx="9403122" cy="1705082"/>
          </a:xfrm>
          <a:prstGeom prst="rect">
            <a:avLst/>
          </a:prstGeom>
          <a:solidFill>
            <a:schemeClr val="bg1">
              <a:lumMod val="85000"/>
            </a:schemeClr>
          </a:solidFill>
        </p:spPr>
        <p:txBody>
          <a:bodyPr wrap="square" rtlCol="0">
            <a:spAutoFit/>
          </a:bodyPr>
          <a:lstStyle/>
          <a:p>
            <a:pPr>
              <a:lnSpc>
                <a:spcPct val="100000"/>
              </a:lnSpc>
              <a:buNone/>
            </a:pPr>
            <a:r>
              <a:rPr lang="es-CO" dirty="0">
                <a:solidFill>
                  <a:srgbClr val="1D405A"/>
                </a:solidFill>
                <a:latin typeface="Montserrat SemiBold" panose="00000700000000000000" pitchFamily="2" charset="0"/>
              </a:rPr>
              <a:t>Seminario Nacional en legislación laboral y SST</a:t>
            </a:r>
          </a:p>
          <a:p>
            <a:pPr>
              <a:lnSpc>
                <a:spcPct val="100000"/>
              </a:lnSpc>
              <a:buNone/>
            </a:pPr>
            <a:r>
              <a:rPr lang="es-CO" dirty="0">
                <a:solidFill>
                  <a:srgbClr val="1D405A"/>
                </a:solidFill>
                <a:latin typeface="Montserrat SemiBold" panose="00000700000000000000" pitchFamily="2" charset="0"/>
              </a:rPr>
              <a:t>Cristian Alonso R. MD, ESO, ME</a:t>
            </a:r>
          </a:p>
          <a:p>
            <a:pPr>
              <a:lnSpc>
                <a:spcPct val="100000"/>
              </a:lnSpc>
              <a:buNone/>
            </a:pPr>
            <a:r>
              <a:rPr lang="es-CO" sz="1800" dirty="0" err="1">
                <a:solidFill>
                  <a:srgbClr val="1D405A"/>
                </a:solidFill>
                <a:latin typeface="Montserrat Medium" panose="00000600000000000000" pitchFamily="2" charset="0"/>
              </a:rPr>
              <a:t>cristianalonso_r@hotmail.com</a:t>
            </a:r>
            <a:endParaRPr lang="es-CO" sz="1800" dirty="0">
              <a:solidFill>
                <a:srgbClr val="1D405A"/>
              </a:solidFill>
              <a:latin typeface="Montserrat Medium" panose="00000600000000000000" pitchFamily="2" charset="0"/>
            </a:endParaRPr>
          </a:p>
          <a:p>
            <a:pPr>
              <a:lnSpc>
                <a:spcPct val="100000"/>
              </a:lnSpc>
              <a:buNone/>
            </a:pPr>
            <a:r>
              <a:rPr lang="es-CO" sz="1800" dirty="0">
                <a:solidFill>
                  <a:srgbClr val="1D405A"/>
                </a:solidFill>
                <a:latin typeface="Montserrat Medium" panose="00000600000000000000" pitchFamily="2" charset="0"/>
              </a:rPr>
              <a:t>Contacto: +57 3165292972</a:t>
            </a:r>
          </a:p>
        </p:txBody>
      </p:sp>
      <p:pic>
        <p:nvPicPr>
          <p:cNvPr id="9" name="Imagen 8">
            <a:extLst>
              <a:ext uri="{FF2B5EF4-FFF2-40B4-BE49-F238E27FC236}">
                <a16:creationId xmlns:a16="http://schemas.microsoft.com/office/drawing/2014/main" id="{45B66E57-27AE-A24F-8B88-F79DD0E7FD63}"/>
              </a:ext>
            </a:extLst>
          </p:cNvPr>
          <p:cNvPicPr>
            <a:picLocks noChangeAspect="1"/>
          </p:cNvPicPr>
          <p:nvPr/>
        </p:nvPicPr>
        <p:blipFill>
          <a:blip r:embed="rId2"/>
          <a:stretch>
            <a:fillRect/>
          </a:stretch>
        </p:blipFill>
        <p:spPr>
          <a:xfrm>
            <a:off x="1037684" y="1222099"/>
            <a:ext cx="2801268" cy="2792980"/>
          </a:xfrm>
          <a:prstGeom prst="rect">
            <a:avLst/>
          </a:prstGeom>
        </p:spPr>
      </p:pic>
      <p:pic>
        <p:nvPicPr>
          <p:cNvPr id="1026" name="Picture 2">
            <a:extLst>
              <a:ext uri="{FF2B5EF4-FFF2-40B4-BE49-F238E27FC236}">
                <a16:creationId xmlns:a16="http://schemas.microsoft.com/office/drawing/2014/main" id="{5D50DDE2-D730-9843-AA02-AEB5F6C1D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8678" y="3961886"/>
            <a:ext cx="2396203" cy="2706503"/>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a:extLst>
              <a:ext uri="{FF2B5EF4-FFF2-40B4-BE49-F238E27FC236}">
                <a16:creationId xmlns:a16="http://schemas.microsoft.com/office/drawing/2014/main" id="{BEBE89A9-0572-BF44-A6BF-035459B3FC8C}"/>
              </a:ext>
            </a:extLst>
          </p:cNvPr>
          <p:cNvPicPr>
            <a:picLocks noChangeAspect="1"/>
          </p:cNvPicPr>
          <p:nvPr/>
        </p:nvPicPr>
        <p:blipFill rotWithShape="1">
          <a:blip r:embed="rId4"/>
          <a:srcRect l="75931" t="79965" r="2207" b="9535"/>
          <a:stretch/>
        </p:blipFill>
        <p:spPr>
          <a:xfrm>
            <a:off x="5265717" y="3883332"/>
            <a:ext cx="2664297" cy="720080"/>
          </a:xfrm>
          <a:prstGeom prst="rect">
            <a:avLst/>
          </a:prstGeom>
        </p:spPr>
      </p:pic>
    </p:spTree>
    <p:extLst>
      <p:ext uri="{BB962C8B-B14F-4D97-AF65-F5344CB8AC3E}">
        <p14:creationId xmlns:p14="http://schemas.microsoft.com/office/powerpoint/2010/main" val="502774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82288B-2292-A045-B8EE-FEFA6B202E86}"/>
              </a:ext>
            </a:extLst>
          </p:cNvPr>
          <p:cNvSpPr>
            <a:spLocks noGrp="1"/>
          </p:cNvSpPr>
          <p:nvPr>
            <p:ph type="ctrTitle"/>
          </p:nvPr>
        </p:nvSpPr>
        <p:spPr/>
        <p:txBody>
          <a:bodyPr/>
          <a:lstStyle/>
          <a:p>
            <a:r>
              <a:rPr lang="es-CO" dirty="0"/>
              <a:t>¿Como vamos?</a:t>
            </a:r>
          </a:p>
        </p:txBody>
      </p:sp>
      <p:sp>
        <p:nvSpPr>
          <p:cNvPr id="3" name="Subtítulo 2">
            <a:extLst>
              <a:ext uri="{FF2B5EF4-FFF2-40B4-BE49-F238E27FC236}">
                <a16:creationId xmlns:a16="http://schemas.microsoft.com/office/drawing/2014/main" id="{A6395982-363C-1444-B727-D94EEFF420CD}"/>
              </a:ext>
            </a:extLst>
          </p:cNvPr>
          <p:cNvSpPr>
            <a:spLocks noGrp="1"/>
          </p:cNvSpPr>
          <p:nvPr>
            <p:ph type="subTitle" idx="1"/>
          </p:nvPr>
        </p:nvSpPr>
        <p:spPr/>
        <p:txBody>
          <a:bodyPr/>
          <a:lstStyle/>
          <a:p>
            <a:endParaRPr lang="es-CO"/>
          </a:p>
        </p:txBody>
      </p:sp>
      <p:pic>
        <p:nvPicPr>
          <p:cNvPr id="4" name="Imagen 3">
            <a:extLst>
              <a:ext uri="{FF2B5EF4-FFF2-40B4-BE49-F238E27FC236}">
                <a16:creationId xmlns:a16="http://schemas.microsoft.com/office/drawing/2014/main" id="{6BC71024-5110-7B45-B145-F3089F3339D0}"/>
              </a:ext>
            </a:extLst>
          </p:cNvPr>
          <p:cNvPicPr>
            <a:picLocks noChangeAspect="1"/>
          </p:cNvPicPr>
          <p:nvPr/>
        </p:nvPicPr>
        <p:blipFill>
          <a:blip r:embed="rId2"/>
          <a:stretch>
            <a:fillRect/>
          </a:stretch>
        </p:blipFill>
        <p:spPr>
          <a:xfrm>
            <a:off x="2770165" y="0"/>
            <a:ext cx="6651670" cy="6858000"/>
          </a:xfrm>
          <a:prstGeom prst="rect">
            <a:avLst/>
          </a:prstGeom>
        </p:spPr>
      </p:pic>
    </p:spTree>
    <p:extLst>
      <p:ext uri="{BB962C8B-B14F-4D97-AF65-F5344CB8AC3E}">
        <p14:creationId xmlns:p14="http://schemas.microsoft.com/office/powerpoint/2010/main" val="2908201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82288B-2292-A045-B8EE-FEFA6B202E86}"/>
              </a:ext>
            </a:extLst>
          </p:cNvPr>
          <p:cNvSpPr>
            <a:spLocks noGrp="1"/>
          </p:cNvSpPr>
          <p:nvPr>
            <p:ph type="ctrTitle"/>
          </p:nvPr>
        </p:nvSpPr>
        <p:spPr/>
        <p:txBody>
          <a:bodyPr/>
          <a:lstStyle/>
          <a:p>
            <a:r>
              <a:rPr lang="es-CO" dirty="0"/>
              <a:t>¿Como vamos?</a:t>
            </a:r>
          </a:p>
        </p:txBody>
      </p:sp>
    </p:spTree>
    <p:extLst>
      <p:ext uri="{BB962C8B-B14F-4D97-AF65-F5344CB8AC3E}">
        <p14:creationId xmlns:p14="http://schemas.microsoft.com/office/powerpoint/2010/main" val="3129696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7" name="Título 6">
            <a:extLst>
              <a:ext uri="{FF2B5EF4-FFF2-40B4-BE49-F238E27FC236}">
                <a16:creationId xmlns:a16="http://schemas.microsoft.com/office/drawing/2014/main" id="{D1F7EA11-52DA-864C-8551-88EE7EB6517D}"/>
              </a:ext>
            </a:extLst>
          </p:cNvPr>
          <p:cNvSpPr>
            <a:spLocks noGrp="1"/>
          </p:cNvSpPr>
          <p:nvPr>
            <p:ph type="title"/>
          </p:nvPr>
        </p:nvSpPr>
        <p:spPr/>
        <p:txBody>
          <a:bodyPr>
            <a:normAutofit fontScale="90000"/>
          </a:bodyPr>
          <a:lstStyle/>
          <a:p>
            <a:r>
              <a:rPr lang="es-CO" altLang="es-CO" dirty="0">
                <a:solidFill>
                  <a:schemeClr val="tx2"/>
                </a:solidFill>
                <a:latin typeface="BerlinSansFB"/>
              </a:rPr>
              <a:t>No. casos de COVID-19 por cien mil habitantes a partir del día de inicio</a:t>
            </a:r>
            <a:endParaRPr lang="es-CO" dirty="0">
              <a:solidFill>
                <a:schemeClr val="tx2"/>
              </a:solidFill>
            </a:endParaRP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335360" y="6237311"/>
            <a:ext cx="1944216" cy="504057"/>
          </a:xfrm>
          <a:prstGeom prst="rect">
            <a:avLst/>
          </a:prstGeom>
        </p:spPr>
      </p:pic>
      <p:pic>
        <p:nvPicPr>
          <p:cNvPr id="3076" name="Picture 4" descr="page3image16707392">
            <a:extLst>
              <a:ext uri="{FF2B5EF4-FFF2-40B4-BE49-F238E27FC236}">
                <a16:creationId xmlns:a16="http://schemas.microsoft.com/office/drawing/2014/main" id="{7D577075-9713-F948-9C4B-0FBBB5A7E2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24" t="18492" r="5501" b="9060"/>
          <a:stretch/>
        </p:blipFill>
        <p:spPr bwMode="auto">
          <a:xfrm>
            <a:off x="1343472" y="1292877"/>
            <a:ext cx="8640960" cy="4968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477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7" name="Título 6">
            <a:extLst>
              <a:ext uri="{FF2B5EF4-FFF2-40B4-BE49-F238E27FC236}">
                <a16:creationId xmlns:a16="http://schemas.microsoft.com/office/drawing/2014/main" id="{D1F7EA11-52DA-864C-8551-88EE7EB6517D}"/>
              </a:ext>
            </a:extLst>
          </p:cNvPr>
          <p:cNvSpPr>
            <a:spLocks noGrp="1"/>
          </p:cNvSpPr>
          <p:nvPr>
            <p:ph type="title"/>
          </p:nvPr>
        </p:nvSpPr>
        <p:spPr>
          <a:xfrm>
            <a:off x="335360" y="116632"/>
            <a:ext cx="11449272" cy="990600"/>
          </a:xfrm>
        </p:spPr>
        <p:txBody>
          <a:bodyPr>
            <a:normAutofit fontScale="90000"/>
          </a:bodyPr>
          <a:lstStyle/>
          <a:p>
            <a:r>
              <a:rPr lang="es-CO" altLang="es-CO" dirty="0">
                <a:solidFill>
                  <a:schemeClr val="tx2"/>
                </a:solidFill>
                <a:latin typeface="BerlinSansFB"/>
              </a:rPr>
              <a:t>No. muertes por COVID-19 por cien mil habitantes a partir del día de inicio </a:t>
            </a:r>
            <a:endParaRPr lang="es-CO" dirty="0">
              <a:solidFill>
                <a:schemeClr val="tx2"/>
              </a:solidFill>
            </a:endParaRP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335360" y="6237311"/>
            <a:ext cx="1944216" cy="504057"/>
          </a:xfrm>
          <a:prstGeom prst="rect">
            <a:avLst/>
          </a:prstGeom>
        </p:spPr>
      </p:pic>
      <p:pic>
        <p:nvPicPr>
          <p:cNvPr id="6145" name="Picture 1" descr="page7image13235664">
            <a:extLst>
              <a:ext uri="{FF2B5EF4-FFF2-40B4-BE49-F238E27FC236}">
                <a16:creationId xmlns:a16="http://schemas.microsoft.com/office/drawing/2014/main" id="{EF3F93F8-29B7-4842-BA50-BB02D2F35D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24" t="19425" r="5501" b="11276"/>
          <a:stretch/>
        </p:blipFill>
        <p:spPr bwMode="auto">
          <a:xfrm>
            <a:off x="1559496" y="1107232"/>
            <a:ext cx="8239216" cy="513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68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77BB6-3EE9-3247-B128-9ECD24EE020D}"/>
              </a:ext>
            </a:extLst>
          </p:cNvPr>
          <p:cNvSpPr>
            <a:spLocks noGrp="1"/>
          </p:cNvSpPr>
          <p:nvPr>
            <p:ph type="ctrTitle"/>
          </p:nvPr>
        </p:nvSpPr>
        <p:spPr/>
        <p:txBody>
          <a:bodyPr/>
          <a:lstStyle/>
          <a:p>
            <a:r>
              <a:rPr lang="es-CO" dirty="0"/>
              <a:t>¿CUARTA OLA?</a:t>
            </a:r>
          </a:p>
        </p:txBody>
      </p:sp>
      <p:sp>
        <p:nvSpPr>
          <p:cNvPr id="3" name="Subtítulo 2">
            <a:extLst>
              <a:ext uri="{FF2B5EF4-FFF2-40B4-BE49-F238E27FC236}">
                <a16:creationId xmlns:a16="http://schemas.microsoft.com/office/drawing/2014/main" id="{37CDFC42-9576-5245-A5B6-2508DF29CA8F}"/>
              </a:ext>
            </a:extLst>
          </p:cNvPr>
          <p:cNvSpPr>
            <a:spLocks noGrp="1"/>
          </p:cNvSpPr>
          <p:nvPr>
            <p:ph type="subTitle" idx="1"/>
          </p:nvPr>
        </p:nvSpPr>
        <p:spPr/>
        <p:txBody>
          <a:bodyPr/>
          <a:lstStyle/>
          <a:p>
            <a:endParaRPr lang="es-CO"/>
          </a:p>
        </p:txBody>
      </p:sp>
    </p:spTree>
    <p:extLst>
      <p:ext uri="{BB962C8B-B14F-4D97-AF65-F5344CB8AC3E}">
        <p14:creationId xmlns:p14="http://schemas.microsoft.com/office/powerpoint/2010/main" val="3569742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pic>
        <p:nvPicPr>
          <p:cNvPr id="7171" name="Picture 3" descr="page11image33410512">
            <a:extLst>
              <a:ext uri="{FF2B5EF4-FFF2-40B4-BE49-F238E27FC236}">
                <a16:creationId xmlns:a16="http://schemas.microsoft.com/office/drawing/2014/main" id="{AAD69271-DF4B-CF41-9CA3-8287DB5047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06" y="1734662"/>
            <a:ext cx="5815099" cy="398370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D697055D-41C1-1242-846A-7D835A6FC167}"/>
              </a:ext>
            </a:extLst>
          </p:cNvPr>
          <p:cNvSpPr/>
          <p:nvPr/>
        </p:nvSpPr>
        <p:spPr>
          <a:xfrm>
            <a:off x="112475" y="407566"/>
            <a:ext cx="5815099" cy="1077218"/>
          </a:xfrm>
          <a:prstGeom prst="rect">
            <a:avLst/>
          </a:prstGeom>
        </p:spPr>
        <p:txBody>
          <a:bodyPr wrap="square">
            <a:spAutoFit/>
          </a:bodyPr>
          <a:lstStyle/>
          <a:p>
            <a:pPr lvl="0" algn="ctr" eaLnBrk="0" hangingPunct="0">
              <a:lnSpc>
                <a:spcPct val="100000"/>
              </a:lnSpc>
              <a:spcBef>
                <a:spcPct val="0"/>
              </a:spcBef>
              <a:buClrTx/>
              <a:buSzTx/>
              <a:buNone/>
            </a:pPr>
            <a:r>
              <a:rPr lang="es-CO" altLang="es-CO" sz="3200" dirty="0">
                <a:solidFill>
                  <a:schemeClr val="tx2"/>
                </a:solidFill>
                <a:latin typeface="BerlinSansFB"/>
                <a:ea typeface="+mj-ea"/>
              </a:rPr>
              <a:t>Casos de COVID - 19 en Colombia a 05/11/2021 </a:t>
            </a:r>
          </a:p>
        </p:txBody>
      </p:sp>
      <p:sp>
        <p:nvSpPr>
          <p:cNvPr id="9" name="Rectangle 5">
            <a:extLst>
              <a:ext uri="{FF2B5EF4-FFF2-40B4-BE49-F238E27FC236}">
                <a16:creationId xmlns:a16="http://schemas.microsoft.com/office/drawing/2014/main" id="{31E6C6CF-70AB-7E47-B81B-D55B5CCD6146}"/>
              </a:ext>
            </a:extLst>
          </p:cNvPr>
          <p:cNvSpPr>
            <a:spLocks noChangeArrowheads="1"/>
          </p:cNvSpPr>
          <p:nvPr/>
        </p:nvSpPr>
        <p:spPr bwMode="auto">
          <a:xfrm>
            <a:off x="4223792" y="1999294"/>
            <a:ext cx="7920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600" b="0" i="0" u="none" strike="noStrike" cap="none" normalizeH="0" baseline="0" dirty="0">
                <a:ln>
                  <a:noFill/>
                </a:ln>
                <a:solidFill>
                  <a:srgbClr val="FF0000"/>
                </a:solidFill>
                <a:effectLst/>
                <a:latin typeface="Calibri" panose="020F0502020204030204" pitchFamily="34" charset="0"/>
              </a:rPr>
              <a:t>Jun 26 33.594 </a:t>
            </a:r>
            <a:endParaRPr kumimoji="0" lang="es-CO" altLang="es-CO" sz="2400" b="0" i="0" u="none" strike="noStrike" cap="none" normalizeH="0" baseline="0" dirty="0">
              <a:ln>
                <a:noFill/>
              </a:ln>
              <a:solidFill>
                <a:schemeClr val="tx1"/>
              </a:solidFill>
              <a:effectLst/>
              <a:latin typeface="Arial" panose="020B0604020202020204" pitchFamily="34" charset="0"/>
            </a:endParaRPr>
          </a:p>
        </p:txBody>
      </p:sp>
      <p:sp>
        <p:nvSpPr>
          <p:cNvPr id="10" name="Rectángulo 9">
            <a:extLst>
              <a:ext uri="{FF2B5EF4-FFF2-40B4-BE49-F238E27FC236}">
                <a16:creationId xmlns:a16="http://schemas.microsoft.com/office/drawing/2014/main" id="{67006A42-29C4-6C4C-8241-AB0507F83FF9}"/>
              </a:ext>
            </a:extLst>
          </p:cNvPr>
          <p:cNvSpPr/>
          <p:nvPr/>
        </p:nvSpPr>
        <p:spPr>
          <a:xfrm>
            <a:off x="1613300" y="3434127"/>
            <a:ext cx="808426" cy="584775"/>
          </a:xfrm>
          <a:prstGeom prst="rect">
            <a:avLst/>
          </a:prstGeom>
        </p:spPr>
        <p:txBody>
          <a:bodyPr wrap="none">
            <a:spAutoFit/>
          </a:bodyPr>
          <a:lstStyle/>
          <a:p>
            <a:pPr lvl="0" eaLnBrk="0" hangingPunct="0">
              <a:lnSpc>
                <a:spcPct val="100000"/>
              </a:lnSpc>
              <a:spcBef>
                <a:spcPct val="0"/>
              </a:spcBef>
              <a:buClrTx/>
              <a:buSzTx/>
              <a:buNone/>
            </a:pPr>
            <a:r>
              <a:rPr lang="es-CO" altLang="es-CO" sz="1600" dirty="0" err="1">
                <a:solidFill>
                  <a:srgbClr val="FF0000"/>
                </a:solidFill>
                <a:latin typeface="Calibri" panose="020F0502020204030204" pitchFamily="34" charset="0"/>
              </a:rPr>
              <a:t>Ago</a:t>
            </a:r>
            <a:r>
              <a:rPr lang="es-CO" altLang="es-CO" sz="1600" dirty="0">
                <a:solidFill>
                  <a:srgbClr val="FF0000"/>
                </a:solidFill>
                <a:latin typeface="Calibri" panose="020F0502020204030204" pitchFamily="34" charset="0"/>
              </a:rPr>
              <a:t> 19 </a:t>
            </a:r>
          </a:p>
          <a:p>
            <a:pPr lvl="0" eaLnBrk="0" hangingPunct="0">
              <a:lnSpc>
                <a:spcPct val="100000"/>
              </a:lnSpc>
              <a:spcBef>
                <a:spcPct val="0"/>
              </a:spcBef>
              <a:buClrTx/>
              <a:buSzTx/>
              <a:buNone/>
            </a:pPr>
            <a:r>
              <a:rPr lang="es-CO" altLang="es-CO" sz="1600" dirty="0">
                <a:solidFill>
                  <a:srgbClr val="FF0000"/>
                </a:solidFill>
                <a:latin typeface="Calibri" panose="020F0502020204030204" pitchFamily="34" charset="0"/>
              </a:rPr>
              <a:t>13.056 </a:t>
            </a:r>
            <a:endParaRPr lang="es-CO" altLang="es-CO" sz="1100" dirty="0"/>
          </a:p>
        </p:txBody>
      </p:sp>
      <p:sp>
        <p:nvSpPr>
          <p:cNvPr id="11" name="Rectángulo 10">
            <a:extLst>
              <a:ext uri="{FF2B5EF4-FFF2-40B4-BE49-F238E27FC236}">
                <a16:creationId xmlns:a16="http://schemas.microsoft.com/office/drawing/2014/main" id="{A767FE10-66D0-D047-8343-478CBAF160EC}"/>
              </a:ext>
            </a:extLst>
          </p:cNvPr>
          <p:cNvSpPr/>
          <p:nvPr/>
        </p:nvSpPr>
        <p:spPr>
          <a:xfrm>
            <a:off x="2855640" y="2924944"/>
            <a:ext cx="803425" cy="584775"/>
          </a:xfrm>
          <a:prstGeom prst="rect">
            <a:avLst/>
          </a:prstGeom>
        </p:spPr>
        <p:txBody>
          <a:bodyPr wrap="none">
            <a:spAutoFit/>
          </a:bodyPr>
          <a:lstStyle/>
          <a:p>
            <a:pPr lvl="0" eaLnBrk="0" hangingPunct="0">
              <a:lnSpc>
                <a:spcPct val="100000"/>
              </a:lnSpc>
              <a:spcBef>
                <a:spcPct val="0"/>
              </a:spcBef>
              <a:buClrTx/>
              <a:buSzTx/>
              <a:buNone/>
            </a:pPr>
            <a:r>
              <a:rPr lang="es-CO" altLang="es-CO" sz="1600" dirty="0">
                <a:solidFill>
                  <a:srgbClr val="FF0000"/>
                </a:solidFill>
                <a:latin typeface="Calibri" panose="020F0502020204030204" pitchFamily="34" charset="0"/>
              </a:rPr>
              <a:t>Ene 15 </a:t>
            </a:r>
          </a:p>
          <a:p>
            <a:pPr lvl="0" eaLnBrk="0" hangingPunct="0">
              <a:lnSpc>
                <a:spcPct val="100000"/>
              </a:lnSpc>
              <a:spcBef>
                <a:spcPct val="0"/>
              </a:spcBef>
              <a:buClrTx/>
              <a:buSzTx/>
              <a:buNone/>
            </a:pPr>
            <a:r>
              <a:rPr lang="es-CO" altLang="es-CO" sz="1600" dirty="0">
                <a:solidFill>
                  <a:srgbClr val="FF0000"/>
                </a:solidFill>
                <a:latin typeface="Calibri" panose="020F0502020204030204" pitchFamily="34" charset="0"/>
              </a:rPr>
              <a:t>21.078 </a:t>
            </a:r>
            <a:endParaRPr lang="es-CO" altLang="es-CO" sz="1100" dirty="0"/>
          </a:p>
        </p:txBody>
      </p:sp>
      <p:pic>
        <p:nvPicPr>
          <p:cNvPr id="7176" name="Picture 8" descr="page13image33385856">
            <a:extLst>
              <a:ext uri="{FF2B5EF4-FFF2-40B4-BE49-F238E27FC236}">
                <a16:creationId xmlns:a16="http://schemas.microsoft.com/office/drawing/2014/main" id="{548E33AB-6EAA-354B-A8C8-FD498A443C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9989" y="1700808"/>
            <a:ext cx="6042505" cy="398370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0">
            <a:extLst>
              <a:ext uri="{FF2B5EF4-FFF2-40B4-BE49-F238E27FC236}">
                <a16:creationId xmlns:a16="http://schemas.microsoft.com/office/drawing/2014/main" id="{3C335061-47FA-1941-AE6B-F7CD430005E4}"/>
              </a:ext>
            </a:extLst>
          </p:cNvPr>
          <p:cNvSpPr>
            <a:spLocks noChangeArrowheads="1"/>
          </p:cNvSpPr>
          <p:nvPr/>
        </p:nvSpPr>
        <p:spPr bwMode="auto">
          <a:xfrm>
            <a:off x="6143242" y="407566"/>
            <a:ext cx="581509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CO" altLang="es-CO" sz="3200" dirty="0">
                <a:solidFill>
                  <a:schemeClr val="tx2"/>
                </a:solidFill>
                <a:latin typeface="BerlinSansFB"/>
                <a:ea typeface="+mj-ea"/>
              </a:rPr>
              <a:t>Muertes por COVID en Colombia a 05/11/2021 </a:t>
            </a:r>
          </a:p>
        </p:txBody>
      </p:sp>
      <p:sp>
        <p:nvSpPr>
          <p:cNvPr id="14" name="Rectangle 12">
            <a:extLst>
              <a:ext uri="{FF2B5EF4-FFF2-40B4-BE49-F238E27FC236}">
                <a16:creationId xmlns:a16="http://schemas.microsoft.com/office/drawing/2014/main" id="{35CD8640-02C4-BF47-BA75-67E58B3C3085}"/>
              </a:ext>
            </a:extLst>
          </p:cNvPr>
          <p:cNvSpPr>
            <a:spLocks noChangeArrowheads="1"/>
          </p:cNvSpPr>
          <p:nvPr/>
        </p:nvSpPr>
        <p:spPr bwMode="auto">
          <a:xfrm>
            <a:off x="10780726" y="1756734"/>
            <a:ext cx="93610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800" b="0" i="0" u="none" strike="noStrike" cap="none" normalizeH="0" baseline="0" dirty="0">
                <a:ln>
                  <a:noFill/>
                </a:ln>
                <a:solidFill>
                  <a:srgbClr val="FF0000"/>
                </a:solidFill>
                <a:effectLst/>
                <a:latin typeface="Calibri" panose="020F0502020204030204" pitchFamily="34" charset="0"/>
              </a:rPr>
              <a:t>Jun 21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800" b="0" i="0" u="none" strike="noStrike" cap="none" normalizeH="0" baseline="0" dirty="0">
                <a:ln>
                  <a:noFill/>
                </a:ln>
                <a:solidFill>
                  <a:srgbClr val="FF0000"/>
                </a:solidFill>
                <a:effectLst/>
                <a:latin typeface="Calibri" panose="020F0502020204030204" pitchFamily="34" charset="0"/>
              </a:rPr>
              <a:t>754 </a:t>
            </a:r>
            <a:endParaRPr kumimoji="0" lang="es-CO" altLang="es-CO" b="0" i="0" u="none" strike="noStrike" cap="none" normalizeH="0" baseline="0" dirty="0">
              <a:ln>
                <a:noFill/>
              </a:ln>
              <a:solidFill>
                <a:schemeClr val="tx1"/>
              </a:solidFill>
              <a:effectLst/>
              <a:latin typeface="Arial" panose="020B0604020202020204" pitchFamily="34" charset="0"/>
            </a:endParaRPr>
          </a:p>
        </p:txBody>
      </p:sp>
      <p:sp>
        <p:nvSpPr>
          <p:cNvPr id="15" name="Rectángulo 14">
            <a:extLst>
              <a:ext uri="{FF2B5EF4-FFF2-40B4-BE49-F238E27FC236}">
                <a16:creationId xmlns:a16="http://schemas.microsoft.com/office/drawing/2014/main" id="{818E6862-2BFA-3749-B308-71FA4F450F4B}"/>
              </a:ext>
            </a:extLst>
          </p:cNvPr>
          <p:cNvSpPr/>
          <p:nvPr/>
        </p:nvSpPr>
        <p:spPr>
          <a:xfrm>
            <a:off x="7608168" y="2924944"/>
            <a:ext cx="886781" cy="646331"/>
          </a:xfrm>
          <a:prstGeom prst="rect">
            <a:avLst/>
          </a:prstGeom>
        </p:spPr>
        <p:txBody>
          <a:bodyPr wrap="none">
            <a:spAutoFit/>
          </a:bodyPr>
          <a:lstStyle/>
          <a:p>
            <a:pPr lvl="0" eaLnBrk="0" hangingPunct="0">
              <a:lnSpc>
                <a:spcPct val="100000"/>
              </a:lnSpc>
              <a:spcBef>
                <a:spcPct val="0"/>
              </a:spcBef>
              <a:buClrTx/>
              <a:buSzTx/>
              <a:buNone/>
            </a:pPr>
            <a:r>
              <a:rPr lang="es-CO" altLang="es-CO" sz="1800" dirty="0" err="1">
                <a:solidFill>
                  <a:srgbClr val="FF0000"/>
                </a:solidFill>
                <a:latin typeface="Calibri" panose="020F0502020204030204" pitchFamily="34" charset="0"/>
              </a:rPr>
              <a:t>Ago</a:t>
            </a:r>
            <a:r>
              <a:rPr lang="es-CO" altLang="es-CO" sz="1800" dirty="0">
                <a:solidFill>
                  <a:srgbClr val="FF0000"/>
                </a:solidFill>
                <a:latin typeface="Calibri" panose="020F0502020204030204" pitchFamily="34" charset="0"/>
              </a:rPr>
              <a:t> 22 </a:t>
            </a:r>
          </a:p>
          <a:p>
            <a:pPr lvl="0" eaLnBrk="0" hangingPunct="0">
              <a:lnSpc>
                <a:spcPct val="100000"/>
              </a:lnSpc>
              <a:spcBef>
                <a:spcPct val="0"/>
              </a:spcBef>
              <a:buClrTx/>
              <a:buSzTx/>
              <a:buNone/>
            </a:pPr>
            <a:r>
              <a:rPr lang="es-CO" altLang="es-CO" sz="1800" dirty="0">
                <a:solidFill>
                  <a:srgbClr val="FF0000"/>
                </a:solidFill>
                <a:latin typeface="Calibri" panose="020F0502020204030204" pitchFamily="34" charset="0"/>
              </a:rPr>
              <a:t>400 </a:t>
            </a:r>
            <a:endParaRPr lang="es-CO" altLang="es-CO" sz="1200" dirty="0"/>
          </a:p>
        </p:txBody>
      </p:sp>
      <p:sp>
        <p:nvSpPr>
          <p:cNvPr id="16" name="Rectángulo 15">
            <a:extLst>
              <a:ext uri="{FF2B5EF4-FFF2-40B4-BE49-F238E27FC236}">
                <a16:creationId xmlns:a16="http://schemas.microsoft.com/office/drawing/2014/main" id="{2BCB7F7C-65DE-C342-A78D-7008352D8AB5}"/>
              </a:ext>
            </a:extLst>
          </p:cNvPr>
          <p:cNvSpPr/>
          <p:nvPr/>
        </p:nvSpPr>
        <p:spPr>
          <a:xfrm>
            <a:off x="9050791" y="2782669"/>
            <a:ext cx="873957" cy="646331"/>
          </a:xfrm>
          <a:prstGeom prst="rect">
            <a:avLst/>
          </a:prstGeom>
        </p:spPr>
        <p:txBody>
          <a:bodyPr wrap="none">
            <a:spAutoFit/>
          </a:bodyPr>
          <a:lstStyle/>
          <a:p>
            <a:pPr lvl="0" eaLnBrk="0" hangingPunct="0">
              <a:lnSpc>
                <a:spcPct val="100000"/>
              </a:lnSpc>
              <a:spcBef>
                <a:spcPct val="0"/>
              </a:spcBef>
              <a:buClrTx/>
              <a:buSzTx/>
              <a:buNone/>
            </a:pPr>
            <a:r>
              <a:rPr lang="es-CO" altLang="es-CO" sz="1800" dirty="0">
                <a:solidFill>
                  <a:srgbClr val="FF0000"/>
                </a:solidFill>
                <a:latin typeface="Calibri" panose="020F0502020204030204" pitchFamily="34" charset="0"/>
              </a:rPr>
              <a:t>Ene 22 </a:t>
            </a:r>
          </a:p>
          <a:p>
            <a:pPr lvl="0" eaLnBrk="0" hangingPunct="0">
              <a:lnSpc>
                <a:spcPct val="100000"/>
              </a:lnSpc>
              <a:spcBef>
                <a:spcPct val="0"/>
              </a:spcBef>
              <a:buClrTx/>
              <a:buSzTx/>
              <a:buNone/>
            </a:pPr>
            <a:r>
              <a:rPr lang="es-CO" altLang="es-CO" sz="1800" dirty="0">
                <a:solidFill>
                  <a:srgbClr val="FF0000"/>
                </a:solidFill>
                <a:latin typeface="Calibri" panose="020F0502020204030204" pitchFamily="34" charset="0"/>
              </a:rPr>
              <a:t>399 </a:t>
            </a:r>
            <a:endParaRPr lang="es-CO" altLang="es-CO" sz="1200" dirty="0"/>
          </a:p>
        </p:txBody>
      </p:sp>
    </p:spTree>
    <p:extLst>
      <p:ext uri="{BB962C8B-B14F-4D97-AF65-F5344CB8AC3E}">
        <p14:creationId xmlns:p14="http://schemas.microsoft.com/office/powerpoint/2010/main" val="284617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CO"/>
          </a:p>
        </p:txBody>
      </p:sp>
      <p:pic>
        <p:nvPicPr>
          <p:cNvPr id="4" name="Imagen 3">
            <a:extLst>
              <a:ext uri="{FF2B5EF4-FFF2-40B4-BE49-F238E27FC236}">
                <a16:creationId xmlns:a16="http://schemas.microsoft.com/office/drawing/2014/main" id="{78392649-BABD-7B41-B1EA-6C56D8C142C4}"/>
              </a:ext>
            </a:extLst>
          </p:cNvPr>
          <p:cNvPicPr>
            <a:picLocks noChangeAspect="1"/>
          </p:cNvPicPr>
          <p:nvPr/>
        </p:nvPicPr>
        <p:blipFill>
          <a:blip r:embed="rId2"/>
          <a:stretch>
            <a:fillRect/>
          </a:stretch>
        </p:blipFill>
        <p:spPr>
          <a:xfrm>
            <a:off x="68368" y="734788"/>
            <a:ext cx="8703175" cy="4951063"/>
          </a:xfrm>
          <a:prstGeom prst="rect">
            <a:avLst/>
          </a:prstGeom>
        </p:spPr>
      </p:pic>
      <p:graphicFrame>
        <p:nvGraphicFramePr>
          <p:cNvPr id="6" name="Diagrama 5">
            <a:extLst>
              <a:ext uri="{FF2B5EF4-FFF2-40B4-BE49-F238E27FC236}">
                <a16:creationId xmlns:a16="http://schemas.microsoft.com/office/drawing/2014/main" id="{6B666DD6-4213-304B-9A59-8E8EA13407E9}"/>
              </a:ext>
            </a:extLst>
          </p:cNvPr>
          <p:cNvGraphicFramePr/>
          <p:nvPr/>
        </p:nvGraphicFramePr>
        <p:xfrm>
          <a:off x="8575289" y="734788"/>
          <a:ext cx="3333098" cy="5758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D6D2B85B-5BC6-5B43-BF18-36215A5E7AF8}"/>
              </a:ext>
            </a:extLst>
          </p:cNvPr>
          <p:cNvPicPr>
            <a:picLocks noChangeAspect="1"/>
          </p:cNvPicPr>
          <p:nvPr/>
        </p:nvPicPr>
        <p:blipFill rotWithShape="1">
          <a:blip r:embed="rId8"/>
          <a:srcRect l="75931" t="79965" r="2207" b="9535"/>
          <a:stretch/>
        </p:blipFill>
        <p:spPr>
          <a:xfrm>
            <a:off x="0" y="6029696"/>
            <a:ext cx="2664297" cy="720080"/>
          </a:xfrm>
          <a:prstGeom prst="rect">
            <a:avLst/>
          </a:prstGeom>
        </p:spPr>
      </p:pic>
      <p:sp>
        <p:nvSpPr>
          <p:cNvPr id="8" name="CuadroTexto 7">
            <a:extLst>
              <a:ext uri="{FF2B5EF4-FFF2-40B4-BE49-F238E27FC236}">
                <a16:creationId xmlns:a16="http://schemas.microsoft.com/office/drawing/2014/main" id="{B9B293DF-1253-CC45-B4CE-AA0678618A05}"/>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Tree>
    <p:extLst>
      <p:ext uri="{BB962C8B-B14F-4D97-AF65-F5344CB8AC3E}">
        <p14:creationId xmlns:p14="http://schemas.microsoft.com/office/powerpoint/2010/main" val="1742377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9398FC-6DA4-A140-ACAF-38897CD6D11F}"/>
              </a:ext>
            </a:extLst>
          </p:cNvPr>
          <p:cNvSpPr>
            <a:spLocks noGrp="1"/>
          </p:cNvSpPr>
          <p:nvPr>
            <p:ph type="title"/>
          </p:nvPr>
        </p:nvSpPr>
        <p:spPr>
          <a:xfrm>
            <a:off x="838200" y="365126"/>
            <a:ext cx="10515600" cy="561150"/>
          </a:xfrm>
        </p:spPr>
        <p:txBody>
          <a:bodyPr>
            <a:normAutofit fontScale="90000"/>
          </a:bodyPr>
          <a:lstStyle/>
          <a:p>
            <a:r>
              <a:rPr lang="es-CO" dirty="0"/>
              <a:t>GRAVEDAD DE LA INFECCIÓN</a:t>
            </a:r>
          </a:p>
        </p:txBody>
      </p:sp>
      <p:pic>
        <p:nvPicPr>
          <p:cNvPr id="5124" name="Picture 4" descr="6 gráficas sobre el coronavirus: los reveladores datos de los contagiados  en China | CNN">
            <a:extLst>
              <a:ext uri="{FF2B5EF4-FFF2-40B4-BE49-F238E27FC236}">
                <a16:creationId xmlns:a16="http://schemas.microsoft.com/office/drawing/2014/main" id="{74E015EC-14F2-8D4B-9194-C2CB5C6F66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2242" y="926276"/>
            <a:ext cx="8803509" cy="593172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oronavirus I Los tres síntomas que pueden anticipar un cuadro grave de la  COVID-19 - AS.com">
            <a:extLst>
              <a:ext uri="{FF2B5EF4-FFF2-40B4-BE49-F238E27FC236}">
                <a16:creationId xmlns:a16="http://schemas.microsoft.com/office/drawing/2014/main" id="{D6B73E06-2C10-0C49-868D-5F491FFF8A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4651" y="4301095"/>
            <a:ext cx="2620487" cy="147402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6 tratamientos que reciben pacientes COVID para sobrevivir, de anticuerpos  a remdesivir">
            <a:extLst>
              <a:ext uri="{FF2B5EF4-FFF2-40B4-BE49-F238E27FC236}">
                <a16:creationId xmlns:a16="http://schemas.microsoft.com/office/drawing/2014/main" id="{FB5AE211-B8E5-6645-B202-3219C2F51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8995" y="3982379"/>
            <a:ext cx="2813511" cy="1866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80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contenido 10">
            <a:extLst>
              <a:ext uri="{FF2B5EF4-FFF2-40B4-BE49-F238E27FC236}">
                <a16:creationId xmlns:a16="http://schemas.microsoft.com/office/drawing/2014/main" id="{260F30E2-4378-494D-996F-6EF671148B5C}"/>
              </a:ext>
            </a:extLst>
          </p:cNvPr>
          <p:cNvPicPr>
            <a:picLocks noGrp="1" noChangeAspect="1"/>
          </p:cNvPicPr>
          <p:nvPr>
            <p:ph idx="1"/>
          </p:nvPr>
        </p:nvPicPr>
        <p:blipFill>
          <a:blip r:embed="rId2"/>
          <a:stretch>
            <a:fillRect/>
          </a:stretch>
        </p:blipFill>
        <p:spPr>
          <a:xfrm>
            <a:off x="4209110" y="1500559"/>
            <a:ext cx="4351338" cy="4351338"/>
          </a:xfrm>
          <a:prstGeom prst="rect">
            <a:avLst/>
          </a:prstGeom>
        </p:spPr>
      </p:pic>
      <p:pic>
        <p:nvPicPr>
          <p:cNvPr id="4" name="Imagen 3">
            <a:extLst>
              <a:ext uri="{FF2B5EF4-FFF2-40B4-BE49-F238E27FC236}">
                <a16:creationId xmlns:a16="http://schemas.microsoft.com/office/drawing/2014/main" id="{D49A3D8C-35B5-5941-9A70-63579077BB71}"/>
              </a:ext>
            </a:extLst>
          </p:cNvPr>
          <p:cNvPicPr>
            <a:picLocks noChangeAspect="1"/>
          </p:cNvPicPr>
          <p:nvPr/>
        </p:nvPicPr>
        <p:blipFill>
          <a:blip r:embed="rId3"/>
          <a:stretch>
            <a:fillRect/>
          </a:stretch>
        </p:blipFill>
        <p:spPr>
          <a:xfrm>
            <a:off x="660806" y="2102223"/>
            <a:ext cx="2144785" cy="2144785"/>
          </a:xfrm>
          <a:prstGeom prst="rect">
            <a:avLst/>
          </a:prstGeom>
        </p:spPr>
      </p:pic>
      <p:pic>
        <p:nvPicPr>
          <p:cNvPr id="5" name="Imagen 4">
            <a:extLst>
              <a:ext uri="{FF2B5EF4-FFF2-40B4-BE49-F238E27FC236}">
                <a16:creationId xmlns:a16="http://schemas.microsoft.com/office/drawing/2014/main" id="{26624595-9854-5247-A560-D1940C68F195}"/>
              </a:ext>
            </a:extLst>
          </p:cNvPr>
          <p:cNvPicPr>
            <a:picLocks noChangeAspect="1"/>
          </p:cNvPicPr>
          <p:nvPr/>
        </p:nvPicPr>
        <p:blipFill>
          <a:blip r:embed="rId4"/>
          <a:stretch>
            <a:fillRect/>
          </a:stretch>
        </p:blipFill>
        <p:spPr>
          <a:xfrm>
            <a:off x="1733199" y="0"/>
            <a:ext cx="2899883" cy="1849415"/>
          </a:xfrm>
          <a:prstGeom prst="rect">
            <a:avLst/>
          </a:prstGeom>
        </p:spPr>
      </p:pic>
      <p:pic>
        <p:nvPicPr>
          <p:cNvPr id="6" name="Imagen 5">
            <a:extLst>
              <a:ext uri="{FF2B5EF4-FFF2-40B4-BE49-F238E27FC236}">
                <a16:creationId xmlns:a16="http://schemas.microsoft.com/office/drawing/2014/main" id="{5ABD4772-4660-104C-9C47-A3561755E5C3}"/>
              </a:ext>
            </a:extLst>
          </p:cNvPr>
          <p:cNvPicPr>
            <a:picLocks noChangeAspect="1"/>
          </p:cNvPicPr>
          <p:nvPr/>
        </p:nvPicPr>
        <p:blipFill rotWithShape="1">
          <a:blip r:embed="rId5"/>
          <a:srcRect l="9403" t="1421" r="24005"/>
          <a:stretch/>
        </p:blipFill>
        <p:spPr>
          <a:xfrm>
            <a:off x="1339965" y="4658543"/>
            <a:ext cx="2450167" cy="2040238"/>
          </a:xfrm>
          <a:prstGeom prst="rect">
            <a:avLst/>
          </a:prstGeom>
        </p:spPr>
      </p:pic>
      <p:pic>
        <p:nvPicPr>
          <p:cNvPr id="7" name="Imagen 6">
            <a:extLst>
              <a:ext uri="{FF2B5EF4-FFF2-40B4-BE49-F238E27FC236}">
                <a16:creationId xmlns:a16="http://schemas.microsoft.com/office/drawing/2014/main" id="{AB3FAF4D-F9C8-7D4B-B802-9FDA3382A00E}"/>
              </a:ext>
            </a:extLst>
          </p:cNvPr>
          <p:cNvPicPr>
            <a:picLocks noChangeAspect="1"/>
          </p:cNvPicPr>
          <p:nvPr/>
        </p:nvPicPr>
        <p:blipFill>
          <a:blip r:embed="rId6"/>
          <a:stretch>
            <a:fillRect/>
          </a:stretch>
        </p:blipFill>
        <p:spPr>
          <a:xfrm>
            <a:off x="8366604" y="4668375"/>
            <a:ext cx="3503659" cy="1970808"/>
          </a:xfrm>
          <a:prstGeom prst="rect">
            <a:avLst/>
          </a:prstGeom>
        </p:spPr>
      </p:pic>
      <p:pic>
        <p:nvPicPr>
          <p:cNvPr id="8" name="Imagen 7">
            <a:extLst>
              <a:ext uri="{FF2B5EF4-FFF2-40B4-BE49-F238E27FC236}">
                <a16:creationId xmlns:a16="http://schemas.microsoft.com/office/drawing/2014/main" id="{EA89C2F8-4EFE-5145-8426-34D3C4D1A95D}"/>
              </a:ext>
            </a:extLst>
          </p:cNvPr>
          <p:cNvPicPr>
            <a:picLocks noChangeAspect="1"/>
          </p:cNvPicPr>
          <p:nvPr/>
        </p:nvPicPr>
        <p:blipFill>
          <a:blip r:embed="rId7"/>
          <a:stretch>
            <a:fillRect/>
          </a:stretch>
        </p:blipFill>
        <p:spPr>
          <a:xfrm>
            <a:off x="4754582" y="5292438"/>
            <a:ext cx="2774066" cy="1533862"/>
          </a:xfrm>
          <a:prstGeom prst="rect">
            <a:avLst/>
          </a:prstGeom>
        </p:spPr>
      </p:pic>
      <p:pic>
        <p:nvPicPr>
          <p:cNvPr id="9" name="Imagen 8">
            <a:extLst>
              <a:ext uri="{FF2B5EF4-FFF2-40B4-BE49-F238E27FC236}">
                <a16:creationId xmlns:a16="http://schemas.microsoft.com/office/drawing/2014/main" id="{5139F60B-30F4-3A46-B4AB-20593996EDB7}"/>
              </a:ext>
            </a:extLst>
          </p:cNvPr>
          <p:cNvPicPr>
            <a:picLocks noChangeAspect="1"/>
          </p:cNvPicPr>
          <p:nvPr/>
        </p:nvPicPr>
        <p:blipFill>
          <a:blip r:embed="rId8"/>
          <a:stretch>
            <a:fillRect/>
          </a:stretch>
        </p:blipFill>
        <p:spPr>
          <a:xfrm>
            <a:off x="7091216" y="15935"/>
            <a:ext cx="3027218" cy="1681788"/>
          </a:xfrm>
          <a:prstGeom prst="rect">
            <a:avLst/>
          </a:prstGeom>
        </p:spPr>
      </p:pic>
      <p:pic>
        <p:nvPicPr>
          <p:cNvPr id="10" name="Imagen 9">
            <a:extLst>
              <a:ext uri="{FF2B5EF4-FFF2-40B4-BE49-F238E27FC236}">
                <a16:creationId xmlns:a16="http://schemas.microsoft.com/office/drawing/2014/main" id="{E3927206-CA5A-D849-B477-98A22AFF30CD}"/>
              </a:ext>
            </a:extLst>
          </p:cNvPr>
          <p:cNvPicPr>
            <a:picLocks noChangeAspect="1"/>
          </p:cNvPicPr>
          <p:nvPr/>
        </p:nvPicPr>
        <p:blipFill>
          <a:blip r:embed="rId9"/>
          <a:stretch>
            <a:fillRect/>
          </a:stretch>
        </p:blipFill>
        <p:spPr>
          <a:xfrm>
            <a:off x="9404505" y="1050119"/>
            <a:ext cx="2975264" cy="3583541"/>
          </a:xfrm>
          <a:prstGeom prst="rect">
            <a:avLst/>
          </a:prstGeom>
        </p:spPr>
      </p:pic>
    </p:spTree>
    <p:extLst>
      <p:ext uri="{BB962C8B-B14F-4D97-AF65-F5344CB8AC3E}">
        <p14:creationId xmlns:p14="http://schemas.microsoft.com/office/powerpoint/2010/main" val="3054070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C0CD79-91C6-1043-8A00-15D968E82EAB}"/>
              </a:ext>
            </a:extLst>
          </p:cNvPr>
          <p:cNvSpPr>
            <a:spLocks noGrp="1"/>
          </p:cNvSpPr>
          <p:nvPr>
            <p:ph type="title"/>
          </p:nvPr>
        </p:nvSpPr>
        <p:spPr>
          <a:xfrm>
            <a:off x="690716" y="-106822"/>
            <a:ext cx="10515600" cy="1325563"/>
          </a:xfrm>
        </p:spPr>
        <p:txBody>
          <a:bodyPr/>
          <a:lstStyle/>
          <a:p>
            <a:r>
              <a:rPr lang="es-CO" dirty="0"/>
              <a:t>Jornadas de Trabajo </a:t>
            </a:r>
          </a:p>
        </p:txBody>
      </p:sp>
      <p:graphicFrame>
        <p:nvGraphicFramePr>
          <p:cNvPr id="4" name="Marcador de contenido 3">
            <a:extLst>
              <a:ext uri="{FF2B5EF4-FFF2-40B4-BE49-F238E27FC236}">
                <a16:creationId xmlns:a16="http://schemas.microsoft.com/office/drawing/2014/main" id="{08BC44DC-7A0B-544F-9DCC-7BEB74E32578}"/>
              </a:ext>
            </a:extLst>
          </p:cNvPr>
          <p:cNvGraphicFramePr>
            <a:graphicFrameLocks noGrp="1"/>
          </p:cNvGraphicFramePr>
          <p:nvPr>
            <p:ph idx="1"/>
          </p:nvPr>
        </p:nvGraphicFramePr>
        <p:xfrm>
          <a:off x="339213" y="1002890"/>
          <a:ext cx="11636477" cy="56633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9230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DF71A8-5063-3349-882C-F92F939A491E}"/>
              </a:ext>
            </a:extLst>
          </p:cNvPr>
          <p:cNvSpPr>
            <a:spLocks noGrp="1"/>
          </p:cNvSpPr>
          <p:nvPr>
            <p:ph type="title"/>
          </p:nvPr>
        </p:nvSpPr>
        <p:spPr>
          <a:xfrm>
            <a:off x="720213" y="-269056"/>
            <a:ext cx="10515600" cy="1325563"/>
          </a:xfrm>
        </p:spPr>
        <p:txBody>
          <a:bodyPr/>
          <a:lstStyle/>
          <a:p>
            <a:r>
              <a:rPr lang="es-CO" dirty="0"/>
              <a:t>Implicaciones en la salud de los trabajadores</a:t>
            </a:r>
          </a:p>
        </p:txBody>
      </p:sp>
      <p:graphicFrame>
        <p:nvGraphicFramePr>
          <p:cNvPr id="4" name="Marcador de contenido 3">
            <a:extLst>
              <a:ext uri="{FF2B5EF4-FFF2-40B4-BE49-F238E27FC236}">
                <a16:creationId xmlns:a16="http://schemas.microsoft.com/office/drawing/2014/main" id="{CBFD6EFF-79F9-F54B-B97A-FA259E613729}"/>
              </a:ext>
            </a:extLst>
          </p:cNvPr>
          <p:cNvGraphicFramePr>
            <a:graphicFrameLocks noGrp="1"/>
          </p:cNvGraphicFramePr>
          <p:nvPr>
            <p:ph idx="1"/>
          </p:nvPr>
        </p:nvGraphicFramePr>
        <p:xfrm>
          <a:off x="412955" y="811161"/>
          <a:ext cx="11415251" cy="570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01E96C1E-BD34-4C4D-9C76-F6836CD696EA}"/>
              </a:ext>
            </a:extLst>
          </p:cNvPr>
          <p:cNvPicPr>
            <a:picLocks noChangeAspect="1"/>
          </p:cNvPicPr>
          <p:nvPr/>
        </p:nvPicPr>
        <p:blipFill>
          <a:blip r:embed="rId7"/>
          <a:stretch>
            <a:fillRect/>
          </a:stretch>
        </p:blipFill>
        <p:spPr>
          <a:xfrm>
            <a:off x="5802534" y="2381013"/>
            <a:ext cx="5819196" cy="2338471"/>
          </a:xfrm>
          <a:prstGeom prst="rect">
            <a:avLst/>
          </a:prstGeom>
        </p:spPr>
      </p:pic>
    </p:spTree>
    <p:extLst>
      <p:ext uri="{BB962C8B-B14F-4D97-AF65-F5344CB8AC3E}">
        <p14:creationId xmlns:p14="http://schemas.microsoft.com/office/powerpoint/2010/main" val="4190014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E4358-C2CA-7C4B-B194-81B1C697FCD4}"/>
              </a:ext>
            </a:extLst>
          </p:cNvPr>
          <p:cNvSpPr>
            <a:spLocks noGrp="1"/>
          </p:cNvSpPr>
          <p:nvPr>
            <p:ph type="title"/>
          </p:nvPr>
        </p:nvSpPr>
        <p:spPr>
          <a:xfrm>
            <a:off x="412954" y="193521"/>
            <a:ext cx="11474245" cy="1325563"/>
          </a:xfrm>
        </p:spPr>
        <p:txBody>
          <a:bodyPr>
            <a:noAutofit/>
          </a:bodyPr>
          <a:lstStyle/>
          <a:p>
            <a:r>
              <a:rPr lang="es-CO" sz="3600" b="1" dirty="0">
                <a:solidFill>
                  <a:schemeClr val="accent1">
                    <a:lumMod val="75000"/>
                  </a:schemeClr>
                </a:solidFill>
              </a:rPr>
              <a:t>Encuesta en 30.000 empresas en España uso de las TIC y comercio electrónico en 2008. Pinilla (2010)</a:t>
            </a:r>
          </a:p>
        </p:txBody>
      </p:sp>
      <p:graphicFrame>
        <p:nvGraphicFramePr>
          <p:cNvPr id="4" name="Marcador de contenido 3">
            <a:extLst>
              <a:ext uri="{FF2B5EF4-FFF2-40B4-BE49-F238E27FC236}">
                <a16:creationId xmlns:a16="http://schemas.microsoft.com/office/drawing/2014/main" id="{83FC87BB-485B-C743-A181-226D7A60A8E3}"/>
              </a:ext>
            </a:extLst>
          </p:cNvPr>
          <p:cNvGraphicFramePr>
            <a:graphicFrameLocks noGrp="1"/>
          </p:cNvGraphicFramePr>
          <p:nvPr>
            <p:ph idx="1"/>
          </p:nvPr>
        </p:nvGraphicFramePr>
        <p:xfrm>
          <a:off x="412955" y="1519084"/>
          <a:ext cx="11474245" cy="51766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3ED50902-8610-674C-B581-A09D9ABC2368}"/>
              </a:ext>
            </a:extLst>
          </p:cNvPr>
          <p:cNvPicPr>
            <a:picLocks noChangeAspect="1"/>
          </p:cNvPicPr>
          <p:nvPr/>
        </p:nvPicPr>
        <p:blipFill>
          <a:blip r:embed="rId7"/>
          <a:stretch>
            <a:fillRect/>
          </a:stretch>
        </p:blipFill>
        <p:spPr>
          <a:xfrm>
            <a:off x="7005484" y="3906248"/>
            <a:ext cx="3967315" cy="2789519"/>
          </a:xfrm>
          <a:prstGeom prst="rect">
            <a:avLst/>
          </a:prstGeom>
        </p:spPr>
      </p:pic>
    </p:spTree>
    <p:extLst>
      <p:ext uri="{BB962C8B-B14F-4D97-AF65-F5344CB8AC3E}">
        <p14:creationId xmlns:p14="http://schemas.microsoft.com/office/powerpoint/2010/main" val="421903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2491C5-BFFB-794F-8BF4-7A53234194F0}"/>
              </a:ext>
            </a:extLst>
          </p:cNvPr>
          <p:cNvSpPr>
            <a:spLocks noGrp="1"/>
          </p:cNvSpPr>
          <p:nvPr>
            <p:ph type="title"/>
          </p:nvPr>
        </p:nvSpPr>
        <p:spPr>
          <a:xfrm>
            <a:off x="265471" y="365125"/>
            <a:ext cx="11088329" cy="1325563"/>
          </a:xfrm>
        </p:spPr>
        <p:txBody>
          <a:bodyPr>
            <a:normAutofit fontScale="90000"/>
          </a:bodyPr>
          <a:lstStyle/>
          <a:p>
            <a:r>
              <a:rPr lang="es-CO" b="1" dirty="0">
                <a:solidFill>
                  <a:schemeClr val="accent1">
                    <a:lumMod val="75000"/>
                  </a:schemeClr>
                </a:solidFill>
              </a:rPr>
              <a:t>Evidencia epidemiológica disponible sobre la asociación entre largas jornadas de trabajo y la salud</a:t>
            </a:r>
          </a:p>
        </p:txBody>
      </p:sp>
      <p:graphicFrame>
        <p:nvGraphicFramePr>
          <p:cNvPr id="4" name="Marcador de contenido 3">
            <a:extLst>
              <a:ext uri="{FF2B5EF4-FFF2-40B4-BE49-F238E27FC236}">
                <a16:creationId xmlns:a16="http://schemas.microsoft.com/office/drawing/2014/main" id="{1BFDE346-5B63-2F46-AAE4-BA93481E2BF0}"/>
              </a:ext>
            </a:extLst>
          </p:cNvPr>
          <p:cNvGraphicFramePr>
            <a:graphicFrameLocks noGrp="1"/>
          </p:cNvGraphicFramePr>
          <p:nvPr>
            <p:ph idx="1"/>
          </p:nvPr>
        </p:nvGraphicFramePr>
        <p:xfrm>
          <a:off x="265471" y="1825624"/>
          <a:ext cx="11636477" cy="4840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3718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A01A8-8D57-EE44-80D8-E95E6656513B}"/>
              </a:ext>
            </a:extLst>
          </p:cNvPr>
          <p:cNvSpPr>
            <a:spLocks noGrp="1"/>
          </p:cNvSpPr>
          <p:nvPr>
            <p:ph type="title"/>
          </p:nvPr>
        </p:nvSpPr>
        <p:spPr>
          <a:xfrm>
            <a:off x="339213" y="365125"/>
            <a:ext cx="11547987" cy="1325563"/>
          </a:xfrm>
        </p:spPr>
        <p:txBody>
          <a:bodyPr>
            <a:noAutofit/>
          </a:bodyPr>
          <a:lstStyle/>
          <a:p>
            <a:r>
              <a:rPr lang="es-CO" sz="2800" dirty="0">
                <a:solidFill>
                  <a:schemeClr val="accent1">
                    <a:lumMod val="75000"/>
                  </a:schemeClr>
                </a:solidFill>
              </a:rPr>
              <a:t>The Good, the Bad, and the Unknown About Telecommuting: MetaAnalysis of Psychological Mediators and Individual Consequences Ravi S. Gajendran and David A. Harrison Pennsylvania State University DOI: 10.1037/0021-9010.92.6.1524</a:t>
            </a:r>
          </a:p>
        </p:txBody>
      </p:sp>
      <p:graphicFrame>
        <p:nvGraphicFramePr>
          <p:cNvPr id="4" name="Marcador de contenido 3">
            <a:extLst>
              <a:ext uri="{FF2B5EF4-FFF2-40B4-BE49-F238E27FC236}">
                <a16:creationId xmlns:a16="http://schemas.microsoft.com/office/drawing/2014/main" id="{5BAEB05D-C166-1843-BC6E-5B01238872EC}"/>
              </a:ext>
            </a:extLst>
          </p:cNvPr>
          <p:cNvGraphicFramePr>
            <a:graphicFrameLocks noGrp="1"/>
          </p:cNvGraphicFramePr>
          <p:nvPr>
            <p:ph idx="1"/>
          </p:nvPr>
        </p:nvGraphicFramePr>
        <p:xfrm>
          <a:off x="191729" y="1825625"/>
          <a:ext cx="11695471" cy="4501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D092063D-158F-3348-8F5A-85E3EC37490A}"/>
              </a:ext>
            </a:extLst>
          </p:cNvPr>
          <p:cNvSpPr/>
          <p:nvPr/>
        </p:nvSpPr>
        <p:spPr>
          <a:xfrm>
            <a:off x="716164" y="6326747"/>
            <a:ext cx="5892703" cy="369332"/>
          </a:xfrm>
          <a:prstGeom prst="rect">
            <a:avLst/>
          </a:prstGeom>
        </p:spPr>
        <p:txBody>
          <a:bodyPr wrap="none">
            <a:spAutoFit/>
          </a:bodyPr>
          <a:lstStyle/>
          <a:p>
            <a:pPr lvl="0"/>
            <a:r>
              <a:rPr lang="es-ES" dirty="0" err="1"/>
              <a:t>Metaanálisis</a:t>
            </a:r>
            <a:r>
              <a:rPr lang="es-ES" dirty="0"/>
              <a:t> de 46 estudios que involucró 12,883 empleados</a:t>
            </a:r>
            <a:endParaRPr lang="es-CO" dirty="0"/>
          </a:p>
        </p:txBody>
      </p:sp>
    </p:spTree>
    <p:extLst>
      <p:ext uri="{BB962C8B-B14F-4D97-AF65-F5344CB8AC3E}">
        <p14:creationId xmlns:p14="http://schemas.microsoft.com/office/powerpoint/2010/main" val="1076708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02D53-7532-ED4F-8223-3E6C24D40895}"/>
              </a:ext>
            </a:extLst>
          </p:cNvPr>
          <p:cNvSpPr>
            <a:spLocks noGrp="1"/>
          </p:cNvSpPr>
          <p:nvPr>
            <p:ph type="title"/>
          </p:nvPr>
        </p:nvSpPr>
        <p:spPr/>
        <p:txBody>
          <a:bodyPr>
            <a:normAutofit fontScale="90000"/>
          </a:bodyPr>
          <a:lstStyle/>
          <a:p>
            <a:r>
              <a:rPr lang="es-CO" dirty="0">
                <a:solidFill>
                  <a:schemeClr val="accent1">
                    <a:lumMod val="75000"/>
                  </a:schemeClr>
                </a:solidFill>
              </a:rPr>
              <a:t>OTROS EFECTOS NO SUFICIENTEMENTE SOPORTADOS</a:t>
            </a:r>
          </a:p>
        </p:txBody>
      </p:sp>
      <p:graphicFrame>
        <p:nvGraphicFramePr>
          <p:cNvPr id="4" name="Marcador de contenido 3">
            <a:extLst>
              <a:ext uri="{FF2B5EF4-FFF2-40B4-BE49-F238E27FC236}">
                <a16:creationId xmlns:a16="http://schemas.microsoft.com/office/drawing/2014/main" id="{36CB2DD7-14EB-0C46-B4FB-2A35010E801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2211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ED3BC38-A411-8841-9A44-A20F5CBAB513}"/>
              </a:ext>
            </a:extLst>
          </p:cNvPr>
          <p:cNvPicPr>
            <a:picLocks noChangeAspect="1"/>
          </p:cNvPicPr>
          <p:nvPr/>
        </p:nvPicPr>
        <p:blipFill rotWithShape="1">
          <a:blip r:embed="rId2">
            <a:extLst>
              <a:ext uri="{28A0092B-C50C-407E-A947-70E740481C1C}">
                <a14:useLocalDpi xmlns:a14="http://schemas.microsoft.com/office/drawing/2010/main" val="0"/>
              </a:ext>
            </a:extLst>
          </a:blip>
          <a:srcRect l="2006" t="22223" b="11851"/>
          <a:stretch/>
        </p:blipFill>
        <p:spPr>
          <a:xfrm>
            <a:off x="47328" y="980728"/>
            <a:ext cx="12044720" cy="5064472"/>
          </a:xfrm>
          <a:prstGeom prst="rect">
            <a:avLst/>
          </a:prstGeom>
        </p:spPr>
      </p:pic>
    </p:spTree>
    <p:extLst>
      <p:ext uri="{BB962C8B-B14F-4D97-AF65-F5344CB8AC3E}">
        <p14:creationId xmlns:p14="http://schemas.microsoft.com/office/powerpoint/2010/main" val="4226391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graphicFrame>
        <p:nvGraphicFramePr>
          <p:cNvPr id="10" name="Diagrama 9">
            <a:extLst>
              <a:ext uri="{FF2B5EF4-FFF2-40B4-BE49-F238E27FC236}">
                <a16:creationId xmlns:a16="http://schemas.microsoft.com/office/drawing/2014/main" id="{C7582AC5-84E2-4946-BD46-2FA99C2ED24A}"/>
              </a:ext>
            </a:extLst>
          </p:cNvPr>
          <p:cNvGraphicFramePr/>
          <p:nvPr>
            <p:extLst>
              <p:ext uri="{D42A27DB-BD31-4B8C-83A1-F6EECF244321}">
                <p14:modId xmlns:p14="http://schemas.microsoft.com/office/powerpoint/2010/main" val="3316559523"/>
              </p:ext>
            </p:extLst>
          </p:nvPr>
        </p:nvGraphicFramePr>
        <p:xfrm>
          <a:off x="511322" y="295010"/>
          <a:ext cx="11413066" cy="5104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8568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graphicFrame>
        <p:nvGraphicFramePr>
          <p:cNvPr id="6" name="Diagrama 5">
            <a:extLst>
              <a:ext uri="{FF2B5EF4-FFF2-40B4-BE49-F238E27FC236}">
                <a16:creationId xmlns:a16="http://schemas.microsoft.com/office/drawing/2014/main" id="{36ACD2C1-43AE-9146-9F55-9D4BF5C53506}"/>
              </a:ext>
            </a:extLst>
          </p:cNvPr>
          <p:cNvGraphicFramePr/>
          <p:nvPr>
            <p:extLst>
              <p:ext uri="{D42A27DB-BD31-4B8C-83A1-F6EECF244321}">
                <p14:modId xmlns:p14="http://schemas.microsoft.com/office/powerpoint/2010/main" val="2322413780"/>
              </p:ext>
            </p:extLst>
          </p:nvPr>
        </p:nvGraphicFramePr>
        <p:xfrm>
          <a:off x="695400" y="1196752"/>
          <a:ext cx="10498667"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9605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2 Marcador de contenido">
            <a:extLst>
              <a:ext uri="{FF2B5EF4-FFF2-40B4-BE49-F238E27FC236}">
                <a16:creationId xmlns:a16="http://schemas.microsoft.com/office/drawing/2014/main" id="{E3FF8BE2-D576-6E4A-99FC-0CC2F0DE306A}"/>
              </a:ext>
            </a:extLst>
          </p:cNvPr>
          <p:cNvSpPr txBox="1">
            <a:spLocks/>
          </p:cNvSpPr>
          <p:nvPr/>
        </p:nvSpPr>
        <p:spPr>
          <a:xfrm>
            <a:off x="911424" y="1340768"/>
            <a:ext cx="10515600" cy="46049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s-CO" dirty="0"/>
              <a:t>Stress: es "</a:t>
            </a:r>
            <a:r>
              <a:rPr lang="es-CO" b="1" i="1" dirty="0"/>
              <a:t>el conjunto de reacciones fisiológicas que prepara al organismo frente a la acción</a:t>
            </a:r>
            <a:r>
              <a:rPr lang="es-CO" dirty="0"/>
              <a:t>". (OMS)</a:t>
            </a:r>
          </a:p>
          <a:p>
            <a:r>
              <a:rPr lang="es-CO" b="1" dirty="0"/>
              <a:t>Agente estresante: </a:t>
            </a:r>
            <a:r>
              <a:rPr lang="es-CO" dirty="0"/>
              <a:t>es un hecho de la vida que causa estrés.</a:t>
            </a:r>
          </a:p>
          <a:p>
            <a:r>
              <a:rPr lang="es-CO" b="1" dirty="0">
                <a:hlinkClick r:id="rId3"/>
              </a:rPr>
              <a:t>Homeostasis</a:t>
            </a:r>
            <a:r>
              <a:rPr lang="es-CO" b="1" dirty="0"/>
              <a:t>:</a:t>
            </a:r>
            <a:r>
              <a:rPr lang="es-CO" dirty="0"/>
              <a:t> nivel óptimo de todas las medidas fisiológicas del organismo que permiten el equilibrio de su medio interno y estabilidad de sus propiedades bioquímicas para mantener la vida. Por lo que un agente estresante puede definirse como aquello que rompe la homeostasis de un ser vivo. Pueden ser de origen </a:t>
            </a:r>
            <a:r>
              <a:rPr lang="es-CO" b="1" dirty="0"/>
              <a:t>físico </a:t>
            </a:r>
            <a:r>
              <a:rPr lang="es-CO" dirty="0"/>
              <a:t>o </a:t>
            </a:r>
            <a:r>
              <a:rPr lang="es-CO" b="1" dirty="0"/>
              <a:t>psicosocial</a:t>
            </a:r>
            <a:r>
              <a:rPr lang="es-CO" dirty="0"/>
              <a:t>.</a:t>
            </a:r>
          </a:p>
        </p:txBody>
      </p:sp>
    </p:spTree>
    <p:extLst>
      <p:ext uri="{BB962C8B-B14F-4D97-AF65-F5344CB8AC3E}">
        <p14:creationId xmlns:p14="http://schemas.microsoft.com/office/powerpoint/2010/main" val="3448981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3CF3C819-CF08-674C-A48D-E1A242FEFB8F}"/>
              </a:ext>
            </a:extLst>
          </p:cNvPr>
          <p:cNvSpPr>
            <a:spLocks noGrp="1"/>
          </p:cNvSpPr>
          <p:nvPr>
            <p:ph sz="quarter" idx="1"/>
          </p:nvPr>
        </p:nvSpPr>
        <p:spPr/>
        <p:txBody>
          <a:bodyPr/>
          <a:lstStyle/>
          <a:p>
            <a:endParaRPr lang="es-CO"/>
          </a:p>
        </p:txBody>
      </p:sp>
      <p:sp>
        <p:nvSpPr>
          <p:cNvPr id="7" name="Título 6">
            <a:extLst>
              <a:ext uri="{FF2B5EF4-FFF2-40B4-BE49-F238E27FC236}">
                <a16:creationId xmlns:a16="http://schemas.microsoft.com/office/drawing/2014/main" id="{24A9F8D1-1264-CA46-91F9-252F77F36AF1}"/>
              </a:ext>
            </a:extLst>
          </p:cNvPr>
          <p:cNvSpPr>
            <a:spLocks noGrp="1"/>
          </p:cNvSpPr>
          <p:nvPr>
            <p:ph type="title"/>
          </p:nvPr>
        </p:nvSpPr>
        <p:spPr/>
        <p:txBody>
          <a:bodyPr/>
          <a:lstStyle/>
          <a:p>
            <a:endParaRPr lang="es-CO"/>
          </a:p>
        </p:txBody>
      </p:sp>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988D6B27-625C-DD40-B00E-BB61EC4A32B4}"/>
              </a:ext>
            </a:extLst>
          </p:cNvPr>
          <p:cNvSpPr txBox="1">
            <a:spLocks/>
          </p:cNvSpPr>
          <p:nvPr/>
        </p:nvSpPr>
        <p:spPr>
          <a:xfrm>
            <a:off x="740833" y="1456266"/>
            <a:ext cx="10515600" cy="7186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Agentes estresantes físicos</a:t>
            </a:r>
          </a:p>
        </p:txBody>
      </p:sp>
      <p:pic>
        <p:nvPicPr>
          <p:cNvPr id="10" name="6 Marcador de contenido" descr="leon%20cebra.bmp">
            <a:extLst>
              <a:ext uri="{FF2B5EF4-FFF2-40B4-BE49-F238E27FC236}">
                <a16:creationId xmlns:a16="http://schemas.microsoft.com/office/drawing/2014/main" id="{AAAE8770-F4CE-094A-BC7D-68127B142879}"/>
              </a:ext>
            </a:extLst>
          </p:cNvPr>
          <p:cNvPicPr>
            <a:picLocks noChangeAspect="1"/>
          </p:cNvPicPr>
          <p:nvPr/>
        </p:nvPicPr>
        <p:blipFill>
          <a:blip r:embed="rId3"/>
          <a:stretch>
            <a:fillRect/>
          </a:stretch>
        </p:blipFill>
        <p:spPr>
          <a:xfrm>
            <a:off x="461434" y="2651386"/>
            <a:ext cx="5085821" cy="3666786"/>
          </a:xfrm>
          <a:prstGeom prst="rect">
            <a:avLst/>
          </a:prstGeom>
        </p:spPr>
      </p:pic>
      <p:sp>
        <p:nvSpPr>
          <p:cNvPr id="11" name="5 Marcador de contenido">
            <a:extLst>
              <a:ext uri="{FF2B5EF4-FFF2-40B4-BE49-F238E27FC236}">
                <a16:creationId xmlns:a16="http://schemas.microsoft.com/office/drawing/2014/main" id="{04B972C7-2AD5-AC46-9AAA-7142389B3160}"/>
              </a:ext>
            </a:extLst>
          </p:cNvPr>
          <p:cNvSpPr txBox="1">
            <a:spLocks/>
          </p:cNvSpPr>
          <p:nvPr/>
        </p:nvSpPr>
        <p:spPr>
          <a:xfrm>
            <a:off x="6096000" y="2509135"/>
            <a:ext cx="5774267" cy="395128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dirty="0"/>
              <a:t>Una cebra es gravemente herida por una leona y ha logrado escapar por el momento, pero durante la próxima hora está obligada a despistar a la leona si quiere sobrevivir. La respuesta de estrés conlleva unos cambios fisiológicos en este caso que a la cebra le permitirán durante la próxima hora centrarse única y exclusivamente en tratar de huir, ignorando, entre otras cosas, el dolor que le produce la herida.</a:t>
            </a:r>
          </a:p>
        </p:txBody>
      </p:sp>
    </p:spTree>
    <p:extLst>
      <p:ext uri="{BB962C8B-B14F-4D97-AF65-F5344CB8AC3E}">
        <p14:creationId xmlns:p14="http://schemas.microsoft.com/office/powerpoint/2010/main" val="2242025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94E68AC-27C4-5844-8BF6-078B474660D7}"/>
              </a:ext>
            </a:extLst>
          </p:cNvPr>
          <p:cNvSpPr txBox="1">
            <a:spLocks/>
          </p:cNvSpPr>
          <p:nvPr/>
        </p:nvSpPr>
        <p:spPr>
          <a:xfrm>
            <a:off x="6335176" y="173009"/>
            <a:ext cx="5757866" cy="1327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Agentes estresantes psicosociales</a:t>
            </a:r>
            <a:endParaRPr lang="es-CO" dirty="0">
              <a:solidFill>
                <a:schemeClr val="accent2"/>
              </a:solidFill>
            </a:endParaRPr>
          </a:p>
        </p:txBody>
      </p:sp>
      <p:pic>
        <p:nvPicPr>
          <p:cNvPr id="3" name="5 Marcador de contenido" descr="karosho.jpg">
            <a:extLst>
              <a:ext uri="{FF2B5EF4-FFF2-40B4-BE49-F238E27FC236}">
                <a16:creationId xmlns:a16="http://schemas.microsoft.com/office/drawing/2014/main" id="{391D114D-1EF5-7747-9689-514D7F3DD289}"/>
              </a:ext>
            </a:extLst>
          </p:cNvPr>
          <p:cNvPicPr>
            <a:picLocks noChangeAspect="1"/>
          </p:cNvPicPr>
          <p:nvPr/>
        </p:nvPicPr>
        <p:blipFill>
          <a:blip r:embed="rId2"/>
          <a:stretch>
            <a:fillRect/>
          </a:stretch>
        </p:blipFill>
        <p:spPr>
          <a:xfrm>
            <a:off x="484128" y="1605208"/>
            <a:ext cx="3377440" cy="2357454"/>
          </a:xfrm>
          <a:prstGeom prst="rect">
            <a:avLst/>
          </a:prstGeom>
        </p:spPr>
      </p:pic>
      <p:pic>
        <p:nvPicPr>
          <p:cNvPr id="4" name="4 Marcador de contenido" descr="juggle_0711_art_400_20080711094625.jpg">
            <a:extLst>
              <a:ext uri="{FF2B5EF4-FFF2-40B4-BE49-F238E27FC236}">
                <a16:creationId xmlns:a16="http://schemas.microsoft.com/office/drawing/2014/main" id="{81825336-9E8A-7A47-814F-B68CC4DCA1BF}"/>
              </a:ext>
            </a:extLst>
          </p:cNvPr>
          <p:cNvPicPr>
            <a:picLocks noChangeAspect="1"/>
          </p:cNvPicPr>
          <p:nvPr/>
        </p:nvPicPr>
        <p:blipFill>
          <a:blip r:embed="rId3"/>
          <a:stretch>
            <a:fillRect/>
          </a:stretch>
        </p:blipFill>
        <p:spPr>
          <a:xfrm>
            <a:off x="718296" y="4228023"/>
            <a:ext cx="3143272" cy="2357454"/>
          </a:xfrm>
          <a:prstGeom prst="rect">
            <a:avLst/>
          </a:prstGeom>
        </p:spPr>
      </p:pic>
      <p:sp>
        <p:nvSpPr>
          <p:cNvPr id="5" name="5 Marcador de contenido">
            <a:extLst>
              <a:ext uri="{FF2B5EF4-FFF2-40B4-BE49-F238E27FC236}">
                <a16:creationId xmlns:a16="http://schemas.microsoft.com/office/drawing/2014/main" id="{9DBFC27F-3217-EE42-9BF0-1FDA165E4577}"/>
              </a:ext>
            </a:extLst>
          </p:cNvPr>
          <p:cNvSpPr txBox="1">
            <a:spLocks/>
          </p:cNvSpPr>
          <p:nvPr/>
        </p:nvSpPr>
        <p:spPr>
          <a:xfrm>
            <a:off x="4301068" y="1692289"/>
            <a:ext cx="7406804" cy="4893187"/>
          </a:xfrm>
          <a:prstGeom prst="rect">
            <a:avLst/>
          </a:prstGeom>
        </p:spPr>
        <p:txBody>
          <a:bodyPr>
            <a:normAutofit fontScale="62500" lnSpcReduction="20000"/>
          </a:bodyPr>
          <a:lstStyle/>
          <a:p>
            <a:pPr marL="342900" indent="-342900">
              <a:spcBef>
                <a:spcPct val="20000"/>
              </a:spcBef>
              <a:buFont typeface="Arial" pitchFamily="34" charset="0"/>
              <a:buChar char="•"/>
            </a:pPr>
            <a:r>
              <a:rPr lang="es-CO" sz="3200" dirty="0"/>
              <a:t>Aquellos que tienen origen en nuestro cerebro, principalmente a través del pensamiento, ya sea por la interpretación de determinados hechos, por la capacidad de imaginar situaciones de peligro, determinados sentimientos, problemas emocionales derivados de la ansiedad, la ira, etc. </a:t>
            </a:r>
          </a:p>
          <a:p>
            <a:pPr marL="342900" indent="-342900">
              <a:spcBef>
                <a:spcPct val="20000"/>
              </a:spcBef>
              <a:buFont typeface="Arial" pitchFamily="34" charset="0"/>
              <a:buChar char="•"/>
            </a:pPr>
            <a:r>
              <a:rPr lang="es-CO" sz="3200" dirty="0"/>
              <a:t>Ejemplos: Preocuparnos excesivamente por un hecho, como la llegada de un examen, miedo a contraer una enfermedad, a la muerte, o una actividad que requiera un esfuerzo intelectual por encima de lo habitual como por ejemplo una partida de ajedrez.</a:t>
            </a:r>
          </a:p>
        </p:txBody>
      </p:sp>
    </p:spTree>
    <p:extLst>
      <p:ext uri="{BB962C8B-B14F-4D97-AF65-F5344CB8AC3E}">
        <p14:creationId xmlns:p14="http://schemas.microsoft.com/office/powerpoint/2010/main" val="728650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3CF3C819-CF08-674C-A48D-E1A242FEFB8F}"/>
              </a:ext>
            </a:extLst>
          </p:cNvPr>
          <p:cNvSpPr>
            <a:spLocks noGrp="1"/>
          </p:cNvSpPr>
          <p:nvPr>
            <p:ph sz="quarter" idx="1"/>
          </p:nvPr>
        </p:nvSpPr>
        <p:spPr/>
        <p:txBody>
          <a:bodyPr/>
          <a:lstStyle/>
          <a:p>
            <a:pPr marL="0" indent="0">
              <a:buNone/>
            </a:pPr>
            <a:endParaRPr lang="es-CO" dirty="0"/>
          </a:p>
        </p:txBody>
      </p:sp>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445B0BEF-29C4-A140-B85C-0627D0374878}"/>
              </a:ext>
            </a:extLst>
          </p:cNvPr>
          <p:cNvSpPr txBox="1">
            <a:spLocks/>
          </p:cNvSpPr>
          <p:nvPr/>
        </p:nvSpPr>
        <p:spPr>
          <a:xfrm>
            <a:off x="1700751" y="447140"/>
            <a:ext cx="10101498" cy="13271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Agentes estresantes psicosociales</a:t>
            </a:r>
            <a:endParaRPr lang="es-CO" dirty="0">
              <a:solidFill>
                <a:schemeClr val="accent2"/>
              </a:solidFill>
            </a:endParaRPr>
          </a:p>
        </p:txBody>
      </p:sp>
      <p:pic>
        <p:nvPicPr>
          <p:cNvPr id="10" name="5 Marcador de contenido" descr="karosho.jpg">
            <a:extLst>
              <a:ext uri="{FF2B5EF4-FFF2-40B4-BE49-F238E27FC236}">
                <a16:creationId xmlns:a16="http://schemas.microsoft.com/office/drawing/2014/main" id="{99580E5D-D5A1-064E-8771-9377F6160D2C}"/>
              </a:ext>
            </a:extLst>
          </p:cNvPr>
          <p:cNvPicPr>
            <a:picLocks noChangeAspect="1"/>
          </p:cNvPicPr>
          <p:nvPr/>
        </p:nvPicPr>
        <p:blipFill>
          <a:blip r:embed="rId3"/>
          <a:stretch>
            <a:fillRect/>
          </a:stretch>
        </p:blipFill>
        <p:spPr>
          <a:xfrm>
            <a:off x="484128" y="1605208"/>
            <a:ext cx="3377440" cy="2357454"/>
          </a:xfrm>
          <a:prstGeom prst="rect">
            <a:avLst/>
          </a:prstGeom>
        </p:spPr>
      </p:pic>
      <p:pic>
        <p:nvPicPr>
          <p:cNvPr id="11" name="4 Marcador de contenido" descr="juggle_0711_art_400_20080711094625.jpg">
            <a:extLst>
              <a:ext uri="{FF2B5EF4-FFF2-40B4-BE49-F238E27FC236}">
                <a16:creationId xmlns:a16="http://schemas.microsoft.com/office/drawing/2014/main" id="{6545A9E3-DFF6-EA46-9116-C5D793287A24}"/>
              </a:ext>
            </a:extLst>
          </p:cNvPr>
          <p:cNvPicPr>
            <a:picLocks noChangeAspect="1"/>
          </p:cNvPicPr>
          <p:nvPr/>
        </p:nvPicPr>
        <p:blipFill>
          <a:blip r:embed="rId4"/>
          <a:stretch>
            <a:fillRect/>
          </a:stretch>
        </p:blipFill>
        <p:spPr>
          <a:xfrm>
            <a:off x="718296" y="4228023"/>
            <a:ext cx="3143272" cy="2357454"/>
          </a:xfrm>
          <a:prstGeom prst="rect">
            <a:avLst/>
          </a:prstGeom>
        </p:spPr>
      </p:pic>
      <p:sp>
        <p:nvSpPr>
          <p:cNvPr id="12" name="5 Marcador de contenido">
            <a:extLst>
              <a:ext uri="{FF2B5EF4-FFF2-40B4-BE49-F238E27FC236}">
                <a16:creationId xmlns:a16="http://schemas.microsoft.com/office/drawing/2014/main" id="{B1CABF4C-FCA4-754A-B646-2F81BE7FE7AC}"/>
              </a:ext>
            </a:extLst>
          </p:cNvPr>
          <p:cNvSpPr txBox="1">
            <a:spLocks/>
          </p:cNvSpPr>
          <p:nvPr/>
        </p:nvSpPr>
        <p:spPr>
          <a:xfrm>
            <a:off x="4301068" y="1692289"/>
            <a:ext cx="7406804" cy="4893187"/>
          </a:xfrm>
          <a:prstGeom prst="rect">
            <a:avLst/>
          </a:prstGeom>
        </p:spPr>
        <p:txBody>
          <a:bodyPr>
            <a:normAutofit fontScale="62500" lnSpcReduction="20000"/>
          </a:bodyPr>
          <a:lstStyle/>
          <a:p>
            <a:pPr marL="342900" indent="-342900">
              <a:spcBef>
                <a:spcPct val="20000"/>
              </a:spcBef>
              <a:buFont typeface="Arial" pitchFamily="34" charset="0"/>
              <a:buChar char="•"/>
            </a:pPr>
            <a:r>
              <a:rPr lang="es-CO" sz="3200" dirty="0"/>
              <a:t>Aquellos que tienen origen en nuestro cerebro, principalmente a través del pensamiento, ya sea por la interpretación de determinados hechos, por la capacidad de imaginar situaciones de peligro, determinados sentimientos, problemas emocionales derivados de la ansiedad, la ira, etc. </a:t>
            </a:r>
          </a:p>
          <a:p>
            <a:pPr marL="342900" indent="-342900">
              <a:spcBef>
                <a:spcPct val="20000"/>
              </a:spcBef>
              <a:buFont typeface="Arial" pitchFamily="34" charset="0"/>
              <a:buChar char="•"/>
            </a:pPr>
            <a:r>
              <a:rPr lang="es-CO" sz="3200" dirty="0"/>
              <a:t>Ejemplos: Preocuparnos excesivamente por un hecho, como la llegada de un examen, miedo a contraer una enfermedad, a la muerte, o una actividad que requiera un esfuerzo intelectual por encima de lo habitual como por ejemplo una partida de ajedrez.</a:t>
            </a:r>
          </a:p>
        </p:txBody>
      </p:sp>
    </p:spTree>
    <p:extLst>
      <p:ext uri="{BB962C8B-B14F-4D97-AF65-F5344CB8AC3E}">
        <p14:creationId xmlns:p14="http://schemas.microsoft.com/office/powerpoint/2010/main" val="3756909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DC5160F8-41DF-1E48-9A81-2843DF5F98D9}"/>
              </a:ext>
            </a:extLst>
          </p:cNvPr>
          <p:cNvSpPr txBox="1">
            <a:spLocks/>
          </p:cNvSpPr>
          <p:nvPr/>
        </p:nvSpPr>
        <p:spPr>
          <a:xfrm>
            <a:off x="4367808" y="260648"/>
            <a:ext cx="549486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6600" b="1" dirty="0">
                <a:solidFill>
                  <a:schemeClr val="accent2"/>
                </a:solidFill>
              </a:rPr>
              <a:t>Estrés</a:t>
            </a:r>
          </a:p>
        </p:txBody>
      </p:sp>
      <p:graphicFrame>
        <p:nvGraphicFramePr>
          <p:cNvPr id="10" name="3 Marcador de contenido">
            <a:extLst>
              <a:ext uri="{FF2B5EF4-FFF2-40B4-BE49-F238E27FC236}">
                <a16:creationId xmlns:a16="http://schemas.microsoft.com/office/drawing/2014/main" id="{1E8359E0-869B-ED45-9C13-E8433DB9A363}"/>
              </a:ext>
            </a:extLst>
          </p:cNvPr>
          <p:cNvGraphicFramePr>
            <a:graphicFrameLocks/>
          </p:cNvGraphicFramePr>
          <p:nvPr>
            <p:extLst>
              <p:ext uri="{D42A27DB-BD31-4B8C-83A1-F6EECF244321}">
                <p14:modId xmlns:p14="http://schemas.microsoft.com/office/powerpoint/2010/main" val="743107736"/>
              </p:ext>
            </p:extLst>
          </p:nvPr>
        </p:nvGraphicFramePr>
        <p:xfrm>
          <a:off x="516466" y="1146738"/>
          <a:ext cx="11159067" cy="5242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6612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3F5500F1-B92A-3E45-9D0A-3C887C99DB7C}"/>
              </a:ext>
            </a:extLst>
          </p:cNvPr>
          <p:cNvSpPr txBox="1"/>
          <p:nvPr/>
        </p:nvSpPr>
        <p:spPr>
          <a:xfrm>
            <a:off x="8312665" y="6356904"/>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823A4A01-4605-D344-BFDA-5E14DF4BDA72}"/>
              </a:ext>
            </a:extLst>
          </p:cNvPr>
          <p:cNvSpPr txBox="1">
            <a:spLocks/>
          </p:cNvSpPr>
          <p:nvPr/>
        </p:nvSpPr>
        <p:spPr>
          <a:xfrm>
            <a:off x="1981200" y="-71462"/>
            <a:ext cx="8229600" cy="1143000"/>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a:t>Estrés y sistema nervioso autónomo</a:t>
            </a:r>
            <a:endParaRPr lang="es-CO" dirty="0"/>
          </a:p>
        </p:txBody>
      </p:sp>
      <p:sp>
        <p:nvSpPr>
          <p:cNvPr id="10" name="2 Marcador de texto">
            <a:extLst>
              <a:ext uri="{FF2B5EF4-FFF2-40B4-BE49-F238E27FC236}">
                <a16:creationId xmlns:a16="http://schemas.microsoft.com/office/drawing/2014/main" id="{89E2EECD-233C-5146-B770-FBC9756CA043}"/>
              </a:ext>
            </a:extLst>
          </p:cNvPr>
          <p:cNvSpPr txBox="1">
            <a:spLocks/>
          </p:cNvSpPr>
          <p:nvPr/>
        </p:nvSpPr>
        <p:spPr>
          <a:xfrm>
            <a:off x="7215029" y="6010364"/>
            <a:ext cx="4040188" cy="568324"/>
          </a:xfrm>
          <a:prstGeom prst="rect">
            <a:avLst/>
          </a:prstGeom>
          <a:solidFill>
            <a:schemeClr val="bg1"/>
          </a:solidFill>
          <a:ln w="38100">
            <a:solidFill>
              <a:schemeClr val="accent1"/>
            </a:solidFill>
          </a:ln>
        </p:spPr>
        <p:txBody>
          <a:bodyPr anchor="ctr" anchorCtr="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a:solidFill>
                  <a:schemeClr val="bg1"/>
                </a:solidFill>
                <a:hlinkClick r:id="rId2"/>
              </a:rPr>
              <a:t>Sistema nervioso simpático (SNS)</a:t>
            </a:r>
            <a:endParaRPr lang="es-CO" dirty="0">
              <a:solidFill>
                <a:schemeClr val="bg1"/>
              </a:solidFill>
            </a:endParaRPr>
          </a:p>
        </p:txBody>
      </p:sp>
      <p:sp>
        <p:nvSpPr>
          <p:cNvPr id="11" name="4 Marcador de texto">
            <a:extLst>
              <a:ext uri="{FF2B5EF4-FFF2-40B4-BE49-F238E27FC236}">
                <a16:creationId xmlns:a16="http://schemas.microsoft.com/office/drawing/2014/main" id="{EF57D1BA-C290-F842-9E6A-2C2C0545E618}"/>
              </a:ext>
            </a:extLst>
          </p:cNvPr>
          <p:cNvSpPr txBox="1">
            <a:spLocks/>
          </p:cNvSpPr>
          <p:nvPr/>
        </p:nvSpPr>
        <p:spPr>
          <a:xfrm>
            <a:off x="561481" y="6005981"/>
            <a:ext cx="4041775" cy="639762"/>
          </a:xfrm>
          <a:prstGeom prst="rect">
            <a:avLst/>
          </a:prstGeom>
          <a:solidFill>
            <a:schemeClr val="bg1"/>
          </a:solidFill>
          <a:ln w="38100">
            <a:solidFill>
              <a:schemeClr val="accent1"/>
            </a:solidFill>
          </a:ln>
        </p:spPr>
        <p:txBody>
          <a:bodyPr vert="horz" lIns="91440" tIns="45720" rIns="91440" bIns="45720" rtlCol="0" anchor="ctr" anchorCtr="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200">
                <a:solidFill>
                  <a:schemeClr val="bg1"/>
                </a:solidFill>
                <a:hlinkClick r:id="rId3"/>
              </a:rPr>
              <a:t>Sistema nervioso parasimpático (SNP)</a:t>
            </a:r>
            <a:endParaRPr lang="es-CO" sz="2200" dirty="0">
              <a:solidFill>
                <a:schemeClr val="bg1"/>
              </a:solidFill>
              <a:hlinkClick r:id="rId2"/>
            </a:endParaRPr>
          </a:p>
        </p:txBody>
      </p:sp>
      <p:sp>
        <p:nvSpPr>
          <p:cNvPr id="12" name="5 Marcador de contenido">
            <a:extLst>
              <a:ext uri="{FF2B5EF4-FFF2-40B4-BE49-F238E27FC236}">
                <a16:creationId xmlns:a16="http://schemas.microsoft.com/office/drawing/2014/main" id="{919E8344-09FC-AD4E-B1A7-36C210E84CA3}"/>
              </a:ext>
            </a:extLst>
          </p:cNvPr>
          <p:cNvSpPr txBox="1">
            <a:spLocks/>
          </p:cNvSpPr>
          <p:nvPr/>
        </p:nvSpPr>
        <p:spPr>
          <a:xfrm>
            <a:off x="534179" y="970805"/>
            <a:ext cx="11123642" cy="1071570"/>
          </a:xfrm>
          <a:prstGeom prst="rect">
            <a:avLst/>
          </a:prstGeom>
          <a:ln w="38100">
            <a:solidFill>
              <a:schemeClr val="tx1"/>
            </a:solidFill>
          </a:ln>
        </p:spPr>
        <p:txBody>
          <a:bodyPr vert="horz" lIns="91440" tIns="45720" rIns="91440" bIns="45720" rtlCol="0">
            <a:noAutofit/>
          </a:bodyPr>
          <a:lstStyle/>
          <a:p>
            <a:pPr lvl="0">
              <a:lnSpc>
                <a:spcPct val="100000"/>
              </a:lnSpc>
              <a:spcBef>
                <a:spcPct val="20000"/>
              </a:spcBef>
              <a:buNone/>
            </a:pPr>
            <a:r>
              <a:rPr lang="es-CO" sz="1600" dirty="0"/>
              <a:t>La forma principal en que el cerebro se comunica con el resto del cuerpo es a través de los nervios que descienden por la columna vertebral hasta la periferia del cuerpo. Parte de este conjunto nervioso constituye el </a:t>
            </a:r>
            <a:r>
              <a:rPr lang="es-CO" sz="1600" dirty="0">
                <a:hlinkClick r:id="rId4"/>
              </a:rPr>
              <a:t>sistema nervioso autónomo</a:t>
            </a:r>
            <a:r>
              <a:rPr lang="es-CO" sz="1600" dirty="0"/>
              <a:t> (SNA), que se proyecta sobre los órganos y músculos esqueléticos.</a:t>
            </a:r>
          </a:p>
        </p:txBody>
      </p:sp>
      <p:sp>
        <p:nvSpPr>
          <p:cNvPr id="13" name="9 Rectángulo">
            <a:extLst>
              <a:ext uri="{FF2B5EF4-FFF2-40B4-BE49-F238E27FC236}">
                <a16:creationId xmlns:a16="http://schemas.microsoft.com/office/drawing/2014/main" id="{2BA34491-421E-E248-948B-A9D8CDA71979}"/>
              </a:ext>
            </a:extLst>
          </p:cNvPr>
          <p:cNvSpPr/>
          <p:nvPr/>
        </p:nvSpPr>
        <p:spPr>
          <a:xfrm>
            <a:off x="4506505" y="3204832"/>
            <a:ext cx="2857520" cy="1643074"/>
          </a:xfrm>
          <a:prstGeom prst="rect">
            <a:avLst/>
          </a:prstGeom>
          <a:noFill/>
          <a:ln w="38100">
            <a:solidFill>
              <a:schemeClr val="accent1"/>
            </a:solidFill>
          </a:ln>
        </p:spPr>
        <p:txBody>
          <a:bodyPr vert="horz" lIns="91440" tIns="45720" rIns="91440" bIns="45720" rtlCol="0" anchor="ctr" anchorCtr="0">
            <a:noAutofit/>
          </a:bodyPr>
          <a:lstStyle/>
          <a:p>
            <a:pPr algn="ctr">
              <a:lnSpc>
                <a:spcPct val="80000"/>
              </a:lnSpc>
              <a:spcBef>
                <a:spcPct val="20000"/>
              </a:spcBef>
              <a:buNone/>
            </a:pPr>
            <a:r>
              <a:rPr lang="es-CO" sz="3200" b="1" dirty="0">
                <a:solidFill>
                  <a:schemeClr val="bg1"/>
                </a:solidFill>
                <a:hlinkClick r:id="rId4"/>
              </a:rPr>
              <a:t>Sistema Nervioso Autónomo</a:t>
            </a:r>
            <a:r>
              <a:rPr lang="es-CO" sz="3200" b="1" dirty="0">
                <a:solidFill>
                  <a:schemeClr val="bg1"/>
                </a:solidFill>
                <a:hlinkClick r:id="rId3"/>
              </a:rPr>
              <a:t> (SNA)</a:t>
            </a:r>
          </a:p>
        </p:txBody>
      </p:sp>
      <p:cxnSp>
        <p:nvCxnSpPr>
          <p:cNvPr id="14" name="11 Conector angular">
            <a:extLst>
              <a:ext uri="{FF2B5EF4-FFF2-40B4-BE49-F238E27FC236}">
                <a16:creationId xmlns:a16="http://schemas.microsoft.com/office/drawing/2014/main" id="{90D89336-7443-C441-AF88-0D9F74C015FF}"/>
              </a:ext>
            </a:extLst>
          </p:cNvPr>
          <p:cNvCxnSpPr>
            <a:cxnSpLocks/>
            <a:stCxn id="13" idx="2"/>
            <a:endCxn id="10" idx="0"/>
          </p:cNvCxnSpPr>
          <p:nvPr/>
        </p:nvCxnSpPr>
        <p:spPr>
          <a:xfrm rot="16200000" flipH="1">
            <a:off x="7003965" y="3779206"/>
            <a:ext cx="1162458" cy="3299858"/>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13 Conector angular">
            <a:extLst>
              <a:ext uri="{FF2B5EF4-FFF2-40B4-BE49-F238E27FC236}">
                <a16:creationId xmlns:a16="http://schemas.microsoft.com/office/drawing/2014/main" id="{6C3D09B8-E641-F147-B11D-B0FE96972363}"/>
              </a:ext>
            </a:extLst>
          </p:cNvPr>
          <p:cNvCxnSpPr>
            <a:cxnSpLocks/>
            <a:stCxn id="13" idx="2"/>
            <a:endCxn id="11" idx="0"/>
          </p:cNvCxnSpPr>
          <p:nvPr/>
        </p:nvCxnSpPr>
        <p:spPr>
          <a:xfrm rot="5400000">
            <a:off x="3679780" y="3750495"/>
            <a:ext cx="1158075" cy="3352896"/>
          </a:xfrm>
          <a:prstGeom prst="bent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5 Marcador de contenido">
            <a:extLst>
              <a:ext uri="{FF2B5EF4-FFF2-40B4-BE49-F238E27FC236}">
                <a16:creationId xmlns:a16="http://schemas.microsoft.com/office/drawing/2014/main" id="{5A530309-BD95-A54E-A1EA-C1315E4ED9C2}"/>
              </a:ext>
            </a:extLst>
          </p:cNvPr>
          <p:cNvSpPr txBox="1">
            <a:spLocks/>
          </p:cNvSpPr>
          <p:nvPr/>
        </p:nvSpPr>
        <p:spPr>
          <a:xfrm>
            <a:off x="9880704" y="2196150"/>
            <a:ext cx="2071702" cy="2714644"/>
          </a:xfrm>
          <a:prstGeom prst="rect">
            <a:avLst/>
          </a:prstGeom>
        </p:spPr>
        <p:txBody>
          <a:bodyPr vert="horz" lIns="91440" tIns="45720" rIns="91440" bIns="45720" rtlCol="0">
            <a:noAutofit/>
          </a:bodyPr>
          <a:lstStyle/>
          <a:p>
            <a:pPr lvl="0">
              <a:spcBef>
                <a:spcPct val="20000"/>
              </a:spcBef>
              <a:buNone/>
            </a:pPr>
            <a:r>
              <a:rPr lang="es-CO" sz="1400" dirty="0"/>
              <a:t>Se encarga: </a:t>
            </a:r>
          </a:p>
          <a:p>
            <a:pPr lvl="0">
              <a:spcBef>
                <a:spcPct val="20000"/>
              </a:spcBef>
              <a:buNone/>
            </a:pPr>
            <a:r>
              <a:rPr lang="es-CO" sz="1400" dirty="0"/>
              <a:t>Regulación de la frecuencia cardíaca, temperatura corporal, motilidad intestinal, secreción de glándulas endocrinas, regular la digestión, circulación sanguínea, respiración y metabolismo.</a:t>
            </a:r>
          </a:p>
        </p:txBody>
      </p:sp>
      <p:sp>
        <p:nvSpPr>
          <p:cNvPr id="17" name="25 Abrir llave">
            <a:extLst>
              <a:ext uri="{FF2B5EF4-FFF2-40B4-BE49-F238E27FC236}">
                <a16:creationId xmlns:a16="http://schemas.microsoft.com/office/drawing/2014/main" id="{95BD67BF-B087-DB42-961A-BE93DBA2428C}"/>
              </a:ext>
            </a:extLst>
          </p:cNvPr>
          <p:cNvSpPr/>
          <p:nvPr/>
        </p:nvSpPr>
        <p:spPr>
          <a:xfrm>
            <a:off x="8764584" y="2370822"/>
            <a:ext cx="642942" cy="278608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a:p>
        </p:txBody>
      </p:sp>
      <p:sp>
        <p:nvSpPr>
          <p:cNvPr id="18" name="5 Marcador de contenido">
            <a:extLst>
              <a:ext uri="{FF2B5EF4-FFF2-40B4-BE49-F238E27FC236}">
                <a16:creationId xmlns:a16="http://schemas.microsoft.com/office/drawing/2014/main" id="{F62CDEBE-F526-344E-BAD8-5F78F7BD6471}"/>
              </a:ext>
            </a:extLst>
          </p:cNvPr>
          <p:cNvSpPr txBox="1">
            <a:spLocks/>
          </p:cNvSpPr>
          <p:nvPr/>
        </p:nvSpPr>
        <p:spPr>
          <a:xfrm>
            <a:off x="433260" y="2247450"/>
            <a:ext cx="1847864" cy="3088104"/>
          </a:xfrm>
          <a:prstGeom prst="rect">
            <a:avLst/>
          </a:prstGeom>
        </p:spPr>
        <p:txBody>
          <a:bodyPr vert="horz" lIns="91440" tIns="45720" rIns="91440" bIns="45720" rtlCol="0">
            <a:noAutofit/>
          </a:bodyPr>
          <a:lstStyle/>
          <a:p>
            <a:pPr lvl="0">
              <a:spcBef>
                <a:spcPct val="20000"/>
              </a:spcBef>
              <a:buNone/>
            </a:pPr>
            <a:r>
              <a:rPr lang="es-CO" sz="1400" dirty="0"/>
              <a:t>Función es mantener la </a:t>
            </a:r>
            <a:r>
              <a:rPr lang="es-CO" sz="1400" b="1" dirty="0"/>
              <a:t>homeostasis </a:t>
            </a:r>
            <a:r>
              <a:rPr lang="es-CO" sz="1400" dirty="0"/>
              <a:t>del organismo ante cualquier estímulo exterior o alteración interna. </a:t>
            </a:r>
          </a:p>
          <a:p>
            <a:pPr lvl="0">
              <a:spcBef>
                <a:spcPct val="20000"/>
              </a:spcBef>
              <a:buNone/>
            </a:pPr>
            <a:r>
              <a:rPr lang="es-CO" sz="1400" dirty="0"/>
              <a:t>Actividad  </a:t>
            </a:r>
            <a:r>
              <a:rPr lang="es-CO" sz="1400" b="1" dirty="0"/>
              <a:t>independiente de la voluntad</a:t>
            </a:r>
            <a:endParaRPr lang="es-CO" sz="1400" dirty="0"/>
          </a:p>
        </p:txBody>
      </p:sp>
      <p:sp>
        <p:nvSpPr>
          <p:cNvPr id="19" name="27 Cerrar llave">
            <a:extLst>
              <a:ext uri="{FF2B5EF4-FFF2-40B4-BE49-F238E27FC236}">
                <a16:creationId xmlns:a16="http://schemas.microsoft.com/office/drawing/2014/main" id="{9E3C9980-B35E-5C48-BD23-7E6A9D93C4B5}"/>
              </a:ext>
            </a:extLst>
          </p:cNvPr>
          <p:cNvSpPr/>
          <p:nvPr/>
        </p:nvSpPr>
        <p:spPr>
          <a:xfrm>
            <a:off x="2463005" y="2328127"/>
            <a:ext cx="642942" cy="285752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a:p>
        </p:txBody>
      </p:sp>
    </p:spTree>
    <p:extLst>
      <p:ext uri="{BB962C8B-B14F-4D97-AF65-F5344CB8AC3E}">
        <p14:creationId xmlns:p14="http://schemas.microsoft.com/office/powerpoint/2010/main" val="907030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ADDF259C-0E47-0B41-8DA5-16A49AD20470}"/>
              </a:ext>
            </a:extLst>
          </p:cNvPr>
          <p:cNvSpPr txBox="1">
            <a:spLocks/>
          </p:cNvSpPr>
          <p:nvPr/>
        </p:nvSpPr>
        <p:spPr>
          <a:xfrm>
            <a:off x="2616199" y="267738"/>
            <a:ext cx="6519336" cy="639762"/>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Sistema Nervioso Autónomo</a:t>
            </a:r>
            <a:endParaRPr lang="es-CO" dirty="0">
              <a:solidFill>
                <a:schemeClr val="accent2"/>
              </a:solidFill>
            </a:endParaRPr>
          </a:p>
        </p:txBody>
      </p:sp>
      <p:sp>
        <p:nvSpPr>
          <p:cNvPr id="10" name="2 Marcador de texto">
            <a:extLst>
              <a:ext uri="{FF2B5EF4-FFF2-40B4-BE49-F238E27FC236}">
                <a16:creationId xmlns:a16="http://schemas.microsoft.com/office/drawing/2014/main" id="{5CF82420-3B8C-9C48-8E0E-A27CEC94B56E}"/>
              </a:ext>
            </a:extLst>
          </p:cNvPr>
          <p:cNvSpPr txBox="1">
            <a:spLocks/>
          </p:cNvSpPr>
          <p:nvPr/>
        </p:nvSpPr>
        <p:spPr>
          <a:xfrm>
            <a:off x="6453190" y="1253035"/>
            <a:ext cx="5417079" cy="639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dirty="0">
                <a:hlinkClick r:id="rId3"/>
              </a:rPr>
              <a:t>Sistema nervioso simpático (SNS)</a:t>
            </a:r>
            <a:endParaRPr lang="es-CO" dirty="0"/>
          </a:p>
        </p:txBody>
      </p:sp>
      <p:sp>
        <p:nvSpPr>
          <p:cNvPr id="11" name="3 Marcador de contenido">
            <a:extLst>
              <a:ext uri="{FF2B5EF4-FFF2-40B4-BE49-F238E27FC236}">
                <a16:creationId xmlns:a16="http://schemas.microsoft.com/office/drawing/2014/main" id="{4CFBE3FF-47E7-F94D-B90A-3947FB5AD0A3}"/>
              </a:ext>
            </a:extLst>
          </p:cNvPr>
          <p:cNvSpPr txBox="1">
            <a:spLocks/>
          </p:cNvSpPr>
          <p:nvPr/>
        </p:nvSpPr>
        <p:spPr>
          <a:xfrm>
            <a:off x="5875867" y="1892797"/>
            <a:ext cx="5851525" cy="4697465"/>
          </a:xfrm>
          <a:prstGeom prst="rect">
            <a:avLst/>
          </a:prstGeom>
          <a:ln w="38100">
            <a:solidFill>
              <a:schemeClr val="accent2">
                <a:lumMod val="75000"/>
              </a:schemeClr>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s-CO" sz="1800">
                <a:latin typeface="Arial" pitchFamily="34" charset="0"/>
                <a:cs typeface="Arial" pitchFamily="34" charset="0"/>
              </a:rPr>
              <a:t>Interconecta el cerebro con casi todos los órganos, vasos sanguíneos y glándulas sudoríparas del organismo. </a:t>
            </a:r>
          </a:p>
          <a:p>
            <a:pPr>
              <a:lnSpc>
                <a:spcPct val="80000"/>
              </a:lnSpc>
            </a:pPr>
            <a:r>
              <a:rPr lang="es-CO" sz="1800">
                <a:latin typeface="Arial" pitchFamily="34" charset="0"/>
                <a:cs typeface="Arial" pitchFamily="34" charset="0"/>
              </a:rPr>
              <a:t>Estimulación produce: aumento de la frecuencia cardíaca, inhibición de las secreciones gastrointestinales y estimulación del metabolismo en general. </a:t>
            </a:r>
          </a:p>
          <a:p>
            <a:pPr>
              <a:lnSpc>
                <a:spcPct val="80000"/>
              </a:lnSpc>
            </a:pPr>
            <a:r>
              <a:rPr lang="es-CO" sz="1800">
                <a:latin typeface="Arial" pitchFamily="34" charset="0"/>
                <a:cs typeface="Arial" pitchFamily="34" charset="0"/>
              </a:rPr>
              <a:t>Juega un papel crucial en la conservación del organismo, ocasionando rápida y eficazmente respuestas a estímulos exteriores que puedan poner la vida en peligro. </a:t>
            </a:r>
          </a:p>
          <a:p>
            <a:pPr>
              <a:lnSpc>
                <a:spcPct val="80000"/>
              </a:lnSpc>
            </a:pPr>
            <a:r>
              <a:rPr lang="es-CO" sz="1800">
                <a:latin typeface="Arial" pitchFamily="34" charset="0"/>
                <a:cs typeface="Arial" pitchFamily="34" charset="0"/>
              </a:rPr>
              <a:t>Está implicado en acciones que requieren gasto de energía. </a:t>
            </a:r>
          </a:p>
          <a:p>
            <a:pPr>
              <a:lnSpc>
                <a:spcPct val="80000"/>
              </a:lnSpc>
            </a:pPr>
            <a:r>
              <a:rPr lang="es-CO" sz="1800">
                <a:latin typeface="Arial" pitchFamily="34" charset="0"/>
                <a:cs typeface="Arial" pitchFamily="34" charset="0"/>
              </a:rPr>
              <a:t>Sus terminaciones nerviosas segregan adrenalina (también llamada epinefrina) en las glándulas suprarrenales, en el resto del cuerpo noradrenalina (también llamada norepinefrina), que son los mensajeros químicos que activan los órganos en cuestión de segundos.</a:t>
            </a:r>
            <a:endParaRPr lang="es-CO" sz="1800" dirty="0">
              <a:latin typeface="Arial" pitchFamily="34" charset="0"/>
              <a:cs typeface="Arial" pitchFamily="34" charset="0"/>
            </a:endParaRPr>
          </a:p>
        </p:txBody>
      </p:sp>
      <p:sp>
        <p:nvSpPr>
          <p:cNvPr id="12" name="4 Marcador de texto">
            <a:extLst>
              <a:ext uri="{FF2B5EF4-FFF2-40B4-BE49-F238E27FC236}">
                <a16:creationId xmlns:a16="http://schemas.microsoft.com/office/drawing/2014/main" id="{CD0B4406-3ED2-0043-AF6F-B2FDAAF25780}"/>
              </a:ext>
            </a:extLst>
          </p:cNvPr>
          <p:cNvSpPr txBox="1">
            <a:spLocks/>
          </p:cNvSpPr>
          <p:nvPr/>
        </p:nvSpPr>
        <p:spPr>
          <a:xfrm>
            <a:off x="100011" y="1253035"/>
            <a:ext cx="5417080" cy="639762"/>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dirty="0">
                <a:hlinkClick r:id="rId4"/>
              </a:rPr>
              <a:t>Sistema nervioso parasimpático (SNP)</a:t>
            </a:r>
            <a:endParaRPr lang="es-CO" dirty="0"/>
          </a:p>
        </p:txBody>
      </p:sp>
      <p:sp>
        <p:nvSpPr>
          <p:cNvPr id="13" name="5 Marcador de contenido">
            <a:extLst>
              <a:ext uri="{FF2B5EF4-FFF2-40B4-BE49-F238E27FC236}">
                <a16:creationId xmlns:a16="http://schemas.microsoft.com/office/drawing/2014/main" id="{0150206D-0D7A-2843-971B-97E4AACE517F}"/>
              </a:ext>
            </a:extLst>
          </p:cNvPr>
          <p:cNvSpPr txBox="1">
            <a:spLocks/>
          </p:cNvSpPr>
          <p:nvPr/>
        </p:nvSpPr>
        <p:spPr>
          <a:xfrm>
            <a:off x="464607" y="1892797"/>
            <a:ext cx="5052484" cy="4697465"/>
          </a:xfrm>
          <a:prstGeom prst="rect">
            <a:avLst/>
          </a:prstGeom>
          <a:ln w="38100">
            <a:solidFill>
              <a:schemeClr val="accent2">
                <a:lumMod val="75000"/>
              </a:schemeClr>
            </a:solidFill>
          </a:ln>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sz="2000" dirty="0">
                <a:latin typeface="Arial" pitchFamily="34" charset="0"/>
                <a:cs typeface="Arial" pitchFamily="34" charset="0"/>
              </a:rPr>
              <a:t>Su activación produce una inhibición de las acciones del simpático. </a:t>
            </a:r>
          </a:p>
          <a:p>
            <a:r>
              <a:rPr lang="es-CO" sz="2000" dirty="0">
                <a:latin typeface="Arial" pitchFamily="34" charset="0"/>
                <a:cs typeface="Arial" pitchFamily="34" charset="0"/>
              </a:rPr>
              <a:t>Entre otras cosas está encargado del almacenamiento y conservación de la energía. </a:t>
            </a:r>
          </a:p>
          <a:p>
            <a:r>
              <a:rPr lang="es-CO" sz="2000" dirty="0">
                <a:latin typeface="Arial" pitchFamily="34" charset="0"/>
                <a:cs typeface="Arial" pitchFamily="34" charset="0"/>
              </a:rPr>
              <a:t>Cuando el SNS se activa en respuesta al estrés, el SNP se inhibe.</a:t>
            </a:r>
          </a:p>
          <a:p>
            <a:r>
              <a:rPr lang="es-CO" sz="2000" dirty="0">
                <a:latin typeface="Arial" pitchFamily="34" charset="0"/>
                <a:cs typeface="Arial" pitchFamily="34" charset="0"/>
              </a:rPr>
              <a:t>Las proyecciones simpáticas y parasimpáticas del cerebro están conectadas con los órganos donde los resultados de ambos son opuestos al activarse. </a:t>
            </a:r>
          </a:p>
          <a:p>
            <a:r>
              <a:rPr lang="es-CO" sz="2000" dirty="0">
                <a:latin typeface="Arial" pitchFamily="34" charset="0"/>
                <a:cs typeface="Arial" pitchFamily="34" charset="0"/>
              </a:rPr>
              <a:t>En general, no se pueden activar estas dos funciones del SNA, ya que, el cuerpo posee “mecanismos de seguridad” que lo evitan: Por lo que en los primeros instantes de la respuesta de estrés se inhibe el SNP y se activa el SNS.</a:t>
            </a:r>
          </a:p>
        </p:txBody>
      </p:sp>
    </p:spTree>
    <p:extLst>
      <p:ext uri="{BB962C8B-B14F-4D97-AF65-F5344CB8AC3E}">
        <p14:creationId xmlns:p14="http://schemas.microsoft.com/office/powerpoint/2010/main" val="638940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pic>
        <p:nvPicPr>
          <p:cNvPr id="6" name="5 Marcador de contenido" descr="sist parasimptico.gif">
            <a:extLst>
              <a:ext uri="{FF2B5EF4-FFF2-40B4-BE49-F238E27FC236}">
                <a16:creationId xmlns:a16="http://schemas.microsoft.com/office/drawing/2014/main" id="{606172DA-47AE-AD46-8D8E-5D0DB560B122}"/>
              </a:ext>
            </a:extLst>
          </p:cNvPr>
          <p:cNvPicPr>
            <a:picLocks noChangeAspect="1"/>
          </p:cNvPicPr>
          <p:nvPr/>
        </p:nvPicPr>
        <p:blipFill>
          <a:blip r:embed="rId3"/>
          <a:stretch>
            <a:fillRect/>
          </a:stretch>
        </p:blipFill>
        <p:spPr>
          <a:xfrm>
            <a:off x="1513018" y="1331365"/>
            <a:ext cx="9165964" cy="5407260"/>
          </a:xfrm>
          <a:prstGeom prst="rect">
            <a:avLst/>
          </a:prstGeom>
        </p:spPr>
      </p:pic>
    </p:spTree>
    <p:extLst>
      <p:ext uri="{BB962C8B-B14F-4D97-AF65-F5344CB8AC3E}">
        <p14:creationId xmlns:p14="http://schemas.microsoft.com/office/powerpoint/2010/main" val="323648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456472"/>
          </a:xfrm>
          <a:prstGeom prst="rect">
            <a:avLst/>
          </a:prstGeom>
          <a:noFill/>
        </p:spPr>
        <p:txBody>
          <a:bodyPr wrap="square" rtlCol="0">
            <a:spAutoFit/>
          </a:bodyPr>
          <a:lstStyle/>
          <a:p>
            <a:pPr>
              <a:buNone/>
            </a:pPr>
            <a:r>
              <a:rPr lang="es-CO" sz="1800" dirty="0">
                <a:solidFill>
                  <a:schemeClr val="accent2"/>
                </a:solidFill>
              </a:rPr>
              <a:t>Cristian Alonso R. MD, ESO, ME</a:t>
            </a:r>
          </a:p>
        </p:txBody>
      </p:sp>
      <p:sp>
        <p:nvSpPr>
          <p:cNvPr id="6" name="1 Título">
            <a:extLst>
              <a:ext uri="{FF2B5EF4-FFF2-40B4-BE49-F238E27FC236}">
                <a16:creationId xmlns:a16="http://schemas.microsoft.com/office/drawing/2014/main" id="{28A62BDE-4424-F54E-9E3E-6DF3E0706651}"/>
              </a:ext>
            </a:extLst>
          </p:cNvPr>
          <p:cNvSpPr txBox="1">
            <a:spLocks/>
          </p:cNvSpPr>
          <p:nvPr/>
        </p:nvSpPr>
        <p:spPr>
          <a:xfrm>
            <a:off x="1055440" y="142876"/>
            <a:ext cx="10950293" cy="145732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Síndrome general de adaptación (Hans Selye, 1936)</a:t>
            </a:r>
            <a:endParaRPr lang="es-CO" dirty="0">
              <a:solidFill>
                <a:schemeClr val="accent2"/>
              </a:solidFill>
            </a:endParaRPr>
          </a:p>
        </p:txBody>
      </p:sp>
      <p:sp>
        <p:nvSpPr>
          <p:cNvPr id="10" name="2 Marcador de contenido">
            <a:extLst>
              <a:ext uri="{FF2B5EF4-FFF2-40B4-BE49-F238E27FC236}">
                <a16:creationId xmlns:a16="http://schemas.microsoft.com/office/drawing/2014/main" id="{F8423F53-9FBF-F746-9DBC-B076B1779CD9}"/>
              </a:ext>
            </a:extLst>
          </p:cNvPr>
          <p:cNvSpPr txBox="1">
            <a:spLocks/>
          </p:cNvSpPr>
          <p:nvPr/>
        </p:nvSpPr>
        <p:spPr>
          <a:xfrm>
            <a:off x="186267" y="1600201"/>
            <a:ext cx="11819466" cy="2400303"/>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dirty="0"/>
              <a:t>Ante una situación de amenaza para su equilibrio, el organismo emite una respuesta con el fin de intentar adaptarse.</a:t>
            </a:r>
          </a:p>
          <a:p>
            <a:r>
              <a:rPr lang="es-CO" dirty="0"/>
              <a:t>Definición: el conjunto de reacciones fisiológicas desencadenadas por cualquier exigencia ejercida sobre el organismo, por la incidencia de cualquier agente nocivo llamado estresor. </a:t>
            </a:r>
          </a:p>
          <a:p>
            <a:r>
              <a:rPr lang="es-CO" dirty="0"/>
              <a:t>Se puede definir, pues, como la respuesta física y específica del organismo ante cualquier demanda o agresión, ante agresores que pueden ser tanto físicos como psicológicos</a:t>
            </a:r>
          </a:p>
        </p:txBody>
      </p:sp>
      <p:pic>
        <p:nvPicPr>
          <p:cNvPr id="11" name="4 Imagen" descr="sindrome de adaptación general.jpg">
            <a:extLst>
              <a:ext uri="{FF2B5EF4-FFF2-40B4-BE49-F238E27FC236}">
                <a16:creationId xmlns:a16="http://schemas.microsoft.com/office/drawing/2014/main" id="{8E9A96C4-BC2D-BE43-A352-78C4C993AD47}"/>
              </a:ext>
            </a:extLst>
          </p:cNvPr>
          <p:cNvPicPr>
            <a:picLocks noChangeAspect="1"/>
          </p:cNvPicPr>
          <p:nvPr/>
        </p:nvPicPr>
        <p:blipFill>
          <a:blip r:embed="rId3"/>
          <a:stretch>
            <a:fillRect/>
          </a:stretch>
        </p:blipFill>
        <p:spPr>
          <a:xfrm>
            <a:off x="2223852" y="4000504"/>
            <a:ext cx="7801238" cy="2714620"/>
          </a:xfrm>
          <a:prstGeom prst="rect">
            <a:avLst/>
          </a:prstGeom>
        </p:spPr>
      </p:pic>
    </p:spTree>
    <p:extLst>
      <p:ext uri="{BB962C8B-B14F-4D97-AF65-F5344CB8AC3E}">
        <p14:creationId xmlns:p14="http://schemas.microsoft.com/office/powerpoint/2010/main" val="1173927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6" name="1 Título">
            <a:extLst>
              <a:ext uri="{FF2B5EF4-FFF2-40B4-BE49-F238E27FC236}">
                <a16:creationId xmlns:a16="http://schemas.microsoft.com/office/drawing/2014/main" id="{5C663325-A5E6-4B45-BA67-E26C64A33B74}"/>
              </a:ext>
            </a:extLst>
          </p:cNvPr>
          <p:cNvSpPr txBox="1">
            <a:spLocks/>
          </p:cNvSpPr>
          <p:nvPr/>
        </p:nvSpPr>
        <p:spPr>
          <a:xfrm>
            <a:off x="4124340" y="142852"/>
            <a:ext cx="3614734" cy="78581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a:t>Fase de alarma</a:t>
            </a:r>
            <a:endParaRPr lang="es-CO" dirty="0"/>
          </a:p>
        </p:txBody>
      </p:sp>
      <p:sp>
        <p:nvSpPr>
          <p:cNvPr id="10" name="3 Flecha derecha">
            <a:extLst>
              <a:ext uri="{FF2B5EF4-FFF2-40B4-BE49-F238E27FC236}">
                <a16:creationId xmlns:a16="http://schemas.microsoft.com/office/drawing/2014/main" id="{F3B665BA-57FF-524F-B585-5E614521EDF1}"/>
              </a:ext>
            </a:extLst>
          </p:cNvPr>
          <p:cNvSpPr/>
          <p:nvPr/>
        </p:nvSpPr>
        <p:spPr>
          <a:xfrm>
            <a:off x="1524001" y="928670"/>
            <a:ext cx="2561648" cy="10001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000" dirty="0"/>
              <a:t>Peligro o estresor </a:t>
            </a:r>
          </a:p>
        </p:txBody>
      </p:sp>
      <p:sp>
        <p:nvSpPr>
          <p:cNvPr id="11" name="6 Llamada de flecha a la izquierda">
            <a:extLst>
              <a:ext uri="{FF2B5EF4-FFF2-40B4-BE49-F238E27FC236}">
                <a16:creationId xmlns:a16="http://schemas.microsoft.com/office/drawing/2014/main" id="{45348EA3-7468-C046-8B1B-00952CD29C54}"/>
              </a:ext>
            </a:extLst>
          </p:cNvPr>
          <p:cNvSpPr/>
          <p:nvPr/>
        </p:nvSpPr>
        <p:spPr>
          <a:xfrm>
            <a:off x="4381488" y="2428868"/>
            <a:ext cx="1617438" cy="1357322"/>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400" dirty="0"/>
              <a:t>Reacción de alarma </a:t>
            </a:r>
          </a:p>
        </p:txBody>
      </p:sp>
      <p:sp>
        <p:nvSpPr>
          <p:cNvPr id="12" name="8 Rectángulo">
            <a:extLst>
              <a:ext uri="{FF2B5EF4-FFF2-40B4-BE49-F238E27FC236}">
                <a16:creationId xmlns:a16="http://schemas.microsoft.com/office/drawing/2014/main" id="{5432682C-9D04-B24F-98BB-F15F578069D3}"/>
              </a:ext>
            </a:extLst>
          </p:cNvPr>
          <p:cNvSpPr/>
          <p:nvPr/>
        </p:nvSpPr>
        <p:spPr>
          <a:xfrm>
            <a:off x="5953124" y="1071546"/>
            <a:ext cx="6000792"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1800" dirty="0"/>
              <a:t>todos los procesos que se producen son reacciones encaminadas a preparar el organismo para la acción de afrontar una tarea o esfuerzo </a:t>
            </a:r>
          </a:p>
        </p:txBody>
      </p:sp>
      <p:pic>
        <p:nvPicPr>
          <p:cNvPr id="13" name="3 Marcador de contenido" descr="fisiolo estres fig.jpg">
            <a:extLst>
              <a:ext uri="{FF2B5EF4-FFF2-40B4-BE49-F238E27FC236}">
                <a16:creationId xmlns:a16="http://schemas.microsoft.com/office/drawing/2014/main" id="{8DC25DA8-218C-C546-AD2F-4C8FE6F7EE1A}"/>
              </a:ext>
            </a:extLst>
          </p:cNvPr>
          <p:cNvPicPr>
            <a:picLocks noChangeAspect="1"/>
          </p:cNvPicPr>
          <p:nvPr/>
        </p:nvPicPr>
        <p:blipFill>
          <a:blip r:embed="rId3"/>
          <a:stretch>
            <a:fillRect/>
          </a:stretch>
        </p:blipFill>
        <p:spPr>
          <a:xfrm>
            <a:off x="7320529" y="3429000"/>
            <a:ext cx="3398304" cy="3436479"/>
          </a:xfrm>
          <a:prstGeom prst="rect">
            <a:avLst/>
          </a:prstGeom>
        </p:spPr>
      </p:pic>
      <p:pic>
        <p:nvPicPr>
          <p:cNvPr id="14" name="3 Marcador de contenido" descr="cerebro hipotalamo.jpg">
            <a:extLst>
              <a:ext uri="{FF2B5EF4-FFF2-40B4-BE49-F238E27FC236}">
                <a16:creationId xmlns:a16="http://schemas.microsoft.com/office/drawing/2014/main" id="{E937D9A1-2B00-4E40-8F17-D6FDE932D9F4}"/>
              </a:ext>
            </a:extLst>
          </p:cNvPr>
          <p:cNvPicPr>
            <a:picLocks noChangeAspect="1"/>
          </p:cNvPicPr>
          <p:nvPr/>
        </p:nvPicPr>
        <p:blipFill>
          <a:blip r:embed="rId4"/>
          <a:stretch>
            <a:fillRect/>
          </a:stretch>
        </p:blipFill>
        <p:spPr>
          <a:xfrm>
            <a:off x="238084" y="2000239"/>
            <a:ext cx="4143404" cy="3314723"/>
          </a:xfrm>
          <a:prstGeom prst="rect">
            <a:avLst/>
          </a:prstGeom>
        </p:spPr>
      </p:pic>
      <p:sp>
        <p:nvSpPr>
          <p:cNvPr id="15" name="5 Rayo">
            <a:extLst>
              <a:ext uri="{FF2B5EF4-FFF2-40B4-BE49-F238E27FC236}">
                <a16:creationId xmlns:a16="http://schemas.microsoft.com/office/drawing/2014/main" id="{549F6415-1CD5-2848-9EB9-BEEB6A9BC4A2}"/>
              </a:ext>
            </a:extLst>
          </p:cNvPr>
          <p:cNvSpPr/>
          <p:nvPr/>
        </p:nvSpPr>
        <p:spPr>
          <a:xfrm>
            <a:off x="1845439" y="2000239"/>
            <a:ext cx="1214446" cy="1357322"/>
          </a:xfrm>
          <a:prstGeom prst="lightningBol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s-CO"/>
          </a:p>
        </p:txBody>
      </p:sp>
      <p:sp>
        <p:nvSpPr>
          <p:cNvPr id="16" name="11 Flecha doblada">
            <a:extLst>
              <a:ext uri="{FF2B5EF4-FFF2-40B4-BE49-F238E27FC236}">
                <a16:creationId xmlns:a16="http://schemas.microsoft.com/office/drawing/2014/main" id="{30D106A1-5AB2-A44F-A9E4-FD829B2AFDAB}"/>
              </a:ext>
            </a:extLst>
          </p:cNvPr>
          <p:cNvSpPr/>
          <p:nvPr/>
        </p:nvSpPr>
        <p:spPr>
          <a:xfrm>
            <a:off x="5238744" y="1571612"/>
            <a:ext cx="571504" cy="7143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endParaRPr lang="es-CO" sz="2400">
              <a:solidFill>
                <a:schemeClr val="tx1"/>
              </a:solidFill>
            </a:endParaRPr>
          </a:p>
        </p:txBody>
      </p:sp>
      <p:sp>
        <p:nvSpPr>
          <p:cNvPr id="17" name="12 Rectángulo">
            <a:extLst>
              <a:ext uri="{FF2B5EF4-FFF2-40B4-BE49-F238E27FC236}">
                <a16:creationId xmlns:a16="http://schemas.microsoft.com/office/drawing/2014/main" id="{2B76E7D8-D45F-9A49-8663-D2AFEF952368}"/>
              </a:ext>
            </a:extLst>
          </p:cNvPr>
          <p:cNvSpPr/>
          <p:nvPr/>
        </p:nvSpPr>
        <p:spPr>
          <a:xfrm>
            <a:off x="6881817" y="2786058"/>
            <a:ext cx="4531250"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1800" dirty="0"/>
              <a:t>Activación del eje </a:t>
            </a:r>
            <a:r>
              <a:rPr lang="es-CO" sz="1800" dirty="0" err="1"/>
              <a:t>hipofisosuprarrenal</a:t>
            </a:r>
            <a:endParaRPr lang="es-CO" sz="1800" dirty="0"/>
          </a:p>
        </p:txBody>
      </p:sp>
    </p:spTree>
    <p:extLst>
      <p:ext uri="{BB962C8B-B14F-4D97-AF65-F5344CB8AC3E}">
        <p14:creationId xmlns:p14="http://schemas.microsoft.com/office/powerpoint/2010/main" val="1684321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18" name="1 Título">
            <a:extLst>
              <a:ext uri="{FF2B5EF4-FFF2-40B4-BE49-F238E27FC236}">
                <a16:creationId xmlns:a16="http://schemas.microsoft.com/office/drawing/2014/main" id="{75640473-77BC-7944-B4D7-6267D73C291F}"/>
              </a:ext>
            </a:extLst>
          </p:cNvPr>
          <p:cNvSpPr txBox="1">
            <a:spLocks/>
          </p:cNvSpPr>
          <p:nvPr/>
        </p:nvSpPr>
        <p:spPr>
          <a:xfrm>
            <a:off x="5003013" y="274638"/>
            <a:ext cx="7188987" cy="101122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000" b="1"/>
              <a:t>Fase de resistencia o adaptación</a:t>
            </a:r>
            <a:endParaRPr lang="es-CO" sz="4000" b="1" dirty="0"/>
          </a:p>
        </p:txBody>
      </p:sp>
      <p:sp>
        <p:nvSpPr>
          <p:cNvPr id="19" name="3 Proceso predefinido">
            <a:extLst>
              <a:ext uri="{FF2B5EF4-FFF2-40B4-BE49-F238E27FC236}">
                <a16:creationId xmlns:a16="http://schemas.microsoft.com/office/drawing/2014/main" id="{8E6B8188-4CBB-8A4E-9547-C2CD105B5DB1}"/>
              </a:ext>
            </a:extLst>
          </p:cNvPr>
          <p:cNvSpPr/>
          <p:nvPr/>
        </p:nvSpPr>
        <p:spPr>
          <a:xfrm>
            <a:off x="677333" y="1785925"/>
            <a:ext cx="6561675" cy="4242341"/>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800" dirty="0"/>
              <a:t>En ella el organismo intenta superar, adaptarse o afrontar la presencia de los factores que percibe como una amenaza o del agente nocivo y se producen las siguientes reacciones:</a:t>
            </a:r>
          </a:p>
        </p:txBody>
      </p:sp>
      <p:sp>
        <p:nvSpPr>
          <p:cNvPr id="20" name="4 Flecha derecha">
            <a:extLst>
              <a:ext uri="{FF2B5EF4-FFF2-40B4-BE49-F238E27FC236}">
                <a16:creationId xmlns:a16="http://schemas.microsoft.com/office/drawing/2014/main" id="{8B6512F1-B8FB-AE40-81C8-AB2F2C2DACD7}"/>
              </a:ext>
            </a:extLst>
          </p:cNvPr>
          <p:cNvSpPr/>
          <p:nvPr/>
        </p:nvSpPr>
        <p:spPr>
          <a:xfrm>
            <a:off x="7524760" y="1857364"/>
            <a:ext cx="2500330" cy="1857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1800" dirty="0"/>
              <a:t>Los niveles de </a:t>
            </a:r>
            <a:r>
              <a:rPr lang="es-CO" sz="1800" dirty="0" err="1"/>
              <a:t>corticoesteroides</a:t>
            </a:r>
            <a:r>
              <a:rPr lang="es-CO" sz="1800" dirty="0"/>
              <a:t> se normalizan</a:t>
            </a:r>
          </a:p>
        </p:txBody>
      </p:sp>
      <p:sp>
        <p:nvSpPr>
          <p:cNvPr id="21" name="5 Flecha derecha">
            <a:extLst>
              <a:ext uri="{FF2B5EF4-FFF2-40B4-BE49-F238E27FC236}">
                <a16:creationId xmlns:a16="http://schemas.microsoft.com/office/drawing/2014/main" id="{CAD0E7A0-DD05-D047-8723-92F71EBD7C11}"/>
              </a:ext>
            </a:extLst>
          </p:cNvPr>
          <p:cNvSpPr/>
          <p:nvPr/>
        </p:nvSpPr>
        <p:spPr>
          <a:xfrm>
            <a:off x="7524760" y="3714752"/>
            <a:ext cx="2500330" cy="1857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1800" dirty="0"/>
              <a:t>Tiene lugar una desaparición de la sintomatología </a:t>
            </a:r>
          </a:p>
        </p:txBody>
      </p:sp>
    </p:spTree>
    <p:extLst>
      <p:ext uri="{BB962C8B-B14F-4D97-AF65-F5344CB8AC3E}">
        <p14:creationId xmlns:p14="http://schemas.microsoft.com/office/powerpoint/2010/main" val="2348544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1 Título">
            <a:extLst>
              <a:ext uri="{FF2B5EF4-FFF2-40B4-BE49-F238E27FC236}">
                <a16:creationId xmlns:a16="http://schemas.microsoft.com/office/drawing/2014/main" id="{CCBAB575-97EA-1743-A1F5-E1186A1B0405}"/>
              </a:ext>
            </a:extLst>
          </p:cNvPr>
          <p:cNvSpPr txBox="1">
            <a:spLocks/>
          </p:cNvSpPr>
          <p:nvPr/>
        </p:nvSpPr>
        <p:spPr>
          <a:xfrm>
            <a:off x="2814228" y="-24"/>
            <a:ext cx="7043758" cy="939784"/>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000" b="1" dirty="0"/>
              <a:t>Fase de agotamiento</a:t>
            </a:r>
          </a:p>
        </p:txBody>
      </p:sp>
      <p:pic>
        <p:nvPicPr>
          <p:cNvPr id="5" name="6 Marcador de contenido" descr="karosho.jpg">
            <a:extLst>
              <a:ext uri="{FF2B5EF4-FFF2-40B4-BE49-F238E27FC236}">
                <a16:creationId xmlns:a16="http://schemas.microsoft.com/office/drawing/2014/main" id="{1B667502-9BEF-AD4E-9DB1-EC97A05F8C55}"/>
              </a:ext>
            </a:extLst>
          </p:cNvPr>
          <p:cNvPicPr>
            <a:picLocks noChangeAspect="1"/>
          </p:cNvPicPr>
          <p:nvPr/>
        </p:nvPicPr>
        <p:blipFill>
          <a:blip r:embed="rId3"/>
          <a:stretch>
            <a:fillRect/>
          </a:stretch>
        </p:blipFill>
        <p:spPr>
          <a:xfrm>
            <a:off x="7965299" y="4091257"/>
            <a:ext cx="3833829" cy="2676014"/>
          </a:xfrm>
          <a:prstGeom prst="rect">
            <a:avLst/>
          </a:prstGeom>
        </p:spPr>
      </p:pic>
      <p:sp>
        <p:nvSpPr>
          <p:cNvPr id="6" name="3 Proceso predefinido">
            <a:extLst>
              <a:ext uri="{FF2B5EF4-FFF2-40B4-BE49-F238E27FC236}">
                <a16:creationId xmlns:a16="http://schemas.microsoft.com/office/drawing/2014/main" id="{E0333EC5-1D4C-4147-8DA0-E68458D3C9B9}"/>
              </a:ext>
            </a:extLst>
          </p:cNvPr>
          <p:cNvSpPr/>
          <p:nvPr/>
        </p:nvSpPr>
        <p:spPr>
          <a:xfrm>
            <a:off x="0" y="1357298"/>
            <a:ext cx="7096132" cy="3786214"/>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800" dirty="0">
                <a:solidFill>
                  <a:schemeClr val="accent1"/>
                </a:solidFill>
              </a:rPr>
              <a:t>Ocurre cuando la agresión se repite </a:t>
            </a:r>
            <a:r>
              <a:rPr lang="es-CO" sz="2800" dirty="0"/>
              <a:t>con frecuencia o es de larga duración, y cuando los recursos de la persona para conseguir un nivel de adaptación no son suficientes; se entra en la fase de agotamiento que conlleva lo siguiente:</a:t>
            </a:r>
          </a:p>
          <a:p>
            <a:pPr algn="ctr">
              <a:buNone/>
            </a:pPr>
            <a:endParaRPr lang="es-CO" sz="2800" dirty="0"/>
          </a:p>
        </p:txBody>
      </p:sp>
      <p:sp>
        <p:nvSpPr>
          <p:cNvPr id="7" name="4 Flecha derecha">
            <a:extLst>
              <a:ext uri="{FF2B5EF4-FFF2-40B4-BE49-F238E27FC236}">
                <a16:creationId xmlns:a16="http://schemas.microsoft.com/office/drawing/2014/main" id="{BB86426F-74E5-244A-9F72-E5A7B5108194}"/>
              </a:ext>
            </a:extLst>
          </p:cNvPr>
          <p:cNvSpPr/>
          <p:nvPr/>
        </p:nvSpPr>
        <p:spPr>
          <a:xfrm>
            <a:off x="7381884" y="1428736"/>
            <a:ext cx="2500330" cy="17145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00000"/>
              </a:lnSpc>
              <a:buNone/>
            </a:pPr>
            <a:r>
              <a:rPr lang="es-CO" sz="2000" dirty="0"/>
              <a:t>Se produce una alteración tisular. </a:t>
            </a:r>
          </a:p>
        </p:txBody>
      </p:sp>
      <p:sp>
        <p:nvSpPr>
          <p:cNvPr id="10" name="5 Flecha derecha">
            <a:extLst>
              <a:ext uri="{FF2B5EF4-FFF2-40B4-BE49-F238E27FC236}">
                <a16:creationId xmlns:a16="http://schemas.microsoft.com/office/drawing/2014/main" id="{0ED856B5-DFCE-6D40-AFD6-F5E8D8F58C42}"/>
              </a:ext>
            </a:extLst>
          </p:cNvPr>
          <p:cNvSpPr/>
          <p:nvPr/>
        </p:nvSpPr>
        <p:spPr>
          <a:xfrm>
            <a:off x="7381884" y="2786058"/>
            <a:ext cx="2500330" cy="17145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00000"/>
              </a:lnSpc>
              <a:buNone/>
            </a:pPr>
            <a:r>
              <a:rPr lang="es-CO" sz="2000" dirty="0"/>
              <a:t>Aparece la patología llamada psicosomática. </a:t>
            </a:r>
          </a:p>
        </p:txBody>
      </p:sp>
    </p:spTree>
    <p:extLst>
      <p:ext uri="{BB962C8B-B14F-4D97-AF65-F5344CB8AC3E}">
        <p14:creationId xmlns:p14="http://schemas.microsoft.com/office/powerpoint/2010/main" val="2685099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1 Título">
            <a:extLst>
              <a:ext uri="{FF2B5EF4-FFF2-40B4-BE49-F238E27FC236}">
                <a16:creationId xmlns:a16="http://schemas.microsoft.com/office/drawing/2014/main" id="{4732DF66-4D0B-904F-9AEF-D985FAA335EA}"/>
              </a:ext>
            </a:extLst>
          </p:cNvPr>
          <p:cNvSpPr txBox="1">
            <a:spLocks/>
          </p:cNvSpPr>
          <p:nvPr/>
        </p:nvSpPr>
        <p:spPr>
          <a:xfrm>
            <a:off x="479376" y="365125"/>
            <a:ext cx="11526357" cy="13620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2"/>
                </a:solidFill>
              </a:rPr>
              <a:t>Relación entre procesos de trabajo y respuestas neuroendocrinas</a:t>
            </a:r>
            <a:endParaRPr lang="es-CO" dirty="0">
              <a:solidFill>
                <a:schemeClr val="accent2"/>
              </a:solidFill>
            </a:endParaRPr>
          </a:p>
        </p:txBody>
      </p:sp>
      <p:pic>
        <p:nvPicPr>
          <p:cNvPr id="5" name="3 Marcador de contenido" descr="respuesta neuro endocrina.jpg">
            <a:extLst>
              <a:ext uri="{FF2B5EF4-FFF2-40B4-BE49-F238E27FC236}">
                <a16:creationId xmlns:a16="http://schemas.microsoft.com/office/drawing/2014/main" id="{65ED57EB-61F9-3F4A-9169-21C8D33F3D52}"/>
              </a:ext>
            </a:extLst>
          </p:cNvPr>
          <p:cNvPicPr>
            <a:picLocks noChangeAspect="1"/>
          </p:cNvPicPr>
          <p:nvPr/>
        </p:nvPicPr>
        <p:blipFill>
          <a:blip r:embed="rId3"/>
          <a:stretch>
            <a:fillRect/>
          </a:stretch>
        </p:blipFill>
        <p:spPr>
          <a:xfrm>
            <a:off x="8065520" y="2321031"/>
            <a:ext cx="3821680" cy="3594517"/>
          </a:xfrm>
          <a:prstGeom prst="rect">
            <a:avLst/>
          </a:prstGeom>
        </p:spPr>
      </p:pic>
      <p:sp>
        <p:nvSpPr>
          <p:cNvPr id="6" name="4 Esquina doblada">
            <a:extLst>
              <a:ext uri="{FF2B5EF4-FFF2-40B4-BE49-F238E27FC236}">
                <a16:creationId xmlns:a16="http://schemas.microsoft.com/office/drawing/2014/main" id="{2E33E290-D3CC-F649-946A-5BC3039AA49B}"/>
              </a:ext>
            </a:extLst>
          </p:cNvPr>
          <p:cNvSpPr/>
          <p:nvPr/>
        </p:nvSpPr>
        <p:spPr>
          <a:xfrm>
            <a:off x="838199" y="1727200"/>
            <a:ext cx="6265913" cy="4546402"/>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00000"/>
              </a:lnSpc>
              <a:buNone/>
            </a:pPr>
            <a:r>
              <a:rPr lang="es-CO" sz="2000" b="1" dirty="0"/>
              <a:t>Esfuerzo y </a:t>
            </a:r>
            <a:r>
              <a:rPr lang="es-CO" sz="2000" b="1" dirty="0" err="1"/>
              <a:t>eutrés</a:t>
            </a:r>
            <a:r>
              <a:rPr lang="es-CO" sz="2000" b="1" dirty="0"/>
              <a:t>: </a:t>
            </a:r>
            <a:r>
              <a:rPr lang="es-CO" sz="2000" dirty="0"/>
              <a:t>En este grupo se puede incluir a las personas que desarrollan un tipo de trabajo de gran control personal, creatividad, y muy dedicados a su trabajo. </a:t>
            </a:r>
          </a:p>
          <a:p>
            <a:pPr lvl="0">
              <a:lnSpc>
                <a:spcPct val="100000"/>
              </a:lnSpc>
              <a:buNone/>
            </a:pPr>
            <a:r>
              <a:rPr lang="es-CO" sz="2000" dirty="0"/>
              <a:t>En estos casos se produce un aumento de la secreción de </a:t>
            </a:r>
            <a:r>
              <a:rPr lang="es-CO" sz="2000" dirty="0" err="1"/>
              <a:t>catecolaminas</a:t>
            </a:r>
            <a:r>
              <a:rPr lang="es-CO" sz="2000" dirty="0"/>
              <a:t>, y el </a:t>
            </a:r>
            <a:r>
              <a:rPr lang="es-CO" sz="2000" dirty="0" err="1"/>
              <a:t>cortisol</a:t>
            </a:r>
            <a:r>
              <a:rPr lang="es-CO" sz="2000" dirty="0"/>
              <a:t> se halla muy bajo o inexistente. Se encuentran en este grupo, por ejemplo, los empresarios, los artistas, los científicos, los artesanos, etc., pues en este tipo de profesiones se suelen realizar trabajos con un alto grado de autocontrol y autonomía. Parece ser que, el hecho de que el </a:t>
            </a:r>
            <a:r>
              <a:rPr lang="es-CO" sz="2000" dirty="0" err="1"/>
              <a:t>cortisol</a:t>
            </a:r>
            <a:r>
              <a:rPr lang="es-CO" sz="2000" dirty="0"/>
              <a:t> esté bajo hace decrecer el riesgo de sufrir un ataque cardíaco. </a:t>
            </a:r>
          </a:p>
        </p:txBody>
      </p:sp>
      <p:sp>
        <p:nvSpPr>
          <p:cNvPr id="7" name="5 Flecha derecha">
            <a:extLst>
              <a:ext uri="{FF2B5EF4-FFF2-40B4-BE49-F238E27FC236}">
                <a16:creationId xmlns:a16="http://schemas.microsoft.com/office/drawing/2014/main" id="{DA5A4962-805B-164C-A459-229E579634A5}"/>
              </a:ext>
            </a:extLst>
          </p:cNvPr>
          <p:cNvSpPr/>
          <p:nvPr/>
        </p:nvSpPr>
        <p:spPr>
          <a:xfrm rot="1567695">
            <a:off x="7307751" y="2554460"/>
            <a:ext cx="1143008"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796895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1 Título">
            <a:extLst>
              <a:ext uri="{FF2B5EF4-FFF2-40B4-BE49-F238E27FC236}">
                <a16:creationId xmlns:a16="http://schemas.microsoft.com/office/drawing/2014/main" id="{0A1B5EA1-9169-6A4C-AE12-7AB8865F1306}"/>
              </a:ext>
            </a:extLst>
          </p:cNvPr>
          <p:cNvSpPr txBox="1">
            <a:spLocks/>
          </p:cNvSpPr>
          <p:nvPr/>
        </p:nvSpPr>
        <p:spPr>
          <a:xfrm>
            <a:off x="263352" y="154772"/>
            <a:ext cx="11717867" cy="1325563"/>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s-CO" b="1" dirty="0">
                <a:solidFill>
                  <a:schemeClr val="accent2"/>
                </a:solidFill>
              </a:rPr>
              <a:t>Relación entre procesos de trabajo y respuestas neuroendocrinas</a:t>
            </a:r>
            <a:endParaRPr lang="es-CO" dirty="0">
              <a:solidFill>
                <a:schemeClr val="accent2"/>
              </a:solidFill>
            </a:endParaRPr>
          </a:p>
        </p:txBody>
      </p:sp>
      <p:pic>
        <p:nvPicPr>
          <p:cNvPr id="5" name="3 Marcador de contenido" descr="respuesta neuro endocrina.jpg">
            <a:extLst>
              <a:ext uri="{FF2B5EF4-FFF2-40B4-BE49-F238E27FC236}">
                <a16:creationId xmlns:a16="http://schemas.microsoft.com/office/drawing/2014/main" id="{9D034FD5-9DB1-5442-B02A-BA6256E52B6C}"/>
              </a:ext>
            </a:extLst>
          </p:cNvPr>
          <p:cNvPicPr>
            <a:picLocks noChangeAspect="1"/>
          </p:cNvPicPr>
          <p:nvPr/>
        </p:nvPicPr>
        <p:blipFill>
          <a:blip r:embed="rId3"/>
          <a:stretch>
            <a:fillRect/>
          </a:stretch>
        </p:blipFill>
        <p:spPr>
          <a:xfrm>
            <a:off x="3667108" y="1123639"/>
            <a:ext cx="3429024" cy="3225201"/>
          </a:xfrm>
          <a:prstGeom prst="rect">
            <a:avLst/>
          </a:prstGeom>
        </p:spPr>
      </p:pic>
      <p:sp>
        <p:nvSpPr>
          <p:cNvPr id="6" name="5 Rectángulo">
            <a:extLst>
              <a:ext uri="{FF2B5EF4-FFF2-40B4-BE49-F238E27FC236}">
                <a16:creationId xmlns:a16="http://schemas.microsoft.com/office/drawing/2014/main" id="{6717C1D7-72D3-5549-ABF6-C8E0746B5823}"/>
              </a:ext>
            </a:extLst>
          </p:cNvPr>
          <p:cNvSpPr/>
          <p:nvPr/>
        </p:nvSpPr>
        <p:spPr>
          <a:xfrm>
            <a:off x="474133" y="4429132"/>
            <a:ext cx="4193107" cy="207170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000" b="1" dirty="0"/>
              <a:t>No esfuerzo y </a:t>
            </a:r>
            <a:r>
              <a:rPr lang="es-CO" sz="2000" b="1" dirty="0" err="1"/>
              <a:t>eutrés</a:t>
            </a:r>
            <a:r>
              <a:rPr lang="es-CO" sz="2000" b="1" dirty="0"/>
              <a:t>: </a:t>
            </a:r>
          </a:p>
          <a:p>
            <a:pPr>
              <a:lnSpc>
                <a:spcPct val="100000"/>
              </a:lnSpc>
              <a:buNone/>
            </a:pPr>
            <a:r>
              <a:rPr lang="es-CO" sz="2000" dirty="0"/>
              <a:t>En este caso, la no actividad se acepta como algo positivo, dándose un descanso de cuerpo y mente. El nivel de las hormonas está bajo.</a:t>
            </a:r>
          </a:p>
        </p:txBody>
      </p:sp>
      <p:sp>
        <p:nvSpPr>
          <p:cNvPr id="7" name="7 Rectángulo">
            <a:extLst>
              <a:ext uri="{FF2B5EF4-FFF2-40B4-BE49-F238E27FC236}">
                <a16:creationId xmlns:a16="http://schemas.microsoft.com/office/drawing/2014/main" id="{36EEF716-BA8A-F647-9D88-1C8EFACECFCA}"/>
              </a:ext>
            </a:extLst>
          </p:cNvPr>
          <p:cNvSpPr/>
          <p:nvPr/>
        </p:nvSpPr>
        <p:spPr>
          <a:xfrm>
            <a:off x="6881817" y="4357694"/>
            <a:ext cx="4971515" cy="2286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000" b="1" dirty="0"/>
              <a:t> Poco esfuerzo y </a:t>
            </a:r>
            <a:r>
              <a:rPr lang="es-CO" sz="2000" b="1" dirty="0" err="1"/>
              <a:t>distrés</a:t>
            </a:r>
            <a:r>
              <a:rPr lang="es-CO" sz="2000" b="1" dirty="0"/>
              <a:t>: </a:t>
            </a:r>
          </a:p>
          <a:p>
            <a:pPr>
              <a:lnSpc>
                <a:spcPct val="100000"/>
              </a:lnSpc>
              <a:buNone/>
            </a:pPr>
            <a:r>
              <a:rPr lang="es-CO" sz="2000" dirty="0"/>
              <a:t>Personas sin empleo y en trabajos muy coercitivos, en los que la persona tiene muy poca o ninguna autonomía. </a:t>
            </a:r>
          </a:p>
          <a:p>
            <a:pPr>
              <a:lnSpc>
                <a:spcPct val="100000"/>
              </a:lnSpc>
              <a:buNone/>
            </a:pPr>
            <a:r>
              <a:rPr lang="es-CO" sz="2000" dirty="0"/>
              <a:t>Se acompaña de una liberación de hormonas del estrés, en particular de </a:t>
            </a:r>
            <a:r>
              <a:rPr lang="es-CO" sz="2000" dirty="0" err="1"/>
              <a:t>cortisol</a:t>
            </a:r>
            <a:r>
              <a:rPr lang="es-CO" sz="2000" dirty="0"/>
              <a:t>.</a:t>
            </a:r>
          </a:p>
        </p:txBody>
      </p:sp>
      <p:sp>
        <p:nvSpPr>
          <p:cNvPr id="10" name="6 Flecha izquierda">
            <a:extLst>
              <a:ext uri="{FF2B5EF4-FFF2-40B4-BE49-F238E27FC236}">
                <a16:creationId xmlns:a16="http://schemas.microsoft.com/office/drawing/2014/main" id="{540C227A-D6FD-EF4D-93E2-C63826EE9FEC}"/>
              </a:ext>
            </a:extLst>
          </p:cNvPr>
          <p:cNvSpPr/>
          <p:nvPr/>
        </p:nvSpPr>
        <p:spPr>
          <a:xfrm rot="2253428">
            <a:off x="6173097" y="3853201"/>
            <a:ext cx="785818"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endParaRPr lang="es-CO"/>
          </a:p>
        </p:txBody>
      </p:sp>
      <p:sp>
        <p:nvSpPr>
          <p:cNvPr id="11" name="8 Flecha derecha">
            <a:extLst>
              <a:ext uri="{FF2B5EF4-FFF2-40B4-BE49-F238E27FC236}">
                <a16:creationId xmlns:a16="http://schemas.microsoft.com/office/drawing/2014/main" id="{9C81F67C-645E-E449-ADC8-31C74C841FC4}"/>
              </a:ext>
            </a:extLst>
          </p:cNvPr>
          <p:cNvSpPr/>
          <p:nvPr/>
        </p:nvSpPr>
        <p:spPr>
          <a:xfrm rot="18922488">
            <a:off x="3900272" y="3790778"/>
            <a:ext cx="714380" cy="28575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endParaRPr lang="es-CO"/>
          </a:p>
        </p:txBody>
      </p:sp>
    </p:spTree>
    <p:extLst>
      <p:ext uri="{BB962C8B-B14F-4D97-AF65-F5344CB8AC3E}">
        <p14:creationId xmlns:p14="http://schemas.microsoft.com/office/powerpoint/2010/main" val="2702108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1 Título">
            <a:extLst>
              <a:ext uri="{FF2B5EF4-FFF2-40B4-BE49-F238E27FC236}">
                <a16:creationId xmlns:a16="http://schemas.microsoft.com/office/drawing/2014/main" id="{9D02D1A0-784D-8349-A677-3ECC912AB4CB}"/>
              </a:ext>
            </a:extLst>
          </p:cNvPr>
          <p:cNvSpPr txBox="1">
            <a:spLocks/>
          </p:cNvSpPr>
          <p:nvPr/>
        </p:nvSpPr>
        <p:spPr>
          <a:xfrm>
            <a:off x="414866" y="1228725"/>
            <a:ext cx="4543420" cy="1325563"/>
          </a:xfrm>
          <a:prstGeom prst="rect">
            <a:avLst/>
          </a:prstGeom>
        </p:spPr>
        <p:txBody>
          <a:bodyP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s-CO" b="1" dirty="0">
                <a:solidFill>
                  <a:schemeClr val="accent2"/>
                </a:solidFill>
              </a:rPr>
              <a:t>Relación entre procesos de trabajo y respuestas neuroendocrinas</a:t>
            </a:r>
            <a:endParaRPr lang="es-CO" dirty="0">
              <a:solidFill>
                <a:schemeClr val="accent2"/>
              </a:solidFill>
            </a:endParaRPr>
          </a:p>
        </p:txBody>
      </p:sp>
      <p:pic>
        <p:nvPicPr>
          <p:cNvPr id="5" name="3 Marcador de contenido" descr="respuesta neuro endocrina.jpg">
            <a:extLst>
              <a:ext uri="{FF2B5EF4-FFF2-40B4-BE49-F238E27FC236}">
                <a16:creationId xmlns:a16="http://schemas.microsoft.com/office/drawing/2014/main" id="{83C8B63A-985B-8246-A451-E549F7A892AB}"/>
              </a:ext>
            </a:extLst>
          </p:cNvPr>
          <p:cNvPicPr>
            <a:picLocks noChangeAspect="1"/>
          </p:cNvPicPr>
          <p:nvPr/>
        </p:nvPicPr>
        <p:blipFill>
          <a:blip r:embed="rId3"/>
          <a:stretch>
            <a:fillRect/>
          </a:stretch>
        </p:blipFill>
        <p:spPr>
          <a:xfrm>
            <a:off x="1881158" y="3438544"/>
            <a:ext cx="3255819" cy="3062291"/>
          </a:xfrm>
          <a:prstGeom prst="rect">
            <a:avLst/>
          </a:prstGeom>
        </p:spPr>
      </p:pic>
      <p:sp>
        <p:nvSpPr>
          <p:cNvPr id="6" name="6 Rectángulo">
            <a:extLst>
              <a:ext uri="{FF2B5EF4-FFF2-40B4-BE49-F238E27FC236}">
                <a16:creationId xmlns:a16="http://schemas.microsoft.com/office/drawing/2014/main" id="{0315977E-1F48-9343-B519-E0E9D51BCDC4}"/>
              </a:ext>
            </a:extLst>
          </p:cNvPr>
          <p:cNvSpPr/>
          <p:nvPr/>
        </p:nvSpPr>
        <p:spPr>
          <a:xfrm>
            <a:off x="5381620" y="1428759"/>
            <a:ext cx="6395514" cy="3888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000" b="1" dirty="0"/>
              <a:t>Esfuerzo y </a:t>
            </a:r>
            <a:r>
              <a:rPr lang="es-CO" sz="2000" b="1" dirty="0" err="1"/>
              <a:t>distrés</a:t>
            </a:r>
            <a:r>
              <a:rPr lang="es-CO" sz="2000" b="1" dirty="0"/>
              <a:t>: </a:t>
            </a:r>
          </a:p>
          <a:p>
            <a:pPr>
              <a:lnSpc>
                <a:spcPct val="100000"/>
              </a:lnSpc>
              <a:buNone/>
            </a:pPr>
            <a:r>
              <a:rPr lang="es-CO" sz="2000" dirty="0"/>
              <a:t>Esta situación se da en aquellos trabajos que implican elevadas exigencias de producción, pero en los que la persona tiene un bajo control de la situación.</a:t>
            </a:r>
          </a:p>
          <a:p>
            <a:pPr>
              <a:lnSpc>
                <a:spcPct val="100000"/>
              </a:lnSpc>
              <a:buNone/>
            </a:pPr>
            <a:r>
              <a:rPr lang="es-CO" sz="2000" dirty="0"/>
              <a:t> Es común en los trabajos repetitivos, y en los trabajos en cadena. </a:t>
            </a:r>
          </a:p>
          <a:p>
            <a:pPr>
              <a:lnSpc>
                <a:spcPct val="100000"/>
              </a:lnSpc>
              <a:buNone/>
            </a:pPr>
            <a:r>
              <a:rPr lang="es-CO" sz="2000" dirty="0"/>
              <a:t>El esfuerzo va acompañado de un aumento de la secreción de las </a:t>
            </a:r>
            <a:r>
              <a:rPr lang="es-CO" sz="2000" dirty="0" err="1"/>
              <a:t>catecolaminas</a:t>
            </a:r>
            <a:r>
              <a:rPr lang="es-CO" sz="2000" dirty="0"/>
              <a:t> que, a su vez, provoca efectos negativos, lo que tiende a aumentar la secreción de ambas hormonas: </a:t>
            </a:r>
            <a:r>
              <a:rPr lang="es-CO" sz="2000" dirty="0" err="1"/>
              <a:t>catecolaminas</a:t>
            </a:r>
            <a:r>
              <a:rPr lang="es-CO" sz="2000" dirty="0"/>
              <a:t> y </a:t>
            </a:r>
            <a:r>
              <a:rPr lang="es-CO" sz="2000" dirty="0" err="1"/>
              <a:t>cortisol</a:t>
            </a:r>
            <a:r>
              <a:rPr lang="es-CO" sz="2000" dirty="0"/>
              <a:t>.</a:t>
            </a:r>
          </a:p>
        </p:txBody>
      </p:sp>
      <p:sp>
        <p:nvSpPr>
          <p:cNvPr id="7" name="4 Flecha izquierda">
            <a:extLst>
              <a:ext uri="{FF2B5EF4-FFF2-40B4-BE49-F238E27FC236}">
                <a16:creationId xmlns:a16="http://schemas.microsoft.com/office/drawing/2014/main" id="{25276A16-BD44-2A47-B8AC-96C2F19BDBEE}"/>
              </a:ext>
            </a:extLst>
          </p:cNvPr>
          <p:cNvSpPr/>
          <p:nvPr/>
        </p:nvSpPr>
        <p:spPr>
          <a:xfrm rot="19485920">
            <a:off x="4238612" y="3885033"/>
            <a:ext cx="928694"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endParaRPr lang="es-CO"/>
          </a:p>
        </p:txBody>
      </p:sp>
    </p:spTree>
    <p:extLst>
      <p:ext uri="{BB962C8B-B14F-4D97-AF65-F5344CB8AC3E}">
        <p14:creationId xmlns:p14="http://schemas.microsoft.com/office/powerpoint/2010/main" val="1230771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Picture 2" descr="Consecuencias del estrés en el organismo – Ecotoxsan">
            <a:extLst>
              <a:ext uri="{FF2B5EF4-FFF2-40B4-BE49-F238E27FC236}">
                <a16:creationId xmlns:a16="http://schemas.microsoft.com/office/drawing/2014/main" id="{E421FD4D-1550-3543-B090-97AA62692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BE6641C-AAD4-3949-9749-EB9FB65DA758}"/>
              </a:ext>
            </a:extLst>
          </p:cNvPr>
          <p:cNvSpPr txBox="1"/>
          <p:nvPr/>
        </p:nvSpPr>
        <p:spPr>
          <a:xfrm>
            <a:off x="169334" y="2782669"/>
            <a:ext cx="6109365" cy="820674"/>
          </a:xfrm>
          <a:prstGeom prst="rect">
            <a:avLst/>
          </a:prstGeom>
          <a:noFill/>
        </p:spPr>
        <p:txBody>
          <a:bodyPr wrap="none" rtlCol="0">
            <a:spAutoFit/>
          </a:bodyPr>
          <a:lstStyle/>
          <a:p>
            <a:pPr>
              <a:buNone/>
            </a:pPr>
            <a:r>
              <a:rPr lang="es-CO" sz="3600" b="1" dirty="0">
                <a:solidFill>
                  <a:schemeClr val="accent2"/>
                </a:solidFill>
              </a:rPr>
              <a:t>Consecuencias del </a:t>
            </a:r>
            <a:r>
              <a:rPr lang="es-CO" sz="3600" b="1" dirty="0" err="1">
                <a:solidFill>
                  <a:schemeClr val="accent2"/>
                </a:solidFill>
              </a:rPr>
              <a:t>estress</a:t>
            </a:r>
            <a:endParaRPr lang="es-CO" sz="3600" b="1" dirty="0">
              <a:solidFill>
                <a:schemeClr val="accent2"/>
              </a:solidFill>
            </a:endParaRPr>
          </a:p>
        </p:txBody>
      </p:sp>
    </p:spTree>
    <p:extLst>
      <p:ext uri="{BB962C8B-B14F-4D97-AF65-F5344CB8AC3E}">
        <p14:creationId xmlns:p14="http://schemas.microsoft.com/office/powerpoint/2010/main" val="1612064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Imagen 3">
            <a:extLst>
              <a:ext uri="{FF2B5EF4-FFF2-40B4-BE49-F238E27FC236}">
                <a16:creationId xmlns:a16="http://schemas.microsoft.com/office/drawing/2014/main" id="{9BA7C5EE-BAAB-4649-9BE5-8E9A4111EC0C}"/>
              </a:ext>
            </a:extLst>
          </p:cNvPr>
          <p:cNvPicPr>
            <a:picLocks noChangeAspect="1"/>
          </p:cNvPicPr>
          <p:nvPr/>
        </p:nvPicPr>
        <p:blipFill rotWithShape="1">
          <a:blip r:embed="rId3">
            <a:extLst>
              <a:ext uri="{28A0092B-C50C-407E-A947-70E740481C1C}">
                <a14:useLocalDpi xmlns:a14="http://schemas.microsoft.com/office/drawing/2010/main" val="0"/>
              </a:ext>
            </a:extLst>
          </a:blip>
          <a:srcRect l="11574" t="25432" r="9568" b="20987"/>
          <a:stretch/>
        </p:blipFill>
        <p:spPr>
          <a:xfrm>
            <a:off x="-264103" y="1066799"/>
            <a:ext cx="12042331" cy="5113868"/>
          </a:xfrm>
          <a:prstGeom prst="rect">
            <a:avLst/>
          </a:prstGeom>
        </p:spPr>
      </p:pic>
    </p:spTree>
    <p:extLst>
      <p:ext uri="{BB962C8B-B14F-4D97-AF65-F5344CB8AC3E}">
        <p14:creationId xmlns:p14="http://schemas.microsoft.com/office/powerpoint/2010/main" val="698155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Imagen 3">
            <a:extLst>
              <a:ext uri="{FF2B5EF4-FFF2-40B4-BE49-F238E27FC236}">
                <a16:creationId xmlns:a16="http://schemas.microsoft.com/office/drawing/2014/main" id="{ADCA08D7-9CEA-844B-8A73-AC23A999F562}"/>
              </a:ext>
            </a:extLst>
          </p:cNvPr>
          <p:cNvPicPr>
            <a:picLocks noChangeAspect="1"/>
          </p:cNvPicPr>
          <p:nvPr/>
        </p:nvPicPr>
        <p:blipFill rotWithShape="1">
          <a:blip r:embed="rId3">
            <a:extLst>
              <a:ext uri="{28A0092B-C50C-407E-A947-70E740481C1C}">
                <a14:useLocalDpi xmlns:a14="http://schemas.microsoft.com/office/drawing/2010/main" val="0"/>
              </a:ext>
            </a:extLst>
          </a:blip>
          <a:srcRect l="13889" t="23457" r="21913" b="16049"/>
          <a:stretch/>
        </p:blipFill>
        <p:spPr>
          <a:xfrm>
            <a:off x="1625600" y="1100259"/>
            <a:ext cx="9398000" cy="5534880"/>
          </a:xfrm>
          <a:prstGeom prst="rect">
            <a:avLst/>
          </a:prstGeom>
        </p:spPr>
      </p:pic>
    </p:spTree>
    <p:extLst>
      <p:ext uri="{BB962C8B-B14F-4D97-AF65-F5344CB8AC3E}">
        <p14:creationId xmlns:p14="http://schemas.microsoft.com/office/powerpoint/2010/main" val="3977518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Imagen 3">
            <a:extLst>
              <a:ext uri="{FF2B5EF4-FFF2-40B4-BE49-F238E27FC236}">
                <a16:creationId xmlns:a16="http://schemas.microsoft.com/office/drawing/2014/main" id="{CBE67201-1540-3743-9B09-7D66558E0F66}"/>
              </a:ext>
            </a:extLst>
          </p:cNvPr>
          <p:cNvPicPr>
            <a:picLocks noChangeAspect="1"/>
          </p:cNvPicPr>
          <p:nvPr/>
        </p:nvPicPr>
        <p:blipFill rotWithShape="1">
          <a:blip r:embed="rId3">
            <a:extLst>
              <a:ext uri="{28A0092B-C50C-407E-A947-70E740481C1C}">
                <a14:useLocalDpi xmlns:a14="http://schemas.microsoft.com/office/drawing/2010/main" val="0"/>
              </a:ext>
            </a:extLst>
          </a:blip>
          <a:srcRect l="14815" t="25679" r="21605" b="14074"/>
          <a:stretch/>
        </p:blipFill>
        <p:spPr>
          <a:xfrm>
            <a:off x="1127447" y="332656"/>
            <a:ext cx="9362219" cy="5544616"/>
          </a:xfrm>
          <a:prstGeom prst="rect">
            <a:avLst/>
          </a:prstGeom>
        </p:spPr>
      </p:pic>
    </p:spTree>
    <p:extLst>
      <p:ext uri="{BB962C8B-B14F-4D97-AF65-F5344CB8AC3E}">
        <p14:creationId xmlns:p14="http://schemas.microsoft.com/office/powerpoint/2010/main" val="2627190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Imagen 3">
            <a:extLst>
              <a:ext uri="{FF2B5EF4-FFF2-40B4-BE49-F238E27FC236}">
                <a16:creationId xmlns:a16="http://schemas.microsoft.com/office/drawing/2014/main" id="{03AE00E3-F0B1-9447-888D-4EA712B3AD8F}"/>
              </a:ext>
            </a:extLst>
          </p:cNvPr>
          <p:cNvPicPr>
            <a:picLocks noChangeAspect="1"/>
          </p:cNvPicPr>
          <p:nvPr/>
        </p:nvPicPr>
        <p:blipFill rotWithShape="1">
          <a:blip r:embed="rId3">
            <a:extLst>
              <a:ext uri="{28A0092B-C50C-407E-A947-70E740481C1C}">
                <a14:useLocalDpi xmlns:a14="http://schemas.microsoft.com/office/drawing/2010/main" val="0"/>
              </a:ext>
            </a:extLst>
          </a:blip>
          <a:srcRect l="7562" t="37038" r="-155" b="18765"/>
          <a:stretch/>
        </p:blipFill>
        <p:spPr>
          <a:xfrm>
            <a:off x="476780" y="1752599"/>
            <a:ext cx="11238439" cy="3352801"/>
          </a:xfrm>
          <a:prstGeom prst="rect">
            <a:avLst/>
          </a:prstGeom>
        </p:spPr>
      </p:pic>
    </p:spTree>
    <p:extLst>
      <p:ext uri="{BB962C8B-B14F-4D97-AF65-F5344CB8AC3E}">
        <p14:creationId xmlns:p14="http://schemas.microsoft.com/office/powerpoint/2010/main" val="1669547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5 Marcador de contenido" descr="consecuencias biologicas del estres.jpg">
            <a:extLst>
              <a:ext uri="{FF2B5EF4-FFF2-40B4-BE49-F238E27FC236}">
                <a16:creationId xmlns:a16="http://schemas.microsoft.com/office/drawing/2014/main" id="{F19F24B3-C97F-E247-BF1A-5A505940DB65}"/>
              </a:ext>
            </a:extLst>
          </p:cNvPr>
          <p:cNvPicPr>
            <a:picLocks noChangeAspect="1"/>
          </p:cNvPicPr>
          <p:nvPr/>
        </p:nvPicPr>
        <p:blipFill>
          <a:blip r:embed="rId3"/>
          <a:stretch>
            <a:fillRect/>
          </a:stretch>
        </p:blipFill>
        <p:spPr>
          <a:xfrm>
            <a:off x="1610160" y="1357298"/>
            <a:ext cx="8951799" cy="5000660"/>
          </a:xfrm>
          <a:prstGeom prst="rect">
            <a:avLst/>
          </a:prstGeom>
        </p:spPr>
      </p:pic>
    </p:spTree>
    <p:extLst>
      <p:ext uri="{BB962C8B-B14F-4D97-AF65-F5344CB8AC3E}">
        <p14:creationId xmlns:p14="http://schemas.microsoft.com/office/powerpoint/2010/main" val="1160884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2111" y="4796852"/>
            <a:ext cx="3370263" cy="1429287"/>
          </a:xfrm>
        </p:spPr>
        <p:txBody>
          <a:bodyPr/>
          <a:lstStyle/>
          <a:p>
            <a:r>
              <a:rPr lang="es-ES" sz="4000" dirty="0"/>
              <a:t>Peligro </a:t>
            </a:r>
            <a:br>
              <a:rPr lang="es-ES" sz="4000" dirty="0"/>
            </a:br>
            <a:r>
              <a:rPr lang="es-ES" sz="4000" dirty="0"/>
              <a:t>Psicosocial</a:t>
            </a:r>
          </a:p>
        </p:txBody>
      </p:sp>
      <p:pic>
        <p:nvPicPr>
          <p:cNvPr id="4" name="Marcador de posición de imagen 3"/>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3462" b="13462"/>
          <a:stretch>
            <a:fillRect/>
          </a:stretch>
        </p:blipFill>
        <p:spPr/>
      </p:pic>
      <p:sp>
        <p:nvSpPr>
          <p:cNvPr id="3" name="Rectángulo 2">
            <a:extLst>
              <a:ext uri="{FF2B5EF4-FFF2-40B4-BE49-F238E27FC236}">
                <a16:creationId xmlns:a16="http://schemas.microsoft.com/office/drawing/2014/main" id="{47BB06FD-4481-6041-A39E-62B2D0B0A041}"/>
              </a:ext>
            </a:extLst>
          </p:cNvPr>
          <p:cNvSpPr/>
          <p:nvPr/>
        </p:nvSpPr>
        <p:spPr>
          <a:xfrm>
            <a:off x="3556000" y="4172667"/>
            <a:ext cx="8382000" cy="2677656"/>
          </a:xfrm>
          <a:prstGeom prst="rect">
            <a:avLst/>
          </a:prstGeom>
        </p:spPr>
        <p:txBody>
          <a:bodyPr wrap="square">
            <a:spAutoFit/>
          </a:bodyPr>
          <a:lstStyle/>
          <a:p>
            <a:pPr fontAlgn="ctr"/>
            <a:r>
              <a:rPr lang="es-ES" sz="2800" dirty="0">
                <a:solidFill>
                  <a:srgbClr val="000000"/>
                </a:solidFill>
                <a:latin typeface="Calibri"/>
              </a:rPr>
              <a:t>Comprenden los aspectos </a:t>
            </a:r>
            <a:r>
              <a:rPr lang="es-ES" sz="2800" dirty="0" err="1">
                <a:solidFill>
                  <a:srgbClr val="000000"/>
                </a:solidFill>
                <a:latin typeface="Calibri"/>
              </a:rPr>
              <a:t>intralaborales</a:t>
            </a:r>
            <a:r>
              <a:rPr lang="es-ES" sz="2800" dirty="0">
                <a:solidFill>
                  <a:srgbClr val="000000"/>
                </a:solidFill>
                <a:latin typeface="Calibri"/>
              </a:rPr>
              <a:t> y </a:t>
            </a:r>
            <a:r>
              <a:rPr lang="es-ES" sz="2800" dirty="0" err="1">
                <a:solidFill>
                  <a:srgbClr val="000000"/>
                </a:solidFill>
                <a:latin typeface="Calibri"/>
              </a:rPr>
              <a:t>extralaborales</a:t>
            </a:r>
            <a:r>
              <a:rPr lang="es-ES" sz="2800" dirty="0">
                <a:solidFill>
                  <a:srgbClr val="000000"/>
                </a:solidFill>
                <a:latin typeface="Calibri"/>
              </a:rPr>
              <a:t> o externos a la organización y las condiciones individuales o características intrínsecas al trabajador los cuales en una interrelación dinámica mediante percepciones y experiencias, influyen en la salud y el desempeño de las personas</a:t>
            </a:r>
          </a:p>
        </p:txBody>
      </p:sp>
    </p:spTree>
    <p:extLst>
      <p:ext uri="{BB962C8B-B14F-4D97-AF65-F5344CB8AC3E}">
        <p14:creationId xmlns:p14="http://schemas.microsoft.com/office/powerpoint/2010/main" val="3811412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2111" y="4796852"/>
            <a:ext cx="3370263" cy="1429287"/>
          </a:xfrm>
        </p:spPr>
        <p:txBody>
          <a:bodyPr/>
          <a:lstStyle/>
          <a:p>
            <a:r>
              <a:rPr lang="es-ES" sz="4000" dirty="0"/>
              <a:t>Peligro </a:t>
            </a:r>
            <a:br>
              <a:rPr lang="es-ES" sz="4000" dirty="0"/>
            </a:br>
            <a:r>
              <a:rPr lang="es-ES" sz="4000" dirty="0"/>
              <a:t>Psicosocial</a:t>
            </a:r>
          </a:p>
        </p:txBody>
      </p:sp>
      <p:pic>
        <p:nvPicPr>
          <p:cNvPr id="4" name="Marcador de posición de imagen 3"/>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3462" b="13462"/>
          <a:stretch>
            <a:fillRect/>
          </a:stretch>
        </p:blipFill>
        <p:spPr/>
      </p:pic>
      <p:graphicFrame>
        <p:nvGraphicFramePr>
          <p:cNvPr id="5" name="3 Diagrama">
            <a:extLst>
              <a:ext uri="{FF2B5EF4-FFF2-40B4-BE49-F238E27FC236}">
                <a16:creationId xmlns:a16="http://schemas.microsoft.com/office/drawing/2014/main" id="{529B52CF-58F5-FE4C-8C11-F2890AC49A12}"/>
              </a:ext>
            </a:extLst>
          </p:cNvPr>
          <p:cNvGraphicFramePr/>
          <p:nvPr/>
        </p:nvGraphicFramePr>
        <p:xfrm>
          <a:off x="4407108" y="1109272"/>
          <a:ext cx="7375161" cy="5276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6407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Título 1">
            <a:extLst>
              <a:ext uri="{FF2B5EF4-FFF2-40B4-BE49-F238E27FC236}">
                <a16:creationId xmlns:a16="http://schemas.microsoft.com/office/drawing/2014/main" id="{9158536C-FA49-DF41-ABD7-0FA314485BC5}"/>
              </a:ext>
            </a:extLst>
          </p:cNvPr>
          <p:cNvSpPr txBox="1">
            <a:spLocks/>
          </p:cNvSpPr>
          <p:nvPr/>
        </p:nvSpPr>
        <p:spPr>
          <a:xfrm>
            <a:off x="1149677" y="-25823"/>
            <a:ext cx="11702723" cy="79371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b="1" dirty="0">
                <a:solidFill>
                  <a:schemeClr val="accent2"/>
                </a:solidFill>
              </a:rPr>
              <a:t>EVALUACION CUATITATIVA DE PSICOSOCIAL</a:t>
            </a:r>
            <a:endParaRPr lang="es-CO" b="1" dirty="0">
              <a:solidFill>
                <a:schemeClr val="accent2"/>
              </a:solidFill>
            </a:endParaRPr>
          </a:p>
        </p:txBody>
      </p:sp>
      <p:graphicFrame>
        <p:nvGraphicFramePr>
          <p:cNvPr id="5" name="Marcador de contenido 3">
            <a:extLst>
              <a:ext uri="{FF2B5EF4-FFF2-40B4-BE49-F238E27FC236}">
                <a16:creationId xmlns:a16="http://schemas.microsoft.com/office/drawing/2014/main" id="{3E203F6B-AEE0-9E49-A60A-22E16FD0DB23}"/>
              </a:ext>
            </a:extLst>
          </p:cNvPr>
          <p:cNvGraphicFramePr>
            <a:graphicFrameLocks/>
          </p:cNvGraphicFramePr>
          <p:nvPr>
            <p:extLst>
              <p:ext uri="{D42A27DB-BD31-4B8C-83A1-F6EECF244321}">
                <p14:modId xmlns:p14="http://schemas.microsoft.com/office/powerpoint/2010/main" val="4136108082"/>
              </p:ext>
            </p:extLst>
          </p:nvPr>
        </p:nvGraphicFramePr>
        <p:xfrm>
          <a:off x="-306592" y="689420"/>
          <a:ext cx="13158992" cy="3934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ángulo 5">
            <a:extLst>
              <a:ext uri="{FF2B5EF4-FFF2-40B4-BE49-F238E27FC236}">
                <a16:creationId xmlns:a16="http://schemas.microsoft.com/office/drawing/2014/main" id="{1652096E-C51A-0140-A5D8-23F03878F5AF}"/>
              </a:ext>
            </a:extLst>
          </p:cNvPr>
          <p:cNvSpPr/>
          <p:nvPr/>
        </p:nvSpPr>
        <p:spPr>
          <a:xfrm>
            <a:off x="418809" y="4706257"/>
            <a:ext cx="11354381" cy="1323439"/>
          </a:xfrm>
          <a:prstGeom prst="rect">
            <a:avLst/>
          </a:prstGeom>
        </p:spPr>
        <p:txBody>
          <a:bodyPr wrap="square">
            <a:spAutoFit/>
          </a:bodyPr>
          <a:lstStyle/>
          <a:p>
            <a:pPr>
              <a:lnSpc>
                <a:spcPct val="100000"/>
              </a:lnSpc>
              <a:buNone/>
            </a:pPr>
            <a:r>
              <a:rPr lang="es-ES" sz="2000" dirty="0">
                <a:solidFill>
                  <a:srgbClr val="000000"/>
                </a:solidFill>
                <a:latin typeface="Helvetica"/>
              </a:rPr>
              <a:t>NOTA Esta escala corresponde a la interpretación genérica de los niveles de riesgo psicosocial </a:t>
            </a:r>
            <a:r>
              <a:rPr lang="es-ES" sz="2000" dirty="0" err="1">
                <a:solidFill>
                  <a:srgbClr val="000000"/>
                </a:solidFill>
                <a:latin typeface="Helvetica"/>
              </a:rPr>
              <a:t>intralaboral</a:t>
            </a:r>
            <a:r>
              <a:rPr lang="es-ES" sz="2000" dirty="0">
                <a:solidFill>
                  <a:srgbClr val="000000"/>
                </a:solidFill>
                <a:latin typeface="Helvetica"/>
              </a:rPr>
              <a:t> propuesta en la batería de instrumentos para </a:t>
            </a:r>
            <a:r>
              <a:rPr lang="es-ES" sz="2000" dirty="0" err="1">
                <a:solidFill>
                  <a:srgbClr val="000000"/>
                </a:solidFill>
                <a:latin typeface="Helvetica"/>
              </a:rPr>
              <a:t>evaluación</a:t>
            </a:r>
            <a:r>
              <a:rPr lang="es-ES" sz="2000" dirty="0">
                <a:solidFill>
                  <a:srgbClr val="000000"/>
                </a:solidFill>
                <a:latin typeface="Helvetica"/>
              </a:rPr>
              <a:t> de factores de riesgos psicosocial del Ministerio de la Protección Social 2010. Este documento permite la </a:t>
            </a:r>
            <a:r>
              <a:rPr lang="es-ES" sz="2000" dirty="0" err="1">
                <a:solidFill>
                  <a:srgbClr val="000000"/>
                </a:solidFill>
                <a:latin typeface="Helvetica"/>
              </a:rPr>
              <a:t>cuantificación</a:t>
            </a:r>
            <a:r>
              <a:rPr lang="es-ES" sz="2000" dirty="0">
                <a:solidFill>
                  <a:srgbClr val="000000"/>
                </a:solidFill>
                <a:latin typeface="Helvetica"/>
              </a:rPr>
              <a:t> de riesgo psicosocial</a:t>
            </a:r>
            <a:endParaRPr lang="es-CO" sz="2000" dirty="0"/>
          </a:p>
        </p:txBody>
      </p:sp>
    </p:spTree>
    <p:extLst>
      <p:ext uri="{BB962C8B-B14F-4D97-AF65-F5344CB8AC3E}">
        <p14:creationId xmlns:p14="http://schemas.microsoft.com/office/powerpoint/2010/main" val="3001330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Título 1">
            <a:extLst>
              <a:ext uri="{FF2B5EF4-FFF2-40B4-BE49-F238E27FC236}">
                <a16:creationId xmlns:a16="http://schemas.microsoft.com/office/drawing/2014/main" id="{D3F92647-A1C5-AF48-A0E1-3D10695999F6}"/>
              </a:ext>
            </a:extLst>
          </p:cNvPr>
          <p:cNvSpPr txBox="1">
            <a:spLocks/>
          </p:cNvSpPr>
          <p:nvPr/>
        </p:nvSpPr>
        <p:spPr>
          <a:xfrm>
            <a:off x="1041400" y="1042459"/>
            <a:ext cx="10515600" cy="58314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VALORACION CUANTITATIVA</a:t>
            </a:r>
          </a:p>
        </p:txBody>
      </p:sp>
      <p:graphicFrame>
        <p:nvGraphicFramePr>
          <p:cNvPr id="5" name="Marcador de contenido 3">
            <a:extLst>
              <a:ext uri="{FF2B5EF4-FFF2-40B4-BE49-F238E27FC236}">
                <a16:creationId xmlns:a16="http://schemas.microsoft.com/office/drawing/2014/main" id="{EFD1B152-1BCF-B44F-975F-E7E48E7EBD19}"/>
              </a:ext>
            </a:extLst>
          </p:cNvPr>
          <p:cNvGraphicFramePr>
            <a:graphicFrameLocks/>
          </p:cNvGraphicFramePr>
          <p:nvPr/>
        </p:nvGraphicFramePr>
        <p:xfrm>
          <a:off x="734518" y="1933731"/>
          <a:ext cx="10088380" cy="4527031"/>
        </p:xfrm>
        <a:graphic>
          <a:graphicData uri="http://schemas.openxmlformats.org/drawingml/2006/table">
            <a:tbl>
              <a:tblPr/>
              <a:tblGrid>
                <a:gridCol w="2522095">
                  <a:extLst>
                    <a:ext uri="{9D8B030D-6E8A-4147-A177-3AD203B41FA5}">
                      <a16:colId xmlns:a16="http://schemas.microsoft.com/office/drawing/2014/main" val="20000"/>
                    </a:ext>
                  </a:extLst>
                </a:gridCol>
                <a:gridCol w="2522095">
                  <a:extLst>
                    <a:ext uri="{9D8B030D-6E8A-4147-A177-3AD203B41FA5}">
                      <a16:colId xmlns:a16="http://schemas.microsoft.com/office/drawing/2014/main" val="20001"/>
                    </a:ext>
                  </a:extLst>
                </a:gridCol>
                <a:gridCol w="2522095">
                  <a:extLst>
                    <a:ext uri="{9D8B030D-6E8A-4147-A177-3AD203B41FA5}">
                      <a16:colId xmlns:a16="http://schemas.microsoft.com/office/drawing/2014/main" val="20002"/>
                    </a:ext>
                  </a:extLst>
                </a:gridCol>
                <a:gridCol w="2522095">
                  <a:extLst>
                    <a:ext uri="{9D8B030D-6E8A-4147-A177-3AD203B41FA5}">
                      <a16:colId xmlns:a16="http://schemas.microsoft.com/office/drawing/2014/main" val="20003"/>
                    </a:ext>
                  </a:extLst>
                </a:gridCol>
              </a:tblGrid>
              <a:tr h="751671">
                <a:tc>
                  <a:txBody>
                    <a:bodyPr/>
                    <a:lstStyle/>
                    <a:p>
                      <a:pPr algn="ctr" fontAlgn="ctr"/>
                      <a:r>
                        <a:rPr lang="es-ES" sz="2400" b="1" i="0" u="none" strike="noStrike" dirty="0">
                          <a:solidFill>
                            <a:srgbClr val="FFFFFF"/>
                          </a:solidFill>
                          <a:effectLst/>
                          <a:latin typeface="GillSansMT"/>
                        </a:rPr>
                        <a:t>Factor de riesgo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rgbClr val="FFFFFF"/>
                          </a:solidFill>
                          <a:effectLst/>
                          <a:latin typeface="GillSansMT"/>
                        </a:rPr>
                        <a:t>Division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rgbClr val="FFFFFF"/>
                          </a:solidFill>
                          <a:effectLst/>
                          <a:latin typeface="GillSansMT"/>
                        </a:rPr>
                        <a:t>Criterios cualitativos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rgbClr val="FFFFFF"/>
                          </a:solidFill>
                          <a:effectLst/>
                          <a:latin typeface="GillSansMT"/>
                        </a:rPr>
                        <a:t>Criterios cuantitativos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extLst>
                  <a:ext uri="{0D108BD9-81ED-4DB2-BD59-A6C34878D82A}">
                    <a16:rowId xmlns:a16="http://schemas.microsoft.com/office/drawing/2014/main" val="10000"/>
                  </a:ext>
                </a:extLst>
              </a:tr>
              <a:tr h="384338">
                <a:tc rowSpan="6">
                  <a:txBody>
                    <a:bodyPr/>
                    <a:lstStyle/>
                    <a:p>
                      <a:pPr algn="ctr" fontAlgn="ctr"/>
                      <a:r>
                        <a:rPr lang="es-ES" sz="2400" b="0" i="0" u="none" strike="noStrike" dirty="0">
                          <a:solidFill>
                            <a:srgbClr val="000000"/>
                          </a:solidFill>
                          <a:effectLst/>
                          <a:latin typeface="GillSansMT"/>
                        </a:rPr>
                        <a:t>PSICOSOCIAL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a:txBody>
                    <a:bodyPr/>
                    <a:lstStyle/>
                    <a:p>
                      <a:pPr algn="l" fontAlgn="ctr"/>
                      <a:r>
                        <a:rPr lang="es-ES" sz="2400" b="0" i="0" u="none" strike="noStrike" dirty="0">
                          <a:solidFill>
                            <a:srgbClr val="000000"/>
                          </a:solidFill>
                          <a:effectLst/>
                          <a:latin typeface="GillSansMT"/>
                        </a:rPr>
                        <a:t>Clima laboral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rowSpan="6">
                  <a:txBody>
                    <a:bodyPr/>
                    <a:lstStyle/>
                    <a:p>
                      <a:pPr algn="ctr" fontAlgn="ctr"/>
                      <a:r>
                        <a:rPr lang="es-ES" sz="2400" b="0" i="0" u="none" strike="noStrike" dirty="0">
                          <a:solidFill>
                            <a:srgbClr val="000000"/>
                          </a:solidFill>
                          <a:effectLst/>
                          <a:latin typeface="GillSansMT"/>
                        </a:rPr>
                        <a:t>P de FR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rowSpan="6">
                  <a:txBody>
                    <a:bodyPr/>
                    <a:lstStyle/>
                    <a:p>
                      <a:pPr algn="ctr" fontAlgn="ctr"/>
                      <a:r>
                        <a:rPr lang="es-ES" sz="2400" b="0" i="0" u="none" strike="noStrike" dirty="0">
                          <a:solidFill>
                            <a:srgbClr val="000000"/>
                          </a:solidFill>
                          <a:effectLst/>
                          <a:latin typeface="GillSansMT"/>
                        </a:rPr>
                        <a:t>Resol. 2646/08 </a:t>
                      </a:r>
                    </a:p>
                    <a:p>
                      <a:pPr algn="ctr" fontAlgn="ctr"/>
                      <a:r>
                        <a:rPr lang="es-ES" sz="2400" b="0" i="0" u="none" strike="noStrike" dirty="0">
                          <a:solidFill>
                            <a:srgbClr val="000000"/>
                          </a:solidFill>
                          <a:effectLst/>
                          <a:latin typeface="GillSansMT"/>
                        </a:rPr>
                        <a:t>Resol 2424/19 </a:t>
                      </a:r>
                    </a:p>
                    <a:p>
                      <a:pPr algn="ctr" fontAlgn="ctr"/>
                      <a:r>
                        <a:rPr lang="es-ES" sz="2400" b="0" i="0" u="none" strike="noStrike" dirty="0">
                          <a:solidFill>
                            <a:srgbClr val="000000"/>
                          </a:solidFill>
                          <a:effectLst/>
                          <a:latin typeface="GillSansMT"/>
                        </a:rPr>
                        <a:t>Circular 0064/20</a:t>
                      </a:r>
                    </a:p>
                    <a:p>
                      <a:pPr algn="ctr" fontAlgn="ctr"/>
                      <a:r>
                        <a:rPr lang="es-ES" sz="2400" b="0" i="0" u="none" strike="noStrike" dirty="0">
                          <a:solidFill>
                            <a:srgbClr val="000000"/>
                          </a:solidFill>
                          <a:effectLst/>
                          <a:latin typeface="GillSansMT"/>
                        </a:rPr>
                        <a:t>de </a:t>
                      </a:r>
                      <a:r>
                        <a:rPr lang="es-ES" sz="2400" b="0" i="0" u="none" strike="noStrike" dirty="0" err="1">
                          <a:solidFill>
                            <a:srgbClr val="000000"/>
                          </a:solidFill>
                          <a:effectLst/>
                          <a:latin typeface="GillSansMT"/>
                        </a:rPr>
                        <a:t>Valoración</a:t>
                      </a:r>
                      <a:r>
                        <a:rPr lang="es-ES" sz="2400" b="0" i="0" u="none" strike="noStrike" dirty="0">
                          <a:solidFill>
                            <a:srgbClr val="000000"/>
                          </a:solidFill>
                          <a:effectLst/>
                          <a:latin typeface="GillSansMT"/>
                        </a:rPr>
                        <a:t> </a:t>
                      </a:r>
                      <a:r>
                        <a:rPr lang="es-ES" sz="2400" b="0" i="0" u="none" strike="noStrike" dirty="0" err="1">
                          <a:solidFill>
                            <a:srgbClr val="000000"/>
                          </a:solidFill>
                          <a:effectLst/>
                          <a:latin typeface="GillSansMT"/>
                        </a:rPr>
                        <a:t>psiquiátrica</a:t>
                      </a:r>
                      <a:r>
                        <a:rPr lang="es-ES" sz="2400" b="0" i="0" u="none" strike="noStrike" dirty="0">
                          <a:solidFill>
                            <a:srgbClr val="000000"/>
                          </a:solidFill>
                          <a:effectLst/>
                          <a:latin typeface="GillSansMT"/>
                        </a:rPr>
                        <a:t> o </a:t>
                      </a:r>
                      <a:r>
                        <a:rPr lang="es-ES" sz="2400" b="0" i="0" u="none" strike="noStrike" dirty="0" err="1">
                          <a:solidFill>
                            <a:srgbClr val="000000"/>
                          </a:solidFill>
                          <a:effectLst/>
                          <a:latin typeface="GillSansMT"/>
                        </a:rPr>
                        <a:t>psicológica</a:t>
                      </a:r>
                      <a:r>
                        <a:rPr lang="es-ES" sz="2400" b="0" i="0" u="none" strike="noStrike" dirty="0">
                          <a:solidFill>
                            <a:srgbClr val="000000"/>
                          </a:solidFill>
                          <a:effectLst/>
                          <a:latin typeface="GillSansMT"/>
                        </a:rPr>
                        <a:t>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extLst>
                  <a:ext uri="{0D108BD9-81ED-4DB2-BD59-A6C34878D82A}">
                    <a16:rowId xmlns:a16="http://schemas.microsoft.com/office/drawing/2014/main" val="10001"/>
                  </a:ext>
                </a:extLst>
              </a:tr>
              <a:tr h="751671">
                <a:tc vMerge="1">
                  <a:txBody>
                    <a:bodyPr/>
                    <a:lstStyle/>
                    <a:p>
                      <a:endParaRPr lang="es-ES"/>
                    </a:p>
                  </a:txBody>
                  <a:tcPr/>
                </a:tc>
                <a:tc>
                  <a:txBody>
                    <a:bodyPr/>
                    <a:lstStyle/>
                    <a:p>
                      <a:pPr algn="l" fontAlgn="ctr"/>
                      <a:r>
                        <a:rPr lang="es-ES" sz="2400" b="0" i="0" u="none" strike="noStrike">
                          <a:solidFill>
                            <a:srgbClr val="000000"/>
                          </a:solidFill>
                          <a:effectLst/>
                          <a:latin typeface="GillSansMT"/>
                        </a:rPr>
                        <a:t>Condiciones de la tarea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2"/>
                  </a:ext>
                </a:extLst>
              </a:tr>
              <a:tr h="751671">
                <a:tc vMerge="1">
                  <a:txBody>
                    <a:bodyPr/>
                    <a:lstStyle/>
                    <a:p>
                      <a:endParaRPr lang="es-ES"/>
                    </a:p>
                  </a:txBody>
                  <a:tcPr/>
                </a:tc>
                <a:tc>
                  <a:txBody>
                    <a:bodyPr/>
                    <a:lstStyle/>
                    <a:p>
                      <a:pPr algn="l" fontAlgn="ctr"/>
                      <a:r>
                        <a:rPr lang="es-ES" sz="2400" b="0" i="0" u="none" strike="noStrike">
                          <a:solidFill>
                            <a:srgbClr val="000000"/>
                          </a:solidFill>
                          <a:effectLst/>
                          <a:latin typeface="GillSansMT"/>
                        </a:rPr>
                        <a:t>Organización del trabajo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3"/>
                  </a:ext>
                </a:extLst>
              </a:tr>
              <a:tr h="751671">
                <a:tc vMerge="1">
                  <a:txBody>
                    <a:bodyPr/>
                    <a:lstStyle/>
                    <a:p>
                      <a:endParaRPr lang="es-ES"/>
                    </a:p>
                  </a:txBody>
                  <a:tcPr/>
                </a:tc>
                <a:tc>
                  <a:txBody>
                    <a:bodyPr/>
                    <a:lstStyle/>
                    <a:p>
                      <a:pPr algn="l" fontAlgn="ctr"/>
                      <a:r>
                        <a:rPr lang="es-ES" sz="2400" b="0" i="0" u="none" strike="noStrike">
                          <a:solidFill>
                            <a:srgbClr val="000000"/>
                          </a:solidFill>
                          <a:effectLst/>
                          <a:latin typeface="GillSansMT"/>
                        </a:rPr>
                        <a:t>Organización horaria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4"/>
                  </a:ext>
                </a:extLst>
              </a:tr>
              <a:tr h="384338">
                <a:tc vMerge="1">
                  <a:txBody>
                    <a:bodyPr/>
                    <a:lstStyle/>
                    <a:p>
                      <a:endParaRPr lang="es-ES"/>
                    </a:p>
                  </a:txBody>
                  <a:tcPr/>
                </a:tc>
                <a:tc>
                  <a:txBody>
                    <a:bodyPr/>
                    <a:lstStyle/>
                    <a:p>
                      <a:pPr algn="l" fontAlgn="ctr"/>
                      <a:r>
                        <a:rPr lang="es-ES" sz="2400" b="0" i="0" u="none" strike="noStrike">
                          <a:solidFill>
                            <a:srgbClr val="000000"/>
                          </a:solidFill>
                          <a:effectLst/>
                          <a:latin typeface="GillSansMT"/>
                        </a:rPr>
                        <a:t>Gestión personal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5"/>
                  </a:ext>
                </a:extLst>
              </a:tr>
              <a:tr h="751671">
                <a:tc vMerge="1">
                  <a:txBody>
                    <a:bodyPr/>
                    <a:lstStyle/>
                    <a:p>
                      <a:endParaRPr lang="es-ES"/>
                    </a:p>
                  </a:txBody>
                  <a:tcPr/>
                </a:tc>
                <a:tc>
                  <a:txBody>
                    <a:bodyPr/>
                    <a:lstStyle/>
                    <a:p>
                      <a:pPr algn="l" fontAlgn="ctr"/>
                      <a:r>
                        <a:rPr lang="es-ES" sz="2400" b="0" i="0" u="none" strike="noStrike" dirty="0" err="1">
                          <a:solidFill>
                            <a:srgbClr val="000000"/>
                          </a:solidFill>
                          <a:effectLst/>
                          <a:latin typeface="GillSansMT"/>
                        </a:rPr>
                        <a:t>Interfase</a:t>
                      </a:r>
                      <a:r>
                        <a:rPr lang="es-ES" sz="2400" b="0" i="0" u="none" strike="noStrike" dirty="0">
                          <a:solidFill>
                            <a:srgbClr val="000000"/>
                          </a:solidFill>
                          <a:effectLst/>
                          <a:latin typeface="GillSansMT"/>
                        </a:rPr>
                        <a:t> persona-tarea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98710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6" name="1 Título">
            <a:extLst>
              <a:ext uri="{FF2B5EF4-FFF2-40B4-BE49-F238E27FC236}">
                <a16:creationId xmlns:a16="http://schemas.microsoft.com/office/drawing/2014/main" id="{1CFFA395-CB12-1D4C-B527-8EC5E5F44EC1}"/>
              </a:ext>
            </a:extLst>
          </p:cNvPr>
          <p:cNvSpPr txBox="1">
            <a:spLocks/>
          </p:cNvSpPr>
          <p:nvPr/>
        </p:nvSpPr>
        <p:spPr>
          <a:xfrm>
            <a:off x="2135560" y="714235"/>
            <a:ext cx="9217024" cy="14478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3600" dirty="0">
                <a:solidFill>
                  <a:schemeClr val="accent2"/>
                </a:solidFill>
              </a:rPr>
              <a:t>Evaluación de Factores de psicosociales</a:t>
            </a:r>
          </a:p>
        </p:txBody>
      </p:sp>
      <p:graphicFrame>
        <p:nvGraphicFramePr>
          <p:cNvPr id="7" name="7 Marcador de contenido">
            <a:extLst>
              <a:ext uri="{FF2B5EF4-FFF2-40B4-BE49-F238E27FC236}">
                <a16:creationId xmlns:a16="http://schemas.microsoft.com/office/drawing/2014/main" id="{4292A11E-1567-AC47-95AD-E6329243B95F}"/>
              </a:ext>
            </a:extLst>
          </p:cNvPr>
          <p:cNvGraphicFramePr>
            <a:graphicFrameLocks/>
          </p:cNvGraphicFramePr>
          <p:nvPr/>
        </p:nvGraphicFramePr>
        <p:xfrm>
          <a:off x="-1574800" y="1844825"/>
          <a:ext cx="8318872"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8 Rectángulo">
            <a:extLst>
              <a:ext uri="{FF2B5EF4-FFF2-40B4-BE49-F238E27FC236}">
                <a16:creationId xmlns:a16="http://schemas.microsoft.com/office/drawing/2014/main" id="{51511591-FA1F-D443-885E-95BBE1343C8C}"/>
              </a:ext>
            </a:extLst>
          </p:cNvPr>
          <p:cNvSpPr/>
          <p:nvPr/>
        </p:nvSpPr>
        <p:spPr>
          <a:xfrm>
            <a:off x="5571067" y="2581006"/>
            <a:ext cx="6146799" cy="164008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000" dirty="0">
                <a:solidFill>
                  <a:schemeClr val="tx1"/>
                </a:solidFill>
              </a:rPr>
              <a:t>Valoración de las condiciones de trabajo y salud realizada por un experto, utilizando criterios técnicos y metodologías validadas en el país.</a:t>
            </a:r>
          </a:p>
        </p:txBody>
      </p:sp>
      <p:sp>
        <p:nvSpPr>
          <p:cNvPr id="11" name="9 Rectángulo">
            <a:extLst>
              <a:ext uri="{FF2B5EF4-FFF2-40B4-BE49-F238E27FC236}">
                <a16:creationId xmlns:a16="http://schemas.microsoft.com/office/drawing/2014/main" id="{3F74258A-142E-264D-854B-188630A4D3F2}"/>
              </a:ext>
            </a:extLst>
          </p:cNvPr>
          <p:cNvSpPr/>
          <p:nvPr/>
        </p:nvSpPr>
        <p:spPr>
          <a:xfrm>
            <a:off x="5571067" y="4250267"/>
            <a:ext cx="6146799" cy="164008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400" dirty="0"/>
              <a:t>Valoración de las condiciones de trabajo y salud, a partir de la </a:t>
            </a:r>
            <a:r>
              <a:rPr lang="es-CO" sz="2400" dirty="0">
                <a:solidFill>
                  <a:srgbClr val="FFFF00"/>
                </a:solidFill>
              </a:rPr>
              <a:t>percepción</a:t>
            </a:r>
            <a:r>
              <a:rPr lang="es-CO" sz="2400" dirty="0"/>
              <a:t> y </a:t>
            </a:r>
            <a:r>
              <a:rPr lang="es-CO" sz="2400" dirty="0">
                <a:solidFill>
                  <a:srgbClr val="FFFF00"/>
                </a:solidFill>
              </a:rPr>
              <a:t>vivencia</a:t>
            </a:r>
            <a:r>
              <a:rPr lang="es-CO" sz="2400" dirty="0"/>
              <a:t> del </a:t>
            </a:r>
            <a:r>
              <a:rPr lang="es-CO" sz="2400" dirty="0">
                <a:solidFill>
                  <a:srgbClr val="FFFF00"/>
                </a:solidFill>
              </a:rPr>
              <a:t>trabajador</a:t>
            </a:r>
          </a:p>
        </p:txBody>
      </p:sp>
      <p:sp>
        <p:nvSpPr>
          <p:cNvPr id="12" name="10 Rectángulo redondeado">
            <a:extLst>
              <a:ext uri="{FF2B5EF4-FFF2-40B4-BE49-F238E27FC236}">
                <a16:creationId xmlns:a16="http://schemas.microsoft.com/office/drawing/2014/main" id="{6685871C-0E40-B740-85A9-522085ED61A8}"/>
              </a:ext>
            </a:extLst>
          </p:cNvPr>
          <p:cNvSpPr/>
          <p:nvPr/>
        </p:nvSpPr>
        <p:spPr>
          <a:xfrm>
            <a:off x="2351584" y="6101704"/>
            <a:ext cx="6768752"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400" dirty="0"/>
              <a:t>Reserva de la información (ley 1090 de 2006) y consentimiento informado</a:t>
            </a:r>
          </a:p>
        </p:txBody>
      </p:sp>
    </p:spTree>
    <p:extLst>
      <p:ext uri="{BB962C8B-B14F-4D97-AF65-F5344CB8AC3E}">
        <p14:creationId xmlns:p14="http://schemas.microsoft.com/office/powerpoint/2010/main" val="2141820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11" name="Título 1">
            <a:extLst>
              <a:ext uri="{FF2B5EF4-FFF2-40B4-BE49-F238E27FC236}">
                <a16:creationId xmlns:a16="http://schemas.microsoft.com/office/drawing/2014/main" id="{2EF4F137-5D96-F64F-9FB7-9F9F11F71293}"/>
              </a:ext>
            </a:extLst>
          </p:cNvPr>
          <p:cNvSpPr txBox="1">
            <a:spLocks/>
          </p:cNvSpPr>
          <p:nvPr/>
        </p:nvSpPr>
        <p:spPr>
          <a:xfrm>
            <a:off x="1127449" y="294290"/>
            <a:ext cx="11420152" cy="8761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a:solidFill>
                  <a:schemeClr val="accent2"/>
                </a:solidFill>
                <a:latin typeface="Lucida Grande"/>
                <a:ea typeface="Lucida Grande"/>
                <a:cs typeface="Lucida Grande"/>
              </a:rPr>
              <a:t>Criterios de calificación de factores de riesgo psicosocial </a:t>
            </a:r>
            <a:endParaRPr lang="es-ES" sz="3200" b="1" dirty="0">
              <a:solidFill>
                <a:schemeClr val="accent2"/>
              </a:solidFill>
            </a:endParaRPr>
          </a:p>
        </p:txBody>
      </p:sp>
      <p:graphicFrame>
        <p:nvGraphicFramePr>
          <p:cNvPr id="12" name="Marcador de contenido 3">
            <a:extLst>
              <a:ext uri="{FF2B5EF4-FFF2-40B4-BE49-F238E27FC236}">
                <a16:creationId xmlns:a16="http://schemas.microsoft.com/office/drawing/2014/main" id="{A6F83585-A32C-144E-AE90-37AA6F2151E3}"/>
              </a:ext>
            </a:extLst>
          </p:cNvPr>
          <p:cNvGraphicFramePr>
            <a:graphicFrameLocks/>
          </p:cNvGraphicFramePr>
          <p:nvPr>
            <p:extLst>
              <p:ext uri="{D42A27DB-BD31-4B8C-83A1-F6EECF244321}">
                <p14:modId xmlns:p14="http://schemas.microsoft.com/office/powerpoint/2010/main" val="267638183"/>
              </p:ext>
            </p:extLst>
          </p:nvPr>
        </p:nvGraphicFramePr>
        <p:xfrm>
          <a:off x="516468" y="1362843"/>
          <a:ext cx="11159064" cy="4419601"/>
        </p:xfrm>
        <a:graphic>
          <a:graphicData uri="http://schemas.openxmlformats.org/drawingml/2006/table">
            <a:tbl>
              <a:tblPr/>
              <a:tblGrid>
                <a:gridCol w="1594152">
                  <a:extLst>
                    <a:ext uri="{9D8B030D-6E8A-4147-A177-3AD203B41FA5}">
                      <a16:colId xmlns:a16="http://schemas.microsoft.com/office/drawing/2014/main" val="20000"/>
                    </a:ext>
                  </a:extLst>
                </a:gridCol>
                <a:gridCol w="1594152">
                  <a:extLst>
                    <a:ext uri="{9D8B030D-6E8A-4147-A177-3AD203B41FA5}">
                      <a16:colId xmlns:a16="http://schemas.microsoft.com/office/drawing/2014/main" val="20001"/>
                    </a:ext>
                  </a:extLst>
                </a:gridCol>
                <a:gridCol w="1594152">
                  <a:extLst>
                    <a:ext uri="{9D8B030D-6E8A-4147-A177-3AD203B41FA5}">
                      <a16:colId xmlns:a16="http://schemas.microsoft.com/office/drawing/2014/main" val="20002"/>
                    </a:ext>
                  </a:extLst>
                </a:gridCol>
                <a:gridCol w="1594152">
                  <a:extLst>
                    <a:ext uri="{9D8B030D-6E8A-4147-A177-3AD203B41FA5}">
                      <a16:colId xmlns:a16="http://schemas.microsoft.com/office/drawing/2014/main" val="20003"/>
                    </a:ext>
                  </a:extLst>
                </a:gridCol>
                <a:gridCol w="1594152">
                  <a:extLst>
                    <a:ext uri="{9D8B030D-6E8A-4147-A177-3AD203B41FA5}">
                      <a16:colId xmlns:a16="http://schemas.microsoft.com/office/drawing/2014/main" val="20004"/>
                    </a:ext>
                  </a:extLst>
                </a:gridCol>
                <a:gridCol w="1594152">
                  <a:extLst>
                    <a:ext uri="{9D8B030D-6E8A-4147-A177-3AD203B41FA5}">
                      <a16:colId xmlns:a16="http://schemas.microsoft.com/office/drawing/2014/main" val="20005"/>
                    </a:ext>
                  </a:extLst>
                </a:gridCol>
                <a:gridCol w="1594152">
                  <a:extLst>
                    <a:ext uri="{9D8B030D-6E8A-4147-A177-3AD203B41FA5}">
                      <a16:colId xmlns:a16="http://schemas.microsoft.com/office/drawing/2014/main" val="20006"/>
                    </a:ext>
                  </a:extLst>
                </a:gridCol>
              </a:tblGrid>
              <a:tr h="290176">
                <a:tc rowSpan="2">
                  <a:txBody>
                    <a:bodyPr/>
                    <a:lstStyle/>
                    <a:p>
                      <a:pPr algn="l" fontAlgn="ctr"/>
                      <a:r>
                        <a:rPr lang="es-ES" sz="1600" b="0" i="0" u="none" strike="noStrike" dirty="0">
                          <a:solidFill>
                            <a:srgbClr val="000000"/>
                          </a:solidFill>
                          <a:effectLst/>
                          <a:latin typeface="MSTT31c499"/>
                        </a:rPr>
                        <a:t>Criterio </a:t>
                      </a:r>
                    </a:p>
                  </a:txBody>
                  <a:tcPr marL="12700" marR="12700" marT="1270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gridSpan="3">
                  <a:txBody>
                    <a:bodyPr/>
                    <a:lstStyle/>
                    <a:p>
                      <a:pPr algn="l" fontAlgn="ctr"/>
                      <a:r>
                        <a:rPr lang="es-ES" sz="1600" b="0" i="0" u="none" strike="noStrike">
                          <a:solidFill>
                            <a:srgbClr val="000000"/>
                          </a:solidFill>
                          <a:effectLst/>
                          <a:latin typeface="MSTT31c499"/>
                        </a:rPr>
                        <a:t>Condición cotidiana </a:t>
                      </a:r>
                    </a:p>
                  </a:txBody>
                  <a:tcPr marL="12700" marR="12700" marT="1270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gridSpan="3">
                  <a:txBody>
                    <a:bodyPr/>
                    <a:lstStyle/>
                    <a:p>
                      <a:pPr algn="l" fontAlgn="ctr"/>
                      <a:r>
                        <a:rPr lang="es-ES" sz="1600" b="0" i="0" u="none" strike="noStrike">
                          <a:solidFill>
                            <a:srgbClr val="000000"/>
                          </a:solidFill>
                          <a:effectLst/>
                          <a:latin typeface="MSTT31c499"/>
                        </a:rPr>
                        <a:t>Evento vital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290176">
                <a:tc vMerge="1">
                  <a:txBody>
                    <a:bodyPr/>
                    <a:lstStyle/>
                    <a:p>
                      <a:endParaRPr lang="es-ES"/>
                    </a:p>
                  </a:txBody>
                  <a:tcPr/>
                </a:tc>
                <a:tc>
                  <a:txBody>
                    <a:bodyPr/>
                    <a:lstStyle/>
                    <a:p>
                      <a:pPr algn="l" fontAlgn="ctr"/>
                      <a:r>
                        <a:rPr lang="it-IT" sz="1600" b="0" i="0" u="none" strike="noStrike" dirty="0">
                          <a:solidFill>
                            <a:srgbClr val="000000"/>
                          </a:solidFill>
                          <a:effectLst/>
                          <a:latin typeface="MSTT31c4d6"/>
                        </a:rPr>
                        <a:t>Alto 3 </a:t>
                      </a:r>
                    </a:p>
                  </a:txBody>
                  <a:tcPr marL="12700" marR="12700" marT="1270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Medio 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a:txBody>
                    <a:bodyPr/>
                    <a:lstStyle/>
                    <a:p>
                      <a:pPr algn="l" fontAlgn="ctr"/>
                      <a:r>
                        <a:rPr lang="es-ES_tradnl" sz="1600" b="0" i="0" u="none" strike="noStrike" dirty="0">
                          <a:solidFill>
                            <a:srgbClr val="000000"/>
                          </a:solidFill>
                          <a:effectLst/>
                          <a:latin typeface="MSTT31c4d6"/>
                        </a:rPr>
                        <a:t>Bajo 1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a:txBody>
                    <a:bodyPr/>
                    <a:lstStyle/>
                    <a:p>
                      <a:pPr algn="l" fontAlgn="ctr"/>
                      <a:r>
                        <a:rPr lang="it-IT" sz="1600" b="0" i="0" u="none" strike="noStrike" dirty="0">
                          <a:solidFill>
                            <a:srgbClr val="000000"/>
                          </a:solidFill>
                          <a:effectLst/>
                          <a:latin typeface="MSTT31c4d6"/>
                        </a:rPr>
                        <a:t>Alto 3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Medio 2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Bajo I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B2D8C1"/>
                      </a:solidFill>
                      <a:prstDash val="solid"/>
                      <a:round/>
                      <a:headEnd type="none" w="med" len="med"/>
                      <a:tailEnd type="none" w="med" len="med"/>
                    </a:lnB>
                  </a:tcPr>
                </a:tc>
                <a:extLst>
                  <a:ext uri="{0D108BD9-81ED-4DB2-BD59-A6C34878D82A}">
                    <a16:rowId xmlns:a16="http://schemas.microsoft.com/office/drawing/2014/main" val="10001"/>
                  </a:ext>
                </a:extLst>
              </a:tr>
              <a:tr h="1629449">
                <a:tc>
                  <a:txBody>
                    <a:bodyPr/>
                    <a:lstStyle/>
                    <a:p>
                      <a:pPr algn="l" fontAlgn="ctr"/>
                      <a:r>
                        <a:rPr lang="es-ES" sz="1600" b="0" i="0" u="none" strike="noStrike">
                          <a:solidFill>
                            <a:srgbClr val="000000"/>
                          </a:solidFill>
                          <a:effectLst/>
                          <a:latin typeface="MSTT31c4d6"/>
                        </a:rPr>
                        <a:t>Tiempo de exposición. </a:t>
                      </a:r>
                    </a:p>
                  </a:txBody>
                  <a:tcPr marL="12700" marR="12700" marT="1270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constante o superior a me- dio día / jorna- da. </a:t>
                      </a:r>
                    </a:p>
                  </a:txBody>
                  <a:tcPr marL="12700" marR="12700" marT="1270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de casi medio día / jornada.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muy ocasional o rara, menos de una cuarta parte del día.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durante más de 4 meses *.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de más de1mes y hasta 4 *.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Exposición muy ocasio- nal o rara, hasta un mes o menos *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B2D8C1"/>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extLst>
                  <a:ext uri="{0D108BD9-81ED-4DB2-BD59-A6C34878D82A}">
                    <a16:rowId xmlns:a16="http://schemas.microsoft.com/office/drawing/2014/main" val="10002"/>
                  </a:ext>
                </a:extLst>
              </a:tr>
              <a:tr h="558030">
                <a:tc>
                  <a:txBody>
                    <a:bodyPr/>
                    <a:lstStyle/>
                    <a:p>
                      <a:pPr algn="l" fontAlgn="ctr"/>
                      <a:r>
                        <a:rPr lang="es-ES" sz="1600" b="0" i="0" u="none" strike="noStrike">
                          <a:solidFill>
                            <a:srgbClr val="000000"/>
                          </a:solidFill>
                          <a:effectLst/>
                          <a:latin typeface="MSTT31c4d6"/>
                        </a:rPr>
                        <a:t>Frecuencia de presentación. </a:t>
                      </a:r>
                    </a:p>
                  </a:txBody>
                  <a:tcPr marL="12700" marR="12700" marT="1270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Casi todos los </a:t>
                      </a:r>
                      <a:r>
                        <a:rPr lang="es-ES" sz="1600" b="0" i="0" u="none" strike="noStrike" dirty="0" err="1">
                          <a:solidFill>
                            <a:srgbClr val="000000"/>
                          </a:solidFill>
                          <a:effectLst/>
                          <a:latin typeface="MSTT31c4d6"/>
                        </a:rPr>
                        <a:t>días</a:t>
                      </a:r>
                      <a:r>
                        <a:rPr lang="es-ES" sz="1600" b="0" i="0" u="none" strike="noStrike" dirty="0">
                          <a:solidFill>
                            <a:srgbClr val="000000"/>
                          </a:solidFill>
                          <a:effectLst/>
                          <a:latin typeface="MSTT31c4d6"/>
                        </a:rPr>
                        <a:t>. </a:t>
                      </a:r>
                    </a:p>
                  </a:txBody>
                  <a:tcPr marL="12700" marR="12700" marT="1270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Hasta 15 días.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Hasta 7 días.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3 o más veces al año.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Hasta 2 veces al año.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Hasta una vez al año.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9050" cap="flat" cmpd="sng" algn="ctr">
                      <a:solidFill>
                        <a:srgbClr val="7FC199"/>
                      </a:solidFill>
                      <a:prstDash val="solid"/>
                      <a:round/>
                      <a:headEnd type="none" w="med" len="med"/>
                      <a:tailEnd type="none" w="med" len="med"/>
                    </a:lnB>
                  </a:tcPr>
                </a:tc>
                <a:extLst>
                  <a:ext uri="{0D108BD9-81ED-4DB2-BD59-A6C34878D82A}">
                    <a16:rowId xmlns:a16="http://schemas.microsoft.com/office/drawing/2014/main" val="10003"/>
                  </a:ext>
                </a:extLst>
              </a:tr>
              <a:tr h="1361594">
                <a:tc>
                  <a:txBody>
                    <a:bodyPr/>
                    <a:lstStyle/>
                    <a:p>
                      <a:pPr algn="l" fontAlgn="ctr"/>
                      <a:r>
                        <a:rPr lang="es-ES" sz="1600" b="0" i="0" u="none" strike="noStrike">
                          <a:solidFill>
                            <a:srgbClr val="000000"/>
                          </a:solidFill>
                          <a:effectLst/>
                          <a:latin typeface="MSTT31c4d6"/>
                        </a:rPr>
                        <a:t>Intensidad. </a:t>
                      </a:r>
                    </a:p>
                  </a:txBody>
                  <a:tcPr marL="12700" marR="12700" marT="1270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Alta molestia, muy fatigante, motivo de queja frecuente. </a:t>
                      </a:r>
                    </a:p>
                  </a:txBody>
                  <a:tcPr marL="12700" marR="12700" marT="1270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Molestia moderada, soportable pero fatigante.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Leve molestia.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Alta molestia, muy fatigante, motivo de queja frecuente.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dirty="0">
                          <a:solidFill>
                            <a:srgbClr val="000000"/>
                          </a:solidFill>
                          <a:effectLst/>
                          <a:latin typeface="MSTT31c4d6"/>
                        </a:rPr>
                        <a:t>Molestia moderada, soportable pero fatigante.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ES" sz="1600" b="0" i="0" u="none" strike="noStrike">
                          <a:solidFill>
                            <a:srgbClr val="000000"/>
                          </a:solidFill>
                          <a:effectLst/>
                          <a:latin typeface="MSTT31c4d6"/>
                        </a:rPr>
                        <a:t>Leve molestia.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7FC19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0176">
                <a:tc gridSpan="7">
                  <a:txBody>
                    <a:bodyPr/>
                    <a:lstStyle/>
                    <a:p>
                      <a:pPr algn="l" fontAlgn="ctr"/>
                      <a:r>
                        <a:rPr lang="es-ES" sz="1600" b="0" i="0" u="none" strike="noStrike" dirty="0" err="1">
                          <a:solidFill>
                            <a:srgbClr val="000000"/>
                          </a:solidFill>
                          <a:effectLst/>
                          <a:latin typeface="MSTT31c4d6"/>
                        </a:rPr>
                        <a:t>Valoración</a:t>
                      </a:r>
                      <a:r>
                        <a:rPr lang="es-ES" sz="1600" b="0" i="0" u="none" strike="noStrike" dirty="0">
                          <a:solidFill>
                            <a:srgbClr val="000000"/>
                          </a:solidFill>
                          <a:effectLst/>
                          <a:latin typeface="MSTT31c4d6"/>
                        </a:rPr>
                        <a:t> del nivel de riesgo para cada criterio: Alto = 3, Medio = 2, Bajo = 1 </a:t>
                      </a:r>
                    </a:p>
                  </a:txBody>
                  <a:tcPr marL="12700" marR="12700" marT="12700" marB="0" anchor="ctr">
                    <a:lnL w="19050" cap="flat" cmpd="sng" algn="ctr">
                      <a:solidFill>
                        <a:srgbClr val="DBEDE2"/>
                      </a:solidFill>
                      <a:prstDash val="solid"/>
                      <a:round/>
                      <a:headEnd type="none" w="med" len="med"/>
                      <a:tailEnd type="none" w="med" len="med"/>
                    </a:lnL>
                    <a:lnR w="19050" cap="flat" cmpd="sng" algn="ctr">
                      <a:solidFill>
                        <a:srgbClr val="DBEDE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E5F2EA"/>
                      </a:solidFill>
                      <a:prstDash val="solid"/>
                      <a:round/>
                      <a:headEnd type="none" w="med" len="med"/>
                      <a:tailEnd type="none" w="med" len="med"/>
                    </a:lnB>
                    <a:solidFill>
                      <a:srgbClr val="E5F2EA"/>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5"/>
                  </a:ext>
                </a:extLst>
              </a:tr>
            </a:tbl>
          </a:graphicData>
        </a:graphic>
      </p:graphicFrame>
      <p:sp>
        <p:nvSpPr>
          <p:cNvPr id="13" name="Rectángulo 12">
            <a:extLst>
              <a:ext uri="{FF2B5EF4-FFF2-40B4-BE49-F238E27FC236}">
                <a16:creationId xmlns:a16="http://schemas.microsoft.com/office/drawing/2014/main" id="{37F97E7E-FD28-EC4E-93BA-5EDF0A46CB64}"/>
              </a:ext>
            </a:extLst>
          </p:cNvPr>
          <p:cNvSpPr/>
          <p:nvPr/>
        </p:nvSpPr>
        <p:spPr>
          <a:xfrm>
            <a:off x="2207568" y="5864993"/>
            <a:ext cx="8524663" cy="698717"/>
          </a:xfrm>
          <a:prstGeom prst="rect">
            <a:avLst/>
          </a:prstGeom>
        </p:spPr>
        <p:txBody>
          <a:bodyPr wrap="square">
            <a:spAutoFit/>
          </a:bodyPr>
          <a:lstStyle/>
          <a:p>
            <a:pPr>
              <a:buNone/>
            </a:pPr>
            <a:r>
              <a:rPr lang="es-ES" sz="1400" dirty="0"/>
              <a:t>* El tiempo de </a:t>
            </a:r>
            <a:r>
              <a:rPr lang="es-ES" sz="1400" dirty="0" err="1"/>
              <a:t>exposición</a:t>
            </a:r>
            <a:r>
              <a:rPr lang="es-ES" sz="1400" dirty="0"/>
              <a:t> debe entenderse como el periodo durante el cual el individuo se adapta al cambio que implica la </a:t>
            </a:r>
            <a:r>
              <a:rPr lang="es-ES" sz="1400" dirty="0" err="1"/>
              <a:t>exposición</a:t>
            </a:r>
            <a:r>
              <a:rPr lang="es-ES" sz="1400" dirty="0"/>
              <a:t> al evento vital. </a:t>
            </a:r>
          </a:p>
        </p:txBody>
      </p:sp>
    </p:spTree>
    <p:extLst>
      <p:ext uri="{BB962C8B-B14F-4D97-AF65-F5344CB8AC3E}">
        <p14:creationId xmlns:p14="http://schemas.microsoft.com/office/powerpoint/2010/main" val="375364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Picture 2" descr="La salud de los profesionales de la Enfermería empeora">
            <a:extLst>
              <a:ext uri="{FF2B5EF4-FFF2-40B4-BE49-F238E27FC236}">
                <a16:creationId xmlns:a16="http://schemas.microsoft.com/office/drawing/2014/main" id="{A99C0420-6CB1-F448-B3EC-015E6E02D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45922"/>
            <a:ext cx="12192000" cy="5413375"/>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1FFD7D1D-4027-0348-8D82-CE89FA5016ED}"/>
              </a:ext>
            </a:extLst>
          </p:cNvPr>
          <p:cNvSpPr txBox="1">
            <a:spLocks/>
          </p:cNvSpPr>
          <p:nvPr/>
        </p:nvSpPr>
        <p:spPr>
          <a:xfrm>
            <a:off x="5164666" y="365125"/>
            <a:ext cx="663786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b="1" dirty="0">
                <a:solidFill>
                  <a:schemeClr val="accent2"/>
                </a:solidFill>
              </a:rPr>
              <a:t>Calificación de los criterios</a:t>
            </a:r>
            <a:endParaRPr lang="es-CO" b="1" dirty="0">
              <a:solidFill>
                <a:schemeClr val="accent2"/>
              </a:solidFill>
            </a:endParaRPr>
          </a:p>
        </p:txBody>
      </p:sp>
      <p:sp>
        <p:nvSpPr>
          <p:cNvPr id="6" name="Marcador de contenido 2">
            <a:extLst>
              <a:ext uri="{FF2B5EF4-FFF2-40B4-BE49-F238E27FC236}">
                <a16:creationId xmlns:a16="http://schemas.microsoft.com/office/drawing/2014/main" id="{71B1F305-ADA0-C844-9AB5-8B38DFF8498A}"/>
              </a:ext>
            </a:extLst>
          </p:cNvPr>
          <p:cNvSpPr txBox="1">
            <a:spLocks/>
          </p:cNvSpPr>
          <p:nvPr/>
        </p:nvSpPr>
        <p:spPr>
          <a:xfrm>
            <a:off x="-524933" y="1245922"/>
            <a:ext cx="6807200" cy="58107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s-ES" b="1" dirty="0"/>
              <a:t>Tiempo de exposición: </a:t>
            </a:r>
            <a:r>
              <a:rPr lang="es-ES" dirty="0"/>
              <a:t>se </a:t>
            </a:r>
            <a:r>
              <a:rPr lang="es-ES" b="1" dirty="0"/>
              <a:t>r</a:t>
            </a:r>
            <a:r>
              <a:rPr lang="es-ES" dirty="0">
                <a:solidFill>
                  <a:schemeClr val="tx2"/>
                </a:solidFill>
              </a:rPr>
              <a:t>efiere a la cantidad de tiempo que se estima que la persona permanece enfrentada o expuesta a una condición riesgosa. </a:t>
            </a:r>
          </a:p>
          <a:p>
            <a:pPr lvl="1"/>
            <a:r>
              <a:rPr lang="es-ES" b="1" dirty="0">
                <a:solidFill>
                  <a:schemeClr val="tx2"/>
                </a:solidFill>
              </a:rPr>
              <a:t>Frecuencia de presentación: </a:t>
            </a:r>
            <a:r>
              <a:rPr lang="es-ES" dirty="0">
                <a:solidFill>
                  <a:schemeClr val="tx2"/>
                </a:solidFill>
              </a:rPr>
              <a:t>se refiere a la cantidad de veces que se presenta la condición riesgosa. Debe tenerse claridad que para afirmar que una condición se presenta varias veces, cada una de ellas estará precedida de un tiempo en el que la condición no está presente. Lo contrario significa que la condición se presentó una vez pero no ha desaparecido. </a:t>
            </a:r>
          </a:p>
          <a:p>
            <a:pPr lvl="1"/>
            <a:r>
              <a:rPr lang="es-ES" b="1" dirty="0">
                <a:solidFill>
                  <a:schemeClr val="tx2"/>
                </a:solidFill>
              </a:rPr>
              <a:t>Intensidad: </a:t>
            </a:r>
            <a:r>
              <a:rPr lang="es-ES" dirty="0">
                <a:solidFill>
                  <a:schemeClr val="tx2"/>
                </a:solidFill>
              </a:rPr>
              <a:t>se refiere a la cantidad o magnitud del FR, pero dada su dificultad de medida se evalúa a través del grado de molestia o daño que causa. </a:t>
            </a:r>
          </a:p>
        </p:txBody>
      </p:sp>
    </p:spTree>
    <p:extLst>
      <p:ext uri="{BB962C8B-B14F-4D97-AF65-F5344CB8AC3E}">
        <p14:creationId xmlns:p14="http://schemas.microsoft.com/office/powerpoint/2010/main" val="77272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63" y="64151"/>
            <a:ext cx="10672762" cy="722770"/>
          </a:xfrm>
        </p:spPr>
        <p:txBody>
          <a:bodyPr>
            <a:noAutofit/>
          </a:bodyPr>
          <a:lstStyle/>
          <a:p>
            <a:r>
              <a:rPr lang="es-ES" sz="2800" dirty="0"/>
              <a:t>ANEXO G  Tabla 1 HTA esencial o primaria (I10): factores de riesgo a evaluar </a:t>
            </a:r>
          </a:p>
        </p:txBody>
      </p:sp>
      <p:graphicFrame>
        <p:nvGraphicFramePr>
          <p:cNvPr id="4" name="Marcador de contenido 3"/>
          <p:cNvGraphicFramePr>
            <a:graphicFrameLocks noGrp="1"/>
          </p:cNvGraphicFramePr>
          <p:nvPr>
            <p:ph idx="1"/>
          </p:nvPr>
        </p:nvGraphicFramePr>
        <p:xfrm>
          <a:off x="257174" y="745498"/>
          <a:ext cx="11630025" cy="6223806"/>
        </p:xfrm>
        <a:graphic>
          <a:graphicData uri="http://schemas.openxmlformats.org/drawingml/2006/table">
            <a:tbl>
              <a:tblPr/>
              <a:tblGrid>
                <a:gridCol w="3240540">
                  <a:extLst>
                    <a:ext uri="{9D8B030D-6E8A-4147-A177-3AD203B41FA5}">
                      <a16:colId xmlns:a16="http://schemas.microsoft.com/office/drawing/2014/main" val="20000"/>
                    </a:ext>
                  </a:extLst>
                </a:gridCol>
                <a:gridCol w="1894122">
                  <a:extLst>
                    <a:ext uri="{9D8B030D-6E8A-4147-A177-3AD203B41FA5}">
                      <a16:colId xmlns:a16="http://schemas.microsoft.com/office/drawing/2014/main" val="20001"/>
                    </a:ext>
                  </a:extLst>
                </a:gridCol>
                <a:gridCol w="4450048">
                  <a:extLst>
                    <a:ext uri="{9D8B030D-6E8A-4147-A177-3AD203B41FA5}">
                      <a16:colId xmlns:a16="http://schemas.microsoft.com/office/drawing/2014/main" val="20002"/>
                    </a:ext>
                  </a:extLst>
                </a:gridCol>
                <a:gridCol w="2045315">
                  <a:extLst>
                    <a:ext uri="{9D8B030D-6E8A-4147-A177-3AD203B41FA5}">
                      <a16:colId xmlns:a16="http://schemas.microsoft.com/office/drawing/2014/main" val="20003"/>
                    </a:ext>
                  </a:extLst>
                </a:gridCol>
              </a:tblGrid>
              <a:tr h="327516">
                <a:tc>
                  <a:txBody>
                    <a:bodyPr/>
                    <a:lstStyle/>
                    <a:p>
                      <a:pPr algn="l" fontAlgn="ctr"/>
                      <a:r>
                        <a:rPr lang="es-ES" sz="1400" b="0" i="0" u="none" strike="noStrike" dirty="0" err="1">
                          <a:solidFill>
                            <a:srgbClr val="000000"/>
                          </a:solidFill>
                          <a:effectLst/>
                          <a:latin typeface="MSTT31c4e3"/>
                        </a:rPr>
                        <a:t>Definición</a:t>
                      </a:r>
                      <a:r>
                        <a:rPr lang="es-ES" sz="1400" b="0" i="0" u="none" strike="noStrike" dirty="0">
                          <a:solidFill>
                            <a:srgbClr val="000000"/>
                          </a:solidFill>
                          <a:effectLst/>
                          <a:latin typeface="MSTT31c4e3"/>
                        </a:rPr>
                        <a:t> </a:t>
                      </a:r>
                      <a:r>
                        <a:rPr lang="es-ES" sz="1400" b="0" i="0" u="none" strike="noStrike" dirty="0" err="1">
                          <a:solidFill>
                            <a:srgbClr val="000000"/>
                          </a:solidFill>
                          <a:effectLst/>
                          <a:latin typeface="MSTT31c4e3"/>
                        </a:rPr>
                        <a:t>Patológica</a:t>
                      </a:r>
                      <a:r>
                        <a:rPr lang="es-ES" sz="1400" b="0" i="0" u="none" strike="noStrike" dirty="0">
                          <a:solidFill>
                            <a:srgbClr val="000000"/>
                          </a:solidFill>
                          <a:effectLst/>
                          <a:latin typeface="MSTT31c4e3"/>
                        </a:rPr>
                        <a:t> </a:t>
                      </a:r>
                    </a:p>
                  </a:txBody>
                  <a:tcPr marL="12012" marR="12012" marT="12012" marB="0" anchor="ctr">
                    <a:lnL>
                      <a:noFill/>
                    </a:lnL>
                    <a:lnR w="6350" cap="flat" cmpd="sng" algn="ctr">
                      <a:solidFill>
                        <a:srgbClr val="000000"/>
                      </a:solidFill>
                      <a:prstDash val="solid"/>
                      <a:round/>
                      <a:headEnd type="none" w="med" len="med"/>
                      <a:tailEnd type="none" w="med" len="med"/>
                    </a:lnR>
                    <a:lnT>
                      <a:noFill/>
                    </a:lnT>
                    <a:lnB w="6350" cap="flat" cmpd="sng" algn="ctr">
                      <a:solidFill>
                        <a:srgbClr val="99CEAD"/>
                      </a:solidFill>
                      <a:prstDash val="solid"/>
                      <a:round/>
                      <a:headEnd type="none" w="med" len="med"/>
                      <a:tailEnd type="none" w="med" len="med"/>
                    </a:lnB>
                    <a:solidFill>
                      <a:srgbClr val="CCCCCC"/>
                    </a:solidFill>
                  </a:tcPr>
                </a:tc>
                <a:tc>
                  <a:txBody>
                    <a:bodyPr/>
                    <a:lstStyle/>
                    <a:p>
                      <a:pPr algn="l" fontAlgn="ctr"/>
                      <a:r>
                        <a:rPr lang="es-ES" sz="1050" b="0" i="0" u="none" strike="noStrike">
                          <a:solidFill>
                            <a:srgbClr val="000000"/>
                          </a:solidFill>
                          <a:effectLst/>
                          <a:latin typeface="MSTT31c4e3"/>
                        </a:rPr>
                        <a:t>Factores de riesgo a evaluar </a:t>
                      </a:r>
                    </a:p>
                  </a:txBody>
                  <a:tcPr marL="12012" marR="12012" marT="12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C6E2D3"/>
                      </a:solidFill>
                      <a:prstDash val="solid"/>
                      <a:round/>
                      <a:headEnd type="none" w="med" len="med"/>
                      <a:tailEnd type="none" w="med" len="med"/>
                    </a:lnB>
                    <a:solidFill>
                      <a:srgbClr val="CCCCCC"/>
                    </a:solidFill>
                  </a:tcPr>
                </a:tc>
                <a:tc>
                  <a:txBody>
                    <a:bodyPr/>
                    <a:lstStyle/>
                    <a:p>
                      <a:pPr algn="l" fontAlgn="ctr"/>
                      <a:r>
                        <a:rPr lang="es-ES" sz="1200" b="0" i="0" u="none" strike="noStrike" dirty="0" err="1">
                          <a:solidFill>
                            <a:srgbClr val="000000"/>
                          </a:solidFill>
                          <a:effectLst/>
                          <a:latin typeface="MSTT31c4e3"/>
                        </a:rPr>
                        <a:t>Definición</a:t>
                      </a:r>
                      <a:r>
                        <a:rPr lang="es-ES" sz="1200" b="0" i="0" u="none" strike="noStrike" dirty="0">
                          <a:solidFill>
                            <a:srgbClr val="000000"/>
                          </a:solidFill>
                          <a:effectLst/>
                          <a:latin typeface="MSTT31c4e3"/>
                        </a:rPr>
                        <a:t> del factor de riesgo* </a:t>
                      </a:r>
                    </a:p>
                  </a:txBody>
                  <a:tcPr marL="12012" marR="12012" marT="12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99CEAD"/>
                      </a:solidFill>
                      <a:prstDash val="solid"/>
                      <a:round/>
                      <a:headEnd type="none" w="med" len="med"/>
                      <a:tailEnd type="none" w="med" len="med"/>
                    </a:lnB>
                    <a:solidFill>
                      <a:srgbClr val="CCCCCC"/>
                    </a:solidFill>
                  </a:tcPr>
                </a:tc>
                <a:tc>
                  <a:txBody>
                    <a:bodyPr/>
                    <a:lstStyle/>
                    <a:p>
                      <a:pPr algn="l" fontAlgn="ctr"/>
                      <a:r>
                        <a:rPr lang="es-ES" sz="1050" b="0" i="0" u="none" strike="noStrike">
                          <a:solidFill>
                            <a:srgbClr val="000000"/>
                          </a:solidFill>
                          <a:effectLst/>
                          <a:latin typeface="MSTT31c4e3"/>
                        </a:rPr>
                        <a:t>Fuente de información del factor de riesgo </a:t>
                      </a:r>
                    </a:p>
                  </a:txBody>
                  <a:tcPr marL="12012" marR="12012" marT="12012" marB="0" anchor="ctr">
                    <a:lnL w="6350" cap="flat" cmpd="sng" algn="ctr">
                      <a:solidFill>
                        <a:srgbClr val="000000"/>
                      </a:solidFill>
                      <a:prstDash val="solid"/>
                      <a:round/>
                      <a:headEnd type="none" w="med" len="med"/>
                      <a:tailEnd type="none" w="med" len="med"/>
                    </a:lnL>
                    <a:lnR>
                      <a:noFill/>
                    </a:lnR>
                    <a:lnT>
                      <a:noFill/>
                    </a:lnT>
                    <a:lnB w="6350" cap="flat" cmpd="sng" algn="ctr">
                      <a:solidFill>
                        <a:srgbClr val="CCE5D6"/>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1419804">
                <a:tc rowSpan="5">
                  <a:txBody>
                    <a:bodyPr/>
                    <a:lstStyle/>
                    <a:p>
                      <a:pPr algn="l" fontAlgn="ctr"/>
                      <a:r>
                        <a:rPr lang="es-ES" sz="1200" b="0" i="0" u="none" strike="noStrike" dirty="0">
                          <a:solidFill>
                            <a:srgbClr val="000000"/>
                          </a:solidFill>
                          <a:effectLst/>
                          <a:latin typeface="MSTT31c4d6"/>
                        </a:rPr>
                        <a:t>La HTA es una enfermedad de </a:t>
                      </a:r>
                      <a:r>
                        <a:rPr lang="es-ES" sz="1200" b="0" i="0" u="none" strike="noStrike" dirty="0" err="1">
                          <a:solidFill>
                            <a:srgbClr val="000000"/>
                          </a:solidFill>
                          <a:effectLst/>
                          <a:latin typeface="MSTT31c4d6"/>
                        </a:rPr>
                        <a:t>etiología</a:t>
                      </a:r>
                      <a:r>
                        <a:rPr lang="es-ES" sz="1200" b="0" i="0" u="none" strike="noStrike" dirty="0">
                          <a:solidFill>
                            <a:srgbClr val="000000"/>
                          </a:solidFill>
                          <a:effectLst/>
                          <a:latin typeface="MSTT31c4d6"/>
                        </a:rPr>
                        <a:t> no definida caracterizada por eleva- </a:t>
                      </a:r>
                      <a:r>
                        <a:rPr lang="es-ES" sz="1200" b="0" i="0" u="none" strike="noStrike" dirty="0" err="1">
                          <a:solidFill>
                            <a:srgbClr val="000000"/>
                          </a:solidFill>
                          <a:effectLst/>
                          <a:latin typeface="MSTT31c4d6"/>
                        </a:rPr>
                        <a:t>ción</a:t>
                      </a:r>
                      <a:r>
                        <a:rPr lang="es-ES" sz="1200" b="0" i="0" u="none" strike="noStrike" dirty="0">
                          <a:solidFill>
                            <a:srgbClr val="000000"/>
                          </a:solidFill>
                          <a:effectLst/>
                          <a:latin typeface="MSTT31c4d6"/>
                        </a:rPr>
                        <a:t> persistente de la </a:t>
                      </a:r>
                      <a:r>
                        <a:rPr lang="es-ES" sz="1200" b="0" i="0" u="none" strike="noStrike" dirty="0" err="1">
                          <a:solidFill>
                            <a:srgbClr val="000000"/>
                          </a:solidFill>
                          <a:effectLst/>
                          <a:latin typeface="MSTT31c4d6"/>
                        </a:rPr>
                        <a:t>presión</a:t>
                      </a:r>
                      <a:r>
                        <a:rPr lang="es-ES" sz="1200" b="0" i="0" u="none" strike="noStrike" dirty="0">
                          <a:solidFill>
                            <a:srgbClr val="000000"/>
                          </a:solidFill>
                          <a:effectLst/>
                          <a:latin typeface="MSTT31c4d6"/>
                        </a:rPr>
                        <a:t> arterial </a:t>
                      </a:r>
                      <a:r>
                        <a:rPr lang="es-ES" sz="1200" b="0" i="0" u="none" strike="noStrike" dirty="0" err="1">
                          <a:solidFill>
                            <a:srgbClr val="000000"/>
                          </a:solidFill>
                          <a:effectLst/>
                          <a:latin typeface="MSTT31c4d6"/>
                        </a:rPr>
                        <a:t>sistólica</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diastólica</a:t>
                      </a:r>
                      <a:r>
                        <a:rPr lang="es-ES" sz="1200" b="0" i="0" u="none" strike="noStrike" dirty="0">
                          <a:solidFill>
                            <a:srgbClr val="000000"/>
                          </a:solidFill>
                          <a:effectLst/>
                          <a:latin typeface="MSTT31c4d6"/>
                        </a:rPr>
                        <a:t> o de ambas. Los valores de </a:t>
                      </a:r>
                      <a:r>
                        <a:rPr lang="es-ES" sz="1200" b="0" i="0" u="none" strike="noStrike" dirty="0" err="1">
                          <a:solidFill>
                            <a:srgbClr val="000000"/>
                          </a:solidFill>
                          <a:effectLst/>
                          <a:latin typeface="MSTT31c4d6"/>
                        </a:rPr>
                        <a:t>refe</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rencia</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presión</a:t>
                      </a:r>
                      <a:r>
                        <a:rPr lang="es-ES" sz="1200" b="0" i="0" u="none" strike="noStrike" dirty="0">
                          <a:solidFill>
                            <a:srgbClr val="000000"/>
                          </a:solidFill>
                          <a:effectLst/>
                          <a:latin typeface="MSTT31c4d6"/>
                        </a:rPr>
                        <a:t> arterial </a:t>
                      </a:r>
                      <a:r>
                        <a:rPr lang="es-ES" sz="1200" b="0" i="0" u="none" strike="noStrike" dirty="0" err="1">
                          <a:solidFill>
                            <a:srgbClr val="000000"/>
                          </a:solidFill>
                          <a:effectLst/>
                          <a:latin typeface="MSTT31c4d6"/>
                        </a:rPr>
                        <a:t>sistólica</a:t>
                      </a:r>
                      <a:r>
                        <a:rPr lang="es-ES" sz="1200" b="0" i="0" u="none" strike="noStrike" dirty="0">
                          <a:solidFill>
                            <a:srgbClr val="000000"/>
                          </a:solidFill>
                          <a:effectLst/>
                          <a:latin typeface="MSTT31c4d6"/>
                        </a:rPr>
                        <a:t> de 140 mmHg o </a:t>
                      </a:r>
                      <a:r>
                        <a:rPr lang="es-ES" sz="1200" b="0" i="0" u="none" strike="noStrike" dirty="0" err="1">
                          <a:solidFill>
                            <a:srgbClr val="000000"/>
                          </a:solidFill>
                          <a:effectLst/>
                          <a:latin typeface="MSTT31c4d6"/>
                        </a:rPr>
                        <a:t>más</a:t>
                      </a:r>
                      <a:r>
                        <a:rPr lang="es-ES" sz="1200" b="0" i="0" u="none" strike="noStrike" dirty="0">
                          <a:solidFill>
                            <a:srgbClr val="000000"/>
                          </a:solidFill>
                          <a:effectLst/>
                          <a:latin typeface="MSTT31c4d6"/>
                        </a:rPr>
                        <a:t> y/o una </a:t>
                      </a:r>
                      <a:r>
                        <a:rPr lang="es-ES" sz="1200" b="0" i="0" u="none" strike="noStrike" dirty="0" err="1">
                          <a:solidFill>
                            <a:srgbClr val="000000"/>
                          </a:solidFill>
                          <a:effectLst/>
                          <a:latin typeface="MSTT31c4d6"/>
                        </a:rPr>
                        <a:t>presión</a:t>
                      </a:r>
                      <a:r>
                        <a:rPr lang="es-ES" sz="1200" b="0" i="0" u="none" strike="noStrike" dirty="0">
                          <a:solidFill>
                            <a:srgbClr val="000000"/>
                          </a:solidFill>
                          <a:effectLst/>
                          <a:latin typeface="MSTT31c4d6"/>
                        </a:rPr>
                        <a:t> arterial </a:t>
                      </a:r>
                      <a:r>
                        <a:rPr lang="es-ES" sz="1200" b="0" i="0" u="none" strike="noStrike" dirty="0" err="1">
                          <a:solidFill>
                            <a:srgbClr val="000000"/>
                          </a:solidFill>
                          <a:effectLst/>
                          <a:latin typeface="MSTT31c4d6"/>
                        </a:rPr>
                        <a:t>diastólica</a:t>
                      </a:r>
                      <a:r>
                        <a:rPr lang="es-ES" sz="1200" b="0" i="0" u="none" strike="noStrike" dirty="0">
                          <a:solidFill>
                            <a:srgbClr val="000000"/>
                          </a:solidFill>
                          <a:effectLst/>
                          <a:latin typeface="MSTT31c4d6"/>
                        </a:rPr>
                        <a:t> de 90 mmHg o </a:t>
                      </a:r>
                      <a:r>
                        <a:rPr lang="es-ES" sz="1200" b="0" i="0" u="none" strike="noStrike" dirty="0" err="1">
                          <a:solidFill>
                            <a:srgbClr val="000000"/>
                          </a:solidFill>
                          <a:effectLst/>
                          <a:latin typeface="MSTT31c4d6"/>
                        </a:rPr>
                        <a:t>más</a:t>
                      </a:r>
                      <a:r>
                        <a:rPr lang="es-ES" sz="1200" b="0" i="0" u="none" strike="noStrike" dirty="0">
                          <a:solidFill>
                            <a:srgbClr val="000000"/>
                          </a:solidFill>
                          <a:effectLst/>
                          <a:latin typeface="MSTT31c4d6"/>
                        </a:rPr>
                        <a:t> en pacientes que no han toma- do </a:t>
                      </a:r>
                      <a:r>
                        <a:rPr lang="es-ES" sz="1200" b="0" i="0" u="none" strike="noStrike" dirty="0" err="1">
                          <a:solidFill>
                            <a:srgbClr val="000000"/>
                          </a:solidFill>
                          <a:effectLst/>
                          <a:latin typeface="MSTT31c4d6"/>
                        </a:rPr>
                        <a:t>medicación</a:t>
                      </a:r>
                      <a:r>
                        <a:rPr lang="es-ES" sz="1200" b="0" i="0" u="none" strike="noStrike" dirty="0">
                          <a:solidFill>
                            <a:srgbClr val="000000"/>
                          </a:solidFill>
                          <a:effectLst/>
                          <a:latin typeface="MSTT31c4d6"/>
                        </a:rPr>
                        <a:t> antihipertensiva. (</a:t>
                      </a:r>
                      <a:r>
                        <a:rPr lang="es-ES" sz="1200" b="0" i="0" u="none" strike="noStrike" dirty="0">
                          <a:solidFill>
                            <a:srgbClr val="000000"/>
                          </a:solidFill>
                          <a:effectLst/>
                          <a:latin typeface="MSTT31c53d"/>
                        </a:rPr>
                        <a:t>U.S. </a:t>
                      </a:r>
                      <a:r>
                        <a:rPr lang="es-ES" sz="1200" b="0" i="0" u="none" strike="noStrike" dirty="0" err="1">
                          <a:solidFill>
                            <a:srgbClr val="000000"/>
                          </a:solidFill>
                          <a:effectLst/>
                          <a:latin typeface="MSTT31c53d"/>
                        </a:rPr>
                        <a:t>Department</a:t>
                      </a:r>
                      <a:r>
                        <a:rPr lang="es-ES" sz="1200" b="0" i="0" u="none" strike="noStrike" dirty="0">
                          <a:solidFill>
                            <a:srgbClr val="000000"/>
                          </a:solidFill>
                          <a:effectLst/>
                          <a:latin typeface="MSTT31c53d"/>
                        </a:rPr>
                        <a:t> of </a:t>
                      </a:r>
                      <a:r>
                        <a:rPr lang="es-ES" sz="1200" b="0" i="0" u="none" strike="noStrike" dirty="0" err="1">
                          <a:solidFill>
                            <a:srgbClr val="000000"/>
                          </a:solidFill>
                          <a:effectLst/>
                          <a:latin typeface="MSTT31c53d"/>
                        </a:rPr>
                        <a:t>Health</a:t>
                      </a:r>
                      <a:r>
                        <a:rPr lang="es-ES" sz="1200" b="0" i="0" u="none" strike="noStrike" dirty="0">
                          <a:solidFill>
                            <a:srgbClr val="000000"/>
                          </a:solidFill>
                          <a:effectLst/>
                          <a:latin typeface="MSTT31c53d"/>
                        </a:rPr>
                        <a:t> and Human </a:t>
                      </a:r>
                      <a:r>
                        <a:rPr lang="es-ES" sz="1200" b="0" i="0" u="none" strike="noStrike" dirty="0" err="1">
                          <a:solidFill>
                            <a:srgbClr val="000000"/>
                          </a:solidFill>
                          <a:effectLst/>
                          <a:latin typeface="MSTT31c53d"/>
                        </a:rPr>
                        <a:t>Services</a:t>
                      </a:r>
                      <a:r>
                        <a:rPr lang="es-ES" sz="1200" b="0" i="0" u="none" strike="noStrike" dirty="0">
                          <a:solidFill>
                            <a:srgbClr val="000000"/>
                          </a:solidFill>
                          <a:effectLst/>
                          <a:latin typeface="MSTT31c53d"/>
                        </a:rPr>
                        <a:t>, </a:t>
                      </a:r>
                      <a:r>
                        <a:rPr lang="es-ES" sz="1200" b="0" i="0" u="none" strike="noStrike" dirty="0" err="1">
                          <a:solidFill>
                            <a:srgbClr val="000000"/>
                          </a:solidFill>
                          <a:effectLst/>
                          <a:latin typeface="MSTT31c53d"/>
                        </a:rPr>
                        <a:t>National</a:t>
                      </a:r>
                      <a:r>
                        <a:rPr lang="es-ES" sz="1200" b="0" i="0" u="none" strike="noStrike" dirty="0">
                          <a:solidFill>
                            <a:srgbClr val="000000"/>
                          </a:solidFill>
                          <a:effectLst/>
                          <a:latin typeface="MSTT31c53d"/>
                        </a:rPr>
                        <a:t> </a:t>
                      </a:r>
                      <a:r>
                        <a:rPr lang="es-ES" sz="1200" b="0" i="0" u="none" strike="noStrike" dirty="0" err="1">
                          <a:solidFill>
                            <a:srgbClr val="000000"/>
                          </a:solidFill>
                          <a:effectLst/>
                          <a:latin typeface="MSTT31c53d"/>
                        </a:rPr>
                        <a:t>Institutes</a:t>
                      </a:r>
                      <a:r>
                        <a:rPr lang="es-ES" sz="1200" b="0" i="0" u="none" strike="noStrike" dirty="0">
                          <a:solidFill>
                            <a:srgbClr val="000000"/>
                          </a:solidFill>
                          <a:effectLst/>
                          <a:latin typeface="MSTT31c53d"/>
                        </a:rPr>
                        <a:t> of </a:t>
                      </a:r>
                      <a:r>
                        <a:rPr lang="es-ES" sz="1200" b="0" i="0" u="none" strike="noStrike" dirty="0" err="1">
                          <a:solidFill>
                            <a:srgbClr val="000000"/>
                          </a:solidFill>
                          <a:effectLst/>
                          <a:latin typeface="MSTT31c53d"/>
                        </a:rPr>
                        <a:t>Health</a:t>
                      </a:r>
                      <a:r>
                        <a:rPr lang="es-ES" sz="1200" b="0" i="0" u="none" strike="noStrike" dirty="0">
                          <a:solidFill>
                            <a:srgbClr val="000000"/>
                          </a:solidFill>
                          <a:effectLst/>
                          <a:latin typeface="MSTT31c53d"/>
                        </a:rPr>
                        <a:t>, </a:t>
                      </a:r>
                      <a:r>
                        <a:rPr lang="es-ES" sz="1200" b="0" i="0" u="none" strike="noStrike" dirty="0">
                          <a:solidFill>
                            <a:srgbClr val="000000"/>
                          </a:solidFill>
                          <a:effectLst/>
                          <a:latin typeface="MSTT31c4d6"/>
                        </a:rPr>
                        <a:t>2003). </a:t>
                      </a:r>
                    </a:p>
                  </a:txBody>
                  <a:tcPr marL="12012" marR="12012" marT="12012" marB="0" anchor="ctr">
                    <a:lnL w="6350" cap="flat" cmpd="sng" algn="ctr">
                      <a:solidFill>
                        <a:srgbClr val="99CEAD"/>
                      </a:solidFill>
                      <a:prstDash val="solid"/>
                      <a:round/>
                      <a:headEnd type="none" w="med" len="med"/>
                      <a:tailEnd type="none" w="med" len="med"/>
                    </a:lnL>
                    <a:lnR w="12700" cap="flat" cmpd="sng" algn="ctr">
                      <a:solidFill>
                        <a:srgbClr val="C4E2D1"/>
                      </a:solidFill>
                      <a:prstDash val="solid"/>
                      <a:round/>
                      <a:headEnd type="none" w="med" len="med"/>
                      <a:tailEnd type="none" w="med" len="med"/>
                    </a:lnR>
                    <a:lnT w="6350" cap="flat" cmpd="sng" algn="ctr">
                      <a:solidFill>
                        <a:srgbClr val="99CEAD"/>
                      </a:solidFill>
                      <a:prstDash val="solid"/>
                      <a:round/>
                      <a:headEnd type="none" w="med" len="med"/>
                      <a:tailEnd type="none" w="med" len="med"/>
                    </a:lnT>
                    <a:lnB>
                      <a:noFill/>
                    </a:lnB>
                    <a:solidFill>
                      <a:srgbClr val="99CEAD"/>
                    </a:solidFill>
                  </a:tcPr>
                </a:tc>
                <a:tc>
                  <a:txBody>
                    <a:bodyPr/>
                    <a:lstStyle/>
                    <a:p>
                      <a:pPr algn="l" fontAlgn="ctr"/>
                      <a:r>
                        <a:rPr lang="es-ES" sz="1400" b="0" i="0" u="none" strike="noStrike" dirty="0">
                          <a:solidFill>
                            <a:srgbClr val="000000"/>
                          </a:solidFill>
                          <a:effectLst/>
                          <a:latin typeface="MSTT31c4d6"/>
                        </a:rPr>
                        <a:t>Antecedentes heredo - familiares: </a:t>
                      </a:r>
                    </a:p>
                  </a:txBody>
                  <a:tcPr marL="12012" marR="12012" marT="12012" marB="0" anchor="ctr">
                    <a:lnL w="12700" cap="flat" cmpd="sng" algn="ctr">
                      <a:solidFill>
                        <a:srgbClr val="C4E2D1"/>
                      </a:solidFill>
                      <a:prstDash val="solid"/>
                      <a:round/>
                      <a:headEnd type="none" w="med" len="med"/>
                      <a:tailEnd type="none" w="med" len="med"/>
                    </a:lnL>
                    <a:lnR w="19050" cap="flat" cmpd="sng" algn="ctr">
                      <a:solidFill>
                        <a:srgbClr val="ADD6BF"/>
                      </a:solidFill>
                      <a:prstDash val="solid"/>
                      <a:round/>
                      <a:headEnd type="none" w="med" len="med"/>
                      <a:tailEnd type="none" w="med" len="med"/>
                    </a:lnR>
                    <a:lnT w="6350" cap="flat" cmpd="sng" algn="ctr">
                      <a:solidFill>
                        <a:srgbClr val="C6E2D3"/>
                      </a:solidFill>
                      <a:prstDash val="solid"/>
                      <a:round/>
                      <a:headEnd type="none" w="med" len="med"/>
                      <a:tailEnd type="none" w="med" len="med"/>
                    </a:lnT>
                    <a:lnB>
                      <a:noFill/>
                    </a:lnB>
                    <a:solidFill>
                      <a:srgbClr val="CCE5D6"/>
                    </a:solidFill>
                  </a:tcPr>
                </a:tc>
                <a:tc>
                  <a:txBody>
                    <a:bodyPr/>
                    <a:lstStyle/>
                    <a:p>
                      <a:pPr algn="l" fontAlgn="ctr"/>
                      <a:r>
                        <a:rPr lang="es-ES" sz="1200" b="0" i="0" u="none" strike="noStrike" dirty="0">
                          <a:solidFill>
                            <a:srgbClr val="000000"/>
                          </a:solidFill>
                          <a:effectLst/>
                          <a:latin typeface="MSTT31c4d6"/>
                        </a:rPr>
                        <a:t>Historia familiar de enfermedad coronaria, padres con enferme- dad </a:t>
                      </a:r>
                      <a:r>
                        <a:rPr lang="es-ES" sz="1200" b="0" i="0" u="none" strike="noStrike" dirty="0" err="1">
                          <a:solidFill>
                            <a:srgbClr val="000000"/>
                          </a:solidFill>
                          <a:effectLst/>
                          <a:latin typeface="MSTT31c4d6"/>
                        </a:rPr>
                        <a:t>cardíaca</a:t>
                      </a:r>
                      <a:r>
                        <a:rPr lang="es-ES" sz="1200" b="0" i="0" u="none" strike="noStrike" dirty="0">
                          <a:solidFill>
                            <a:srgbClr val="000000"/>
                          </a:solidFill>
                          <a:effectLst/>
                          <a:latin typeface="MSTT31c4d6"/>
                        </a:rPr>
                        <a:t> o enfermedad de vasos </a:t>
                      </a:r>
                      <a:r>
                        <a:rPr lang="es-ES" sz="1200" b="0" i="0" u="none" strike="noStrike" dirty="0" err="1">
                          <a:solidFill>
                            <a:srgbClr val="000000"/>
                          </a:solidFill>
                          <a:effectLst/>
                          <a:latin typeface="MSTT31c4d6"/>
                        </a:rPr>
                        <a:t>sanguíneos</a:t>
                      </a:r>
                      <a:r>
                        <a:rPr lang="es-ES" sz="1200" b="0" i="0" u="none" strike="noStrike" dirty="0">
                          <a:solidFill>
                            <a:srgbClr val="000000"/>
                          </a:solidFill>
                          <a:effectLst/>
                          <a:latin typeface="MSTT31c4d6"/>
                        </a:rPr>
                        <a:t>, historia familiar de altos niveles de colesterol, alteraciones de la </a:t>
                      </a:r>
                      <a:r>
                        <a:rPr lang="es-ES" sz="1200" b="0" i="0" u="none" strike="noStrike" dirty="0" err="1">
                          <a:solidFill>
                            <a:srgbClr val="000000"/>
                          </a:solidFill>
                          <a:effectLst/>
                          <a:latin typeface="MSTT31c4d6"/>
                        </a:rPr>
                        <a:t>coagulación</a:t>
                      </a:r>
                      <a:r>
                        <a:rPr lang="es-ES" sz="1200" b="0" i="0" u="none" strike="noStrike" dirty="0">
                          <a:solidFill>
                            <a:srgbClr val="000000"/>
                          </a:solidFill>
                          <a:effectLst/>
                          <a:latin typeface="MSTT31c4d6"/>
                        </a:rPr>
                        <a:t> san- </a:t>
                      </a:r>
                      <a:r>
                        <a:rPr lang="es-ES" sz="1200" b="0" i="0" u="none" strike="noStrike" dirty="0" err="1">
                          <a:solidFill>
                            <a:srgbClr val="000000"/>
                          </a:solidFill>
                          <a:effectLst/>
                          <a:latin typeface="MSTT31c4d6"/>
                        </a:rPr>
                        <a:t>guínea</a:t>
                      </a:r>
                      <a:r>
                        <a:rPr lang="es-ES" sz="1200" b="0" i="0" u="none" strike="noStrike" dirty="0">
                          <a:solidFill>
                            <a:srgbClr val="000000"/>
                          </a:solidFill>
                          <a:effectLst/>
                          <a:latin typeface="MSTT31c4d6"/>
                        </a:rPr>
                        <a:t>, diabetes y obesidad. </a:t>
                      </a:r>
                    </a:p>
                  </a:txBody>
                  <a:tcPr marL="12012" marR="12012" marT="12012" marB="0" anchor="ctr">
                    <a:lnL w="19050" cap="flat" cmpd="sng" algn="ctr">
                      <a:solidFill>
                        <a:srgbClr val="ADD6BF"/>
                      </a:solidFill>
                      <a:prstDash val="solid"/>
                      <a:round/>
                      <a:headEnd type="none" w="med" len="med"/>
                      <a:tailEnd type="none" w="med" len="med"/>
                    </a:lnL>
                    <a:lnR w="19050" cap="flat" cmpd="sng" algn="ctr">
                      <a:solidFill>
                        <a:srgbClr val="BADDC9"/>
                      </a:solidFill>
                      <a:prstDash val="solid"/>
                      <a:round/>
                      <a:headEnd type="none" w="med" len="med"/>
                      <a:tailEnd type="none" w="med" len="med"/>
                    </a:lnR>
                    <a:lnT w="6350" cap="flat" cmpd="sng" algn="ctr">
                      <a:solidFill>
                        <a:srgbClr val="99CEAD"/>
                      </a:solidFill>
                      <a:prstDash val="solid"/>
                      <a:round/>
                      <a:headEnd type="none" w="med" len="med"/>
                      <a:tailEnd type="none" w="med" len="med"/>
                    </a:lnT>
                    <a:lnB>
                      <a:noFill/>
                    </a:lnB>
                    <a:solidFill>
                      <a:srgbClr val="99CEAD"/>
                    </a:solidFill>
                  </a:tcPr>
                </a:tc>
                <a:tc>
                  <a:txBody>
                    <a:bodyPr/>
                    <a:lstStyle/>
                    <a:p>
                      <a:pPr algn="l" fontAlgn="ctr"/>
                      <a:r>
                        <a:rPr lang="es-ES" sz="1200" b="0" i="0" u="none" strike="noStrike" dirty="0">
                          <a:solidFill>
                            <a:srgbClr val="000000"/>
                          </a:solidFill>
                          <a:effectLst/>
                          <a:latin typeface="MSTT31c4d6"/>
                        </a:rPr>
                        <a:t>Historia </a:t>
                      </a:r>
                      <a:r>
                        <a:rPr lang="es-ES" sz="1200" b="0" i="0" u="none" strike="noStrike" dirty="0" err="1">
                          <a:solidFill>
                            <a:srgbClr val="000000"/>
                          </a:solidFill>
                          <a:effectLst/>
                          <a:latin typeface="MSTT31c4d6"/>
                        </a:rPr>
                        <a:t>clínica</a:t>
                      </a:r>
                      <a:r>
                        <a:rPr lang="es-ES" sz="1200" b="0" i="0" u="none" strike="noStrike" dirty="0">
                          <a:solidFill>
                            <a:srgbClr val="000000"/>
                          </a:solidFill>
                          <a:effectLst/>
                          <a:latin typeface="MSTT31c4d6"/>
                        </a:rPr>
                        <a:t> del trabajador, </a:t>
                      </a:r>
                      <a:r>
                        <a:rPr lang="es-ES" sz="1200" b="0" i="0" u="none" strike="noStrike" dirty="0" err="1">
                          <a:solidFill>
                            <a:srgbClr val="000000"/>
                          </a:solidFill>
                          <a:effectLst/>
                          <a:latin typeface="MSTT31c4d6"/>
                        </a:rPr>
                        <a:t>evaluación</a:t>
                      </a:r>
                      <a:r>
                        <a:rPr lang="es-ES" sz="1200" b="0" i="0" u="none" strike="noStrike" dirty="0">
                          <a:solidFill>
                            <a:srgbClr val="000000"/>
                          </a:solidFill>
                          <a:effectLst/>
                          <a:latin typeface="MSTT31c4d6"/>
                        </a:rPr>
                        <a:t> directa del trabajador (anamnesis). </a:t>
                      </a:r>
                    </a:p>
                  </a:txBody>
                  <a:tcPr marL="12012" marR="12012" marT="12012" marB="0" anchor="ctr">
                    <a:lnL w="19050" cap="flat" cmpd="sng" algn="ctr">
                      <a:solidFill>
                        <a:srgbClr val="BADDC9"/>
                      </a:solidFill>
                      <a:prstDash val="solid"/>
                      <a:round/>
                      <a:headEnd type="none" w="med" len="med"/>
                      <a:tailEnd type="none" w="med" len="med"/>
                    </a:lnL>
                    <a:lnR w="6350" cap="flat" cmpd="sng" algn="ctr">
                      <a:solidFill>
                        <a:srgbClr val="CCE5D6"/>
                      </a:solidFill>
                      <a:prstDash val="solid"/>
                      <a:round/>
                      <a:headEnd type="none" w="med" len="med"/>
                      <a:tailEnd type="none" w="med" len="med"/>
                    </a:lnR>
                    <a:lnT w="6350" cap="flat" cmpd="sng" algn="ctr">
                      <a:solidFill>
                        <a:srgbClr val="CCE5D6"/>
                      </a:solidFill>
                      <a:prstDash val="solid"/>
                      <a:round/>
                      <a:headEnd type="none" w="med" len="med"/>
                      <a:tailEnd type="none" w="med" len="med"/>
                    </a:lnT>
                    <a:lnB>
                      <a:noFill/>
                    </a:lnB>
                    <a:solidFill>
                      <a:srgbClr val="CCE5D6"/>
                    </a:solidFill>
                  </a:tcPr>
                </a:tc>
                <a:extLst>
                  <a:ext uri="{0D108BD9-81ED-4DB2-BD59-A6C34878D82A}">
                    <a16:rowId xmlns:a16="http://schemas.microsoft.com/office/drawing/2014/main" val="10001"/>
                  </a:ext>
                </a:extLst>
              </a:tr>
              <a:tr h="1017382">
                <a:tc vMerge="1">
                  <a:txBody>
                    <a:bodyPr/>
                    <a:lstStyle/>
                    <a:p>
                      <a:endParaRPr lang="es-ES"/>
                    </a:p>
                  </a:txBody>
                  <a:tcPr/>
                </a:tc>
                <a:tc>
                  <a:txBody>
                    <a:bodyPr/>
                    <a:lstStyle/>
                    <a:p>
                      <a:pPr algn="l" fontAlgn="ctr"/>
                      <a:r>
                        <a:rPr lang="es-ES" sz="1400" b="0" i="0" u="none" strike="noStrike" dirty="0">
                          <a:solidFill>
                            <a:srgbClr val="000000"/>
                          </a:solidFill>
                          <a:effectLst/>
                          <a:latin typeface="MSTT31c4d6"/>
                        </a:rPr>
                        <a:t>Edad </a:t>
                      </a:r>
                    </a:p>
                  </a:txBody>
                  <a:tcPr marL="12012" marR="12012" marT="12012" marB="0" anchor="ctr">
                    <a:lnL w="12700" cap="flat" cmpd="sng" algn="ctr">
                      <a:solidFill>
                        <a:srgbClr val="C4E2D1"/>
                      </a:solidFill>
                      <a:prstDash val="solid"/>
                      <a:round/>
                      <a:headEnd type="none" w="med" len="med"/>
                      <a:tailEnd type="none" w="med" len="med"/>
                    </a:lnL>
                    <a:lnR w="19050" cap="flat" cmpd="sng" algn="ctr">
                      <a:solidFill>
                        <a:srgbClr val="ADD6BF"/>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Mayores de 45 </a:t>
                      </a:r>
                      <a:r>
                        <a:rPr lang="es-ES" sz="1200" b="0" i="0" u="none" strike="noStrike" dirty="0" err="1">
                          <a:solidFill>
                            <a:srgbClr val="000000"/>
                          </a:solidFill>
                          <a:effectLst/>
                          <a:latin typeface="MSTT31c4d6"/>
                        </a:rPr>
                        <a:t>años</a:t>
                      </a:r>
                      <a:r>
                        <a:rPr lang="es-ES" sz="1200" b="0" i="0" u="none" strike="noStrike" dirty="0">
                          <a:solidFill>
                            <a:srgbClr val="000000"/>
                          </a:solidFill>
                          <a:effectLst/>
                          <a:latin typeface="MSTT31c4d6"/>
                        </a:rPr>
                        <a:t> </a:t>
                      </a:r>
                    </a:p>
                  </a:txBody>
                  <a:tcPr marL="12012" marR="12012" marT="12012" marB="0" anchor="ctr">
                    <a:lnL w="19050" cap="flat" cmpd="sng" algn="ctr">
                      <a:solidFill>
                        <a:srgbClr val="ADD6BF"/>
                      </a:solidFill>
                      <a:prstDash val="solid"/>
                      <a:round/>
                      <a:headEnd type="none" w="med" len="med"/>
                      <a:tailEnd type="none" w="med" len="med"/>
                    </a:lnL>
                    <a:lnR w="19050" cap="flat" cmpd="sng" algn="ctr">
                      <a:solidFill>
                        <a:srgbClr val="BADDC9"/>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dirty="0">
                          <a:solidFill>
                            <a:srgbClr val="000000"/>
                          </a:solidFill>
                          <a:effectLst/>
                          <a:latin typeface="MSTT31c4d6"/>
                        </a:rPr>
                        <a:t>Historia </a:t>
                      </a:r>
                      <a:r>
                        <a:rPr lang="es-ES" sz="1200" b="0" i="0" u="none" strike="noStrike" dirty="0" err="1">
                          <a:solidFill>
                            <a:srgbClr val="000000"/>
                          </a:solidFill>
                          <a:effectLst/>
                          <a:latin typeface="MSTT31c4d6"/>
                        </a:rPr>
                        <a:t>clínica</a:t>
                      </a:r>
                      <a:r>
                        <a:rPr lang="es-ES" sz="1200" b="0" i="0" u="none" strike="noStrike" dirty="0">
                          <a:solidFill>
                            <a:srgbClr val="000000"/>
                          </a:solidFill>
                          <a:effectLst/>
                          <a:latin typeface="MSTT31c4d6"/>
                        </a:rPr>
                        <a:t> del trabajador, </a:t>
                      </a:r>
                      <a:r>
                        <a:rPr lang="es-ES" sz="1200" b="0" i="0" u="none" strike="noStrike" dirty="0" err="1">
                          <a:solidFill>
                            <a:srgbClr val="000000"/>
                          </a:solidFill>
                          <a:effectLst/>
                          <a:latin typeface="MSTT31c4d6"/>
                        </a:rPr>
                        <a:t>evaluación</a:t>
                      </a:r>
                      <a:r>
                        <a:rPr lang="es-ES" sz="1200" b="0" i="0" u="none" strike="noStrike" dirty="0">
                          <a:solidFill>
                            <a:srgbClr val="000000"/>
                          </a:solidFill>
                          <a:effectLst/>
                          <a:latin typeface="MSTT31c4d6"/>
                        </a:rPr>
                        <a:t> directa del trabajador (anamnesis). </a:t>
                      </a:r>
                    </a:p>
                  </a:txBody>
                  <a:tcPr marL="12012" marR="12012" marT="12012" marB="0" anchor="ctr">
                    <a:lnL w="19050" cap="flat" cmpd="sng" algn="ctr">
                      <a:solidFill>
                        <a:srgbClr val="BADDC9"/>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2"/>
                  </a:ext>
                </a:extLst>
              </a:tr>
              <a:tr h="1017382">
                <a:tc vMerge="1">
                  <a:txBody>
                    <a:bodyPr/>
                    <a:lstStyle/>
                    <a:p>
                      <a:endParaRPr lang="es-ES"/>
                    </a:p>
                  </a:txBody>
                  <a:tcPr/>
                </a:tc>
                <a:tc>
                  <a:txBody>
                    <a:bodyPr/>
                    <a:lstStyle/>
                    <a:p>
                      <a:pPr algn="l" fontAlgn="ctr"/>
                      <a:r>
                        <a:rPr lang="es-ES" sz="1400" b="0" i="0" u="none" strike="noStrike" dirty="0">
                          <a:solidFill>
                            <a:srgbClr val="000000"/>
                          </a:solidFill>
                          <a:effectLst/>
                          <a:latin typeface="MSTT31c4d6"/>
                        </a:rPr>
                        <a:t>Obesidad </a:t>
                      </a:r>
                    </a:p>
                  </a:txBody>
                  <a:tcPr marL="12012" marR="12012" marT="12012" marB="0" anchor="ctr">
                    <a:lnL w="12700" cap="flat" cmpd="sng" algn="ctr">
                      <a:solidFill>
                        <a:srgbClr val="C4E2D1"/>
                      </a:solidFill>
                      <a:prstDash val="solid"/>
                      <a:round/>
                      <a:headEnd type="none" w="med" len="med"/>
                      <a:tailEnd type="none" w="med" len="med"/>
                    </a:lnL>
                    <a:lnR w="19050" cap="flat" cmpd="sng" algn="ctr">
                      <a:solidFill>
                        <a:srgbClr val="ADD6BF"/>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err="1">
                          <a:solidFill>
                            <a:srgbClr val="000000"/>
                          </a:solidFill>
                          <a:effectLst/>
                          <a:latin typeface="MSTT31c4d6"/>
                        </a:rPr>
                        <a:t>Tenerdiagnósticodeobesidadalmomentodelapatologíay</a:t>
                      </a:r>
                      <a:r>
                        <a:rPr lang="es-ES" sz="1200" b="0" i="0" u="none" strike="noStrike" dirty="0">
                          <a:solidFill>
                            <a:srgbClr val="000000"/>
                          </a:solidFill>
                          <a:effectLst/>
                          <a:latin typeface="MSTT31c4d6"/>
                        </a:rPr>
                        <a:t>/o durante el </a:t>
                      </a:r>
                      <a:r>
                        <a:rPr lang="es-ES" sz="1200" b="0" i="0" u="none" strike="noStrike" dirty="0" err="1">
                          <a:solidFill>
                            <a:srgbClr val="000000"/>
                          </a:solidFill>
                          <a:effectLst/>
                          <a:latin typeface="MSTT31c4d6"/>
                        </a:rPr>
                        <a:t>período</a:t>
                      </a:r>
                      <a:r>
                        <a:rPr lang="es-ES" sz="1200" b="0" i="0" u="none" strike="noStrike" dirty="0">
                          <a:solidFill>
                            <a:srgbClr val="000000"/>
                          </a:solidFill>
                          <a:effectLst/>
                          <a:latin typeface="MSTT31c4d6"/>
                        </a:rPr>
                        <a:t> de un </a:t>
                      </a:r>
                      <a:r>
                        <a:rPr lang="es-ES" sz="1200" b="0" i="0" u="none" strike="noStrike" dirty="0" err="1">
                          <a:solidFill>
                            <a:srgbClr val="000000"/>
                          </a:solidFill>
                          <a:effectLst/>
                          <a:latin typeface="MSTT31c4d6"/>
                        </a:rPr>
                        <a:t>año</a:t>
                      </a:r>
                      <a:r>
                        <a:rPr lang="es-ES" sz="1200" b="0" i="0" u="none" strike="noStrike" dirty="0">
                          <a:solidFill>
                            <a:srgbClr val="000000"/>
                          </a:solidFill>
                          <a:effectLst/>
                          <a:latin typeface="MSTT31c4d6"/>
                        </a:rPr>
                        <a:t> antes del </a:t>
                      </a:r>
                      <a:r>
                        <a:rPr lang="es-ES" sz="1200" b="0" i="0" u="none" strike="noStrike" dirty="0" err="1">
                          <a:solidFill>
                            <a:srgbClr val="000000"/>
                          </a:solidFill>
                          <a:effectLst/>
                          <a:latin typeface="MSTT31c4d6"/>
                        </a:rPr>
                        <a:t>diagnóstico</a:t>
                      </a:r>
                      <a:r>
                        <a:rPr lang="es-ES" sz="1200" b="0" i="0" u="none" strike="noStrike" dirty="0">
                          <a:solidFill>
                            <a:srgbClr val="000000"/>
                          </a:solidFill>
                          <a:effectLst/>
                          <a:latin typeface="MSTT31c4d6"/>
                        </a:rPr>
                        <a:t>.</a:t>
                      </a:r>
                    </a:p>
                  </a:txBody>
                  <a:tcPr marL="12012" marR="12012" marT="12012" marB="0" anchor="ctr">
                    <a:lnL w="19050" cap="flat" cmpd="sng" algn="ctr">
                      <a:solidFill>
                        <a:srgbClr val="ADD6BF"/>
                      </a:solidFill>
                      <a:prstDash val="solid"/>
                      <a:round/>
                      <a:headEnd type="none" w="med" len="med"/>
                      <a:tailEnd type="none" w="med" len="med"/>
                    </a:lnL>
                    <a:lnR w="19050" cap="flat" cmpd="sng" algn="ctr">
                      <a:solidFill>
                        <a:srgbClr val="BADDC9"/>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dirty="0">
                          <a:solidFill>
                            <a:srgbClr val="000000"/>
                          </a:solidFill>
                          <a:effectLst/>
                          <a:latin typeface="MSTT31c4d6"/>
                        </a:rPr>
                        <a:t>Historia </a:t>
                      </a:r>
                      <a:r>
                        <a:rPr lang="es-ES" sz="1200" b="0" i="0" u="none" strike="noStrike" dirty="0" err="1">
                          <a:solidFill>
                            <a:srgbClr val="000000"/>
                          </a:solidFill>
                          <a:effectLst/>
                          <a:latin typeface="MSTT31c4d6"/>
                        </a:rPr>
                        <a:t>clínica</a:t>
                      </a:r>
                      <a:r>
                        <a:rPr lang="es-ES" sz="1200" b="0" i="0" u="none" strike="noStrike" dirty="0">
                          <a:solidFill>
                            <a:srgbClr val="000000"/>
                          </a:solidFill>
                          <a:effectLst/>
                          <a:latin typeface="MSTT31c4d6"/>
                        </a:rPr>
                        <a:t> del trabajador, </a:t>
                      </a:r>
                      <a:r>
                        <a:rPr lang="es-ES" sz="1200" b="0" i="0" u="none" strike="noStrike" dirty="0" err="1">
                          <a:solidFill>
                            <a:srgbClr val="000000"/>
                          </a:solidFill>
                          <a:effectLst/>
                          <a:latin typeface="MSTT31c4d6"/>
                        </a:rPr>
                        <a:t>evaluación</a:t>
                      </a:r>
                      <a:r>
                        <a:rPr lang="es-ES" sz="1200" b="0" i="0" u="none" strike="noStrike" dirty="0">
                          <a:solidFill>
                            <a:srgbClr val="000000"/>
                          </a:solidFill>
                          <a:effectLst/>
                          <a:latin typeface="MSTT31c4d6"/>
                        </a:rPr>
                        <a:t> directa del trabaja-</a:t>
                      </a:r>
                      <a:r>
                        <a:rPr lang="es-ES" sz="1200" b="0" i="0" u="none" strike="noStrike" dirty="0" err="1">
                          <a:solidFill>
                            <a:srgbClr val="000000"/>
                          </a:solidFill>
                          <a:effectLst/>
                          <a:latin typeface="MSTT31c4d6"/>
                        </a:rPr>
                        <a:t>or</a:t>
                      </a:r>
                      <a:r>
                        <a:rPr lang="es-ES" sz="1200" b="0" i="0" u="none" strike="noStrike" dirty="0">
                          <a:solidFill>
                            <a:srgbClr val="000000"/>
                          </a:solidFill>
                          <a:effectLst/>
                          <a:latin typeface="MSTT31c4d6"/>
                        </a:rPr>
                        <a:t> (anamnesis). </a:t>
                      </a:r>
                    </a:p>
                  </a:txBody>
                  <a:tcPr marL="12012" marR="12012" marT="12012" marB="0" anchor="ctr">
                    <a:lnL w="19050" cap="flat" cmpd="sng" algn="ctr">
                      <a:solidFill>
                        <a:srgbClr val="BADDC9"/>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3"/>
                  </a:ext>
                </a:extLst>
              </a:tr>
              <a:tr h="816171">
                <a:tc vMerge="1">
                  <a:txBody>
                    <a:bodyPr/>
                    <a:lstStyle/>
                    <a:p>
                      <a:endParaRPr lang="es-ES"/>
                    </a:p>
                  </a:txBody>
                  <a:tcPr/>
                </a:tc>
                <a:tc>
                  <a:txBody>
                    <a:bodyPr/>
                    <a:lstStyle/>
                    <a:p>
                      <a:pPr algn="l" fontAlgn="ctr"/>
                      <a:r>
                        <a:rPr lang="es-ES" sz="2000" b="0" i="0" u="none" strike="noStrike" dirty="0">
                          <a:solidFill>
                            <a:srgbClr val="000000"/>
                          </a:solidFill>
                          <a:effectLst/>
                          <a:latin typeface="Calibri"/>
                        </a:rPr>
                        <a:t> </a:t>
                      </a:r>
                    </a:p>
                  </a:txBody>
                  <a:tcPr marL="12012" marR="12012" marT="12012" marB="0" anchor="ctr">
                    <a:lnL w="12700" cap="flat" cmpd="sng" algn="ctr">
                      <a:solidFill>
                        <a:srgbClr val="C4E2D1"/>
                      </a:solidFill>
                      <a:prstDash val="solid"/>
                      <a:round/>
                      <a:headEnd type="none" w="med" len="med"/>
                      <a:tailEnd type="none" w="med" len="med"/>
                    </a:lnL>
                    <a:lnR w="19050" cap="flat" cmpd="sng" algn="ctr">
                      <a:solidFill>
                        <a:srgbClr val="ADD6BF"/>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Se define como obesidad un IMC de 30 ó </a:t>
                      </a:r>
                      <a:r>
                        <a:rPr lang="es-ES" sz="1200" b="0" i="0" u="none" strike="noStrike" dirty="0" err="1">
                          <a:solidFill>
                            <a:srgbClr val="000000"/>
                          </a:solidFill>
                          <a:effectLst/>
                          <a:latin typeface="MSTT31c4d6"/>
                        </a:rPr>
                        <a:t>más</a:t>
                      </a:r>
                      <a:r>
                        <a:rPr lang="es-ES" sz="1200" b="0" i="0" u="none" strike="noStrike" dirty="0">
                          <a:solidFill>
                            <a:srgbClr val="000000"/>
                          </a:solidFill>
                          <a:effectLst/>
                          <a:latin typeface="MSTT31c4d6"/>
                        </a:rPr>
                        <a:t> kg/m</a:t>
                      </a:r>
                      <a:r>
                        <a:rPr lang="es-ES" sz="1000" b="0" i="0" u="none" strike="noStrike" dirty="0">
                          <a:solidFill>
                            <a:srgbClr val="000000"/>
                          </a:solidFill>
                          <a:effectLst/>
                          <a:latin typeface="MSTT31c4d6"/>
                        </a:rPr>
                        <a:t>2</a:t>
                      </a:r>
                      <a:r>
                        <a:rPr lang="es-ES" sz="1200" b="0" i="0" u="none" strike="noStrike" dirty="0">
                          <a:solidFill>
                            <a:srgbClr val="000000"/>
                          </a:solidFill>
                          <a:effectLst/>
                          <a:latin typeface="MSTT31c4d6"/>
                        </a:rPr>
                        <a:t>. (</a:t>
                      </a:r>
                      <a:r>
                        <a:rPr lang="es-ES" sz="1200" b="0" i="0" u="none" strike="noStrike" dirty="0">
                          <a:solidFill>
                            <a:srgbClr val="000000"/>
                          </a:solidFill>
                          <a:effectLst/>
                          <a:latin typeface="MSTT31c53d"/>
                        </a:rPr>
                        <a:t>U.S. </a:t>
                      </a:r>
                      <a:r>
                        <a:rPr lang="es-ES" sz="1200" b="0" i="0" u="none" strike="noStrike" dirty="0" err="1">
                          <a:solidFill>
                            <a:srgbClr val="000000"/>
                          </a:solidFill>
                          <a:effectLst/>
                          <a:latin typeface="MSTT31c53d"/>
                        </a:rPr>
                        <a:t>Department</a:t>
                      </a:r>
                      <a:r>
                        <a:rPr lang="es-ES" sz="1200" b="0" i="0" u="none" strike="noStrike" dirty="0">
                          <a:solidFill>
                            <a:srgbClr val="000000"/>
                          </a:solidFill>
                          <a:effectLst/>
                          <a:latin typeface="MSTT31c53d"/>
                        </a:rPr>
                        <a:t> of </a:t>
                      </a:r>
                      <a:r>
                        <a:rPr lang="es-ES" sz="1200" b="0" i="0" u="none" strike="noStrike" dirty="0" err="1">
                          <a:solidFill>
                            <a:srgbClr val="000000"/>
                          </a:solidFill>
                          <a:effectLst/>
                          <a:latin typeface="MSTT31c53d"/>
                        </a:rPr>
                        <a:t>Health</a:t>
                      </a:r>
                      <a:r>
                        <a:rPr lang="es-ES" sz="1200" b="0" i="0" u="none" strike="noStrike" dirty="0">
                          <a:solidFill>
                            <a:srgbClr val="000000"/>
                          </a:solidFill>
                          <a:effectLst/>
                          <a:latin typeface="MSTT31c53d"/>
                        </a:rPr>
                        <a:t> and Human </a:t>
                      </a:r>
                      <a:r>
                        <a:rPr lang="es-ES" sz="1200" b="0" i="0" u="none" strike="noStrike" dirty="0" err="1">
                          <a:solidFill>
                            <a:srgbClr val="000000"/>
                          </a:solidFill>
                          <a:effectLst/>
                          <a:latin typeface="MSTT31c53d"/>
                        </a:rPr>
                        <a:t>Services</a:t>
                      </a:r>
                      <a:r>
                        <a:rPr lang="es-ES" sz="1200" b="0" i="0" u="none" strike="noStrike" dirty="0">
                          <a:solidFill>
                            <a:srgbClr val="000000"/>
                          </a:solidFill>
                          <a:effectLst/>
                          <a:latin typeface="MSTT31c53d"/>
                        </a:rPr>
                        <a:t>, </a:t>
                      </a:r>
                      <a:r>
                        <a:rPr lang="es-ES" sz="1200" b="0" i="0" u="none" strike="noStrike" dirty="0" err="1">
                          <a:solidFill>
                            <a:srgbClr val="000000"/>
                          </a:solidFill>
                          <a:effectLst/>
                          <a:latin typeface="MSTT31c53d"/>
                        </a:rPr>
                        <a:t>National</a:t>
                      </a:r>
                      <a:r>
                        <a:rPr lang="es-ES" sz="1200" b="0" i="0" u="none" strike="noStrike" dirty="0">
                          <a:solidFill>
                            <a:srgbClr val="000000"/>
                          </a:solidFill>
                          <a:effectLst/>
                          <a:latin typeface="MSTT31c53d"/>
                        </a:rPr>
                        <a:t> </a:t>
                      </a:r>
                      <a:r>
                        <a:rPr lang="es-ES" sz="1200" b="0" i="0" u="none" strike="noStrike" dirty="0" err="1">
                          <a:solidFill>
                            <a:srgbClr val="000000"/>
                          </a:solidFill>
                          <a:effectLst/>
                          <a:latin typeface="MSTT31c53d"/>
                        </a:rPr>
                        <a:t>Institutes</a:t>
                      </a:r>
                      <a:r>
                        <a:rPr lang="es-ES" sz="1200" b="0" i="0" u="none" strike="noStrike" dirty="0">
                          <a:solidFill>
                            <a:srgbClr val="000000"/>
                          </a:solidFill>
                          <a:effectLst/>
                          <a:latin typeface="MSTT31c53d"/>
                        </a:rPr>
                        <a:t> of </a:t>
                      </a:r>
                      <a:r>
                        <a:rPr lang="es-ES" sz="1200" b="0" i="0" u="none" strike="noStrike" dirty="0" err="1">
                          <a:solidFill>
                            <a:srgbClr val="000000"/>
                          </a:solidFill>
                          <a:effectLst/>
                          <a:latin typeface="MSTT31c53d"/>
                        </a:rPr>
                        <a:t>Health</a:t>
                      </a:r>
                      <a:r>
                        <a:rPr lang="es-ES" sz="1200" b="0" i="0" u="none" strike="noStrike" dirty="0">
                          <a:solidFill>
                            <a:srgbClr val="000000"/>
                          </a:solidFill>
                          <a:effectLst/>
                          <a:latin typeface="MSTT31c53d"/>
                        </a:rPr>
                        <a:t>, </a:t>
                      </a:r>
                      <a:r>
                        <a:rPr lang="es-ES" sz="1200" b="0" i="0" u="none" strike="noStrike" dirty="0">
                          <a:solidFill>
                            <a:srgbClr val="000000"/>
                          </a:solidFill>
                          <a:effectLst/>
                          <a:latin typeface="MSTT31c4d6"/>
                        </a:rPr>
                        <a:t>2000). </a:t>
                      </a:r>
                    </a:p>
                  </a:txBody>
                  <a:tcPr marL="12012" marR="12012" marT="12012" marB="0" anchor="ctr">
                    <a:lnL w="19050" cap="flat" cmpd="sng" algn="ctr">
                      <a:solidFill>
                        <a:srgbClr val="ADD6BF"/>
                      </a:solidFill>
                      <a:prstDash val="solid"/>
                      <a:round/>
                      <a:headEnd type="none" w="med" len="med"/>
                      <a:tailEnd type="none" w="med" len="med"/>
                    </a:lnL>
                    <a:lnR w="19050" cap="flat" cmpd="sng" algn="ctr">
                      <a:solidFill>
                        <a:srgbClr val="BADDC9"/>
                      </a:solidFill>
                      <a:prstDash val="solid"/>
                      <a:round/>
                      <a:headEnd type="none" w="med" len="med"/>
                      <a:tailEnd type="none" w="med" len="med"/>
                    </a:lnR>
                    <a:lnT>
                      <a:noFill/>
                    </a:lnT>
                    <a:lnB>
                      <a:noFill/>
                    </a:lnB>
                    <a:solidFill>
                      <a:srgbClr val="99CEAD"/>
                    </a:solidFill>
                  </a:tcPr>
                </a:tc>
                <a:tc>
                  <a:txBody>
                    <a:bodyPr/>
                    <a:lstStyle/>
                    <a:p>
                      <a:pPr algn="l" fontAlgn="ctr"/>
                      <a:r>
                        <a:rPr lang="es-ES" sz="1800" b="0" i="0" u="none" strike="noStrike" dirty="0">
                          <a:solidFill>
                            <a:srgbClr val="000000"/>
                          </a:solidFill>
                          <a:effectLst/>
                          <a:latin typeface="Calibri"/>
                        </a:rPr>
                        <a:t> </a:t>
                      </a:r>
                    </a:p>
                  </a:txBody>
                  <a:tcPr marL="12012" marR="12012" marT="12012" marB="0" anchor="ctr">
                    <a:lnL w="19050" cap="flat" cmpd="sng" algn="ctr">
                      <a:solidFill>
                        <a:srgbClr val="BADDC9"/>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4"/>
                  </a:ext>
                </a:extLst>
              </a:tr>
              <a:tr h="1621015">
                <a:tc vMerge="1">
                  <a:txBody>
                    <a:bodyPr/>
                    <a:lstStyle/>
                    <a:p>
                      <a:endParaRPr lang="es-ES"/>
                    </a:p>
                  </a:txBody>
                  <a:tcPr/>
                </a:tc>
                <a:tc>
                  <a:txBody>
                    <a:bodyPr/>
                    <a:lstStyle/>
                    <a:p>
                      <a:pPr algn="l" fontAlgn="ctr"/>
                      <a:r>
                        <a:rPr lang="es-ES" sz="1400" b="0" i="0" u="none" strike="noStrike" dirty="0">
                          <a:solidFill>
                            <a:srgbClr val="000000"/>
                          </a:solidFill>
                          <a:effectLst/>
                          <a:latin typeface="MSTT31c4d6"/>
                        </a:rPr>
                        <a:t>Factores psicosociales ocupacionales </a:t>
                      </a:r>
                    </a:p>
                  </a:txBody>
                  <a:tcPr marL="12012" marR="12012" marT="12012" marB="0" anchor="ctr">
                    <a:lnL w="12700" cap="flat" cmpd="sng" algn="ctr">
                      <a:solidFill>
                        <a:srgbClr val="C4E2D1"/>
                      </a:solidFill>
                      <a:prstDash val="solid"/>
                      <a:round/>
                      <a:headEnd type="none" w="med" len="med"/>
                      <a:tailEnd type="none" w="med" len="med"/>
                    </a:lnL>
                    <a:lnR w="19050" cap="flat" cmpd="sng" algn="ctr">
                      <a:solidFill>
                        <a:srgbClr val="ADD6BF"/>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Sobrecarga cuantitativa de trabajo, altos niveles de carga mental, bajos niveles de reconocimiento por el trabajo, conflicto interpersonal con </a:t>
                      </a:r>
                      <a:r>
                        <a:rPr lang="es-ES" sz="1200" b="0" i="0" u="none" strike="noStrike" dirty="0" err="1">
                          <a:solidFill>
                            <a:srgbClr val="000000"/>
                          </a:solidFill>
                          <a:effectLst/>
                          <a:latin typeface="MSTT31c4d6"/>
                        </a:rPr>
                        <a:t>compañeros</a:t>
                      </a:r>
                      <a:r>
                        <a:rPr lang="es-ES" sz="1200" b="0" i="0" u="none" strike="noStrike" dirty="0">
                          <a:solidFill>
                            <a:srgbClr val="000000"/>
                          </a:solidFill>
                          <a:effectLst/>
                          <a:latin typeface="MSTT31c4d6"/>
                        </a:rPr>
                        <a:t>, superiores o subordinados, alto nivel de responsabilidad por resultados, entre otros. </a:t>
                      </a:r>
                    </a:p>
                  </a:txBody>
                  <a:tcPr marL="12012" marR="12012" marT="12012" marB="0" anchor="ctr">
                    <a:lnL w="19050" cap="flat" cmpd="sng" algn="ctr">
                      <a:solidFill>
                        <a:srgbClr val="ADD6BF"/>
                      </a:solidFill>
                      <a:prstDash val="solid"/>
                      <a:round/>
                      <a:headEnd type="none" w="med" len="med"/>
                      <a:tailEnd type="none" w="med" len="med"/>
                    </a:lnL>
                    <a:lnR w="19050" cap="flat" cmpd="sng" algn="ctr">
                      <a:solidFill>
                        <a:srgbClr val="BADDC9"/>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dirty="0" err="1">
                          <a:solidFill>
                            <a:srgbClr val="000000"/>
                          </a:solidFill>
                          <a:effectLst/>
                          <a:latin typeface="MSTT31c4d6"/>
                        </a:rPr>
                        <a:t>Evaluación</a:t>
                      </a:r>
                      <a:r>
                        <a:rPr lang="es-ES" sz="1200" b="0" i="0" u="none" strike="noStrike" dirty="0">
                          <a:solidFill>
                            <a:srgbClr val="000000"/>
                          </a:solidFill>
                          <a:effectLst/>
                          <a:latin typeface="MSTT31c4d6"/>
                        </a:rPr>
                        <a:t> de riesgo psicosocial </a:t>
                      </a:r>
                      <a:r>
                        <a:rPr lang="es-ES" sz="1200" b="0" i="0" u="none" strike="noStrike" dirty="0" err="1">
                          <a:solidFill>
                            <a:srgbClr val="000000"/>
                          </a:solidFill>
                          <a:effectLst/>
                          <a:latin typeface="MSTT31c4d6"/>
                        </a:rPr>
                        <a:t>intralaboral</a:t>
                      </a:r>
                      <a:r>
                        <a:rPr lang="es-ES" sz="1200" b="0" i="0" u="none" strike="noStrike" dirty="0">
                          <a:solidFill>
                            <a:srgbClr val="000000"/>
                          </a:solidFill>
                          <a:effectLst/>
                          <a:latin typeface="MSTT31c4d6"/>
                        </a:rPr>
                        <a:t>.  </a:t>
                      </a:r>
                    </a:p>
                  </a:txBody>
                  <a:tcPr marL="12012" marR="12012" marT="12012" marB="0" anchor="ctr">
                    <a:lnL w="19050" cap="flat" cmpd="sng" algn="ctr">
                      <a:solidFill>
                        <a:srgbClr val="BADDC9"/>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23639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73275" y="-15911"/>
            <a:ext cx="8042276" cy="1077009"/>
          </a:xfrm>
        </p:spPr>
        <p:txBody>
          <a:bodyPr>
            <a:noAutofit/>
          </a:bodyPr>
          <a:lstStyle/>
          <a:p>
            <a:r>
              <a:rPr lang="es-ES" sz="3200" dirty="0"/>
              <a:t>Tabla 4 Ulcera </a:t>
            </a:r>
            <a:r>
              <a:rPr lang="es-ES" sz="3200" dirty="0" err="1"/>
              <a:t>péptica</a:t>
            </a:r>
            <a:endParaRPr lang="es-ES" sz="3200" dirty="0"/>
          </a:p>
        </p:txBody>
      </p:sp>
      <p:graphicFrame>
        <p:nvGraphicFramePr>
          <p:cNvPr id="4" name="Marcador de contenido 3"/>
          <p:cNvGraphicFramePr>
            <a:graphicFrameLocks noGrp="1"/>
          </p:cNvGraphicFramePr>
          <p:nvPr>
            <p:ph idx="1"/>
          </p:nvPr>
        </p:nvGraphicFramePr>
        <p:xfrm>
          <a:off x="382771" y="920500"/>
          <a:ext cx="11018654" cy="5144200"/>
        </p:xfrm>
        <a:graphic>
          <a:graphicData uri="http://schemas.openxmlformats.org/drawingml/2006/table">
            <a:tbl>
              <a:tblPr/>
              <a:tblGrid>
                <a:gridCol w="2947883">
                  <a:extLst>
                    <a:ext uri="{9D8B030D-6E8A-4147-A177-3AD203B41FA5}">
                      <a16:colId xmlns:a16="http://schemas.microsoft.com/office/drawing/2014/main" val="20000"/>
                    </a:ext>
                  </a:extLst>
                </a:gridCol>
                <a:gridCol w="1699103">
                  <a:extLst>
                    <a:ext uri="{9D8B030D-6E8A-4147-A177-3AD203B41FA5}">
                      <a16:colId xmlns:a16="http://schemas.microsoft.com/office/drawing/2014/main" val="20001"/>
                    </a:ext>
                  </a:extLst>
                </a:gridCol>
                <a:gridCol w="4302174">
                  <a:extLst>
                    <a:ext uri="{9D8B030D-6E8A-4147-A177-3AD203B41FA5}">
                      <a16:colId xmlns:a16="http://schemas.microsoft.com/office/drawing/2014/main" val="20002"/>
                    </a:ext>
                  </a:extLst>
                </a:gridCol>
                <a:gridCol w="2069494">
                  <a:extLst>
                    <a:ext uri="{9D8B030D-6E8A-4147-A177-3AD203B41FA5}">
                      <a16:colId xmlns:a16="http://schemas.microsoft.com/office/drawing/2014/main" val="20003"/>
                    </a:ext>
                  </a:extLst>
                </a:gridCol>
              </a:tblGrid>
              <a:tr h="592045">
                <a:tc>
                  <a:txBody>
                    <a:bodyPr/>
                    <a:lstStyle/>
                    <a:p>
                      <a:pPr algn="l" fontAlgn="ctr"/>
                      <a:r>
                        <a:rPr lang="es-ES" sz="1400" b="0" i="0" u="none" strike="noStrike" dirty="0" err="1">
                          <a:solidFill>
                            <a:srgbClr val="000000"/>
                          </a:solidFill>
                          <a:effectLst/>
                          <a:latin typeface="MSTT31c4e3"/>
                        </a:rPr>
                        <a:t>Definición</a:t>
                      </a:r>
                      <a:r>
                        <a:rPr lang="es-ES" sz="1400" b="0" i="0" u="none" strike="noStrike" dirty="0">
                          <a:solidFill>
                            <a:srgbClr val="000000"/>
                          </a:solidFill>
                          <a:effectLst/>
                          <a:latin typeface="MSTT31c4e3"/>
                        </a:rPr>
                        <a:t> </a:t>
                      </a:r>
                      <a:r>
                        <a:rPr lang="es-ES" sz="1400" b="0" i="0" u="none" strike="noStrike" dirty="0" err="1">
                          <a:solidFill>
                            <a:srgbClr val="000000"/>
                          </a:solidFill>
                          <a:effectLst/>
                          <a:latin typeface="MSTT31c4e3"/>
                        </a:rPr>
                        <a:t>Patológica</a:t>
                      </a:r>
                      <a:r>
                        <a:rPr lang="es-ES" sz="1400" b="0" i="0" u="none" strike="noStrike" dirty="0">
                          <a:solidFill>
                            <a:srgbClr val="000000"/>
                          </a:solidFill>
                          <a:effectLst/>
                          <a:latin typeface="MSTT31c4e3"/>
                        </a:rPr>
                        <a:t> </a:t>
                      </a:r>
                    </a:p>
                  </a:txBody>
                  <a:tcPr marL="8305" marR="8305" marT="830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96CCAD"/>
                      </a:solidFill>
                      <a:prstDash val="solid"/>
                      <a:round/>
                      <a:headEnd type="none" w="med" len="med"/>
                      <a:tailEnd type="none" w="med" len="med"/>
                    </a:lnB>
                    <a:solidFill>
                      <a:srgbClr val="CCCCCC"/>
                    </a:solidFill>
                  </a:tcPr>
                </a:tc>
                <a:tc>
                  <a:txBody>
                    <a:bodyPr/>
                    <a:lstStyle/>
                    <a:p>
                      <a:pPr algn="l" fontAlgn="ctr"/>
                      <a:r>
                        <a:rPr lang="es-ES" sz="1400" b="0" i="0" u="none" strike="noStrike">
                          <a:solidFill>
                            <a:srgbClr val="000000"/>
                          </a:solidFill>
                          <a:effectLst/>
                          <a:latin typeface="MSTT31c4e3"/>
                        </a:rPr>
                        <a:t>Factores de riesgo </a:t>
                      </a:r>
                    </a:p>
                  </a:txBody>
                  <a:tcPr marL="8305" marR="8305" marT="83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C9E5D6"/>
                      </a:solidFill>
                      <a:prstDash val="solid"/>
                      <a:round/>
                      <a:headEnd type="none" w="med" len="med"/>
                      <a:tailEnd type="none" w="med" len="med"/>
                    </a:lnB>
                    <a:solidFill>
                      <a:srgbClr val="CCCCCC"/>
                    </a:solidFill>
                  </a:tcPr>
                </a:tc>
                <a:tc>
                  <a:txBody>
                    <a:bodyPr/>
                    <a:lstStyle/>
                    <a:p>
                      <a:pPr algn="l" fontAlgn="ctr"/>
                      <a:r>
                        <a:rPr lang="es-ES" sz="1400" b="0" i="0" u="none" strike="noStrike">
                          <a:solidFill>
                            <a:srgbClr val="000000"/>
                          </a:solidFill>
                          <a:effectLst/>
                          <a:latin typeface="MSTT31c4e3"/>
                        </a:rPr>
                        <a:t>Definición del factor de riesgo* </a:t>
                      </a:r>
                    </a:p>
                  </a:txBody>
                  <a:tcPr marL="8305" marR="8305" marT="83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96CCAD"/>
                      </a:solidFill>
                      <a:prstDash val="solid"/>
                      <a:round/>
                      <a:headEnd type="none" w="med" len="med"/>
                      <a:tailEnd type="none" w="med" len="med"/>
                    </a:lnB>
                    <a:solidFill>
                      <a:srgbClr val="CCCCCC"/>
                    </a:solidFill>
                  </a:tcPr>
                </a:tc>
                <a:tc>
                  <a:txBody>
                    <a:bodyPr/>
                    <a:lstStyle/>
                    <a:p>
                      <a:pPr algn="l" fontAlgn="ctr"/>
                      <a:r>
                        <a:rPr lang="es-ES" sz="1400" b="0" i="0" u="none" strike="noStrike">
                          <a:solidFill>
                            <a:srgbClr val="000000"/>
                          </a:solidFill>
                          <a:effectLst/>
                          <a:latin typeface="MSTT31c4e3"/>
                        </a:rPr>
                        <a:t>Fuente de información del factor de riesgo </a:t>
                      </a:r>
                    </a:p>
                  </a:txBody>
                  <a:tcPr marL="8305" marR="8305" marT="830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C9E5D6"/>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824119">
                <a:tc rowSpan="4">
                  <a:txBody>
                    <a:bodyPr/>
                    <a:lstStyle/>
                    <a:p>
                      <a:pPr algn="l" fontAlgn="ctr"/>
                      <a:r>
                        <a:rPr lang="es-ES" sz="1600" b="0" i="0" u="none" strike="noStrike" dirty="0">
                          <a:solidFill>
                            <a:srgbClr val="000000"/>
                          </a:solidFill>
                          <a:effectLst/>
                          <a:latin typeface="MSTT31c4d6"/>
                        </a:rPr>
                        <a:t>Zona erosionada, clara- mente circunscrita en la membrana mucosa del </a:t>
                      </a:r>
                      <a:r>
                        <a:rPr lang="es-ES" sz="1600" b="0" i="0" u="none" strike="noStrike" dirty="0" err="1">
                          <a:solidFill>
                            <a:srgbClr val="000000"/>
                          </a:solidFill>
                          <a:effectLst/>
                          <a:latin typeface="MSTT31c4d6"/>
                        </a:rPr>
                        <a:t>estómago</a:t>
                      </a:r>
                      <a:r>
                        <a:rPr lang="es-ES" sz="1600" b="0" i="0" u="none" strike="noStrike" dirty="0">
                          <a:solidFill>
                            <a:srgbClr val="000000"/>
                          </a:solidFill>
                          <a:effectLst/>
                          <a:latin typeface="MSTT31c4d6"/>
                        </a:rPr>
                        <a:t> o del duodeno o en cualquier otra parte del sistema gastrointestinal, expuesta a la </a:t>
                      </a:r>
                      <a:r>
                        <a:rPr lang="es-ES" sz="1600" b="0" i="0" u="none" strike="noStrike" dirty="0" err="1">
                          <a:solidFill>
                            <a:srgbClr val="000000"/>
                          </a:solidFill>
                          <a:effectLst/>
                          <a:latin typeface="MSTT31c4d6"/>
                        </a:rPr>
                        <a:t>acción</a:t>
                      </a:r>
                      <a:r>
                        <a:rPr lang="es-ES" sz="1600" b="0" i="0" u="none" strike="noStrike" dirty="0">
                          <a:solidFill>
                            <a:srgbClr val="000000"/>
                          </a:solidFill>
                          <a:effectLst/>
                          <a:latin typeface="MSTT31c4d6"/>
                        </a:rPr>
                        <a:t> de los jugos </a:t>
                      </a:r>
                      <a:r>
                        <a:rPr lang="es-ES" sz="1600" b="0" i="0" u="none" strike="noStrike" dirty="0" err="1">
                          <a:solidFill>
                            <a:srgbClr val="000000"/>
                          </a:solidFill>
                          <a:effectLst/>
                          <a:latin typeface="MSTT31c4d6"/>
                        </a:rPr>
                        <a:t>gástricos</a:t>
                      </a:r>
                      <a:r>
                        <a:rPr lang="es-ES" sz="1600" b="0" i="0" u="none" strike="noStrike" dirty="0">
                          <a:solidFill>
                            <a:srgbClr val="000000"/>
                          </a:solidFill>
                          <a:effectLst/>
                          <a:latin typeface="MSTT31c4d6"/>
                        </a:rPr>
                        <a:t> ricos en </a:t>
                      </a:r>
                      <a:r>
                        <a:rPr lang="es-ES" sz="1600" b="0" i="0" u="none" strike="noStrike" dirty="0" err="1">
                          <a:solidFill>
                            <a:srgbClr val="000000"/>
                          </a:solidFill>
                          <a:effectLst/>
                          <a:latin typeface="MSTT31c4d6"/>
                        </a:rPr>
                        <a:t>áci</a:t>
                      </a:r>
                      <a:r>
                        <a:rPr lang="es-ES" sz="1600" b="0" i="0" u="none" strike="noStrike" dirty="0">
                          <a:solidFill>
                            <a:srgbClr val="000000"/>
                          </a:solidFill>
                          <a:effectLst/>
                          <a:latin typeface="MSTT31c4d6"/>
                        </a:rPr>
                        <a:t>- do y pepsina (</a:t>
                      </a:r>
                      <a:r>
                        <a:rPr lang="es-ES" sz="1600" b="0" i="0" u="none" strike="noStrike" dirty="0">
                          <a:solidFill>
                            <a:srgbClr val="000000"/>
                          </a:solidFill>
                          <a:effectLst/>
                          <a:latin typeface="MSTT31c53d"/>
                        </a:rPr>
                        <a:t>Diccionario de Medicina </a:t>
                      </a:r>
                      <a:r>
                        <a:rPr lang="es-ES" sz="1600" b="0" i="0" u="none" strike="noStrike" dirty="0" err="1">
                          <a:solidFill>
                            <a:srgbClr val="000000"/>
                          </a:solidFill>
                          <a:effectLst/>
                          <a:latin typeface="MSTT31c53d"/>
                        </a:rPr>
                        <a:t>Océano</a:t>
                      </a:r>
                      <a:r>
                        <a:rPr lang="es-ES" sz="1600" b="0" i="0" u="none" strike="noStrike" dirty="0">
                          <a:solidFill>
                            <a:srgbClr val="000000"/>
                          </a:solidFill>
                          <a:effectLst/>
                          <a:latin typeface="MSTT31c53d"/>
                        </a:rPr>
                        <a:t> </a:t>
                      </a:r>
                      <a:r>
                        <a:rPr lang="es-ES" sz="1600" b="0" i="0" u="none" strike="noStrike" dirty="0" err="1">
                          <a:solidFill>
                            <a:srgbClr val="000000"/>
                          </a:solidFill>
                          <a:effectLst/>
                          <a:latin typeface="MSTT31c53d"/>
                        </a:rPr>
                        <a:t>Mosby</a:t>
                      </a:r>
                      <a:r>
                        <a:rPr lang="es-ES" sz="1600" b="0" i="0" u="none" strike="noStrike" dirty="0">
                          <a:solidFill>
                            <a:srgbClr val="000000"/>
                          </a:solidFill>
                          <a:effectLst/>
                          <a:latin typeface="MSTT31c4d6"/>
                        </a:rPr>
                        <a:t>, 4a ed., Barcelona S.A.). </a:t>
                      </a:r>
                    </a:p>
                  </a:txBody>
                  <a:tcPr marL="8305" marR="8305" marT="8305" marB="0" anchor="ctr">
                    <a:lnL w="6350" cap="flat" cmpd="sng" algn="ctr">
                      <a:solidFill>
                        <a:srgbClr val="99CEAD"/>
                      </a:solidFill>
                      <a:prstDash val="solid"/>
                      <a:round/>
                      <a:headEnd type="none" w="med" len="med"/>
                      <a:tailEnd type="none" w="med" len="med"/>
                    </a:lnL>
                    <a:lnR w="12700" cap="flat" cmpd="sng" algn="ctr">
                      <a:solidFill>
                        <a:srgbClr val="BFE0CC"/>
                      </a:solidFill>
                      <a:prstDash val="solid"/>
                      <a:round/>
                      <a:headEnd type="none" w="med" len="med"/>
                      <a:tailEnd type="none" w="med" len="med"/>
                    </a:lnR>
                    <a:lnT w="12700" cap="flat" cmpd="sng" algn="ctr">
                      <a:solidFill>
                        <a:srgbClr val="96CCAD"/>
                      </a:solidFill>
                      <a:prstDash val="solid"/>
                      <a:round/>
                      <a:headEnd type="none" w="med" len="med"/>
                      <a:tailEnd type="none" w="med" len="med"/>
                    </a:lnT>
                    <a:lnB>
                      <a:noFill/>
                    </a:lnB>
                    <a:solidFill>
                      <a:srgbClr val="99CEAD"/>
                    </a:solidFill>
                  </a:tcPr>
                </a:tc>
                <a:tc>
                  <a:txBody>
                    <a:bodyPr/>
                    <a:lstStyle/>
                    <a:p>
                      <a:pPr algn="l" fontAlgn="ctr"/>
                      <a:r>
                        <a:rPr lang="es-ES" sz="1200" b="0" i="0" u="none" strike="noStrike">
                          <a:solidFill>
                            <a:srgbClr val="000000"/>
                          </a:solidFill>
                          <a:effectLst/>
                          <a:latin typeface="MSTT31c4d6"/>
                        </a:rPr>
                        <a:t>Helicobacter pylori </a:t>
                      </a:r>
                    </a:p>
                  </a:txBody>
                  <a:tcPr marL="8305" marR="8305" marT="8305" marB="0" anchor="ctr">
                    <a:lnL w="12700" cap="flat" cmpd="sng" algn="ctr">
                      <a:solidFill>
                        <a:srgbClr val="BFE0CC"/>
                      </a:solidFill>
                      <a:prstDash val="solid"/>
                      <a:round/>
                      <a:headEnd type="none" w="med" len="med"/>
                      <a:tailEnd type="none" w="med" len="med"/>
                    </a:lnL>
                    <a:lnR w="19050" cap="flat" cmpd="sng" algn="ctr">
                      <a:solidFill>
                        <a:srgbClr val="A8D6BA"/>
                      </a:solidFill>
                      <a:prstDash val="solid"/>
                      <a:round/>
                      <a:headEnd type="none" w="med" len="med"/>
                      <a:tailEnd type="none" w="med" len="med"/>
                    </a:lnR>
                    <a:lnT w="12700" cap="flat" cmpd="sng" algn="ctr">
                      <a:solidFill>
                        <a:srgbClr val="C9E5D6"/>
                      </a:solidFill>
                      <a:prstDash val="solid"/>
                      <a:round/>
                      <a:headEnd type="none" w="med" len="med"/>
                      <a:tailEnd type="none" w="med" len="med"/>
                    </a:lnT>
                    <a:lnB>
                      <a:noFill/>
                    </a:lnB>
                    <a:solidFill>
                      <a:srgbClr val="CCE5D6"/>
                    </a:solidFill>
                  </a:tcPr>
                </a:tc>
                <a:tc>
                  <a:txBody>
                    <a:bodyPr/>
                    <a:lstStyle/>
                    <a:p>
                      <a:pPr algn="l" fontAlgn="ctr"/>
                      <a:r>
                        <a:rPr lang="es-ES" sz="1200" b="0" i="0" u="none" strike="noStrike" dirty="0">
                          <a:solidFill>
                            <a:srgbClr val="000000"/>
                          </a:solidFill>
                          <a:effectLst/>
                          <a:latin typeface="MSTT31c4d6"/>
                        </a:rPr>
                        <a:t>Resultado positivo de </a:t>
                      </a:r>
                      <a:r>
                        <a:rPr lang="es-ES" sz="1200" b="0" i="0" u="none" strike="noStrike" dirty="0" err="1">
                          <a:solidFill>
                            <a:srgbClr val="000000"/>
                          </a:solidFill>
                          <a:effectLst/>
                          <a:latin typeface="MSTT31c4d6"/>
                        </a:rPr>
                        <a:t>infección</a:t>
                      </a:r>
                      <a:r>
                        <a:rPr lang="es-ES" sz="1200" b="0" i="0" u="none" strike="noStrike" dirty="0">
                          <a:solidFill>
                            <a:srgbClr val="000000"/>
                          </a:solidFill>
                          <a:effectLst/>
                          <a:latin typeface="MSTT31c4d6"/>
                        </a:rPr>
                        <a:t> de la mucosa </a:t>
                      </a:r>
                      <a:r>
                        <a:rPr lang="es-ES" sz="1200" b="0" i="0" u="none" strike="noStrike" dirty="0" err="1">
                          <a:solidFill>
                            <a:srgbClr val="000000"/>
                          </a:solidFill>
                          <a:effectLst/>
                          <a:latin typeface="MSTT31c4d6"/>
                        </a:rPr>
                        <a:t>gástrica</a:t>
                      </a:r>
                      <a:r>
                        <a:rPr lang="es-ES" sz="1200" b="0" i="0" u="none" strike="noStrike" dirty="0">
                          <a:solidFill>
                            <a:srgbClr val="000000"/>
                          </a:solidFill>
                          <a:effectLst/>
                          <a:latin typeface="MSTT31c4d6"/>
                        </a:rPr>
                        <a:t> del H. pylori, confirmada por cualquiera de los test </a:t>
                      </a:r>
                      <a:r>
                        <a:rPr lang="es-ES" sz="1200" b="0" i="0" u="none" strike="noStrike" dirty="0" err="1">
                          <a:solidFill>
                            <a:srgbClr val="000000"/>
                          </a:solidFill>
                          <a:effectLst/>
                          <a:latin typeface="MSTT31c4d6"/>
                        </a:rPr>
                        <a:t>diagnósticos</a:t>
                      </a:r>
                      <a:r>
                        <a:rPr lang="es-ES" sz="1200" b="0" i="0" u="none" strike="noStrike" dirty="0">
                          <a:solidFill>
                            <a:srgbClr val="000000"/>
                          </a:solidFill>
                          <a:effectLst/>
                          <a:latin typeface="MSTT31c4d6"/>
                        </a:rPr>
                        <a:t> aceptados por la comunidad </a:t>
                      </a:r>
                      <a:r>
                        <a:rPr lang="es-ES" sz="1200" b="0" i="0" u="none" strike="noStrike" dirty="0" err="1">
                          <a:solidFill>
                            <a:srgbClr val="000000"/>
                          </a:solidFill>
                          <a:effectLst/>
                          <a:latin typeface="MSTT31c4d6"/>
                        </a:rPr>
                        <a:t>médica</a:t>
                      </a:r>
                      <a:r>
                        <a:rPr lang="es-ES" sz="1200" b="0" i="0" u="none" strike="noStrike" dirty="0">
                          <a:solidFill>
                            <a:srgbClr val="000000"/>
                          </a:solidFill>
                          <a:effectLst/>
                          <a:latin typeface="MSTT31c4d6"/>
                        </a:rPr>
                        <a:t>. </a:t>
                      </a:r>
                    </a:p>
                  </a:txBody>
                  <a:tcPr marL="8305" marR="8305" marT="8305" marB="0" anchor="ctr">
                    <a:lnL w="19050" cap="flat" cmpd="sng" algn="ctr">
                      <a:solidFill>
                        <a:srgbClr val="A8D6BA"/>
                      </a:solidFill>
                      <a:prstDash val="solid"/>
                      <a:round/>
                      <a:headEnd type="none" w="med" len="med"/>
                      <a:tailEnd type="none" w="med" len="med"/>
                    </a:lnL>
                    <a:lnR w="12700" cap="flat" cmpd="sng" algn="ctr">
                      <a:solidFill>
                        <a:srgbClr val="BFE0CC"/>
                      </a:solidFill>
                      <a:prstDash val="solid"/>
                      <a:round/>
                      <a:headEnd type="none" w="med" len="med"/>
                      <a:tailEnd type="none" w="med" len="med"/>
                    </a:lnR>
                    <a:lnT w="12700" cap="flat" cmpd="sng" algn="ctr">
                      <a:solidFill>
                        <a:srgbClr val="96CCAD"/>
                      </a:solidFill>
                      <a:prstDash val="solid"/>
                      <a:round/>
                      <a:headEnd type="none" w="med" len="med"/>
                      <a:tailEnd type="none" w="med" len="med"/>
                    </a:lnT>
                    <a:lnB>
                      <a:noFill/>
                    </a:lnB>
                    <a:solidFill>
                      <a:srgbClr val="99CEAD"/>
                    </a:solidFill>
                  </a:tcPr>
                </a:tc>
                <a:tc>
                  <a:txBody>
                    <a:bodyPr/>
                    <a:lstStyle/>
                    <a:p>
                      <a:pPr algn="l" fontAlgn="ctr"/>
                      <a:r>
                        <a:rPr lang="es-ES" sz="1200" b="0" i="0" u="none" strike="noStrike">
                          <a:solidFill>
                            <a:srgbClr val="000000"/>
                          </a:solidFill>
                          <a:effectLst/>
                          <a:latin typeface="MSTT31c4d6"/>
                        </a:rPr>
                        <a:t>Resultados de exámenes clínicos que se presentan como documento adjunto a la historia clínica del traba- jador. </a:t>
                      </a:r>
                    </a:p>
                  </a:txBody>
                  <a:tcPr marL="8305" marR="8305" marT="8305" marB="0" anchor="ctr">
                    <a:lnL w="12700" cap="flat" cmpd="sng" algn="ctr">
                      <a:solidFill>
                        <a:srgbClr val="BFE0CC"/>
                      </a:solidFill>
                      <a:prstDash val="solid"/>
                      <a:round/>
                      <a:headEnd type="none" w="med" len="med"/>
                      <a:tailEnd type="none" w="med" len="med"/>
                    </a:lnL>
                    <a:lnR w="6350" cap="flat" cmpd="sng" algn="ctr">
                      <a:solidFill>
                        <a:srgbClr val="CCE5D6"/>
                      </a:solidFill>
                      <a:prstDash val="solid"/>
                      <a:round/>
                      <a:headEnd type="none" w="med" len="med"/>
                      <a:tailEnd type="none" w="med" len="med"/>
                    </a:lnR>
                    <a:lnT w="12700" cap="flat" cmpd="sng" algn="ctr">
                      <a:solidFill>
                        <a:srgbClr val="C9E5D6"/>
                      </a:solidFill>
                      <a:prstDash val="solid"/>
                      <a:round/>
                      <a:headEnd type="none" w="med" len="med"/>
                      <a:tailEnd type="none" w="med" len="med"/>
                    </a:lnT>
                    <a:lnB>
                      <a:noFill/>
                    </a:lnB>
                    <a:solidFill>
                      <a:srgbClr val="CCE5D6"/>
                    </a:solidFill>
                  </a:tcPr>
                </a:tc>
                <a:extLst>
                  <a:ext uri="{0D108BD9-81ED-4DB2-BD59-A6C34878D82A}">
                    <a16:rowId xmlns:a16="http://schemas.microsoft.com/office/drawing/2014/main" val="10001"/>
                  </a:ext>
                </a:extLst>
              </a:tr>
              <a:tr h="1683629">
                <a:tc vMerge="1">
                  <a:txBody>
                    <a:bodyPr/>
                    <a:lstStyle/>
                    <a:p>
                      <a:endParaRPr lang="es-ES"/>
                    </a:p>
                  </a:txBody>
                  <a:tcPr/>
                </a:tc>
                <a:tc>
                  <a:txBody>
                    <a:bodyPr/>
                    <a:lstStyle/>
                    <a:p>
                      <a:pPr algn="l" fontAlgn="ctr"/>
                      <a:r>
                        <a:rPr lang="es-ES" sz="1200" b="0" i="0" u="none" strike="noStrike">
                          <a:solidFill>
                            <a:srgbClr val="000000"/>
                          </a:solidFill>
                          <a:effectLst/>
                          <a:latin typeface="MSTT31c4d6"/>
                        </a:rPr>
                        <a:t>Consumo de AINES </a:t>
                      </a:r>
                    </a:p>
                  </a:txBody>
                  <a:tcPr marL="8305" marR="8305" marT="8305" marB="0" anchor="ctr">
                    <a:lnL w="12700" cap="flat" cmpd="sng" algn="ctr">
                      <a:solidFill>
                        <a:srgbClr val="BFE0CC"/>
                      </a:solidFill>
                      <a:prstDash val="solid"/>
                      <a:round/>
                      <a:headEnd type="none" w="med" len="med"/>
                      <a:tailEnd type="none" w="med" len="med"/>
                    </a:lnL>
                    <a:lnR w="19050" cap="flat" cmpd="sng" algn="ctr">
                      <a:solidFill>
                        <a:srgbClr val="A8D6BA"/>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Aquellos agentes antiinflamatorios cuyo mecanismo de </a:t>
                      </a:r>
                      <a:r>
                        <a:rPr lang="es-ES" sz="1200" b="0" i="0" u="none" strike="noStrike" dirty="0" err="1">
                          <a:solidFill>
                            <a:srgbClr val="000000"/>
                          </a:solidFill>
                          <a:effectLst/>
                          <a:latin typeface="MSTT31c4d6"/>
                        </a:rPr>
                        <a:t>acción</a:t>
                      </a:r>
                      <a:r>
                        <a:rPr lang="es-ES" sz="1200" b="0" i="0" u="none" strike="noStrike" dirty="0">
                          <a:solidFill>
                            <a:srgbClr val="000000"/>
                          </a:solidFill>
                          <a:effectLst/>
                          <a:latin typeface="MSTT31c4d6"/>
                        </a:rPr>
                        <a:t> involucre la </a:t>
                      </a:r>
                      <a:r>
                        <a:rPr lang="es-ES" sz="1200" b="0" i="0" u="none" strike="noStrike" dirty="0" err="1">
                          <a:solidFill>
                            <a:srgbClr val="000000"/>
                          </a:solidFill>
                          <a:effectLst/>
                          <a:latin typeface="MSTT31c4d6"/>
                        </a:rPr>
                        <a:t>inhibición</a:t>
                      </a:r>
                      <a:r>
                        <a:rPr lang="es-ES" sz="1200" b="0" i="0" u="none" strike="noStrike" dirty="0">
                          <a:solidFill>
                            <a:srgbClr val="000000"/>
                          </a:solidFill>
                          <a:effectLst/>
                          <a:latin typeface="MSTT31c4d6"/>
                        </a:rPr>
                        <a:t> de la enzima ciclooxigenasa-1 (COX-1) son los que han sido implicados en el desarrollo de las </a:t>
                      </a:r>
                      <a:r>
                        <a:rPr lang="es-ES" sz="1200" b="0" i="0" u="none" strike="noStrike" dirty="0" err="1">
                          <a:solidFill>
                            <a:srgbClr val="000000"/>
                          </a:solidFill>
                          <a:effectLst/>
                          <a:latin typeface="MSTT31c4d6"/>
                        </a:rPr>
                        <a:t>úlceras</a:t>
                      </a:r>
                      <a:r>
                        <a:rPr lang="es-ES" sz="1200" b="0" i="0" u="none" strike="noStrike" dirty="0">
                          <a:solidFill>
                            <a:srgbClr val="000000"/>
                          </a:solidFill>
                          <a:effectLst/>
                          <a:latin typeface="MSTT31c4d6"/>
                        </a:rPr>
                        <a:t>. Es </a:t>
                      </a:r>
                      <a:r>
                        <a:rPr lang="es-ES" sz="1200" b="0" i="0" u="none" strike="noStrike" dirty="0" err="1">
                          <a:solidFill>
                            <a:srgbClr val="000000"/>
                          </a:solidFill>
                          <a:effectLst/>
                          <a:latin typeface="MSTT31c4d6"/>
                        </a:rPr>
                        <a:t>asi</a:t>
                      </a:r>
                      <a:r>
                        <a:rPr lang="es-ES" sz="1200" b="0" i="0" u="none" strike="noStrike" dirty="0">
                          <a:solidFill>
                            <a:srgbClr val="000000"/>
                          </a:solidFill>
                          <a:effectLst/>
                          <a:latin typeface="MSTT31c4d6"/>
                        </a:rPr>
                        <a:t>́ como, su consumo </a:t>
                      </a:r>
                      <a:r>
                        <a:rPr lang="es-ES" sz="1200" b="0" i="0" u="none" strike="noStrike" dirty="0" err="1">
                          <a:solidFill>
                            <a:srgbClr val="000000"/>
                          </a:solidFill>
                          <a:effectLst/>
                          <a:latin typeface="MSTT31c4d6"/>
                        </a:rPr>
                        <a:t>crónico</a:t>
                      </a:r>
                      <a:r>
                        <a:rPr lang="es-ES" sz="1200" b="0" i="0" u="none" strike="noStrike" dirty="0">
                          <a:solidFill>
                            <a:srgbClr val="000000"/>
                          </a:solidFill>
                          <a:effectLst/>
                          <a:latin typeface="MSTT31c4d6"/>
                        </a:rPr>
                        <a:t> o prolongado puede constituirse en un factor de riesgo para el desarrollo de esta </a:t>
                      </a:r>
                      <a:r>
                        <a:rPr lang="es-ES" sz="1200" b="0" i="0" u="none" strike="noStrike" dirty="0" err="1">
                          <a:solidFill>
                            <a:srgbClr val="000000"/>
                          </a:solidFill>
                          <a:effectLst/>
                          <a:latin typeface="MSTT31c4d6"/>
                        </a:rPr>
                        <a:t>patología</a:t>
                      </a:r>
                      <a:r>
                        <a:rPr lang="es-ES" sz="1200" b="0" i="0" u="none" strike="noStrike" dirty="0">
                          <a:solidFill>
                            <a:srgbClr val="000000"/>
                          </a:solidFill>
                          <a:effectLst/>
                          <a:latin typeface="MSTT31c4d6"/>
                        </a:rPr>
                        <a:t>. (</a:t>
                      </a:r>
                      <a:r>
                        <a:rPr lang="es-ES" sz="1200" b="0" i="0" u="none" strike="noStrike" dirty="0">
                          <a:solidFill>
                            <a:srgbClr val="000000"/>
                          </a:solidFill>
                          <a:effectLst/>
                          <a:latin typeface="MSTT31c53d"/>
                        </a:rPr>
                        <a:t>American </a:t>
                      </a:r>
                      <a:r>
                        <a:rPr lang="es-ES" sz="1200" b="0" i="0" u="none" strike="noStrike" dirty="0" err="1">
                          <a:solidFill>
                            <a:srgbClr val="000000"/>
                          </a:solidFill>
                          <a:effectLst/>
                          <a:latin typeface="MSTT31c53d"/>
                        </a:rPr>
                        <a:t>Gastroenterological</a:t>
                      </a:r>
                      <a:r>
                        <a:rPr lang="es-ES" sz="1200" b="0" i="0" u="none" strike="noStrike" dirty="0">
                          <a:solidFill>
                            <a:srgbClr val="000000"/>
                          </a:solidFill>
                          <a:effectLst/>
                          <a:latin typeface="MSTT31c53d"/>
                        </a:rPr>
                        <a:t> </a:t>
                      </a:r>
                      <a:r>
                        <a:rPr lang="es-ES" sz="1200" b="0" i="0" u="none" strike="noStrike" dirty="0" err="1">
                          <a:solidFill>
                            <a:srgbClr val="000000"/>
                          </a:solidFill>
                          <a:effectLst/>
                          <a:latin typeface="MSTT31c53d"/>
                        </a:rPr>
                        <a:t>Association</a:t>
                      </a:r>
                      <a:r>
                        <a:rPr lang="es-ES" sz="1200" b="0" i="0" u="none" strike="noStrike" dirty="0">
                          <a:solidFill>
                            <a:srgbClr val="000000"/>
                          </a:solidFill>
                          <a:effectLst/>
                          <a:latin typeface="MSTT31c53d"/>
                        </a:rPr>
                        <a:t>, 2000</a:t>
                      </a:r>
                      <a:r>
                        <a:rPr lang="es-ES" sz="1200" b="0" i="0" u="none" strike="noStrike" dirty="0">
                          <a:solidFill>
                            <a:srgbClr val="000000"/>
                          </a:solidFill>
                          <a:effectLst/>
                          <a:latin typeface="MSTT31c4d6"/>
                        </a:rPr>
                        <a:t>). </a:t>
                      </a:r>
                    </a:p>
                  </a:txBody>
                  <a:tcPr marL="8305" marR="8305" marT="8305" marB="0" anchor="ctr">
                    <a:lnL w="19050" cap="flat" cmpd="sng" algn="ctr">
                      <a:solidFill>
                        <a:srgbClr val="A8D6BA"/>
                      </a:solidFill>
                      <a:prstDash val="solid"/>
                      <a:round/>
                      <a:headEnd type="none" w="med" len="med"/>
                      <a:tailEnd type="none" w="med" len="med"/>
                    </a:lnL>
                    <a:lnR w="12700" cap="flat" cmpd="sng" algn="ctr">
                      <a:solidFill>
                        <a:srgbClr val="BFE0CC"/>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a:solidFill>
                            <a:srgbClr val="000000"/>
                          </a:solidFill>
                          <a:effectLst/>
                          <a:latin typeface="MSTT31c4d6"/>
                        </a:rPr>
                        <a:t>Historia clínica del trabaja- dor, evaluación directa del trabajador (anamnesis). </a:t>
                      </a:r>
                    </a:p>
                  </a:txBody>
                  <a:tcPr marL="8305" marR="8305" marT="8305" marB="0" anchor="ctr">
                    <a:lnL w="12700" cap="flat" cmpd="sng" algn="ctr">
                      <a:solidFill>
                        <a:srgbClr val="BFE0CC"/>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2"/>
                  </a:ext>
                </a:extLst>
              </a:tr>
              <a:tr h="1202592">
                <a:tc vMerge="1">
                  <a:txBody>
                    <a:bodyPr/>
                    <a:lstStyle/>
                    <a:p>
                      <a:endParaRPr lang="es-ES"/>
                    </a:p>
                  </a:txBody>
                  <a:tcPr/>
                </a:tc>
                <a:tc>
                  <a:txBody>
                    <a:bodyPr/>
                    <a:lstStyle/>
                    <a:p>
                      <a:pPr algn="l" fontAlgn="ctr"/>
                      <a:r>
                        <a:rPr lang="es-ES" sz="1200" b="0" i="0" u="none" strike="noStrike">
                          <a:solidFill>
                            <a:srgbClr val="000000"/>
                          </a:solidFill>
                          <a:effectLst/>
                          <a:latin typeface="MSTT31c4d6"/>
                        </a:rPr>
                        <a:t>Enfermedades sistémicas </a:t>
                      </a:r>
                    </a:p>
                  </a:txBody>
                  <a:tcPr marL="8305" marR="8305" marT="8305" marB="0" anchor="ctr">
                    <a:lnL w="12700" cap="flat" cmpd="sng" algn="ctr">
                      <a:solidFill>
                        <a:srgbClr val="BFE0CC"/>
                      </a:solidFill>
                      <a:prstDash val="solid"/>
                      <a:round/>
                      <a:headEnd type="none" w="med" len="med"/>
                      <a:tailEnd type="none" w="med" len="med"/>
                    </a:lnL>
                    <a:lnR w="19050" cap="flat" cmpd="sng" algn="ctr">
                      <a:solidFill>
                        <a:srgbClr val="A8D6BA"/>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Tener un </a:t>
                      </a:r>
                      <a:r>
                        <a:rPr lang="es-ES" sz="1200" b="0" i="0" u="none" strike="noStrike" dirty="0" err="1">
                          <a:solidFill>
                            <a:srgbClr val="000000"/>
                          </a:solidFill>
                          <a:effectLst/>
                          <a:latin typeface="MSTT31c4d6"/>
                        </a:rPr>
                        <a:t>diagnóstico</a:t>
                      </a:r>
                      <a:r>
                        <a:rPr lang="es-ES" sz="1200" b="0" i="0" u="none" strike="noStrike" dirty="0">
                          <a:solidFill>
                            <a:srgbClr val="000000"/>
                          </a:solidFill>
                          <a:effectLst/>
                          <a:latin typeface="MSTT31c4d6"/>
                        </a:rPr>
                        <a:t> de una enfermedad </a:t>
                      </a:r>
                      <a:r>
                        <a:rPr lang="es-ES" sz="1200" b="0" i="0" u="none" strike="noStrike" dirty="0" err="1">
                          <a:solidFill>
                            <a:srgbClr val="000000"/>
                          </a:solidFill>
                          <a:effectLst/>
                          <a:latin typeface="MSTT31c4d6"/>
                        </a:rPr>
                        <a:t>sistémica</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crónica</a:t>
                      </a:r>
                      <a:r>
                        <a:rPr lang="es-ES" sz="1200" b="0" i="0" u="none" strike="noStrike" dirty="0">
                          <a:solidFill>
                            <a:srgbClr val="000000"/>
                          </a:solidFill>
                          <a:effectLst/>
                          <a:latin typeface="MSTT31c4d6"/>
                        </a:rPr>
                        <a:t>. Estas enfermedades </a:t>
                      </a:r>
                      <a:r>
                        <a:rPr lang="es-ES" sz="1200" b="0" i="0" u="none" strike="noStrike" dirty="0" err="1">
                          <a:solidFill>
                            <a:srgbClr val="000000"/>
                          </a:solidFill>
                          <a:effectLst/>
                          <a:latin typeface="MSTT31c4d6"/>
                        </a:rPr>
                        <a:t>au</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mentan</a:t>
                      </a:r>
                      <a:r>
                        <a:rPr lang="es-ES" sz="1200" b="0" i="0" u="none" strike="noStrike" dirty="0">
                          <a:solidFill>
                            <a:srgbClr val="000000"/>
                          </a:solidFill>
                          <a:effectLst/>
                          <a:latin typeface="MSTT31c4d6"/>
                        </a:rPr>
                        <a:t> la </a:t>
                      </a:r>
                      <a:r>
                        <a:rPr lang="es-ES" sz="1200" b="0" i="0" u="none" strike="noStrike" dirty="0" err="1">
                          <a:solidFill>
                            <a:srgbClr val="000000"/>
                          </a:solidFill>
                          <a:effectLst/>
                          <a:latin typeface="MSTT31c4d6"/>
                        </a:rPr>
                        <a:t>difusión</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retrógrada</a:t>
                      </a:r>
                      <a:r>
                        <a:rPr lang="es-ES" sz="1200" b="0" i="0" u="none" strike="noStrike" dirty="0">
                          <a:solidFill>
                            <a:srgbClr val="000000"/>
                          </a:solidFill>
                          <a:effectLst/>
                          <a:latin typeface="MSTT31c4d6"/>
                        </a:rPr>
                        <a:t> del </a:t>
                      </a:r>
                      <a:r>
                        <a:rPr lang="es-ES" sz="1200" b="0" i="0" u="none" strike="noStrike" dirty="0" err="1">
                          <a:solidFill>
                            <a:srgbClr val="000000"/>
                          </a:solidFill>
                          <a:effectLst/>
                          <a:latin typeface="MSTT31c4d6"/>
                        </a:rPr>
                        <a:t>ácido</a:t>
                      </a:r>
                      <a:r>
                        <a:rPr lang="es-ES" sz="1200" b="0" i="0" u="none" strike="noStrike" dirty="0">
                          <a:solidFill>
                            <a:srgbClr val="000000"/>
                          </a:solidFill>
                          <a:effectLst/>
                          <a:latin typeface="MSTT31c4d6"/>
                        </a:rPr>
                        <a:t> hacia las </a:t>
                      </a:r>
                      <a:r>
                        <a:rPr lang="es-ES" sz="1200" b="0" i="0" u="none" strike="noStrike" dirty="0" err="1">
                          <a:solidFill>
                            <a:srgbClr val="000000"/>
                          </a:solidFill>
                          <a:effectLst/>
                          <a:latin typeface="MSTT31c4d6"/>
                        </a:rPr>
                        <a:t>células</a:t>
                      </a:r>
                      <a:r>
                        <a:rPr lang="es-ES" sz="1200" b="0" i="0" u="none" strike="noStrike" dirty="0">
                          <a:solidFill>
                            <a:srgbClr val="000000"/>
                          </a:solidFill>
                          <a:effectLst/>
                          <a:latin typeface="MSTT31c4d6"/>
                        </a:rPr>
                        <a:t> superficiales. Dentro de estas enfermedades se contempla: enfermedades pulmonares, cirrosis y sepsis, si </a:t>
                      </a:r>
                      <a:r>
                        <a:rPr lang="es-ES" sz="1200" b="0" i="0" u="none" strike="noStrike" dirty="0" err="1">
                          <a:solidFill>
                            <a:srgbClr val="000000"/>
                          </a:solidFill>
                          <a:effectLst/>
                          <a:latin typeface="MSTT31c4d6"/>
                        </a:rPr>
                        <a:t>están</a:t>
                      </a:r>
                      <a:r>
                        <a:rPr lang="es-ES" sz="1200" b="0" i="0" u="none" strike="noStrike" dirty="0">
                          <a:solidFill>
                            <a:srgbClr val="000000"/>
                          </a:solidFill>
                          <a:effectLst/>
                          <a:latin typeface="MSTT31c4d6"/>
                        </a:rPr>
                        <a:t> o no bajo control. </a:t>
                      </a:r>
                    </a:p>
                  </a:txBody>
                  <a:tcPr marL="8305" marR="8305" marT="8305" marB="0" anchor="ctr">
                    <a:lnL w="19050" cap="flat" cmpd="sng" algn="ctr">
                      <a:solidFill>
                        <a:srgbClr val="A8D6BA"/>
                      </a:solidFill>
                      <a:prstDash val="solid"/>
                      <a:round/>
                      <a:headEnd type="none" w="med" len="med"/>
                      <a:tailEnd type="none" w="med" len="med"/>
                    </a:lnL>
                    <a:lnR w="12700" cap="flat" cmpd="sng" algn="ctr">
                      <a:solidFill>
                        <a:srgbClr val="BFE0CC"/>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a:solidFill>
                            <a:srgbClr val="000000"/>
                          </a:solidFill>
                          <a:effectLst/>
                          <a:latin typeface="MSTT31c4d6"/>
                        </a:rPr>
                        <a:t>Historia clínica del trabaja- dor, evaluación directa del trabajador (anamnesis). </a:t>
                      </a:r>
                    </a:p>
                  </a:txBody>
                  <a:tcPr marL="8305" marR="8305" marT="8305" marB="0" anchor="ctr">
                    <a:lnL w="12700" cap="flat" cmpd="sng" algn="ctr">
                      <a:solidFill>
                        <a:srgbClr val="BFE0CC"/>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3"/>
                  </a:ext>
                </a:extLst>
              </a:tr>
              <a:tr h="841815">
                <a:tc vMerge="1">
                  <a:txBody>
                    <a:bodyPr/>
                    <a:lstStyle/>
                    <a:p>
                      <a:endParaRPr lang="es-ES"/>
                    </a:p>
                  </a:txBody>
                  <a:tcPr/>
                </a:tc>
                <a:tc>
                  <a:txBody>
                    <a:bodyPr/>
                    <a:lstStyle/>
                    <a:p>
                      <a:pPr algn="l" fontAlgn="ctr"/>
                      <a:r>
                        <a:rPr lang="es-ES" sz="1200" b="0" i="0" u="none" strike="noStrike">
                          <a:solidFill>
                            <a:srgbClr val="000000"/>
                          </a:solidFill>
                          <a:effectLst/>
                          <a:latin typeface="MSTT31c4d6"/>
                        </a:rPr>
                        <a:t>Factores psicosociales ocupacionales </a:t>
                      </a:r>
                    </a:p>
                  </a:txBody>
                  <a:tcPr marL="8305" marR="8305" marT="8305" marB="0" anchor="ctr">
                    <a:lnL w="12700" cap="flat" cmpd="sng" algn="ctr">
                      <a:solidFill>
                        <a:srgbClr val="BFE0CC"/>
                      </a:solidFill>
                      <a:prstDash val="solid"/>
                      <a:round/>
                      <a:headEnd type="none" w="med" len="med"/>
                      <a:tailEnd type="none" w="med" len="med"/>
                    </a:lnL>
                    <a:lnR w="19050" cap="flat" cmpd="sng" algn="ctr">
                      <a:solidFill>
                        <a:srgbClr val="A8D6BA"/>
                      </a:solidFill>
                      <a:prstDash val="solid"/>
                      <a:round/>
                      <a:headEnd type="none" w="med" len="med"/>
                      <a:tailEnd type="none" w="med" len="med"/>
                    </a:lnR>
                    <a:lnT>
                      <a:noFill/>
                    </a:lnT>
                    <a:lnB>
                      <a:noFill/>
                    </a:lnB>
                    <a:solidFill>
                      <a:srgbClr val="CCE5D6"/>
                    </a:solidFill>
                  </a:tcPr>
                </a:tc>
                <a:tc>
                  <a:txBody>
                    <a:bodyPr/>
                    <a:lstStyle/>
                    <a:p>
                      <a:pPr algn="l" fontAlgn="ctr"/>
                      <a:r>
                        <a:rPr lang="es-ES" sz="1200" b="0" i="0" u="none" strike="noStrike" dirty="0">
                          <a:solidFill>
                            <a:srgbClr val="000000"/>
                          </a:solidFill>
                          <a:effectLst/>
                          <a:latin typeface="MSTT31c4d6"/>
                        </a:rPr>
                        <a:t>Trabajos </a:t>
                      </a:r>
                      <a:r>
                        <a:rPr lang="es-ES" sz="1200" b="0" i="0" u="none" strike="noStrike" dirty="0" err="1">
                          <a:solidFill>
                            <a:srgbClr val="000000"/>
                          </a:solidFill>
                          <a:effectLst/>
                          <a:latin typeface="MSTT31c4d6"/>
                        </a:rPr>
                        <a:t>monótonos</a:t>
                      </a:r>
                      <a:r>
                        <a:rPr lang="es-ES" sz="1200" b="0" i="0" u="none" strike="noStrike" dirty="0">
                          <a:solidFill>
                            <a:srgbClr val="000000"/>
                          </a:solidFill>
                          <a:effectLst/>
                          <a:latin typeface="MSTT31c4d6"/>
                        </a:rPr>
                        <a:t>, </a:t>
                      </a:r>
                      <a:r>
                        <a:rPr lang="es-ES" sz="1200" b="0" i="0" u="none" strike="noStrike" dirty="0" err="1">
                          <a:solidFill>
                            <a:srgbClr val="000000"/>
                          </a:solidFill>
                          <a:effectLst/>
                          <a:latin typeface="MSTT31c4d6"/>
                        </a:rPr>
                        <a:t>subcarga</a:t>
                      </a:r>
                      <a:r>
                        <a:rPr lang="es-ES" sz="1200" b="0" i="0" u="none" strike="noStrike" dirty="0">
                          <a:solidFill>
                            <a:srgbClr val="000000"/>
                          </a:solidFill>
                          <a:effectLst/>
                          <a:latin typeface="MSTT31c4d6"/>
                        </a:rPr>
                        <a:t> cualitativa de trabajo, sobrecarga cuantitativa de trabajo, trabajo por turnos. Poca posibilidad de toma de decisiones, esfuerzo </a:t>
                      </a:r>
                      <a:r>
                        <a:rPr lang="es-ES" sz="1200" b="0" i="0" u="none" strike="noStrike" dirty="0" err="1">
                          <a:solidFill>
                            <a:srgbClr val="000000"/>
                          </a:solidFill>
                          <a:effectLst/>
                          <a:latin typeface="MSTT31c4d6"/>
                        </a:rPr>
                        <a:t>físico</a:t>
                      </a:r>
                      <a:r>
                        <a:rPr lang="es-ES" sz="1200" b="0" i="0" u="none" strike="noStrike" dirty="0">
                          <a:solidFill>
                            <a:srgbClr val="000000"/>
                          </a:solidFill>
                          <a:effectLst/>
                          <a:latin typeface="MSTT31c4d6"/>
                        </a:rPr>
                        <a:t>, entre otros. </a:t>
                      </a:r>
                    </a:p>
                  </a:txBody>
                  <a:tcPr marL="8305" marR="8305" marT="8305" marB="0" anchor="ctr">
                    <a:lnL w="19050" cap="flat" cmpd="sng" algn="ctr">
                      <a:solidFill>
                        <a:srgbClr val="A8D6BA"/>
                      </a:solidFill>
                      <a:prstDash val="solid"/>
                      <a:round/>
                      <a:headEnd type="none" w="med" len="med"/>
                      <a:tailEnd type="none" w="med" len="med"/>
                    </a:lnL>
                    <a:lnR w="12700" cap="flat" cmpd="sng" algn="ctr">
                      <a:solidFill>
                        <a:srgbClr val="BFE0CC"/>
                      </a:solidFill>
                      <a:prstDash val="solid"/>
                      <a:round/>
                      <a:headEnd type="none" w="med" len="med"/>
                      <a:tailEnd type="none" w="med" len="med"/>
                    </a:lnR>
                    <a:lnT>
                      <a:noFill/>
                    </a:lnT>
                    <a:lnB>
                      <a:noFill/>
                    </a:lnB>
                    <a:solidFill>
                      <a:srgbClr val="99CEAD"/>
                    </a:solidFill>
                  </a:tcPr>
                </a:tc>
                <a:tc>
                  <a:txBody>
                    <a:bodyPr/>
                    <a:lstStyle/>
                    <a:p>
                      <a:pPr algn="l" fontAlgn="ctr"/>
                      <a:r>
                        <a:rPr lang="es-ES" sz="1200" b="0" i="0" u="none" strike="noStrike" dirty="0" err="1">
                          <a:solidFill>
                            <a:srgbClr val="000000"/>
                          </a:solidFill>
                          <a:effectLst/>
                          <a:latin typeface="MSTT31c4d6"/>
                        </a:rPr>
                        <a:t>Evaluación</a:t>
                      </a:r>
                      <a:r>
                        <a:rPr lang="es-ES" sz="1200" b="0" i="0" u="none" strike="noStrike" dirty="0">
                          <a:solidFill>
                            <a:srgbClr val="000000"/>
                          </a:solidFill>
                          <a:effectLst/>
                          <a:latin typeface="MSTT31c4d6"/>
                        </a:rPr>
                        <a:t> de riesgo psicosocial </a:t>
                      </a:r>
                      <a:r>
                        <a:rPr lang="es-ES" sz="1200" b="0" i="0" u="none" strike="noStrike" dirty="0" err="1">
                          <a:solidFill>
                            <a:srgbClr val="000000"/>
                          </a:solidFill>
                          <a:effectLst/>
                          <a:latin typeface="MSTT31c4d6"/>
                        </a:rPr>
                        <a:t>intralaboral</a:t>
                      </a:r>
                      <a:r>
                        <a:rPr lang="es-ES" sz="1200" b="0" i="0" u="none" strike="noStrike" dirty="0">
                          <a:solidFill>
                            <a:srgbClr val="000000"/>
                          </a:solidFill>
                          <a:effectLst/>
                          <a:latin typeface="MSTT31c4d6"/>
                        </a:rPr>
                        <a:t>. </a:t>
                      </a:r>
                    </a:p>
                  </a:txBody>
                  <a:tcPr marL="8305" marR="8305" marT="8305" marB="0" anchor="ctr">
                    <a:lnL w="12700" cap="flat" cmpd="sng" algn="ctr">
                      <a:solidFill>
                        <a:srgbClr val="BFE0CC"/>
                      </a:solidFill>
                      <a:prstDash val="solid"/>
                      <a:round/>
                      <a:headEnd type="none" w="med" len="med"/>
                      <a:tailEnd type="none" w="med" len="med"/>
                    </a:lnL>
                    <a:lnR w="6350" cap="flat" cmpd="sng" algn="ctr">
                      <a:solidFill>
                        <a:srgbClr val="CCE5D6"/>
                      </a:solidFill>
                      <a:prstDash val="solid"/>
                      <a:round/>
                      <a:headEnd type="none" w="med" len="med"/>
                      <a:tailEnd type="none" w="med" len="med"/>
                    </a:lnR>
                    <a:lnT>
                      <a:noFill/>
                    </a:lnT>
                    <a:lnB>
                      <a:noFill/>
                    </a:lnB>
                    <a:solidFill>
                      <a:srgbClr val="CCE5D6"/>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29636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Título 1">
            <a:extLst>
              <a:ext uri="{FF2B5EF4-FFF2-40B4-BE49-F238E27FC236}">
                <a16:creationId xmlns:a16="http://schemas.microsoft.com/office/drawing/2014/main" id="{12B685AD-781E-7F43-8758-187736FF17B8}"/>
              </a:ext>
            </a:extLst>
          </p:cNvPr>
          <p:cNvSpPr txBox="1">
            <a:spLocks/>
          </p:cNvSpPr>
          <p:nvPr/>
        </p:nvSpPr>
        <p:spPr>
          <a:xfrm>
            <a:off x="794232" y="255476"/>
            <a:ext cx="11272027"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chemeClr val="accent2"/>
                </a:solidFill>
              </a:rPr>
              <a:t>Matriz para la toma de decisiones para </a:t>
            </a:r>
            <a:br>
              <a:rPr lang="es-ES" sz="3600" b="1" dirty="0">
                <a:solidFill>
                  <a:schemeClr val="accent2"/>
                </a:solidFill>
              </a:rPr>
            </a:br>
            <a:r>
              <a:rPr lang="es-ES" sz="3600" b="1" dirty="0">
                <a:solidFill>
                  <a:schemeClr val="accent2"/>
                </a:solidFill>
              </a:rPr>
              <a:t>hipertensión arterial esencial o primaria. </a:t>
            </a:r>
          </a:p>
        </p:txBody>
      </p:sp>
      <p:graphicFrame>
        <p:nvGraphicFramePr>
          <p:cNvPr id="5" name="Marcador de contenido 3">
            <a:extLst>
              <a:ext uri="{FF2B5EF4-FFF2-40B4-BE49-F238E27FC236}">
                <a16:creationId xmlns:a16="http://schemas.microsoft.com/office/drawing/2014/main" id="{2A3C4ED8-365C-A743-85D4-362590B4507C}"/>
              </a:ext>
            </a:extLst>
          </p:cNvPr>
          <p:cNvGraphicFramePr>
            <a:graphicFrameLocks/>
          </p:cNvGraphicFramePr>
          <p:nvPr/>
        </p:nvGraphicFramePr>
        <p:xfrm>
          <a:off x="942282" y="1993742"/>
          <a:ext cx="7782703" cy="2209800"/>
        </p:xfrm>
        <a:graphic>
          <a:graphicData uri="http://schemas.openxmlformats.org/drawingml/2006/table">
            <a:tbl>
              <a:tblPr/>
              <a:tblGrid>
                <a:gridCol w="3453769">
                  <a:extLst>
                    <a:ext uri="{9D8B030D-6E8A-4147-A177-3AD203B41FA5}">
                      <a16:colId xmlns:a16="http://schemas.microsoft.com/office/drawing/2014/main" val="20000"/>
                    </a:ext>
                  </a:extLst>
                </a:gridCol>
                <a:gridCol w="1281489">
                  <a:extLst>
                    <a:ext uri="{9D8B030D-6E8A-4147-A177-3AD203B41FA5}">
                      <a16:colId xmlns:a16="http://schemas.microsoft.com/office/drawing/2014/main" val="20001"/>
                    </a:ext>
                  </a:extLst>
                </a:gridCol>
                <a:gridCol w="1133504">
                  <a:extLst>
                    <a:ext uri="{9D8B030D-6E8A-4147-A177-3AD203B41FA5}">
                      <a16:colId xmlns:a16="http://schemas.microsoft.com/office/drawing/2014/main" val="20002"/>
                    </a:ext>
                  </a:extLst>
                </a:gridCol>
                <a:gridCol w="898126">
                  <a:extLst>
                    <a:ext uri="{9D8B030D-6E8A-4147-A177-3AD203B41FA5}">
                      <a16:colId xmlns:a16="http://schemas.microsoft.com/office/drawing/2014/main" val="20003"/>
                    </a:ext>
                  </a:extLst>
                </a:gridCol>
                <a:gridCol w="1015815">
                  <a:extLst>
                    <a:ext uri="{9D8B030D-6E8A-4147-A177-3AD203B41FA5}">
                      <a16:colId xmlns:a16="http://schemas.microsoft.com/office/drawing/2014/main" val="20004"/>
                    </a:ext>
                  </a:extLst>
                </a:gridCol>
              </a:tblGrid>
              <a:tr h="406400">
                <a:tc>
                  <a:txBody>
                    <a:bodyPr/>
                    <a:lstStyle/>
                    <a:p>
                      <a:pPr algn="ctr" fontAlgn="ctr"/>
                      <a:r>
                        <a:rPr lang="es-ES" sz="2000" b="0" i="0" u="none" strike="noStrike">
                          <a:solidFill>
                            <a:srgbClr val="000000"/>
                          </a:solidFill>
                          <a:effectLst/>
                          <a:latin typeface="Calibri"/>
                        </a:rPr>
                        <a:t>Factor de riesgo </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 estimado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Valoración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relati</a:t>
                      </a:r>
                      <a:r>
                        <a:rPr lang="es-ES" sz="2000" b="0" i="0" u="none" strike="noStrike">
                          <a:solidFill>
                            <a:srgbClr val="000000"/>
                          </a:solidFill>
                          <a:effectLst/>
                          <a:latin typeface="MSTT31c499"/>
                        </a:rPr>
                        <a:t>vo </a:t>
                      </a:r>
                      <a:r>
                        <a:rPr lang="es-ES" sz="20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000"/>
                  </a:ext>
                </a:extLst>
              </a:tr>
              <a:tr h="190500">
                <a:tc>
                  <a:txBody>
                    <a:bodyPr/>
                    <a:lstStyle/>
                    <a:p>
                      <a:pPr algn="l" fontAlgn="b"/>
                      <a:r>
                        <a:rPr lang="es-ES" sz="2000" b="0" i="0" u="none" strike="noStrike">
                          <a:solidFill>
                            <a:srgbClr val="000000"/>
                          </a:solidFill>
                          <a:effectLst/>
                          <a:latin typeface="Calibri"/>
                        </a:rPr>
                        <a:t>Antecedentes heredo - familiares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s-ES" sz="2000" b="0" i="0" u="none" strike="noStrike">
                          <a:solidFill>
                            <a:srgbClr val="000000"/>
                          </a:solidFill>
                          <a:effectLst/>
                          <a:latin typeface="Calibri"/>
                        </a:rPr>
                        <a:t>Edad: mayores de 45 años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ES" sz="2000" b="0" i="0" u="none" strike="noStrike" dirty="0">
                          <a:solidFill>
                            <a:srgbClr val="000000"/>
                          </a:solidFill>
                          <a:effectLst/>
                          <a:latin typeface="Calibri"/>
                        </a:rPr>
                        <a:t>Obesidad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ES" sz="2000" b="0" i="0" u="none" strike="noStrike">
                          <a:solidFill>
                            <a:srgbClr val="000000"/>
                          </a:solidFill>
                          <a:effectLst/>
                          <a:latin typeface="Calibri"/>
                        </a:rPr>
                        <a:t>F.R. psicosocial ocupacional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l" fontAlgn="b"/>
                      <a:r>
                        <a:rPr lang="es-ES" sz="2000" b="0" i="0" u="none" strike="noStrike">
                          <a:solidFill>
                            <a:srgbClr val="000000"/>
                          </a:solidFill>
                          <a:effectLst/>
                          <a:latin typeface="Calibri"/>
                        </a:rPr>
                        <a:t>Total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6" name="Marcador de contenido 3">
            <a:extLst>
              <a:ext uri="{FF2B5EF4-FFF2-40B4-BE49-F238E27FC236}">
                <a16:creationId xmlns:a16="http://schemas.microsoft.com/office/drawing/2014/main" id="{DBC48236-E4E7-824D-9B7C-D3F9EBBAE135}"/>
              </a:ext>
            </a:extLst>
          </p:cNvPr>
          <p:cNvGraphicFramePr>
            <a:graphicFrameLocks/>
          </p:cNvGraphicFramePr>
          <p:nvPr/>
        </p:nvGraphicFramePr>
        <p:xfrm>
          <a:off x="2269468" y="4388644"/>
          <a:ext cx="7984195" cy="2209800"/>
        </p:xfrm>
        <a:graphic>
          <a:graphicData uri="http://schemas.openxmlformats.org/drawingml/2006/table">
            <a:tbl>
              <a:tblPr/>
              <a:tblGrid>
                <a:gridCol w="3543187">
                  <a:extLst>
                    <a:ext uri="{9D8B030D-6E8A-4147-A177-3AD203B41FA5}">
                      <a16:colId xmlns:a16="http://schemas.microsoft.com/office/drawing/2014/main" val="20000"/>
                    </a:ext>
                  </a:extLst>
                </a:gridCol>
                <a:gridCol w="1314666">
                  <a:extLst>
                    <a:ext uri="{9D8B030D-6E8A-4147-A177-3AD203B41FA5}">
                      <a16:colId xmlns:a16="http://schemas.microsoft.com/office/drawing/2014/main" val="20001"/>
                    </a:ext>
                  </a:extLst>
                </a:gridCol>
                <a:gridCol w="1248482">
                  <a:extLst>
                    <a:ext uri="{9D8B030D-6E8A-4147-A177-3AD203B41FA5}">
                      <a16:colId xmlns:a16="http://schemas.microsoft.com/office/drawing/2014/main" val="20002"/>
                    </a:ext>
                  </a:extLst>
                </a:gridCol>
                <a:gridCol w="835746">
                  <a:extLst>
                    <a:ext uri="{9D8B030D-6E8A-4147-A177-3AD203B41FA5}">
                      <a16:colId xmlns:a16="http://schemas.microsoft.com/office/drawing/2014/main" val="20003"/>
                    </a:ext>
                  </a:extLst>
                </a:gridCol>
                <a:gridCol w="1042114">
                  <a:extLst>
                    <a:ext uri="{9D8B030D-6E8A-4147-A177-3AD203B41FA5}">
                      <a16:colId xmlns:a16="http://schemas.microsoft.com/office/drawing/2014/main" val="20004"/>
                    </a:ext>
                  </a:extLst>
                </a:gridCol>
              </a:tblGrid>
              <a:tr h="406400">
                <a:tc>
                  <a:txBody>
                    <a:bodyPr/>
                    <a:lstStyle/>
                    <a:p>
                      <a:pPr algn="ctr" fontAlgn="ctr"/>
                      <a:r>
                        <a:rPr lang="es-ES" sz="2000" b="0" i="0" u="none" strike="noStrike" dirty="0">
                          <a:solidFill>
                            <a:srgbClr val="000000"/>
                          </a:solidFill>
                          <a:effectLst/>
                          <a:latin typeface="Calibri"/>
                        </a:rPr>
                        <a:t>Factor de riesgo </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 estimado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Valoración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relati</a:t>
                      </a:r>
                      <a:r>
                        <a:rPr lang="es-ES" sz="2000" b="0" i="0" u="none" strike="noStrike">
                          <a:solidFill>
                            <a:srgbClr val="000000"/>
                          </a:solidFill>
                          <a:effectLst/>
                          <a:latin typeface="MSTT31c499"/>
                        </a:rPr>
                        <a:t>vo </a:t>
                      </a:r>
                      <a:r>
                        <a:rPr lang="es-ES" sz="20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000"/>
                  </a:ext>
                </a:extLst>
              </a:tr>
              <a:tr h="203200">
                <a:tc>
                  <a:txBody>
                    <a:bodyPr/>
                    <a:lstStyle/>
                    <a:p>
                      <a:pPr algn="l" fontAlgn="b"/>
                      <a:r>
                        <a:rPr lang="es-ES" sz="2000" b="0" i="0" u="none" strike="noStrike">
                          <a:solidFill>
                            <a:srgbClr val="000000"/>
                          </a:solidFill>
                          <a:effectLst/>
                          <a:latin typeface="Calibri"/>
                        </a:rPr>
                        <a:t>Helicobacter pylori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l" fontAlgn="b"/>
                      <a:r>
                        <a:rPr lang="es-ES" sz="2000" b="0" i="0" u="none" strike="noStrike">
                          <a:solidFill>
                            <a:srgbClr val="000000"/>
                          </a:solidFill>
                          <a:effectLst/>
                          <a:latin typeface="Calibri"/>
                        </a:rPr>
                        <a:t>Consumo crónico de AINES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l" fontAlgn="b"/>
                      <a:r>
                        <a:rPr lang="es-ES" sz="2000" b="0" i="0" u="none" strike="noStrike">
                          <a:solidFill>
                            <a:srgbClr val="000000"/>
                          </a:solidFill>
                          <a:effectLst/>
                          <a:latin typeface="Calibri"/>
                        </a:rPr>
                        <a:t>Enfermedades sistémicas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l" fontAlgn="b"/>
                      <a:r>
                        <a:rPr lang="es-ES" sz="2000" b="0" i="0" u="none" strike="noStrike">
                          <a:solidFill>
                            <a:srgbClr val="000000"/>
                          </a:solidFill>
                          <a:effectLst/>
                          <a:latin typeface="Calibri"/>
                        </a:rPr>
                        <a:t>F.R. psicosocial ocupacional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5900">
                <a:tc>
                  <a:txBody>
                    <a:bodyPr/>
                    <a:lstStyle/>
                    <a:p>
                      <a:pPr algn="l" fontAlgn="b"/>
                      <a:r>
                        <a:rPr lang="es-ES" sz="2000" b="0" i="0" u="none" strike="noStrike">
                          <a:solidFill>
                            <a:srgbClr val="000000"/>
                          </a:solidFill>
                          <a:effectLst/>
                          <a:latin typeface="Calibri"/>
                        </a:rPr>
                        <a:t>Total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ectángulo 6">
            <a:extLst>
              <a:ext uri="{FF2B5EF4-FFF2-40B4-BE49-F238E27FC236}">
                <a16:creationId xmlns:a16="http://schemas.microsoft.com/office/drawing/2014/main" id="{87B72B86-8603-1C42-9EE0-E32A96A412F9}"/>
              </a:ext>
            </a:extLst>
          </p:cNvPr>
          <p:cNvSpPr/>
          <p:nvPr/>
        </p:nvSpPr>
        <p:spPr>
          <a:xfrm>
            <a:off x="8938903" y="3326597"/>
            <a:ext cx="3427541" cy="837409"/>
          </a:xfrm>
          <a:prstGeom prst="rect">
            <a:avLst/>
          </a:prstGeom>
        </p:spPr>
        <p:txBody>
          <a:bodyPr wrap="none">
            <a:spAutoFit/>
          </a:bodyPr>
          <a:lstStyle/>
          <a:p>
            <a:pPr>
              <a:buNone/>
            </a:pPr>
            <a:r>
              <a:rPr lang="es-ES" sz="3600" cap="all" dirty="0" err="1">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úlcera</a:t>
            </a:r>
            <a:r>
              <a:rPr lang="es-ES"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s-ES" sz="3600" cap="all" dirty="0" err="1">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péptica</a:t>
            </a:r>
            <a:r>
              <a:rPr lang="es-ES"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 </a:t>
            </a:r>
            <a:endParaRPr lang="es-CO"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spTree>
    <p:extLst>
      <p:ext uri="{BB962C8B-B14F-4D97-AF65-F5344CB8AC3E}">
        <p14:creationId xmlns:p14="http://schemas.microsoft.com/office/powerpoint/2010/main" val="942356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Título 1">
            <a:extLst>
              <a:ext uri="{FF2B5EF4-FFF2-40B4-BE49-F238E27FC236}">
                <a16:creationId xmlns:a16="http://schemas.microsoft.com/office/drawing/2014/main" id="{98F6DDF4-6868-1748-B37E-5A48846CD996}"/>
              </a:ext>
            </a:extLst>
          </p:cNvPr>
          <p:cNvSpPr txBox="1">
            <a:spLocks/>
          </p:cNvSpPr>
          <p:nvPr/>
        </p:nvSpPr>
        <p:spPr>
          <a:xfrm>
            <a:off x="878393" y="443541"/>
            <a:ext cx="11488051"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b="1" dirty="0">
                <a:solidFill>
                  <a:schemeClr val="accent2"/>
                </a:solidFill>
              </a:rPr>
              <a:t>Matriz para la toma de decisiones para </a:t>
            </a:r>
            <a:br>
              <a:rPr lang="es-ES" sz="3600" b="1" dirty="0">
                <a:solidFill>
                  <a:schemeClr val="accent2"/>
                </a:solidFill>
              </a:rPr>
            </a:br>
            <a:r>
              <a:rPr lang="es-ES" sz="3600" b="1" dirty="0" err="1">
                <a:solidFill>
                  <a:schemeClr val="accent2"/>
                </a:solidFill>
              </a:rPr>
              <a:t>hipertensión</a:t>
            </a:r>
            <a:r>
              <a:rPr lang="es-ES" sz="3600" b="1" dirty="0">
                <a:solidFill>
                  <a:schemeClr val="accent2"/>
                </a:solidFill>
              </a:rPr>
              <a:t> arterial esencial o primaria. </a:t>
            </a:r>
          </a:p>
        </p:txBody>
      </p:sp>
      <p:graphicFrame>
        <p:nvGraphicFramePr>
          <p:cNvPr id="5" name="Marcador de contenido 3">
            <a:extLst>
              <a:ext uri="{FF2B5EF4-FFF2-40B4-BE49-F238E27FC236}">
                <a16:creationId xmlns:a16="http://schemas.microsoft.com/office/drawing/2014/main" id="{BE0AC330-CCE2-6245-B9F0-265263D5DEB9}"/>
              </a:ext>
            </a:extLst>
          </p:cNvPr>
          <p:cNvGraphicFramePr>
            <a:graphicFrameLocks/>
          </p:cNvGraphicFramePr>
          <p:nvPr/>
        </p:nvGraphicFramePr>
        <p:xfrm>
          <a:off x="942282" y="1993742"/>
          <a:ext cx="7782703" cy="2209800"/>
        </p:xfrm>
        <a:graphic>
          <a:graphicData uri="http://schemas.openxmlformats.org/drawingml/2006/table">
            <a:tbl>
              <a:tblPr/>
              <a:tblGrid>
                <a:gridCol w="3453769">
                  <a:extLst>
                    <a:ext uri="{9D8B030D-6E8A-4147-A177-3AD203B41FA5}">
                      <a16:colId xmlns:a16="http://schemas.microsoft.com/office/drawing/2014/main" val="20000"/>
                    </a:ext>
                  </a:extLst>
                </a:gridCol>
                <a:gridCol w="1281489">
                  <a:extLst>
                    <a:ext uri="{9D8B030D-6E8A-4147-A177-3AD203B41FA5}">
                      <a16:colId xmlns:a16="http://schemas.microsoft.com/office/drawing/2014/main" val="20001"/>
                    </a:ext>
                  </a:extLst>
                </a:gridCol>
                <a:gridCol w="1133504">
                  <a:extLst>
                    <a:ext uri="{9D8B030D-6E8A-4147-A177-3AD203B41FA5}">
                      <a16:colId xmlns:a16="http://schemas.microsoft.com/office/drawing/2014/main" val="20002"/>
                    </a:ext>
                  </a:extLst>
                </a:gridCol>
                <a:gridCol w="898126">
                  <a:extLst>
                    <a:ext uri="{9D8B030D-6E8A-4147-A177-3AD203B41FA5}">
                      <a16:colId xmlns:a16="http://schemas.microsoft.com/office/drawing/2014/main" val="20003"/>
                    </a:ext>
                  </a:extLst>
                </a:gridCol>
                <a:gridCol w="1015815">
                  <a:extLst>
                    <a:ext uri="{9D8B030D-6E8A-4147-A177-3AD203B41FA5}">
                      <a16:colId xmlns:a16="http://schemas.microsoft.com/office/drawing/2014/main" val="20004"/>
                    </a:ext>
                  </a:extLst>
                </a:gridCol>
              </a:tblGrid>
              <a:tr h="406400">
                <a:tc>
                  <a:txBody>
                    <a:bodyPr/>
                    <a:lstStyle/>
                    <a:p>
                      <a:pPr algn="ctr" fontAlgn="ctr"/>
                      <a:r>
                        <a:rPr lang="es-ES" sz="2000" b="0" i="0" u="none" strike="noStrike">
                          <a:solidFill>
                            <a:srgbClr val="000000"/>
                          </a:solidFill>
                          <a:effectLst/>
                          <a:latin typeface="Calibri"/>
                        </a:rPr>
                        <a:t>Factor de riesgo </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 estimado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Valoración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relati</a:t>
                      </a:r>
                      <a:r>
                        <a:rPr lang="es-ES" sz="2000" b="0" i="0" u="none" strike="noStrike">
                          <a:solidFill>
                            <a:srgbClr val="000000"/>
                          </a:solidFill>
                          <a:effectLst/>
                          <a:latin typeface="MSTT31c499"/>
                        </a:rPr>
                        <a:t>vo </a:t>
                      </a:r>
                      <a:r>
                        <a:rPr lang="es-ES" sz="20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000"/>
                  </a:ext>
                </a:extLst>
              </a:tr>
              <a:tr h="190500">
                <a:tc>
                  <a:txBody>
                    <a:bodyPr/>
                    <a:lstStyle/>
                    <a:p>
                      <a:pPr algn="l" fontAlgn="b"/>
                      <a:r>
                        <a:rPr lang="es-ES" sz="2000" b="0" i="0" u="none" strike="noStrike">
                          <a:solidFill>
                            <a:srgbClr val="000000"/>
                          </a:solidFill>
                          <a:effectLst/>
                          <a:latin typeface="Calibri"/>
                        </a:rPr>
                        <a:t>Antecedentes heredo - familiares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s-ES" sz="2000" b="0" i="0" u="none" strike="noStrike">
                          <a:solidFill>
                            <a:srgbClr val="000000"/>
                          </a:solidFill>
                          <a:effectLst/>
                          <a:latin typeface="Calibri"/>
                        </a:rPr>
                        <a:t>Edad: mayores de 45 años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algn="l" fontAlgn="b"/>
                      <a:r>
                        <a:rPr lang="es-ES" sz="2000" b="0" i="0" u="none" strike="noStrike" dirty="0">
                          <a:solidFill>
                            <a:srgbClr val="000000"/>
                          </a:solidFill>
                          <a:effectLst/>
                          <a:latin typeface="Calibri"/>
                        </a:rPr>
                        <a:t>Obesidad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algn="l" fontAlgn="b"/>
                      <a:r>
                        <a:rPr lang="es-ES" sz="2000" b="0" i="0" u="none" strike="noStrike">
                          <a:solidFill>
                            <a:srgbClr val="000000"/>
                          </a:solidFill>
                          <a:effectLst/>
                          <a:latin typeface="Calibri"/>
                        </a:rPr>
                        <a:t>F.R. psicosocial ocupacional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0,32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200">
                <a:tc>
                  <a:txBody>
                    <a:bodyPr/>
                    <a:lstStyle/>
                    <a:p>
                      <a:pPr algn="l" fontAlgn="b"/>
                      <a:r>
                        <a:rPr lang="es-ES" sz="2000" b="0" i="0" u="none" strike="noStrike">
                          <a:solidFill>
                            <a:srgbClr val="000000"/>
                          </a:solidFill>
                          <a:effectLst/>
                          <a:latin typeface="Calibri"/>
                        </a:rPr>
                        <a:t>Total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Calibri"/>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6" name="Marcador de contenido 3">
            <a:extLst>
              <a:ext uri="{FF2B5EF4-FFF2-40B4-BE49-F238E27FC236}">
                <a16:creationId xmlns:a16="http://schemas.microsoft.com/office/drawing/2014/main" id="{ECE8FF5C-17CE-3643-8960-7B80161E849F}"/>
              </a:ext>
            </a:extLst>
          </p:cNvPr>
          <p:cNvGraphicFramePr>
            <a:graphicFrameLocks/>
          </p:cNvGraphicFramePr>
          <p:nvPr/>
        </p:nvGraphicFramePr>
        <p:xfrm>
          <a:off x="2269468" y="4388644"/>
          <a:ext cx="7984195" cy="2209800"/>
        </p:xfrm>
        <a:graphic>
          <a:graphicData uri="http://schemas.openxmlformats.org/drawingml/2006/table">
            <a:tbl>
              <a:tblPr/>
              <a:tblGrid>
                <a:gridCol w="3543187">
                  <a:extLst>
                    <a:ext uri="{9D8B030D-6E8A-4147-A177-3AD203B41FA5}">
                      <a16:colId xmlns:a16="http://schemas.microsoft.com/office/drawing/2014/main" val="20000"/>
                    </a:ext>
                  </a:extLst>
                </a:gridCol>
                <a:gridCol w="1314666">
                  <a:extLst>
                    <a:ext uri="{9D8B030D-6E8A-4147-A177-3AD203B41FA5}">
                      <a16:colId xmlns:a16="http://schemas.microsoft.com/office/drawing/2014/main" val="20001"/>
                    </a:ext>
                  </a:extLst>
                </a:gridCol>
                <a:gridCol w="1248482">
                  <a:extLst>
                    <a:ext uri="{9D8B030D-6E8A-4147-A177-3AD203B41FA5}">
                      <a16:colId xmlns:a16="http://schemas.microsoft.com/office/drawing/2014/main" val="20002"/>
                    </a:ext>
                  </a:extLst>
                </a:gridCol>
                <a:gridCol w="835746">
                  <a:extLst>
                    <a:ext uri="{9D8B030D-6E8A-4147-A177-3AD203B41FA5}">
                      <a16:colId xmlns:a16="http://schemas.microsoft.com/office/drawing/2014/main" val="20003"/>
                    </a:ext>
                  </a:extLst>
                </a:gridCol>
                <a:gridCol w="1042114">
                  <a:extLst>
                    <a:ext uri="{9D8B030D-6E8A-4147-A177-3AD203B41FA5}">
                      <a16:colId xmlns:a16="http://schemas.microsoft.com/office/drawing/2014/main" val="20004"/>
                    </a:ext>
                  </a:extLst>
                </a:gridCol>
              </a:tblGrid>
              <a:tr h="406400">
                <a:tc>
                  <a:txBody>
                    <a:bodyPr/>
                    <a:lstStyle/>
                    <a:p>
                      <a:pPr algn="ctr" fontAlgn="ctr"/>
                      <a:r>
                        <a:rPr lang="es-ES" sz="2000" b="0" i="0" u="none" strike="noStrike" dirty="0">
                          <a:solidFill>
                            <a:srgbClr val="000000"/>
                          </a:solidFill>
                          <a:effectLst/>
                          <a:latin typeface="Calibri"/>
                        </a:rPr>
                        <a:t>Factor de riesgo </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 estimado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Valoración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s-ES" sz="2000" b="0" i="0" u="none" strike="noStrike">
                          <a:solidFill>
                            <a:srgbClr val="000000"/>
                          </a:solidFill>
                          <a:effectLst/>
                          <a:latin typeface="Calibri"/>
                        </a:rPr>
                        <a:t>Peso relati</a:t>
                      </a:r>
                      <a:r>
                        <a:rPr lang="es-ES" sz="2000" b="0" i="0" u="none" strike="noStrike">
                          <a:solidFill>
                            <a:srgbClr val="000000"/>
                          </a:solidFill>
                          <a:effectLst/>
                          <a:latin typeface="MSTT31c499"/>
                        </a:rPr>
                        <a:t>vo </a:t>
                      </a:r>
                      <a:r>
                        <a:rPr lang="es-ES" sz="20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000"/>
                  </a:ext>
                </a:extLst>
              </a:tr>
              <a:tr h="203200">
                <a:tc>
                  <a:txBody>
                    <a:bodyPr/>
                    <a:lstStyle/>
                    <a:p>
                      <a:pPr algn="l" fontAlgn="b"/>
                      <a:r>
                        <a:rPr lang="es-ES" sz="2000" b="0" i="0" u="none" strike="noStrike">
                          <a:solidFill>
                            <a:srgbClr val="000000"/>
                          </a:solidFill>
                          <a:effectLst/>
                          <a:latin typeface="Calibri"/>
                        </a:rPr>
                        <a:t>Helicobacter pylori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200">
                <a:tc>
                  <a:txBody>
                    <a:bodyPr/>
                    <a:lstStyle/>
                    <a:p>
                      <a:pPr algn="l" fontAlgn="b"/>
                      <a:r>
                        <a:rPr lang="es-ES" sz="2000" b="0" i="0" u="none" strike="noStrike">
                          <a:solidFill>
                            <a:srgbClr val="000000"/>
                          </a:solidFill>
                          <a:effectLst/>
                          <a:latin typeface="Calibri"/>
                        </a:rPr>
                        <a:t>Consumo crónico de AINES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200">
                <a:tc>
                  <a:txBody>
                    <a:bodyPr/>
                    <a:lstStyle/>
                    <a:p>
                      <a:pPr algn="l" fontAlgn="b"/>
                      <a:r>
                        <a:rPr lang="es-ES" sz="2000" b="0" i="0" u="none" strike="noStrike">
                          <a:solidFill>
                            <a:srgbClr val="000000"/>
                          </a:solidFill>
                          <a:effectLst/>
                          <a:latin typeface="Calibri"/>
                        </a:rPr>
                        <a:t>Enfermedades sistémicas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0,24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200">
                <a:tc>
                  <a:txBody>
                    <a:bodyPr/>
                    <a:lstStyle/>
                    <a:p>
                      <a:pPr algn="l" fontAlgn="b"/>
                      <a:r>
                        <a:rPr lang="es-ES" sz="2000" b="0" i="0" u="none" strike="noStrike">
                          <a:solidFill>
                            <a:srgbClr val="000000"/>
                          </a:solidFill>
                          <a:effectLst/>
                          <a:latin typeface="Calibri"/>
                        </a:rPr>
                        <a:t>F.R. psicosocial ocupacional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0,13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5900">
                <a:tc>
                  <a:txBody>
                    <a:bodyPr/>
                    <a:lstStyle/>
                    <a:p>
                      <a:pPr algn="l" fontAlgn="b"/>
                      <a:r>
                        <a:rPr lang="es-ES" sz="2000" b="0" i="0" u="none" strike="noStrike">
                          <a:solidFill>
                            <a:srgbClr val="000000"/>
                          </a:solidFill>
                          <a:effectLst/>
                          <a:latin typeface="Calibri"/>
                        </a:rPr>
                        <a:t>Total </a:t>
                      </a:r>
                    </a:p>
                  </a:txBody>
                  <a:tcPr marL="12700" marR="12700" marT="1270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2000" b="0" i="0" u="none" strike="noStrike">
                          <a:solidFill>
                            <a:srgbClr val="000000"/>
                          </a:solidFill>
                          <a:effectLst/>
                          <a:latin typeface="MSTT31c4d6"/>
                        </a:rPr>
                        <a:t>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2000" b="0" i="0" u="none" strike="noStrike" dirty="0">
                          <a:solidFill>
                            <a:srgbClr val="000000"/>
                          </a:solidFill>
                          <a:effectLst/>
                          <a:latin typeface="Calibri"/>
                        </a:rPr>
                        <a:t> </a:t>
                      </a:r>
                    </a:p>
                  </a:txBody>
                  <a:tcPr marL="12700" marR="12700" marT="1270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ectángulo 6">
            <a:extLst>
              <a:ext uri="{FF2B5EF4-FFF2-40B4-BE49-F238E27FC236}">
                <a16:creationId xmlns:a16="http://schemas.microsoft.com/office/drawing/2014/main" id="{149FD868-5781-3E45-A486-E6F4218B5AA4}"/>
              </a:ext>
            </a:extLst>
          </p:cNvPr>
          <p:cNvSpPr/>
          <p:nvPr/>
        </p:nvSpPr>
        <p:spPr>
          <a:xfrm>
            <a:off x="8938903" y="3326597"/>
            <a:ext cx="3427541" cy="837409"/>
          </a:xfrm>
          <a:prstGeom prst="rect">
            <a:avLst/>
          </a:prstGeom>
        </p:spPr>
        <p:txBody>
          <a:bodyPr wrap="none">
            <a:spAutoFit/>
          </a:bodyPr>
          <a:lstStyle/>
          <a:p>
            <a:pPr>
              <a:buNone/>
            </a:pPr>
            <a:r>
              <a:rPr lang="es-ES" sz="3600" cap="all" dirty="0" err="1">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úlcera</a:t>
            </a:r>
            <a:r>
              <a:rPr lang="es-ES"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 </a:t>
            </a:r>
            <a:r>
              <a:rPr lang="es-ES" sz="3600" cap="all" dirty="0" err="1">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péptica</a:t>
            </a:r>
            <a:r>
              <a:rPr lang="es-ES"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 </a:t>
            </a:r>
            <a:endParaRPr lang="es-CO" sz="3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spTree>
    <p:extLst>
      <p:ext uri="{BB962C8B-B14F-4D97-AF65-F5344CB8AC3E}">
        <p14:creationId xmlns:p14="http://schemas.microsoft.com/office/powerpoint/2010/main" val="2362171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Picture 2" descr="Síndrome de burnout: la nueva enfermedad del trabajo- canalSalud">
            <a:extLst>
              <a:ext uri="{FF2B5EF4-FFF2-40B4-BE49-F238E27FC236}">
                <a16:creationId xmlns:a16="http://schemas.microsoft.com/office/drawing/2014/main" id="{FF3C884F-8694-614C-8A3A-BB7CDC1D0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33" y="1362605"/>
            <a:ext cx="12192000"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849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Rectangle 2">
            <a:extLst>
              <a:ext uri="{FF2B5EF4-FFF2-40B4-BE49-F238E27FC236}">
                <a16:creationId xmlns:a16="http://schemas.microsoft.com/office/drawing/2014/main" id="{EFCD1F31-58CF-A34B-80DB-81D00D1B9F71}"/>
              </a:ext>
            </a:extLst>
          </p:cNvPr>
          <p:cNvSpPr>
            <a:spLocks noChangeArrowheads="1"/>
          </p:cNvSpPr>
          <p:nvPr/>
        </p:nvSpPr>
        <p:spPr bwMode="auto">
          <a:xfrm>
            <a:off x="695400" y="246638"/>
            <a:ext cx="10972800" cy="5423023"/>
          </a:xfrm>
          <a:prstGeom prst="rect">
            <a:avLst/>
          </a:prstGeom>
          <a:solidFill>
            <a:srgbClr val="FFFF66"/>
          </a:solidFill>
          <a:ln w="28575">
            <a:solidFill>
              <a:srgbClr val="000066"/>
            </a:solidFill>
            <a:miter lim="800000"/>
            <a:headEnd/>
            <a:tailEnd/>
          </a:ln>
          <a:effec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buNone/>
              <a:defRPr/>
            </a:pPr>
            <a:r>
              <a:rPr lang="es-MX" altLang="es-CO" sz="3200" dirty="0">
                <a:solidFill>
                  <a:srgbClr val="0000CC"/>
                </a:solidFill>
                <a:latin typeface="Arial" panose="020B0604020202020204" pitchFamily="34" charset="0"/>
                <a:cs typeface="Arial" panose="020B0604020202020204" pitchFamily="34" charset="0"/>
              </a:rPr>
              <a:t>Síndrome clínico descrito en 1974 por Freudemberg:</a:t>
            </a:r>
          </a:p>
          <a:p>
            <a:pPr eaLnBrk="1" hangingPunct="1">
              <a:lnSpc>
                <a:spcPct val="100000"/>
              </a:lnSpc>
              <a:buNone/>
              <a:defRPr/>
            </a:pPr>
            <a:endParaRPr lang="es-MX" altLang="es-CO" sz="3200" dirty="0">
              <a:solidFill>
                <a:srgbClr val="0000CC"/>
              </a:solidFill>
              <a:latin typeface="Arial" panose="020B0604020202020204" pitchFamily="34" charset="0"/>
              <a:cs typeface="Arial" panose="020B0604020202020204" pitchFamily="34" charset="0"/>
            </a:endParaRPr>
          </a:p>
          <a:p>
            <a:pPr eaLnBrk="1" hangingPunct="1">
              <a:lnSpc>
                <a:spcPct val="100000"/>
              </a:lnSpc>
              <a:buNone/>
              <a:defRPr/>
            </a:pPr>
            <a:endParaRPr lang="es-MX" altLang="es-CO" sz="3200" dirty="0">
              <a:solidFill>
                <a:srgbClr val="0000CC"/>
              </a:solidFill>
              <a:latin typeface="Arial" panose="020B0604020202020204" pitchFamily="34" charset="0"/>
              <a:cs typeface="Arial" panose="020B0604020202020204" pitchFamily="34" charset="0"/>
            </a:endParaRPr>
          </a:p>
          <a:p>
            <a:pPr algn="ctr" eaLnBrk="1" hangingPunct="1">
              <a:lnSpc>
                <a:spcPct val="100000"/>
              </a:lnSpc>
              <a:buNone/>
              <a:defRPr/>
            </a:pPr>
            <a:r>
              <a:rPr lang="es-MX" altLang="es-CO" sz="4400" b="1" dirty="0">
                <a:solidFill>
                  <a:srgbClr val="0000CC"/>
                </a:solidFill>
                <a:effectLst>
                  <a:outerShdw blurRad="38100" dist="38100" dir="2700000" algn="tl">
                    <a:srgbClr val="000000"/>
                  </a:outerShdw>
                </a:effectLst>
                <a:latin typeface="Arial" panose="020B0604020202020204" pitchFamily="34" charset="0"/>
                <a:cs typeface="Arial" panose="020B0604020202020204" pitchFamily="34" charset="0"/>
              </a:rPr>
              <a:t>Voluntarios de una clínica para toxicómanos en Nueva York, que sufrían una progresiva pérdida de energía, hasta llegar al agotamiento</a:t>
            </a:r>
          </a:p>
          <a:p>
            <a:pPr algn="ctr" eaLnBrk="1" hangingPunct="1">
              <a:lnSpc>
                <a:spcPct val="100000"/>
              </a:lnSpc>
              <a:buNone/>
              <a:defRPr/>
            </a:pPr>
            <a:endParaRPr lang="es-MX" altLang="es-CO" sz="4400" b="1" dirty="0">
              <a:solidFill>
                <a:srgbClr val="0000CC"/>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6560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4" name="Rectangle 2">
            <a:extLst>
              <a:ext uri="{FF2B5EF4-FFF2-40B4-BE49-F238E27FC236}">
                <a16:creationId xmlns:a16="http://schemas.microsoft.com/office/drawing/2014/main" id="{342B4AC1-4A06-9642-A4F6-73F3ACFDC3DC}"/>
              </a:ext>
            </a:extLst>
          </p:cNvPr>
          <p:cNvSpPr txBox="1">
            <a:spLocks noChangeArrowheads="1"/>
          </p:cNvSpPr>
          <p:nvPr/>
        </p:nvSpPr>
        <p:spPr>
          <a:xfrm>
            <a:off x="33867" y="593696"/>
            <a:ext cx="12158133" cy="411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Wingdings" pitchFamily="2" charset="2"/>
              <a:buNone/>
              <a:defRPr/>
            </a:pPr>
            <a:r>
              <a:rPr lang="es-ES_tradnl" altLang="es-CO" b="1" dirty="0">
                <a:latin typeface="Tahoma" panose="020B0604030504040204" pitchFamily="34" charset="0"/>
              </a:rPr>
              <a:t>Síndrome de agotamiento emocional, despersonalización y baja realización personal, que puede ocurrir entre individuos que trabajan con personas.</a:t>
            </a:r>
          </a:p>
          <a:p>
            <a:pPr algn="ctr">
              <a:defRPr/>
            </a:pPr>
            <a:endParaRPr lang="es-ES_tradnl" altLang="es-CO" b="1" dirty="0">
              <a:latin typeface="Tahoma" panose="020B0604030504040204" pitchFamily="34" charset="0"/>
            </a:endParaRPr>
          </a:p>
          <a:p>
            <a:pPr algn="ctr">
              <a:buFont typeface="Wingdings" pitchFamily="2" charset="2"/>
              <a:buNone/>
              <a:defRPr/>
            </a:pPr>
            <a:r>
              <a:rPr lang="es-ES_tradnl" altLang="es-CO" sz="2400" b="1" i="1" dirty="0" err="1">
                <a:latin typeface="Tahoma" panose="020B0604030504040204" pitchFamily="34" charset="0"/>
              </a:rPr>
              <a:t>Maslach</a:t>
            </a:r>
            <a:r>
              <a:rPr lang="es-ES_tradnl" altLang="es-CO" sz="2400" b="1" i="1" dirty="0">
                <a:latin typeface="Tahoma" panose="020B0604030504040204" pitchFamily="34" charset="0"/>
              </a:rPr>
              <a:t> y Jackson (1986)</a:t>
            </a:r>
            <a:endParaRPr lang="es-ES_tradnl" altLang="es-CO" b="1" dirty="0">
              <a:latin typeface="Tahoma" panose="020B0604030504040204" pitchFamily="34" charset="0"/>
            </a:endParaRPr>
          </a:p>
        </p:txBody>
      </p:sp>
      <p:pic>
        <p:nvPicPr>
          <p:cNvPr id="5" name="Picture 3" descr="burnout09">
            <a:extLst>
              <a:ext uri="{FF2B5EF4-FFF2-40B4-BE49-F238E27FC236}">
                <a16:creationId xmlns:a16="http://schemas.microsoft.com/office/drawing/2014/main" id="{A6A87731-A50A-F14B-BCB0-5AEF4C61F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896" y="4625660"/>
            <a:ext cx="1867438" cy="223234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C7E20BA-CE0D-D944-B4E8-C8BFCF34DC6F}"/>
              </a:ext>
            </a:extLst>
          </p:cNvPr>
          <p:cNvSpPr>
            <a:spLocks noChangeArrowheads="1"/>
          </p:cNvSpPr>
          <p:nvPr/>
        </p:nvSpPr>
        <p:spPr bwMode="auto">
          <a:xfrm>
            <a:off x="2010834" y="2914863"/>
            <a:ext cx="7696200" cy="1631216"/>
          </a:xfrm>
          <a:prstGeom prst="rect">
            <a:avLst/>
          </a:prstGeom>
          <a:solidFill>
            <a:schemeClr val="bg1"/>
          </a:solidFill>
          <a:ln w="9525">
            <a:solidFill>
              <a:srgbClr val="FFFF00"/>
            </a:solid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lnSpc>
                <a:spcPct val="100000"/>
              </a:lnSpc>
              <a:buNone/>
              <a:defRPr/>
            </a:pPr>
            <a:r>
              <a:rPr lang="es-ES" altLang="es-CO" sz="3200" dirty="0">
                <a:effectLst>
                  <a:outerShdw blurRad="38100" dist="38100" dir="2700000" algn="tl">
                    <a:srgbClr val="000000"/>
                  </a:outerShdw>
                </a:effectLst>
                <a:latin typeface="Arial" panose="020B0604020202020204" pitchFamily="34" charset="0"/>
                <a:cs typeface="Arial" panose="020B0604020202020204" pitchFamily="34" charset="0"/>
              </a:rPr>
              <a:t>Entre las múltiples definiciones del Síndrome de Burnout, se plantea una </a:t>
            </a:r>
            <a:r>
              <a:rPr lang="es-ES" altLang="es-CO" sz="3600" b="1" u="sng" dirty="0">
                <a:effectLst>
                  <a:outerShdw blurRad="38100" dist="38100" dir="2700000" algn="tl">
                    <a:srgbClr val="000000"/>
                  </a:outerShdw>
                </a:effectLst>
                <a:latin typeface="Arial" panose="020B0604020202020204" pitchFamily="34" charset="0"/>
                <a:cs typeface="Arial" panose="020B0604020202020204" pitchFamily="34" charset="0"/>
              </a:rPr>
              <a:t>reacción defensiva</a:t>
            </a:r>
            <a:r>
              <a:rPr lang="es-ES" altLang="es-CO" sz="3200" dirty="0">
                <a:effectLst>
                  <a:outerShdw blurRad="38100" dist="38100" dir="2700000" algn="tl">
                    <a:srgbClr val="000000"/>
                  </a:outerShdw>
                </a:effectLst>
                <a:latin typeface="Arial" panose="020B0604020202020204" pitchFamily="34" charset="0"/>
                <a:cs typeface="Arial" panose="020B0604020202020204" pitchFamily="34" charset="0"/>
              </a:rPr>
              <a:t> de la profesión</a:t>
            </a:r>
            <a:r>
              <a:rPr lang="es-ES_tradnl" altLang="es-CO" sz="3200" dirty="0">
                <a:effectLst>
                  <a:outerShdw blurRad="38100" dist="38100" dir="2700000" algn="tl">
                    <a:srgbClr val="000000"/>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510999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pic>
        <p:nvPicPr>
          <p:cNvPr id="4" name="Picture 2" descr="Cerca de 19,25% de los trabajadores en el país están experimentando estrés  y ansiedad">
            <a:extLst>
              <a:ext uri="{FF2B5EF4-FFF2-40B4-BE49-F238E27FC236}">
                <a16:creationId xmlns:a16="http://schemas.microsoft.com/office/drawing/2014/main" id="{A8105B14-4ADB-EC47-A4CE-146875FE5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33" y="1088390"/>
            <a:ext cx="10989733" cy="5769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333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grpSp>
        <p:nvGrpSpPr>
          <p:cNvPr id="11" name="Group 11">
            <a:extLst>
              <a:ext uri="{FF2B5EF4-FFF2-40B4-BE49-F238E27FC236}">
                <a16:creationId xmlns:a16="http://schemas.microsoft.com/office/drawing/2014/main" id="{E42D4A4C-6DAE-854D-85A4-6E6922CDED11}"/>
              </a:ext>
            </a:extLst>
          </p:cNvPr>
          <p:cNvGrpSpPr>
            <a:grpSpLocks/>
          </p:cNvGrpSpPr>
          <p:nvPr/>
        </p:nvGrpSpPr>
        <p:grpSpPr bwMode="auto">
          <a:xfrm>
            <a:off x="1906588" y="1447799"/>
            <a:ext cx="7152745" cy="5545667"/>
            <a:chOff x="694" y="1101"/>
            <a:chExt cx="3722" cy="2499"/>
          </a:xfrm>
        </p:grpSpPr>
        <p:sp>
          <p:nvSpPr>
            <p:cNvPr id="12" name="Rectangle 12">
              <a:extLst>
                <a:ext uri="{FF2B5EF4-FFF2-40B4-BE49-F238E27FC236}">
                  <a16:creationId xmlns:a16="http://schemas.microsoft.com/office/drawing/2014/main" id="{2CEA48FB-5BDC-D442-9752-F336C3E3B3B0}"/>
                </a:ext>
              </a:extLst>
            </p:cNvPr>
            <p:cNvSpPr>
              <a:spLocks noChangeArrowheads="1"/>
            </p:cNvSpPr>
            <p:nvPr/>
          </p:nvSpPr>
          <p:spPr bwMode="auto">
            <a:xfrm>
              <a:off x="1277" y="2789"/>
              <a:ext cx="2542" cy="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3" name="Rectangle 13">
              <a:extLst>
                <a:ext uri="{FF2B5EF4-FFF2-40B4-BE49-F238E27FC236}">
                  <a16:creationId xmlns:a16="http://schemas.microsoft.com/office/drawing/2014/main" id="{A26A30B1-CBE0-A64E-B472-D46CD9F8E9C1}"/>
                </a:ext>
              </a:extLst>
            </p:cNvPr>
            <p:cNvSpPr>
              <a:spLocks noChangeArrowheads="1"/>
            </p:cNvSpPr>
            <p:nvPr/>
          </p:nvSpPr>
          <p:spPr bwMode="auto">
            <a:xfrm>
              <a:off x="3819" y="2789"/>
              <a:ext cx="6" cy="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4" name="Rectangle 14">
              <a:extLst>
                <a:ext uri="{FF2B5EF4-FFF2-40B4-BE49-F238E27FC236}">
                  <a16:creationId xmlns:a16="http://schemas.microsoft.com/office/drawing/2014/main" id="{CC7E9DCE-4C10-364E-99DB-EEA68BDE32C8}"/>
                </a:ext>
              </a:extLst>
            </p:cNvPr>
            <p:cNvSpPr>
              <a:spLocks noChangeArrowheads="1"/>
            </p:cNvSpPr>
            <p:nvPr/>
          </p:nvSpPr>
          <p:spPr bwMode="auto">
            <a:xfrm>
              <a:off x="3819" y="2789"/>
              <a:ext cx="6" cy="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5" name="Rectangle 15">
              <a:extLst>
                <a:ext uri="{FF2B5EF4-FFF2-40B4-BE49-F238E27FC236}">
                  <a16:creationId xmlns:a16="http://schemas.microsoft.com/office/drawing/2014/main" id="{69CE1A29-7BAA-CD47-B121-7032D4720B76}"/>
                </a:ext>
              </a:extLst>
            </p:cNvPr>
            <p:cNvSpPr>
              <a:spLocks noChangeArrowheads="1"/>
            </p:cNvSpPr>
            <p:nvPr/>
          </p:nvSpPr>
          <p:spPr bwMode="auto">
            <a:xfrm>
              <a:off x="1262" y="2789"/>
              <a:ext cx="9" cy="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6" name="Rectangle 16">
              <a:extLst>
                <a:ext uri="{FF2B5EF4-FFF2-40B4-BE49-F238E27FC236}">
                  <a16:creationId xmlns:a16="http://schemas.microsoft.com/office/drawing/2014/main" id="{14293C9E-6821-B543-BC95-C69C2A34A933}"/>
                </a:ext>
              </a:extLst>
            </p:cNvPr>
            <p:cNvSpPr>
              <a:spLocks noChangeArrowheads="1"/>
            </p:cNvSpPr>
            <p:nvPr/>
          </p:nvSpPr>
          <p:spPr bwMode="auto">
            <a:xfrm>
              <a:off x="3825" y="2789"/>
              <a:ext cx="9" cy="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7" name="Rectangle 17">
              <a:extLst>
                <a:ext uri="{FF2B5EF4-FFF2-40B4-BE49-F238E27FC236}">
                  <a16:creationId xmlns:a16="http://schemas.microsoft.com/office/drawing/2014/main" id="{20CC9420-245B-7140-B2BE-E859D105C78C}"/>
                </a:ext>
              </a:extLst>
            </p:cNvPr>
            <p:cNvSpPr>
              <a:spLocks noChangeArrowheads="1"/>
            </p:cNvSpPr>
            <p:nvPr/>
          </p:nvSpPr>
          <p:spPr bwMode="auto">
            <a:xfrm>
              <a:off x="1067" y="1215"/>
              <a:ext cx="3290" cy="21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8" name="Rectangle 18">
              <a:extLst>
                <a:ext uri="{FF2B5EF4-FFF2-40B4-BE49-F238E27FC236}">
                  <a16:creationId xmlns:a16="http://schemas.microsoft.com/office/drawing/2014/main" id="{0FB7602E-6D0E-914B-9C04-92871CD646B8}"/>
                </a:ext>
              </a:extLst>
            </p:cNvPr>
            <p:cNvSpPr>
              <a:spLocks noChangeArrowheads="1"/>
            </p:cNvSpPr>
            <p:nvPr/>
          </p:nvSpPr>
          <p:spPr bwMode="auto">
            <a:xfrm>
              <a:off x="1962" y="1222"/>
              <a:ext cx="1549"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800">
                  <a:solidFill>
                    <a:srgbClr val="000000"/>
                  </a:solidFill>
                  <a:latin typeface="Arial" panose="020B0604020202020204" pitchFamily="34" charset="0"/>
                </a:rPr>
                <a:t>FASE DE </a:t>
              </a:r>
              <a:r>
                <a:rPr lang="es-ES_tradnl" altLang="es-CO" sz="1800">
                  <a:solidFill>
                    <a:srgbClr val="000000"/>
                  </a:solidFill>
                  <a:latin typeface="Arial" panose="020B0604020202020204" pitchFamily="34" charset="0"/>
                </a:rPr>
                <a:t>ENTUSIASMO</a:t>
              </a:r>
              <a:endParaRPr lang="es-ES" altLang="es-CO" sz="4000"/>
            </a:p>
          </p:txBody>
        </p:sp>
        <p:sp>
          <p:nvSpPr>
            <p:cNvPr id="19" name="Rectangle 19">
              <a:extLst>
                <a:ext uri="{FF2B5EF4-FFF2-40B4-BE49-F238E27FC236}">
                  <a16:creationId xmlns:a16="http://schemas.microsoft.com/office/drawing/2014/main" id="{38D42514-017C-8943-ABD4-F1E97F0ACAD5}"/>
                </a:ext>
              </a:extLst>
            </p:cNvPr>
            <p:cNvSpPr>
              <a:spLocks noChangeArrowheads="1"/>
            </p:cNvSpPr>
            <p:nvPr/>
          </p:nvSpPr>
          <p:spPr bwMode="auto">
            <a:xfrm>
              <a:off x="3282" y="1222"/>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20" name="Rectangle 20">
              <a:extLst>
                <a:ext uri="{FF2B5EF4-FFF2-40B4-BE49-F238E27FC236}">
                  <a16:creationId xmlns:a16="http://schemas.microsoft.com/office/drawing/2014/main" id="{BCA2141B-9822-DA45-B9AB-B679ABE4E5D1}"/>
                </a:ext>
              </a:extLst>
            </p:cNvPr>
            <p:cNvSpPr>
              <a:spLocks noChangeArrowheads="1"/>
            </p:cNvSpPr>
            <p:nvPr/>
          </p:nvSpPr>
          <p:spPr bwMode="auto">
            <a:xfrm>
              <a:off x="1067" y="1429"/>
              <a:ext cx="3290" cy="473"/>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21" name="Picture 21">
              <a:extLst>
                <a:ext uri="{FF2B5EF4-FFF2-40B4-BE49-F238E27FC236}">
                  <a16:creationId xmlns:a16="http://schemas.microsoft.com/office/drawing/2014/main" id="{B3BAE7DC-11E9-554B-B99E-37E39C1DB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 y="1429"/>
              <a:ext cx="144"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2">
              <a:extLst>
                <a:ext uri="{FF2B5EF4-FFF2-40B4-BE49-F238E27FC236}">
                  <a16:creationId xmlns:a16="http://schemas.microsoft.com/office/drawing/2014/main" id="{9AC2A0E4-F917-044C-A125-A9D13940252F}"/>
                </a:ext>
              </a:extLst>
            </p:cNvPr>
            <p:cNvSpPr>
              <a:spLocks noChangeArrowheads="1"/>
            </p:cNvSpPr>
            <p:nvPr/>
          </p:nvSpPr>
          <p:spPr bwMode="auto">
            <a:xfrm>
              <a:off x="2809" y="1737"/>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23" name="Rectangle 23">
              <a:extLst>
                <a:ext uri="{FF2B5EF4-FFF2-40B4-BE49-F238E27FC236}">
                  <a16:creationId xmlns:a16="http://schemas.microsoft.com/office/drawing/2014/main" id="{F76E603E-A6FC-6443-AC83-CE22E6EEBE02}"/>
                </a:ext>
              </a:extLst>
            </p:cNvPr>
            <p:cNvSpPr>
              <a:spLocks noChangeArrowheads="1"/>
            </p:cNvSpPr>
            <p:nvPr/>
          </p:nvSpPr>
          <p:spPr bwMode="auto">
            <a:xfrm>
              <a:off x="1067" y="1902"/>
              <a:ext cx="3290" cy="213"/>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4" name="Rectangle 24">
              <a:extLst>
                <a:ext uri="{FF2B5EF4-FFF2-40B4-BE49-F238E27FC236}">
                  <a16:creationId xmlns:a16="http://schemas.microsoft.com/office/drawing/2014/main" id="{5D5F83C6-FACD-AD47-BFCE-F5AA09040599}"/>
                </a:ext>
              </a:extLst>
            </p:cNvPr>
            <p:cNvSpPr>
              <a:spLocks noChangeArrowheads="1"/>
            </p:cNvSpPr>
            <p:nvPr/>
          </p:nvSpPr>
          <p:spPr bwMode="auto">
            <a:xfrm>
              <a:off x="1921" y="1907"/>
              <a:ext cx="1633"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800">
                  <a:solidFill>
                    <a:srgbClr val="010000"/>
                  </a:solidFill>
                  <a:latin typeface="Arial" panose="020B0604020202020204" pitchFamily="34" charset="0"/>
                </a:rPr>
                <a:t>FASE DE </a:t>
              </a:r>
              <a:r>
                <a:rPr lang="es-ES_tradnl" altLang="es-CO" sz="1800">
                  <a:solidFill>
                    <a:srgbClr val="010000"/>
                  </a:solidFill>
                  <a:latin typeface="Arial" panose="020B0604020202020204" pitchFamily="34" charset="0"/>
                </a:rPr>
                <a:t>FRUSTRACIÓN</a:t>
              </a:r>
              <a:endParaRPr lang="es-ES" altLang="es-CO" sz="4000"/>
            </a:p>
          </p:txBody>
        </p:sp>
        <p:sp>
          <p:nvSpPr>
            <p:cNvPr id="25" name="Rectangle 25">
              <a:extLst>
                <a:ext uri="{FF2B5EF4-FFF2-40B4-BE49-F238E27FC236}">
                  <a16:creationId xmlns:a16="http://schemas.microsoft.com/office/drawing/2014/main" id="{6CE25D6E-8F55-104D-A8B4-621F2E201AAA}"/>
                </a:ext>
              </a:extLst>
            </p:cNvPr>
            <p:cNvSpPr>
              <a:spLocks noChangeArrowheads="1"/>
            </p:cNvSpPr>
            <p:nvPr/>
          </p:nvSpPr>
          <p:spPr bwMode="auto">
            <a:xfrm>
              <a:off x="3284" y="1907"/>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26" name="Rectangle 26">
              <a:extLst>
                <a:ext uri="{FF2B5EF4-FFF2-40B4-BE49-F238E27FC236}">
                  <a16:creationId xmlns:a16="http://schemas.microsoft.com/office/drawing/2014/main" id="{A450710E-04C5-BE44-948C-D62598D19ED5}"/>
                </a:ext>
              </a:extLst>
            </p:cNvPr>
            <p:cNvSpPr>
              <a:spLocks noChangeArrowheads="1"/>
            </p:cNvSpPr>
            <p:nvPr/>
          </p:nvSpPr>
          <p:spPr bwMode="auto">
            <a:xfrm>
              <a:off x="1067" y="2115"/>
              <a:ext cx="3290" cy="471"/>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27" name="Picture 27">
              <a:extLst>
                <a:ext uri="{FF2B5EF4-FFF2-40B4-BE49-F238E27FC236}">
                  <a16:creationId xmlns:a16="http://schemas.microsoft.com/office/drawing/2014/main" id="{1C4278D0-0547-5A43-8754-41E390A46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 y="2115"/>
              <a:ext cx="144"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8">
              <a:extLst>
                <a:ext uri="{FF2B5EF4-FFF2-40B4-BE49-F238E27FC236}">
                  <a16:creationId xmlns:a16="http://schemas.microsoft.com/office/drawing/2014/main" id="{60F0305B-571A-3149-BE4F-E6D3481BDB8D}"/>
                </a:ext>
              </a:extLst>
            </p:cNvPr>
            <p:cNvSpPr>
              <a:spLocks noChangeArrowheads="1"/>
            </p:cNvSpPr>
            <p:nvPr/>
          </p:nvSpPr>
          <p:spPr bwMode="auto">
            <a:xfrm>
              <a:off x="2809" y="2424"/>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29" name="Rectangle 29">
              <a:extLst>
                <a:ext uri="{FF2B5EF4-FFF2-40B4-BE49-F238E27FC236}">
                  <a16:creationId xmlns:a16="http://schemas.microsoft.com/office/drawing/2014/main" id="{223AB1D7-8009-F346-A5E1-CB270BBD7180}"/>
                </a:ext>
              </a:extLst>
            </p:cNvPr>
            <p:cNvSpPr>
              <a:spLocks noChangeArrowheads="1"/>
            </p:cNvSpPr>
            <p:nvPr/>
          </p:nvSpPr>
          <p:spPr bwMode="auto">
            <a:xfrm>
              <a:off x="1067" y="2586"/>
              <a:ext cx="3290" cy="21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30" name="Rectangle 30">
              <a:extLst>
                <a:ext uri="{FF2B5EF4-FFF2-40B4-BE49-F238E27FC236}">
                  <a16:creationId xmlns:a16="http://schemas.microsoft.com/office/drawing/2014/main" id="{4F31E846-FCD9-E646-9847-47DF1B40D5D5}"/>
                </a:ext>
              </a:extLst>
            </p:cNvPr>
            <p:cNvSpPr>
              <a:spLocks noChangeArrowheads="1"/>
            </p:cNvSpPr>
            <p:nvPr/>
          </p:nvSpPr>
          <p:spPr bwMode="auto">
            <a:xfrm>
              <a:off x="2167" y="2593"/>
              <a:ext cx="1125"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800">
                  <a:solidFill>
                    <a:srgbClr val="010000"/>
                  </a:solidFill>
                  <a:latin typeface="Arial" panose="020B0604020202020204" pitchFamily="34" charset="0"/>
                </a:rPr>
                <a:t>FASE DE </a:t>
              </a:r>
              <a:r>
                <a:rPr lang="es-ES_tradnl" altLang="es-CO" sz="1800">
                  <a:solidFill>
                    <a:srgbClr val="010000"/>
                  </a:solidFill>
                  <a:latin typeface="Arial" panose="020B0604020202020204" pitchFamily="34" charset="0"/>
                </a:rPr>
                <a:t>APATÍA</a:t>
              </a:r>
              <a:endParaRPr lang="es-ES" altLang="es-CO" sz="4000"/>
            </a:p>
          </p:txBody>
        </p:sp>
        <p:sp>
          <p:nvSpPr>
            <p:cNvPr id="31" name="Rectangle 31">
              <a:extLst>
                <a:ext uri="{FF2B5EF4-FFF2-40B4-BE49-F238E27FC236}">
                  <a16:creationId xmlns:a16="http://schemas.microsoft.com/office/drawing/2014/main" id="{902C8977-00E4-BB4A-88D8-04922186196D}"/>
                </a:ext>
              </a:extLst>
            </p:cNvPr>
            <p:cNvSpPr>
              <a:spLocks noChangeArrowheads="1"/>
            </p:cNvSpPr>
            <p:nvPr/>
          </p:nvSpPr>
          <p:spPr bwMode="auto">
            <a:xfrm>
              <a:off x="3919" y="2593"/>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32" name="Rectangle 32">
              <a:extLst>
                <a:ext uri="{FF2B5EF4-FFF2-40B4-BE49-F238E27FC236}">
                  <a16:creationId xmlns:a16="http://schemas.microsoft.com/office/drawing/2014/main" id="{DE8BBC67-7F3A-8D4A-80E9-4D67F30CD8EF}"/>
                </a:ext>
              </a:extLst>
            </p:cNvPr>
            <p:cNvSpPr>
              <a:spLocks noChangeArrowheads="1"/>
            </p:cNvSpPr>
            <p:nvPr/>
          </p:nvSpPr>
          <p:spPr bwMode="auto">
            <a:xfrm>
              <a:off x="1067" y="2800"/>
              <a:ext cx="3290" cy="47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33" name="Picture 33">
              <a:extLst>
                <a:ext uri="{FF2B5EF4-FFF2-40B4-BE49-F238E27FC236}">
                  <a16:creationId xmlns:a16="http://schemas.microsoft.com/office/drawing/2014/main" id="{7FA32B8A-AB31-C44A-AECA-E4D7EB552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 y="2800"/>
              <a:ext cx="144"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4">
              <a:extLst>
                <a:ext uri="{FF2B5EF4-FFF2-40B4-BE49-F238E27FC236}">
                  <a16:creationId xmlns:a16="http://schemas.microsoft.com/office/drawing/2014/main" id="{58532CCD-84F4-F34B-9F6E-1586FEEA19AE}"/>
                </a:ext>
              </a:extLst>
            </p:cNvPr>
            <p:cNvSpPr>
              <a:spLocks noChangeArrowheads="1"/>
            </p:cNvSpPr>
            <p:nvPr/>
          </p:nvSpPr>
          <p:spPr bwMode="auto">
            <a:xfrm>
              <a:off x="2809" y="3111"/>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35" name="Rectangle 35">
              <a:extLst>
                <a:ext uri="{FF2B5EF4-FFF2-40B4-BE49-F238E27FC236}">
                  <a16:creationId xmlns:a16="http://schemas.microsoft.com/office/drawing/2014/main" id="{CA82BAAA-F700-9A44-884A-7727E577729C}"/>
                </a:ext>
              </a:extLst>
            </p:cNvPr>
            <p:cNvSpPr>
              <a:spLocks noChangeArrowheads="1"/>
            </p:cNvSpPr>
            <p:nvPr/>
          </p:nvSpPr>
          <p:spPr bwMode="auto">
            <a:xfrm>
              <a:off x="1067" y="3275"/>
              <a:ext cx="3290" cy="21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36" name="Rectangle 36">
              <a:extLst>
                <a:ext uri="{FF2B5EF4-FFF2-40B4-BE49-F238E27FC236}">
                  <a16:creationId xmlns:a16="http://schemas.microsoft.com/office/drawing/2014/main" id="{47DF2C4B-6B22-1C44-B9BD-5877448D1BEB}"/>
                </a:ext>
              </a:extLst>
            </p:cNvPr>
            <p:cNvSpPr>
              <a:spLocks noChangeArrowheads="1"/>
            </p:cNvSpPr>
            <p:nvPr/>
          </p:nvSpPr>
          <p:spPr bwMode="auto">
            <a:xfrm>
              <a:off x="1151" y="3280"/>
              <a:ext cx="3174"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1800">
                  <a:solidFill>
                    <a:srgbClr val="010000"/>
                  </a:solidFill>
                  <a:latin typeface="Arial" panose="020B0604020202020204" pitchFamily="34" charset="0"/>
                </a:rPr>
                <a:t>ANSIEDAD, TENSIÓN, FATIGA Y AGOTAMIENTO</a:t>
              </a:r>
              <a:endParaRPr lang="es-ES" altLang="es-CO" sz="4000"/>
            </a:p>
          </p:txBody>
        </p:sp>
        <p:sp>
          <p:nvSpPr>
            <p:cNvPr id="37" name="Rectangle 37">
              <a:extLst>
                <a:ext uri="{FF2B5EF4-FFF2-40B4-BE49-F238E27FC236}">
                  <a16:creationId xmlns:a16="http://schemas.microsoft.com/office/drawing/2014/main" id="{FFF106DC-D64B-8F46-9649-D5052B41805B}"/>
                </a:ext>
              </a:extLst>
            </p:cNvPr>
            <p:cNvSpPr>
              <a:spLocks noChangeArrowheads="1"/>
            </p:cNvSpPr>
            <p:nvPr/>
          </p:nvSpPr>
          <p:spPr bwMode="auto">
            <a:xfrm>
              <a:off x="4372" y="3280"/>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10000"/>
                  </a:solidFill>
                  <a:latin typeface="Arial" panose="020B0604020202020204" pitchFamily="34" charset="0"/>
                </a:rPr>
                <a:t> </a:t>
              </a:r>
              <a:endParaRPr lang="es-ES" altLang="es-CO" sz="2400"/>
            </a:p>
          </p:txBody>
        </p:sp>
        <p:sp>
          <p:nvSpPr>
            <p:cNvPr id="38" name="Rectangle 38">
              <a:extLst>
                <a:ext uri="{FF2B5EF4-FFF2-40B4-BE49-F238E27FC236}">
                  <a16:creationId xmlns:a16="http://schemas.microsoft.com/office/drawing/2014/main" id="{9051246D-359F-4744-AE72-B9B7629EC372}"/>
                </a:ext>
              </a:extLst>
            </p:cNvPr>
            <p:cNvSpPr>
              <a:spLocks noChangeArrowheads="1"/>
            </p:cNvSpPr>
            <p:nvPr/>
          </p:nvSpPr>
          <p:spPr bwMode="auto">
            <a:xfrm>
              <a:off x="1036" y="1160"/>
              <a:ext cx="3352" cy="5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39" name="Rectangle 39">
              <a:extLst>
                <a:ext uri="{FF2B5EF4-FFF2-40B4-BE49-F238E27FC236}">
                  <a16:creationId xmlns:a16="http://schemas.microsoft.com/office/drawing/2014/main" id="{68F96EFE-57CB-104B-AD0C-3491848A579A}"/>
                </a:ext>
              </a:extLst>
            </p:cNvPr>
            <p:cNvSpPr>
              <a:spLocks noChangeArrowheads="1"/>
            </p:cNvSpPr>
            <p:nvPr/>
          </p:nvSpPr>
          <p:spPr bwMode="auto">
            <a:xfrm>
              <a:off x="1036" y="1215"/>
              <a:ext cx="31" cy="227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0" name="Rectangle 40">
              <a:extLst>
                <a:ext uri="{FF2B5EF4-FFF2-40B4-BE49-F238E27FC236}">
                  <a16:creationId xmlns:a16="http://schemas.microsoft.com/office/drawing/2014/main" id="{F80CC740-F088-4949-A6D5-8DE65EA94E23}"/>
                </a:ext>
              </a:extLst>
            </p:cNvPr>
            <p:cNvSpPr>
              <a:spLocks noChangeArrowheads="1"/>
            </p:cNvSpPr>
            <p:nvPr/>
          </p:nvSpPr>
          <p:spPr bwMode="auto">
            <a:xfrm>
              <a:off x="4357" y="1215"/>
              <a:ext cx="31" cy="227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1" name="Rectangle 41">
              <a:extLst>
                <a:ext uri="{FF2B5EF4-FFF2-40B4-BE49-F238E27FC236}">
                  <a16:creationId xmlns:a16="http://schemas.microsoft.com/office/drawing/2014/main" id="{AA541AF9-D5FC-5445-BAF8-6D97EF5A3805}"/>
                </a:ext>
              </a:extLst>
            </p:cNvPr>
            <p:cNvSpPr>
              <a:spLocks noChangeArrowheads="1"/>
            </p:cNvSpPr>
            <p:nvPr/>
          </p:nvSpPr>
          <p:spPr bwMode="auto">
            <a:xfrm>
              <a:off x="1036" y="3489"/>
              <a:ext cx="3352" cy="5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2" name="Rectangle 42">
              <a:extLst>
                <a:ext uri="{FF2B5EF4-FFF2-40B4-BE49-F238E27FC236}">
                  <a16:creationId xmlns:a16="http://schemas.microsoft.com/office/drawing/2014/main" id="{D2B40491-6DAC-C144-B43A-AED0DE1A191A}"/>
                </a:ext>
              </a:extLst>
            </p:cNvPr>
            <p:cNvSpPr>
              <a:spLocks noChangeArrowheads="1"/>
            </p:cNvSpPr>
            <p:nvPr/>
          </p:nvSpPr>
          <p:spPr bwMode="auto">
            <a:xfrm>
              <a:off x="1008" y="1104"/>
              <a:ext cx="8" cy="1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3" name="Rectangle 43">
              <a:extLst>
                <a:ext uri="{FF2B5EF4-FFF2-40B4-BE49-F238E27FC236}">
                  <a16:creationId xmlns:a16="http://schemas.microsoft.com/office/drawing/2014/main" id="{7F1E08ED-4461-3741-BD2F-562E26AA1542}"/>
                </a:ext>
              </a:extLst>
            </p:cNvPr>
            <p:cNvSpPr>
              <a:spLocks noChangeArrowheads="1"/>
            </p:cNvSpPr>
            <p:nvPr/>
          </p:nvSpPr>
          <p:spPr bwMode="auto">
            <a:xfrm>
              <a:off x="4408" y="1104"/>
              <a:ext cx="8" cy="1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4" name="Rectangle 44">
              <a:extLst>
                <a:ext uri="{FF2B5EF4-FFF2-40B4-BE49-F238E27FC236}">
                  <a16:creationId xmlns:a16="http://schemas.microsoft.com/office/drawing/2014/main" id="{9F9A19F7-7D47-4B4C-80D5-86DB705778C7}"/>
                </a:ext>
              </a:extLst>
            </p:cNvPr>
            <p:cNvSpPr>
              <a:spLocks noChangeArrowheads="1"/>
            </p:cNvSpPr>
            <p:nvPr/>
          </p:nvSpPr>
          <p:spPr bwMode="auto">
            <a:xfrm>
              <a:off x="1028" y="3489"/>
              <a:ext cx="3368" cy="5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5" name="Rectangle 45">
              <a:extLst>
                <a:ext uri="{FF2B5EF4-FFF2-40B4-BE49-F238E27FC236}">
                  <a16:creationId xmlns:a16="http://schemas.microsoft.com/office/drawing/2014/main" id="{377D67B3-2A65-4F42-85F9-06F53E361AD1}"/>
                </a:ext>
              </a:extLst>
            </p:cNvPr>
            <p:cNvSpPr>
              <a:spLocks noChangeArrowheads="1"/>
            </p:cNvSpPr>
            <p:nvPr/>
          </p:nvSpPr>
          <p:spPr bwMode="auto">
            <a:xfrm>
              <a:off x="1008" y="3586"/>
              <a:ext cx="8" cy="1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6" name="Rectangle 46">
              <a:extLst>
                <a:ext uri="{FF2B5EF4-FFF2-40B4-BE49-F238E27FC236}">
                  <a16:creationId xmlns:a16="http://schemas.microsoft.com/office/drawing/2014/main" id="{221FF818-70D6-8542-A569-C904ABB4CB00}"/>
                </a:ext>
              </a:extLst>
            </p:cNvPr>
            <p:cNvSpPr>
              <a:spLocks noChangeArrowheads="1"/>
            </p:cNvSpPr>
            <p:nvPr/>
          </p:nvSpPr>
          <p:spPr bwMode="auto">
            <a:xfrm>
              <a:off x="1008" y="3586"/>
              <a:ext cx="8" cy="1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7" name="Rectangle 47">
              <a:extLst>
                <a:ext uri="{FF2B5EF4-FFF2-40B4-BE49-F238E27FC236}">
                  <a16:creationId xmlns:a16="http://schemas.microsoft.com/office/drawing/2014/main" id="{DDAA6373-89FD-1445-9F1E-621E53937867}"/>
                </a:ext>
              </a:extLst>
            </p:cNvPr>
            <p:cNvSpPr>
              <a:spLocks noChangeArrowheads="1"/>
            </p:cNvSpPr>
            <p:nvPr/>
          </p:nvSpPr>
          <p:spPr bwMode="auto">
            <a:xfrm>
              <a:off x="4408" y="3586"/>
              <a:ext cx="8" cy="1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8" name="Rectangle 48">
              <a:extLst>
                <a:ext uri="{FF2B5EF4-FFF2-40B4-BE49-F238E27FC236}">
                  <a16:creationId xmlns:a16="http://schemas.microsoft.com/office/drawing/2014/main" id="{51D967DB-AD86-3A45-AC3C-8AB592ABF921}"/>
                </a:ext>
              </a:extLst>
            </p:cNvPr>
            <p:cNvSpPr>
              <a:spLocks noChangeArrowheads="1"/>
            </p:cNvSpPr>
            <p:nvPr/>
          </p:nvSpPr>
          <p:spPr bwMode="auto">
            <a:xfrm>
              <a:off x="4408" y="3586"/>
              <a:ext cx="8" cy="1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9" name="Rectangle 49">
              <a:extLst>
                <a:ext uri="{FF2B5EF4-FFF2-40B4-BE49-F238E27FC236}">
                  <a16:creationId xmlns:a16="http://schemas.microsoft.com/office/drawing/2014/main" id="{76E57D76-EA88-2D49-B248-652257D397C3}"/>
                </a:ext>
              </a:extLst>
            </p:cNvPr>
            <p:cNvSpPr>
              <a:spLocks noChangeArrowheads="1"/>
            </p:cNvSpPr>
            <p:nvPr/>
          </p:nvSpPr>
          <p:spPr bwMode="auto">
            <a:xfrm>
              <a:off x="694" y="1101"/>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50" name="Rectangle 50">
              <a:extLst>
                <a:ext uri="{FF2B5EF4-FFF2-40B4-BE49-F238E27FC236}">
                  <a16:creationId xmlns:a16="http://schemas.microsoft.com/office/drawing/2014/main" id="{A1F8104F-C146-D946-826D-9554B5C49286}"/>
                </a:ext>
              </a:extLst>
            </p:cNvPr>
            <p:cNvSpPr>
              <a:spLocks noChangeArrowheads="1"/>
            </p:cNvSpPr>
            <p:nvPr/>
          </p:nvSpPr>
          <p:spPr bwMode="auto">
            <a:xfrm>
              <a:off x="1030" y="1193"/>
              <a:ext cx="21"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grpSp>
      <p:sp>
        <p:nvSpPr>
          <p:cNvPr id="51" name="Text Box 52">
            <a:extLst>
              <a:ext uri="{FF2B5EF4-FFF2-40B4-BE49-F238E27FC236}">
                <a16:creationId xmlns:a16="http://schemas.microsoft.com/office/drawing/2014/main" id="{CF7BCA34-1951-8847-9331-80436AB54BEA}"/>
              </a:ext>
            </a:extLst>
          </p:cNvPr>
          <p:cNvSpPr txBox="1">
            <a:spLocks noChangeArrowheads="1"/>
          </p:cNvSpPr>
          <p:nvPr/>
        </p:nvSpPr>
        <p:spPr bwMode="auto">
          <a:xfrm>
            <a:off x="9076981" y="1482032"/>
            <a:ext cx="3399022"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ts val="1700"/>
              </a:lnSpc>
              <a:spcBef>
                <a:spcPts val="800"/>
              </a:spcBef>
              <a:spcAft>
                <a:spcPts val="800"/>
              </a:spcAft>
              <a:buClrTx/>
              <a:buSzTx/>
              <a:buFontTx/>
              <a:buNone/>
            </a:pPr>
            <a:r>
              <a:rPr lang="es-ES_tradnl" altLang="es-CO" sz="1800" dirty="0">
                <a:latin typeface="Arial" panose="020B0604020202020204" pitchFamily="34" charset="0"/>
              </a:rPr>
              <a:t>Expectativas altruistas Expectativas profesionales Expectativas sociales</a:t>
            </a:r>
            <a:endParaRPr lang="es-ES" altLang="es-CO" sz="1800" dirty="0">
              <a:latin typeface="Arial" panose="020B0604020202020204" pitchFamily="34" charset="0"/>
            </a:endParaRPr>
          </a:p>
        </p:txBody>
      </p:sp>
      <p:sp>
        <p:nvSpPr>
          <p:cNvPr id="52" name="Text Box 59">
            <a:extLst>
              <a:ext uri="{FF2B5EF4-FFF2-40B4-BE49-F238E27FC236}">
                <a16:creationId xmlns:a16="http://schemas.microsoft.com/office/drawing/2014/main" id="{BE4CA97D-116C-A349-804E-B610113EE393}"/>
              </a:ext>
            </a:extLst>
          </p:cNvPr>
          <p:cNvSpPr txBox="1">
            <a:spLocks noChangeArrowheads="1"/>
          </p:cNvSpPr>
          <p:nvPr/>
        </p:nvSpPr>
        <p:spPr bwMode="auto">
          <a:xfrm>
            <a:off x="8981168" y="4344370"/>
            <a:ext cx="3590648"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ts val="1700"/>
              </a:lnSpc>
              <a:spcBef>
                <a:spcPts val="800"/>
              </a:spcBef>
              <a:spcAft>
                <a:spcPts val="800"/>
              </a:spcAft>
              <a:buClrTx/>
              <a:buSzTx/>
              <a:buFontTx/>
              <a:buNone/>
            </a:pPr>
            <a:r>
              <a:rPr lang="es-ES_tradnl" altLang="es-CO" sz="1800" dirty="0">
                <a:latin typeface="Arial" panose="020B0604020202020204" pitchFamily="34" charset="0"/>
              </a:rPr>
              <a:t>Burocratización excesiva             No trabajo en equipo Descoordinación de áreas      Diálogo de sordos </a:t>
            </a:r>
            <a:endParaRPr lang="es-ES" altLang="es-CO" sz="1800" dirty="0">
              <a:latin typeface="Arial" panose="020B0604020202020204" pitchFamily="34" charset="0"/>
            </a:endParaRPr>
          </a:p>
        </p:txBody>
      </p:sp>
    </p:spTree>
    <p:extLst>
      <p:ext uri="{BB962C8B-B14F-4D97-AF65-F5344CB8AC3E}">
        <p14:creationId xmlns:p14="http://schemas.microsoft.com/office/powerpoint/2010/main" val="3900471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3" name="Rectangle 2">
            <a:extLst>
              <a:ext uri="{FF2B5EF4-FFF2-40B4-BE49-F238E27FC236}">
                <a16:creationId xmlns:a16="http://schemas.microsoft.com/office/drawing/2014/main" id="{877C2623-5744-4E49-8E09-E4BBFA73C43E}"/>
              </a:ext>
            </a:extLst>
          </p:cNvPr>
          <p:cNvSpPr txBox="1">
            <a:spLocks noChangeArrowheads="1"/>
          </p:cNvSpPr>
          <p:nvPr/>
        </p:nvSpPr>
        <p:spPr>
          <a:xfrm>
            <a:off x="3124200" y="1630363"/>
            <a:ext cx="6400800" cy="3703637"/>
          </a:xfrm>
          <a:prstGeom prst="rect">
            <a:avLst/>
          </a:prstGeom>
          <a:solidFill>
            <a:schemeClr val="bg1"/>
          </a:solidFill>
          <a:ln>
            <a:solidFill>
              <a:srgbClr val="000066"/>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None/>
              <a:defRPr/>
            </a:pPr>
            <a:endParaRPr lang="es-ES_tradnl" altLang="es-CO" sz="1200" dirty="0">
              <a:solidFill>
                <a:srgbClr val="CC3300"/>
              </a:solidFill>
              <a:latin typeface="Arial" panose="020B0604020202020204" pitchFamily="34" charset="0"/>
            </a:endParaRPr>
          </a:p>
          <a:p>
            <a:pPr>
              <a:buFont typeface="Wingdings" pitchFamily="2" charset="2"/>
              <a:buChar char="Ø"/>
              <a:defRPr/>
            </a:pPr>
            <a:r>
              <a:rPr lang="es-ES_tradnl" altLang="es-CO" sz="3600" dirty="0">
                <a:solidFill>
                  <a:srgbClr val="CC3300"/>
                </a:solidFill>
                <a:latin typeface="Arial" panose="020B0604020202020204" pitchFamily="34" charset="0"/>
              </a:rPr>
              <a:t> Agotamiento emocional</a:t>
            </a:r>
          </a:p>
          <a:p>
            <a:pPr>
              <a:buFont typeface="Wingdings" pitchFamily="2" charset="2"/>
              <a:buChar char="Ø"/>
              <a:defRPr/>
            </a:pPr>
            <a:endParaRPr lang="es-ES_tradnl" altLang="es-CO" sz="3600" dirty="0">
              <a:solidFill>
                <a:srgbClr val="CC3300"/>
              </a:solidFill>
              <a:latin typeface="Arial" panose="020B0604020202020204" pitchFamily="34" charset="0"/>
            </a:endParaRPr>
          </a:p>
          <a:p>
            <a:pPr>
              <a:buFont typeface="Wingdings" pitchFamily="2" charset="2"/>
              <a:buChar char="Ø"/>
              <a:defRPr/>
            </a:pPr>
            <a:r>
              <a:rPr lang="es-ES_tradnl" altLang="es-CO" sz="3600" dirty="0">
                <a:solidFill>
                  <a:srgbClr val="CC3300"/>
                </a:solidFill>
                <a:latin typeface="Arial" panose="020B0604020202020204" pitchFamily="34" charset="0"/>
              </a:rPr>
              <a:t> Despersonalización</a:t>
            </a:r>
          </a:p>
          <a:p>
            <a:pPr>
              <a:buFont typeface="Wingdings" pitchFamily="2" charset="2"/>
              <a:buNone/>
              <a:defRPr/>
            </a:pPr>
            <a:endParaRPr lang="es-ES_tradnl" altLang="es-CO" sz="3600" dirty="0">
              <a:solidFill>
                <a:srgbClr val="CC3300"/>
              </a:solidFill>
              <a:latin typeface="Arial" panose="020B0604020202020204" pitchFamily="34" charset="0"/>
            </a:endParaRPr>
          </a:p>
          <a:p>
            <a:pPr>
              <a:buFont typeface="Wingdings" pitchFamily="2" charset="2"/>
              <a:buChar char="Ø"/>
              <a:defRPr/>
            </a:pPr>
            <a:r>
              <a:rPr lang="es-ES_tradnl" altLang="es-CO" sz="3600" dirty="0">
                <a:solidFill>
                  <a:srgbClr val="CC3300"/>
                </a:solidFill>
                <a:latin typeface="Arial" panose="020B0604020202020204" pitchFamily="34" charset="0"/>
              </a:rPr>
              <a:t> Baja productividad</a:t>
            </a:r>
          </a:p>
          <a:p>
            <a:pPr>
              <a:buFont typeface="Wingdings" pitchFamily="2" charset="2"/>
              <a:buChar char="Ø"/>
              <a:defRPr/>
            </a:pPr>
            <a:endParaRPr lang="es-ES_tradnl" altLang="es-CO" sz="1200" dirty="0">
              <a:solidFill>
                <a:srgbClr val="CC3300"/>
              </a:solidFill>
              <a:latin typeface="Arial" panose="020B0604020202020204" pitchFamily="34" charset="0"/>
            </a:endParaRPr>
          </a:p>
          <a:p>
            <a:pPr>
              <a:buFont typeface="Wingdings" pitchFamily="2" charset="2"/>
              <a:buNone/>
              <a:defRPr/>
            </a:pPr>
            <a:endParaRPr lang="es-ES" altLang="es-CO" dirty="0">
              <a:solidFill>
                <a:srgbClr val="CC3300"/>
              </a:solidFill>
              <a:latin typeface="Arial" panose="020B0604020202020204" pitchFamily="34" charset="0"/>
            </a:endParaRPr>
          </a:p>
        </p:txBody>
      </p:sp>
      <p:sp>
        <p:nvSpPr>
          <p:cNvPr id="54" name="Text Box 3">
            <a:extLst>
              <a:ext uri="{FF2B5EF4-FFF2-40B4-BE49-F238E27FC236}">
                <a16:creationId xmlns:a16="http://schemas.microsoft.com/office/drawing/2014/main" id="{03A7DC0C-6329-1B4C-803C-BD9C42FAEA25}"/>
              </a:ext>
            </a:extLst>
          </p:cNvPr>
          <p:cNvSpPr txBox="1">
            <a:spLocks noChangeArrowheads="1"/>
          </p:cNvSpPr>
          <p:nvPr/>
        </p:nvSpPr>
        <p:spPr bwMode="auto">
          <a:xfrm>
            <a:off x="6248400" y="5867400"/>
            <a:ext cx="381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r" eaLnBrk="1" hangingPunct="1">
              <a:spcBef>
                <a:spcPct val="50000"/>
              </a:spcBef>
              <a:buClrTx/>
              <a:buSzTx/>
              <a:buFontTx/>
              <a:buNone/>
            </a:pPr>
            <a:r>
              <a:rPr lang="es-ES_tradnl" altLang="es-CO" sz="1800" b="1">
                <a:solidFill>
                  <a:srgbClr val="000066"/>
                </a:solidFill>
                <a:latin typeface="Arial" panose="020B0604020202020204" pitchFamily="34" charset="0"/>
              </a:rPr>
              <a:t>Maslach y Jackson</a:t>
            </a:r>
            <a:endParaRPr lang="es-ES" altLang="es-CO" sz="1800" b="1">
              <a:solidFill>
                <a:srgbClr val="000066"/>
              </a:solidFill>
              <a:latin typeface="Arial" panose="020B0604020202020204" pitchFamily="34" charset="0"/>
            </a:endParaRPr>
          </a:p>
        </p:txBody>
      </p:sp>
    </p:spTree>
    <p:extLst>
      <p:ext uri="{BB962C8B-B14F-4D97-AF65-F5344CB8AC3E}">
        <p14:creationId xmlns:p14="http://schemas.microsoft.com/office/powerpoint/2010/main" val="3462102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00018147">
            <a:extLst>
              <a:ext uri="{FF2B5EF4-FFF2-40B4-BE49-F238E27FC236}">
                <a16:creationId xmlns:a16="http://schemas.microsoft.com/office/drawing/2014/main" id="{E0F9460A-6384-A44A-9339-38024BD40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50" y="0"/>
            <a:ext cx="4222750" cy="6858000"/>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pic>
      <p:sp>
        <p:nvSpPr>
          <p:cNvPr id="11" name="Text Box 3">
            <a:extLst>
              <a:ext uri="{FF2B5EF4-FFF2-40B4-BE49-F238E27FC236}">
                <a16:creationId xmlns:a16="http://schemas.microsoft.com/office/drawing/2014/main" id="{FC3D7F21-5336-F94A-8C54-795313F43A70}"/>
              </a:ext>
            </a:extLst>
          </p:cNvPr>
          <p:cNvSpPr txBox="1">
            <a:spLocks noChangeArrowheads="1"/>
          </p:cNvSpPr>
          <p:nvPr/>
        </p:nvSpPr>
        <p:spPr bwMode="auto">
          <a:xfrm>
            <a:off x="767408" y="300410"/>
            <a:ext cx="4476750" cy="600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68325" indent="-568325">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lnSpc>
                <a:spcPct val="100000"/>
              </a:lnSpc>
              <a:spcBef>
                <a:spcPct val="50000"/>
              </a:spcBef>
              <a:buClrTx/>
              <a:buSzTx/>
              <a:buFontTx/>
              <a:buNone/>
            </a:pPr>
            <a:r>
              <a:rPr lang="es-ES_tradnl" altLang="es-CO" sz="2400" b="1" dirty="0">
                <a:solidFill>
                  <a:schemeClr val="accent2"/>
                </a:solidFill>
                <a:latin typeface="Arial" panose="020B0604020202020204" pitchFamily="34" charset="0"/>
              </a:rPr>
              <a:t>Síndrome de Burnout:</a:t>
            </a:r>
          </a:p>
          <a:p>
            <a:pPr algn="ctr" eaLnBrk="1" hangingPunct="1">
              <a:lnSpc>
                <a:spcPct val="100000"/>
              </a:lnSpc>
              <a:spcBef>
                <a:spcPct val="50000"/>
              </a:spcBef>
              <a:buClrTx/>
              <a:buSzTx/>
              <a:buFontTx/>
              <a:buNone/>
            </a:pPr>
            <a:endParaRPr lang="es-ES_tradnl" altLang="es-CO" sz="2400" b="1" dirty="0">
              <a:solidFill>
                <a:schemeClr val="accent2"/>
              </a:solidFill>
              <a:latin typeface="Arial" panose="020B0604020202020204" pitchFamily="34" charset="0"/>
            </a:endParaRPr>
          </a:p>
          <a:p>
            <a:pPr eaLnBrk="1" hangingPunct="1">
              <a:lnSpc>
                <a:spcPct val="100000"/>
              </a:lnSpc>
              <a:spcBef>
                <a:spcPct val="50000"/>
              </a:spcBef>
              <a:buClrTx/>
              <a:buSzTx/>
              <a:buFontTx/>
              <a:buChar char="•"/>
            </a:pPr>
            <a:r>
              <a:rPr lang="es-ES_tradnl" altLang="es-CO" sz="2800" b="1" dirty="0">
                <a:latin typeface="Arial" panose="020B0604020202020204" pitchFamily="34" charset="0"/>
              </a:rPr>
              <a:t>Síntomas psicosomáticos</a:t>
            </a:r>
          </a:p>
          <a:p>
            <a:pPr eaLnBrk="1" hangingPunct="1">
              <a:lnSpc>
                <a:spcPct val="100000"/>
              </a:lnSpc>
              <a:spcBef>
                <a:spcPct val="50000"/>
              </a:spcBef>
              <a:buClrTx/>
              <a:buSzTx/>
              <a:buFontTx/>
              <a:buNone/>
            </a:pPr>
            <a:endParaRPr lang="es-ES_tradnl" altLang="es-CO" sz="2800" b="1" dirty="0">
              <a:latin typeface="Arial" panose="020B0604020202020204" pitchFamily="34" charset="0"/>
            </a:endParaRPr>
          </a:p>
          <a:p>
            <a:pPr eaLnBrk="1" hangingPunct="1">
              <a:lnSpc>
                <a:spcPct val="100000"/>
              </a:lnSpc>
              <a:spcBef>
                <a:spcPct val="50000"/>
              </a:spcBef>
              <a:buClrTx/>
              <a:buSzTx/>
              <a:buFontTx/>
              <a:buChar char="•"/>
            </a:pPr>
            <a:r>
              <a:rPr lang="es-ES_tradnl" altLang="es-CO" sz="2800" b="1" dirty="0">
                <a:latin typeface="Arial" panose="020B0604020202020204" pitchFamily="34" charset="0"/>
              </a:rPr>
              <a:t>Síntomas emocionales</a:t>
            </a:r>
          </a:p>
          <a:p>
            <a:pPr eaLnBrk="1" hangingPunct="1">
              <a:lnSpc>
                <a:spcPct val="100000"/>
              </a:lnSpc>
              <a:spcBef>
                <a:spcPct val="50000"/>
              </a:spcBef>
              <a:buClrTx/>
              <a:buSzTx/>
              <a:buFontTx/>
              <a:buNone/>
            </a:pPr>
            <a:endParaRPr lang="es-ES_tradnl" altLang="es-CO" sz="2800" b="1" dirty="0">
              <a:latin typeface="Arial" panose="020B0604020202020204" pitchFamily="34" charset="0"/>
            </a:endParaRPr>
          </a:p>
          <a:p>
            <a:pPr eaLnBrk="1" hangingPunct="1">
              <a:lnSpc>
                <a:spcPct val="100000"/>
              </a:lnSpc>
              <a:buClrTx/>
              <a:buSzTx/>
              <a:buFontTx/>
              <a:buChar char="•"/>
            </a:pPr>
            <a:r>
              <a:rPr lang="es-ES_tradnl" altLang="es-CO" sz="2800" b="1" dirty="0">
                <a:latin typeface="Arial" panose="020B0604020202020204" pitchFamily="34" charset="0"/>
              </a:rPr>
              <a:t>Síntomas conductuales</a:t>
            </a:r>
          </a:p>
          <a:p>
            <a:pPr eaLnBrk="1" hangingPunct="1">
              <a:lnSpc>
                <a:spcPct val="100000"/>
              </a:lnSpc>
              <a:spcBef>
                <a:spcPct val="50000"/>
              </a:spcBef>
              <a:buClrTx/>
              <a:buSzTx/>
              <a:buFontTx/>
              <a:buNone/>
            </a:pPr>
            <a:endParaRPr lang="es-ES" altLang="es-CO" sz="2800" b="1" dirty="0">
              <a:latin typeface="Arial" panose="020B0604020202020204" pitchFamily="34" charset="0"/>
            </a:endParaRPr>
          </a:p>
        </p:txBody>
      </p:sp>
    </p:spTree>
    <p:extLst>
      <p:ext uri="{BB962C8B-B14F-4D97-AF65-F5344CB8AC3E}">
        <p14:creationId xmlns:p14="http://schemas.microsoft.com/office/powerpoint/2010/main" val="346166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71C24F3A-1D95-DE41-B438-499026830BD4}"/>
              </a:ext>
            </a:extLst>
          </p:cNvPr>
          <p:cNvSpPr>
            <a:spLocks noChangeArrowheads="1"/>
          </p:cNvSpPr>
          <p:nvPr/>
        </p:nvSpPr>
        <p:spPr bwMode="auto">
          <a:xfrm>
            <a:off x="965200" y="1181100"/>
            <a:ext cx="9753600" cy="4019562"/>
          </a:xfrm>
          <a:prstGeom prst="rect">
            <a:avLst/>
          </a:prstGeom>
          <a:noFill/>
          <a:ln w="9525">
            <a:noFill/>
            <a:miter lim="800000"/>
            <a:headEnd/>
            <a:tailEnd/>
          </a:ln>
          <a:effectLst/>
        </p:spPr>
        <p:txBody>
          <a:bodyPr>
            <a:spAutoFit/>
          </a:bodyPr>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lnSpc>
                <a:spcPct val="100000"/>
              </a:lnSpc>
              <a:buNone/>
              <a:defRPr/>
            </a:pPr>
            <a:r>
              <a:rPr lang="es-MX" altLang="es-CO" sz="4400" b="1" dirty="0">
                <a:effectLst>
                  <a:outerShdw blurRad="38100" dist="38100" dir="2700000" algn="tl">
                    <a:srgbClr val="FFFFFF"/>
                  </a:outerShdw>
                </a:effectLst>
                <a:latin typeface="Arial" panose="020B0604020202020204" pitchFamily="34" charset="0"/>
                <a:cs typeface="Arial" panose="020B0604020202020204" pitchFamily="34" charset="0"/>
              </a:rPr>
              <a:t>EDAD</a:t>
            </a:r>
            <a:r>
              <a:rPr lang="es-MX" altLang="es-CO" sz="4400" dirty="0">
                <a:effectLst>
                  <a:outerShdw blurRad="38100" dist="38100" dir="2700000" algn="tl">
                    <a:srgbClr val="FFFFFF"/>
                  </a:outerShdw>
                </a:effectLst>
                <a:latin typeface="Arial" panose="020B0604020202020204" pitchFamily="34" charset="0"/>
                <a:cs typeface="Arial" panose="020B0604020202020204" pitchFamily="34" charset="0"/>
              </a:rPr>
              <a:t> </a:t>
            </a:r>
          </a:p>
          <a:p>
            <a:pPr algn="ctr" eaLnBrk="1" hangingPunct="1">
              <a:lnSpc>
                <a:spcPct val="100000"/>
              </a:lnSpc>
              <a:buNone/>
              <a:defRPr/>
            </a:pPr>
            <a:r>
              <a:rPr lang="es-MX" altLang="es-CO" sz="4400" b="1" dirty="0">
                <a:effectLst>
                  <a:outerShdw blurRad="38100" dist="38100" dir="2700000" algn="tl">
                    <a:srgbClr val="FFFFFF"/>
                  </a:outerShdw>
                </a:effectLst>
                <a:latin typeface="Arial" panose="020B0604020202020204" pitchFamily="34" charset="0"/>
                <a:cs typeface="Arial" panose="020B0604020202020204" pitchFamily="34" charset="0"/>
              </a:rPr>
              <a:t>SEXO</a:t>
            </a:r>
            <a:r>
              <a:rPr lang="es-MX" altLang="es-CO" sz="4400" dirty="0">
                <a:effectLst>
                  <a:outerShdw blurRad="38100" dist="38100" dir="2700000" algn="tl">
                    <a:srgbClr val="FFFFFF"/>
                  </a:outerShdw>
                </a:effectLst>
                <a:latin typeface="Arial" panose="020B0604020202020204" pitchFamily="34" charset="0"/>
                <a:cs typeface="Arial" panose="020B0604020202020204" pitchFamily="34" charset="0"/>
              </a:rPr>
              <a:t> </a:t>
            </a:r>
          </a:p>
          <a:p>
            <a:pPr algn="ctr">
              <a:lnSpc>
                <a:spcPct val="100000"/>
              </a:lnSpc>
              <a:buNone/>
              <a:defRPr/>
            </a:pPr>
            <a:r>
              <a:rPr lang="es-MX" altLang="es-CO" sz="4400" b="1" dirty="0">
                <a:effectLst>
                  <a:outerShdw blurRad="38100" dist="38100" dir="2700000" algn="tl">
                    <a:srgbClr val="FFFFFF"/>
                  </a:outerShdw>
                </a:effectLst>
                <a:latin typeface="Arial" panose="020B0604020202020204" pitchFamily="34" charset="0"/>
                <a:cs typeface="Arial" panose="020B0604020202020204" pitchFamily="34" charset="0"/>
              </a:rPr>
              <a:t>ESTADO CIVIL</a:t>
            </a:r>
          </a:p>
          <a:p>
            <a:pPr algn="ctr">
              <a:lnSpc>
                <a:spcPct val="100000"/>
              </a:lnSpc>
              <a:buNone/>
              <a:defRPr/>
            </a:pPr>
            <a:r>
              <a:rPr lang="es-MX" altLang="es-CO" sz="4400" b="1" dirty="0">
                <a:effectLst>
                  <a:outerShdw blurRad="38100" dist="38100" dir="2700000" algn="tl">
                    <a:srgbClr val="FFFFFF"/>
                  </a:outerShdw>
                </a:effectLst>
                <a:latin typeface="Arial" panose="020B0604020202020204" pitchFamily="34" charset="0"/>
                <a:cs typeface="Arial" panose="020B0604020202020204" pitchFamily="34" charset="0"/>
              </a:rPr>
              <a:t>TURNOS Y HORARIOS</a:t>
            </a:r>
          </a:p>
          <a:p>
            <a:pPr algn="ctr">
              <a:lnSpc>
                <a:spcPct val="100000"/>
              </a:lnSpc>
              <a:buNone/>
              <a:defRPr/>
            </a:pPr>
            <a:r>
              <a:rPr lang="es-MX" altLang="es-CO" sz="4400" b="1" dirty="0">
                <a:effectLst>
                  <a:outerShdw blurRad="38100" dist="38100" dir="2700000" algn="tl">
                    <a:srgbClr val="FFFFFF"/>
                  </a:outerShdw>
                </a:effectLst>
                <a:latin typeface="Arial" panose="020B0604020202020204" pitchFamily="34" charset="0"/>
                <a:cs typeface="Arial" panose="020B0604020202020204" pitchFamily="34" charset="0"/>
              </a:rPr>
              <a:t>ANTIGUEDAD PROFESIONAL</a:t>
            </a:r>
          </a:p>
        </p:txBody>
      </p:sp>
      <p:pic>
        <p:nvPicPr>
          <p:cNvPr id="11" name="Picture 3" descr="burnout13">
            <a:extLst>
              <a:ext uri="{FF2B5EF4-FFF2-40B4-BE49-F238E27FC236}">
                <a16:creationId xmlns:a16="http://schemas.microsoft.com/office/drawing/2014/main" id="{2AC0F141-1526-194C-8497-AF0EB71C5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5105400"/>
            <a:ext cx="2438400" cy="744538"/>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544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CDC41215-B671-4144-80A6-2B2A48AA247A}"/>
              </a:ext>
            </a:extLst>
          </p:cNvPr>
          <p:cNvSpPr txBox="1">
            <a:spLocks noChangeArrowheads="1"/>
          </p:cNvSpPr>
          <p:nvPr/>
        </p:nvSpPr>
        <p:spPr>
          <a:xfrm>
            <a:off x="5875865" y="262467"/>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_tradnl" altLang="es-CO" b="1">
                <a:solidFill>
                  <a:schemeClr val="accent2"/>
                </a:solidFill>
                <a:effectLst>
                  <a:outerShdw blurRad="38100" dist="38100" dir="2700000" algn="tl">
                    <a:srgbClr val="000000"/>
                  </a:outerShdw>
                </a:effectLst>
                <a:latin typeface="Arial Unicode MS" panose="020B0604020202020204" pitchFamily="34" charset="-128"/>
              </a:rPr>
              <a:t>Propensión al Burnout</a:t>
            </a:r>
            <a:endParaRPr lang="es-ES" altLang="es-CO" b="1">
              <a:solidFill>
                <a:schemeClr val="accent2"/>
              </a:solidFill>
              <a:effectLst>
                <a:outerShdw blurRad="38100" dist="38100" dir="2700000" algn="tl">
                  <a:srgbClr val="000000"/>
                </a:outerShdw>
              </a:effectLst>
              <a:latin typeface="Arial Unicode MS" panose="020B0604020202020204" pitchFamily="34" charset="-128"/>
            </a:endParaRPr>
          </a:p>
        </p:txBody>
      </p:sp>
      <p:sp>
        <p:nvSpPr>
          <p:cNvPr id="11" name="Rectangle 3">
            <a:extLst>
              <a:ext uri="{FF2B5EF4-FFF2-40B4-BE49-F238E27FC236}">
                <a16:creationId xmlns:a16="http://schemas.microsoft.com/office/drawing/2014/main" id="{717225D2-C9CD-464A-A742-ED2B148367F4}"/>
              </a:ext>
            </a:extLst>
          </p:cNvPr>
          <p:cNvSpPr txBox="1">
            <a:spLocks noChangeArrowheads="1"/>
          </p:cNvSpPr>
          <p:nvPr/>
        </p:nvSpPr>
        <p:spPr>
          <a:xfrm>
            <a:off x="338667" y="1447800"/>
            <a:ext cx="11446933" cy="50831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defRPr/>
            </a:pPr>
            <a:r>
              <a:rPr lang="es-ES_tradnl" altLang="es-CO" sz="2400">
                <a:latin typeface="Arial" panose="020B0604020202020204" pitchFamily="34" charset="0"/>
              </a:rPr>
              <a:t>Se ha determinado que algunas características individuales pueden llevar más fácilmente a la persona sometida a un exceso de estrés, a desarrollar un burnout:</a:t>
            </a:r>
          </a:p>
          <a:p>
            <a:pPr marL="0" indent="0">
              <a:buFont typeface="Wingdings" pitchFamily="2" charset="2"/>
              <a:buNone/>
              <a:defRPr/>
            </a:pPr>
            <a:r>
              <a:rPr lang="es-ES_tradnl" altLang="es-CO" sz="2400">
                <a:latin typeface="Arial" panose="020B0604020202020204" pitchFamily="34" charset="0"/>
              </a:rPr>
              <a:t>	</a:t>
            </a:r>
          </a:p>
          <a:p>
            <a:pPr marL="0" indent="0">
              <a:buFont typeface="Wingdings" pitchFamily="2" charset="2"/>
              <a:buNone/>
              <a:defRPr/>
            </a:pPr>
            <a:r>
              <a:rPr lang="es-ES_tradnl" altLang="es-CO" sz="2000">
                <a:latin typeface="Arial" panose="020B0604020202020204" pitchFamily="34" charset="0"/>
              </a:rPr>
              <a:t>	</a:t>
            </a:r>
            <a:r>
              <a:rPr lang="es-ES_tradnl" altLang="es-CO" b="1">
                <a:latin typeface="Arial" panose="020B0604020202020204" pitchFamily="34" charset="0"/>
              </a:rPr>
              <a:t>Sensibilidad emocional alta</a:t>
            </a:r>
          </a:p>
          <a:p>
            <a:pPr marL="0" indent="0">
              <a:buFont typeface="Wingdings" pitchFamily="2" charset="2"/>
              <a:buNone/>
              <a:defRPr/>
            </a:pPr>
            <a:r>
              <a:rPr lang="es-ES_tradnl" altLang="es-CO" b="1">
                <a:latin typeface="Arial" panose="020B0604020202020204" pitchFamily="34" charset="0"/>
              </a:rPr>
              <a:t>	Elevada autoexigencia </a:t>
            </a:r>
          </a:p>
          <a:p>
            <a:pPr marL="0" indent="0">
              <a:buFont typeface="Wingdings" pitchFamily="2" charset="2"/>
              <a:buNone/>
              <a:defRPr/>
            </a:pPr>
            <a:r>
              <a:rPr lang="es-ES_tradnl" altLang="es-CO" b="1">
                <a:latin typeface="Arial" panose="020B0604020202020204" pitchFamily="34" charset="0"/>
              </a:rPr>
              <a:t>	Dedicación al trabajo</a:t>
            </a:r>
          </a:p>
          <a:p>
            <a:pPr marL="0" indent="0">
              <a:buFont typeface="Wingdings" pitchFamily="2" charset="2"/>
              <a:buNone/>
              <a:defRPr/>
            </a:pPr>
            <a:r>
              <a:rPr lang="es-ES_tradnl" altLang="es-CO" b="1">
                <a:latin typeface="Arial" panose="020B0604020202020204" pitchFamily="34" charset="0"/>
              </a:rPr>
              <a:t>	Personalidad ansiosa</a:t>
            </a:r>
          </a:p>
          <a:p>
            <a:pPr marL="0" indent="0">
              <a:buFont typeface="Wingdings" pitchFamily="2" charset="2"/>
              <a:buNone/>
              <a:defRPr/>
            </a:pPr>
            <a:r>
              <a:rPr lang="es-ES_tradnl" altLang="es-CO" b="1">
                <a:latin typeface="Arial" panose="020B0604020202020204" pitchFamily="34" charset="0"/>
              </a:rPr>
              <a:t>	Idealismo</a:t>
            </a:r>
          </a:p>
          <a:p>
            <a:pPr marL="0" indent="0">
              <a:buFont typeface="Wingdings" pitchFamily="2" charset="2"/>
              <a:buNone/>
              <a:defRPr/>
            </a:pPr>
            <a:endParaRPr lang="es-ES_tradnl" altLang="es-CO" b="1">
              <a:latin typeface="Arial" panose="020B0604020202020204" pitchFamily="34" charset="0"/>
            </a:endParaRPr>
          </a:p>
          <a:p>
            <a:pPr marL="0" indent="0">
              <a:buFont typeface="Wingdings" pitchFamily="2" charset="2"/>
              <a:buNone/>
              <a:defRPr/>
            </a:pPr>
            <a:r>
              <a:rPr lang="es-ES_tradnl" altLang="es-CO" sz="2000">
                <a:latin typeface="Arial" panose="020B0604020202020204" pitchFamily="34" charset="0"/>
              </a:rPr>
              <a:t>		</a:t>
            </a:r>
            <a:endParaRPr lang="es-ES" altLang="es-CO" sz="2000" dirty="0">
              <a:latin typeface="Arial" panose="020B0604020202020204" pitchFamily="34" charset="0"/>
            </a:endParaRPr>
          </a:p>
        </p:txBody>
      </p:sp>
      <p:pic>
        <p:nvPicPr>
          <p:cNvPr id="12" name="Picture 4" descr="j0078703">
            <a:extLst>
              <a:ext uri="{FF2B5EF4-FFF2-40B4-BE49-F238E27FC236}">
                <a16:creationId xmlns:a16="http://schemas.microsoft.com/office/drawing/2014/main" id="{E474257A-7745-6A42-B17A-9BB5DE8FB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5106" y="4778375"/>
            <a:ext cx="175418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7922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4B348685-C5F4-F447-B4C4-5728299CD74A}"/>
              </a:ext>
            </a:extLst>
          </p:cNvPr>
          <p:cNvSpPr txBox="1">
            <a:spLocks noChangeArrowheads="1"/>
          </p:cNvSpPr>
          <p:nvPr/>
        </p:nvSpPr>
        <p:spPr>
          <a:xfrm>
            <a:off x="685800" y="313266"/>
            <a:ext cx="7772400"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altLang="es-CO">
                <a:solidFill>
                  <a:srgbClr val="CC3300"/>
                </a:solidFill>
                <a:latin typeface="Arial" panose="020B0604020202020204" pitchFamily="34" charset="0"/>
              </a:rPr>
              <a:t>Desencadenantes del Burnout</a:t>
            </a:r>
            <a:endParaRPr lang="es-ES" altLang="es-CO">
              <a:solidFill>
                <a:srgbClr val="CC3300"/>
              </a:solidFill>
              <a:latin typeface="Arial" panose="020B0604020202020204" pitchFamily="34" charset="0"/>
            </a:endParaRPr>
          </a:p>
        </p:txBody>
      </p:sp>
      <p:sp>
        <p:nvSpPr>
          <p:cNvPr id="11" name="Rectangle 3">
            <a:extLst>
              <a:ext uri="{FF2B5EF4-FFF2-40B4-BE49-F238E27FC236}">
                <a16:creationId xmlns:a16="http://schemas.microsoft.com/office/drawing/2014/main" id="{620C7B78-F1D6-9B43-8EFD-0797B18F4217}"/>
              </a:ext>
            </a:extLst>
          </p:cNvPr>
          <p:cNvSpPr txBox="1">
            <a:spLocks noChangeArrowheads="1"/>
          </p:cNvSpPr>
          <p:nvPr/>
        </p:nvSpPr>
        <p:spPr>
          <a:xfrm>
            <a:off x="304800" y="1761066"/>
            <a:ext cx="8534400" cy="4114800"/>
          </a:xfrm>
          <a:prstGeom prst="rect">
            <a:avLst/>
          </a:prstGeom>
          <a:ln>
            <a:solidFill>
              <a:srgbClr val="00006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Wingdings" pitchFamily="2" charset="2"/>
              <a:buChar char="Ø"/>
              <a:defRPr/>
            </a:pPr>
            <a:r>
              <a:rPr lang="es-ES_tradnl" altLang="es-CO" sz="2400" b="1">
                <a:latin typeface="Arial" panose="020B0604020202020204" pitchFamily="34" charset="0"/>
              </a:rPr>
              <a:t>Sobrecarga de trabajo</a:t>
            </a:r>
          </a:p>
          <a:p>
            <a:pPr>
              <a:lnSpc>
                <a:spcPct val="120000"/>
              </a:lnSpc>
              <a:buFont typeface="Wingdings" pitchFamily="2" charset="2"/>
              <a:buChar char="Ø"/>
              <a:defRPr/>
            </a:pPr>
            <a:r>
              <a:rPr lang="es-ES_tradnl" altLang="es-CO" sz="2400" b="1">
                <a:latin typeface="Arial" panose="020B0604020202020204" pitchFamily="34" charset="0"/>
              </a:rPr>
              <a:t>Poca o nula participación en la toma de decisiones</a:t>
            </a:r>
          </a:p>
          <a:p>
            <a:pPr>
              <a:lnSpc>
                <a:spcPct val="120000"/>
              </a:lnSpc>
              <a:buFont typeface="Wingdings" pitchFamily="2" charset="2"/>
              <a:buChar char="Ø"/>
              <a:defRPr/>
            </a:pPr>
            <a:r>
              <a:rPr lang="es-ES_tradnl" altLang="es-CO" sz="2400" b="1">
                <a:latin typeface="Arial" panose="020B0604020202020204" pitchFamily="34" charset="0"/>
              </a:rPr>
              <a:t>Falta de medios para realizar la tarea</a:t>
            </a:r>
          </a:p>
          <a:p>
            <a:pPr>
              <a:lnSpc>
                <a:spcPct val="120000"/>
              </a:lnSpc>
              <a:buFont typeface="Wingdings" pitchFamily="2" charset="2"/>
              <a:buChar char="Ø"/>
              <a:defRPr/>
            </a:pPr>
            <a:r>
              <a:rPr lang="es-ES_tradnl" altLang="es-CO" sz="2400" b="1">
                <a:latin typeface="Arial" panose="020B0604020202020204" pitchFamily="34" charset="0"/>
              </a:rPr>
              <a:t>Excesiva burocracia</a:t>
            </a:r>
          </a:p>
          <a:p>
            <a:pPr>
              <a:lnSpc>
                <a:spcPct val="120000"/>
              </a:lnSpc>
              <a:buFont typeface="Wingdings" pitchFamily="2" charset="2"/>
              <a:buChar char="Ø"/>
              <a:defRPr/>
            </a:pPr>
            <a:r>
              <a:rPr lang="es-ES_tradnl" altLang="es-CO" sz="2400" b="1">
                <a:latin typeface="Arial" panose="020B0604020202020204" pitchFamily="34" charset="0"/>
              </a:rPr>
              <a:t>Percepción de que no se recibe refuerzo cuando el trabajo se desarrolla eficazmente, pero sí se puede producir castigo por hacerlo mal</a:t>
            </a:r>
          </a:p>
        </p:txBody>
      </p:sp>
    </p:spTree>
    <p:extLst>
      <p:ext uri="{BB962C8B-B14F-4D97-AF65-F5344CB8AC3E}">
        <p14:creationId xmlns:p14="http://schemas.microsoft.com/office/powerpoint/2010/main" val="19579915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00018120">
            <a:extLst>
              <a:ext uri="{FF2B5EF4-FFF2-40B4-BE49-F238E27FC236}">
                <a16:creationId xmlns:a16="http://schemas.microsoft.com/office/drawing/2014/main" id="{B6A12D7A-2E15-3746-B05A-113B42CC4F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0"/>
            <a:ext cx="426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a:extLst>
              <a:ext uri="{FF2B5EF4-FFF2-40B4-BE49-F238E27FC236}">
                <a16:creationId xmlns:a16="http://schemas.microsoft.com/office/drawing/2014/main" id="{3494A8EE-F9B2-E14A-96AF-BE065E491A87}"/>
              </a:ext>
            </a:extLst>
          </p:cNvPr>
          <p:cNvSpPr txBox="1">
            <a:spLocks noChangeArrowheads="1"/>
          </p:cNvSpPr>
          <p:nvPr/>
        </p:nvSpPr>
        <p:spPr bwMode="auto">
          <a:xfrm>
            <a:off x="1524000" y="2393950"/>
            <a:ext cx="5715000" cy="1878015"/>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buNone/>
              <a:defRPr/>
            </a:pPr>
            <a:r>
              <a:rPr lang="es-ES_tradnl" altLang="es-CO" sz="8800" b="1">
                <a:solidFill>
                  <a:srgbClr val="FF9900"/>
                </a:solidFill>
                <a:effectLst>
                  <a:outerShdw blurRad="38100" dist="38100" dir="2700000" algn="tl">
                    <a:srgbClr val="000000"/>
                  </a:outerShdw>
                </a:effectLst>
                <a:latin typeface="Andale Mono" panose="020B0509000000000004" pitchFamily="49" charset="0"/>
                <a:ea typeface="Arial Unicode MS" panose="020B0604020202020204" pitchFamily="34" charset="-128"/>
                <a:cs typeface="Arial Unicode MS" panose="020B0604020202020204" pitchFamily="34" charset="-128"/>
              </a:rPr>
              <a:t>MOBBING</a:t>
            </a:r>
            <a:endParaRPr lang="es-ES" altLang="es-CO" sz="8800" b="1">
              <a:solidFill>
                <a:srgbClr val="FF9900"/>
              </a:solidFill>
              <a:effectLst>
                <a:outerShdw blurRad="38100" dist="38100" dir="2700000" algn="tl">
                  <a:srgbClr val="000000"/>
                </a:outerShdw>
              </a:effectLst>
              <a:latin typeface="Andale Mono" panose="020B0509000000000004" pitchFamily="49" charset="0"/>
              <a:ea typeface="Arial Unicode MS" panose="020B0604020202020204" pitchFamily="34" charset="-128"/>
              <a:cs typeface="Arial Unicode MS" panose="020B0604020202020204" pitchFamily="34" charset="-128"/>
            </a:endParaRPr>
          </a:p>
        </p:txBody>
      </p:sp>
      <p:sp>
        <p:nvSpPr>
          <p:cNvPr id="12" name="Text Box 4">
            <a:extLst>
              <a:ext uri="{FF2B5EF4-FFF2-40B4-BE49-F238E27FC236}">
                <a16:creationId xmlns:a16="http://schemas.microsoft.com/office/drawing/2014/main" id="{9A06F21C-8DBC-E34A-B9F2-F0B056E808D9}"/>
              </a:ext>
            </a:extLst>
          </p:cNvPr>
          <p:cNvSpPr txBox="1">
            <a:spLocks noChangeArrowheads="1"/>
          </p:cNvSpPr>
          <p:nvPr/>
        </p:nvSpPr>
        <p:spPr bwMode="auto">
          <a:xfrm>
            <a:off x="4343400" y="0"/>
            <a:ext cx="6324600" cy="49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r">
              <a:spcBef>
                <a:spcPct val="50000"/>
              </a:spcBef>
              <a:buClrTx/>
              <a:buSzTx/>
              <a:buNone/>
            </a:pPr>
            <a:r>
              <a:rPr lang="es-ES_tradnl" altLang="es-CO" sz="2000" b="1">
                <a:solidFill>
                  <a:schemeClr val="bg1"/>
                </a:solidFill>
                <a:latin typeface="Andale Mono" panose="020B0509000000000004" pitchFamily="49" charset="0"/>
              </a:rPr>
              <a:t>Enfermedad Profesional</a:t>
            </a:r>
            <a:endParaRPr lang="es-ES" altLang="es-CO" sz="2000" b="1">
              <a:solidFill>
                <a:schemeClr val="bg1"/>
              </a:solidFill>
              <a:latin typeface="Andale Mono" panose="020B0509000000000004" pitchFamily="49" charset="0"/>
            </a:endParaRPr>
          </a:p>
        </p:txBody>
      </p:sp>
    </p:spTree>
    <p:extLst>
      <p:ext uri="{BB962C8B-B14F-4D97-AF65-F5344CB8AC3E}">
        <p14:creationId xmlns:p14="http://schemas.microsoft.com/office/powerpoint/2010/main" val="31521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graphicFrame>
        <p:nvGraphicFramePr>
          <p:cNvPr id="6" name="Diagrama 5">
            <a:extLst>
              <a:ext uri="{FF2B5EF4-FFF2-40B4-BE49-F238E27FC236}">
                <a16:creationId xmlns:a16="http://schemas.microsoft.com/office/drawing/2014/main" id="{59BD2BB5-CA99-5444-9184-64E0B5EA522B}"/>
              </a:ext>
            </a:extLst>
          </p:cNvPr>
          <p:cNvGraphicFramePr/>
          <p:nvPr/>
        </p:nvGraphicFramePr>
        <p:xfrm>
          <a:off x="118533" y="1871133"/>
          <a:ext cx="12073467" cy="4154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2">
            <a:extLst>
              <a:ext uri="{FF2B5EF4-FFF2-40B4-BE49-F238E27FC236}">
                <a16:creationId xmlns:a16="http://schemas.microsoft.com/office/drawing/2014/main" id="{5D9F2CAB-E9C4-0C46-A334-761F6B7AF08D}"/>
              </a:ext>
            </a:extLst>
          </p:cNvPr>
          <p:cNvSpPr txBox="1">
            <a:spLocks noChangeArrowheads="1"/>
          </p:cNvSpPr>
          <p:nvPr/>
        </p:nvSpPr>
        <p:spPr>
          <a:xfrm>
            <a:off x="4151784" y="724554"/>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_tradnl" altLang="es-CO" dirty="0">
                <a:solidFill>
                  <a:srgbClr val="FF6600"/>
                </a:solidFill>
                <a:effectLst>
                  <a:outerShdw blurRad="38100" dist="38100" dir="2700000" algn="tl">
                    <a:srgbClr val="000000"/>
                  </a:outerShdw>
                </a:effectLst>
                <a:latin typeface="Arial" panose="020B0604020202020204" pitchFamily="34" charset="0"/>
              </a:rPr>
              <a:t>ORIGEN</a:t>
            </a:r>
            <a:endParaRPr lang="es-ES" altLang="es-CO" dirty="0">
              <a:solidFill>
                <a:srgbClr val="FF6600"/>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2607944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Estrés laboral en profesionales sanitarios y su prevención">
            <a:extLst>
              <a:ext uri="{FF2B5EF4-FFF2-40B4-BE49-F238E27FC236}">
                <a16:creationId xmlns:a16="http://schemas.microsoft.com/office/drawing/2014/main" id="{EBE43E73-5329-C546-8E96-053069FBB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2">
            <a:extLst>
              <a:ext uri="{FF2B5EF4-FFF2-40B4-BE49-F238E27FC236}">
                <a16:creationId xmlns:a16="http://schemas.microsoft.com/office/drawing/2014/main" id="{A778B53C-5F6D-B442-ABC5-4321E7B2B88D}"/>
              </a:ext>
            </a:extLst>
          </p:cNvPr>
          <p:cNvSpPr txBox="1">
            <a:spLocks noChangeArrowheads="1"/>
          </p:cNvSpPr>
          <p:nvPr/>
        </p:nvSpPr>
        <p:spPr>
          <a:xfrm>
            <a:off x="3310466" y="342900"/>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_tradnl" altLang="es-CO" dirty="0">
                <a:solidFill>
                  <a:srgbClr val="FF6600"/>
                </a:solidFill>
                <a:effectLst>
                  <a:outerShdw blurRad="38100" dist="38100" dir="2700000" algn="tl">
                    <a:srgbClr val="000000"/>
                  </a:outerShdw>
                </a:effectLst>
                <a:latin typeface="Arial Unicode MS" panose="020B0604020202020204" pitchFamily="34" charset="-128"/>
              </a:rPr>
              <a:t>SINÓNIMOS</a:t>
            </a:r>
            <a:endParaRPr lang="es-ES" altLang="es-CO" dirty="0">
              <a:solidFill>
                <a:srgbClr val="FF6600"/>
              </a:solidFill>
              <a:effectLst>
                <a:outerShdw blurRad="38100" dist="38100" dir="2700000" algn="tl">
                  <a:srgbClr val="000000"/>
                </a:outerShdw>
              </a:effectLst>
              <a:latin typeface="Arial Unicode MS" panose="020B0604020202020204" pitchFamily="34" charset="-128"/>
            </a:endParaRPr>
          </a:p>
        </p:txBody>
      </p:sp>
      <p:sp>
        <p:nvSpPr>
          <p:cNvPr id="12" name="Text Box 4">
            <a:extLst>
              <a:ext uri="{FF2B5EF4-FFF2-40B4-BE49-F238E27FC236}">
                <a16:creationId xmlns:a16="http://schemas.microsoft.com/office/drawing/2014/main" id="{FE06C27A-59CC-2D47-AFD1-B44F581B8E41}"/>
              </a:ext>
            </a:extLst>
          </p:cNvPr>
          <p:cNvSpPr txBox="1">
            <a:spLocks noChangeArrowheads="1"/>
          </p:cNvSpPr>
          <p:nvPr/>
        </p:nvSpPr>
        <p:spPr bwMode="auto">
          <a:xfrm>
            <a:off x="2167466" y="1828800"/>
            <a:ext cx="6392333"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50000"/>
              </a:spcBef>
              <a:buClrTx/>
              <a:buSzTx/>
              <a:buFontTx/>
              <a:buNone/>
            </a:pPr>
            <a:r>
              <a:rPr lang="es-ES_tradnl" altLang="es-CO" sz="2400" b="1" dirty="0">
                <a:latin typeface="Arial" panose="020B0604020202020204" pitchFamily="34" charset="0"/>
              </a:rPr>
              <a:t>* Acoso moral</a:t>
            </a:r>
          </a:p>
          <a:p>
            <a:pPr eaLnBrk="1" hangingPunct="1">
              <a:lnSpc>
                <a:spcPct val="100000"/>
              </a:lnSpc>
              <a:spcBef>
                <a:spcPct val="50000"/>
              </a:spcBef>
              <a:buClrTx/>
              <a:buSzTx/>
              <a:buFontTx/>
              <a:buNone/>
            </a:pPr>
            <a:r>
              <a:rPr lang="es-ES_tradnl" altLang="es-CO" sz="2400" b="1" dirty="0">
                <a:latin typeface="Arial" panose="020B0604020202020204" pitchFamily="34" charset="0"/>
              </a:rPr>
              <a:t>* </a:t>
            </a:r>
            <a:r>
              <a:rPr lang="es-ES_tradnl" altLang="es-CO" sz="2400" b="1" dirty="0" err="1">
                <a:latin typeface="Arial" panose="020B0604020202020204" pitchFamily="34" charset="0"/>
              </a:rPr>
              <a:t>Psicoterror</a:t>
            </a:r>
            <a:endParaRPr lang="es-ES_tradnl" altLang="es-CO" sz="2400" b="1" dirty="0">
              <a:latin typeface="Arial" panose="020B0604020202020204" pitchFamily="34" charset="0"/>
            </a:endParaRPr>
          </a:p>
          <a:p>
            <a:pPr eaLnBrk="1" hangingPunct="1">
              <a:lnSpc>
                <a:spcPct val="100000"/>
              </a:lnSpc>
              <a:spcBef>
                <a:spcPct val="50000"/>
              </a:spcBef>
              <a:buClrTx/>
              <a:buSzTx/>
              <a:buFontTx/>
              <a:buNone/>
            </a:pPr>
            <a:r>
              <a:rPr lang="es-ES_tradnl" altLang="es-CO" sz="2400" b="1" dirty="0">
                <a:latin typeface="Arial" panose="020B0604020202020204" pitchFamily="34" charset="0"/>
              </a:rPr>
              <a:t>* Hostigamiento laboral</a:t>
            </a:r>
          </a:p>
          <a:p>
            <a:pPr eaLnBrk="1" hangingPunct="1">
              <a:lnSpc>
                <a:spcPct val="100000"/>
              </a:lnSpc>
              <a:spcBef>
                <a:spcPct val="50000"/>
              </a:spcBef>
              <a:buClrTx/>
              <a:buSzTx/>
              <a:buFontTx/>
              <a:buNone/>
            </a:pPr>
            <a:r>
              <a:rPr lang="es-ES_tradnl" altLang="es-CO" sz="2400" b="1" dirty="0">
                <a:latin typeface="Arial" panose="020B0604020202020204" pitchFamily="34" charset="0"/>
              </a:rPr>
              <a:t>* Persecución encubierta</a:t>
            </a:r>
          </a:p>
          <a:p>
            <a:pPr eaLnBrk="1" hangingPunct="1">
              <a:lnSpc>
                <a:spcPct val="100000"/>
              </a:lnSpc>
              <a:spcBef>
                <a:spcPct val="50000"/>
              </a:spcBef>
              <a:buClrTx/>
              <a:buSzTx/>
              <a:buFontTx/>
              <a:buNone/>
            </a:pPr>
            <a:r>
              <a:rPr lang="es-ES_tradnl" altLang="es-CO" sz="2400" b="1" dirty="0">
                <a:latin typeface="Arial" panose="020B0604020202020204" pitchFamily="34" charset="0"/>
              </a:rPr>
              <a:t>* Intimidación en el trabajo</a:t>
            </a:r>
          </a:p>
          <a:p>
            <a:pPr eaLnBrk="1" hangingPunct="1">
              <a:lnSpc>
                <a:spcPct val="100000"/>
              </a:lnSpc>
              <a:spcBef>
                <a:spcPct val="50000"/>
              </a:spcBef>
              <a:buClrTx/>
              <a:buSzTx/>
              <a:buFontTx/>
              <a:buNone/>
            </a:pPr>
            <a:r>
              <a:rPr lang="es-ES_tradnl" altLang="es-CO" sz="2400" b="1" dirty="0">
                <a:latin typeface="Arial" panose="020B0604020202020204" pitchFamily="34" charset="0"/>
              </a:rPr>
              <a:t>* Maltrato psicológico</a:t>
            </a:r>
          </a:p>
          <a:p>
            <a:pPr eaLnBrk="1" hangingPunct="1">
              <a:lnSpc>
                <a:spcPct val="100000"/>
              </a:lnSpc>
              <a:spcBef>
                <a:spcPct val="50000"/>
              </a:spcBef>
              <a:buClrTx/>
              <a:buSzTx/>
              <a:buFontTx/>
              <a:buNone/>
            </a:pPr>
            <a:r>
              <a:rPr lang="es-ES_tradnl" altLang="es-CO" sz="2400" b="1" dirty="0">
                <a:latin typeface="Arial" panose="020B0604020202020204" pitchFamily="34" charset="0"/>
              </a:rPr>
              <a:t>* Violencia psíquica</a:t>
            </a:r>
          </a:p>
          <a:p>
            <a:pPr eaLnBrk="1" hangingPunct="1">
              <a:lnSpc>
                <a:spcPct val="100000"/>
              </a:lnSpc>
              <a:spcBef>
                <a:spcPct val="50000"/>
              </a:spcBef>
              <a:buClrTx/>
              <a:buSzTx/>
              <a:buFontTx/>
              <a:buNone/>
            </a:pPr>
            <a:r>
              <a:rPr lang="es-ES_tradnl" altLang="es-CO" sz="2400" b="1" dirty="0">
                <a:latin typeface="Arial" panose="020B0604020202020204" pitchFamily="34" charset="0"/>
              </a:rPr>
              <a:t>* “Ninguneo”</a:t>
            </a:r>
            <a:endParaRPr lang="es-ES" altLang="es-CO" sz="2400" b="1" dirty="0">
              <a:latin typeface="Arial" panose="020B0604020202020204" pitchFamily="34" charset="0"/>
            </a:endParaRPr>
          </a:p>
        </p:txBody>
      </p:sp>
    </p:spTree>
    <p:extLst>
      <p:ext uri="{BB962C8B-B14F-4D97-AF65-F5344CB8AC3E}">
        <p14:creationId xmlns:p14="http://schemas.microsoft.com/office/powerpoint/2010/main" val="14243781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F73EC99C-AD6A-0449-9887-D2CE25EAD525}"/>
              </a:ext>
            </a:extLst>
          </p:cNvPr>
          <p:cNvSpPr txBox="1">
            <a:spLocks noChangeArrowheads="1"/>
          </p:cNvSpPr>
          <p:nvPr/>
        </p:nvSpPr>
        <p:spPr>
          <a:xfrm>
            <a:off x="5325533" y="372533"/>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 altLang="es-CO" sz="4000">
                <a:solidFill>
                  <a:srgbClr val="FF6600"/>
                </a:solidFill>
                <a:effectLst>
                  <a:outerShdw blurRad="38100" dist="38100" dir="2700000" algn="tl">
                    <a:srgbClr val="000000"/>
                  </a:outerShdw>
                </a:effectLst>
                <a:latin typeface="Arial" panose="020B0604020202020204" pitchFamily="34" charset="0"/>
              </a:rPr>
              <a:t>DISTINTAS </a:t>
            </a:r>
            <a:r>
              <a:rPr lang="es-ES_tradnl" altLang="es-CO" sz="4000">
                <a:solidFill>
                  <a:srgbClr val="FF6600"/>
                </a:solidFill>
                <a:effectLst>
                  <a:outerShdw blurRad="38100" dist="38100" dir="2700000" algn="tl">
                    <a:srgbClr val="000000"/>
                  </a:outerShdw>
                </a:effectLst>
                <a:latin typeface="Arial" panose="020B0604020202020204" pitchFamily="34" charset="0"/>
              </a:rPr>
              <a:t>MODALIDADES</a:t>
            </a:r>
            <a:endParaRPr lang="es-ES" altLang="es-CO" sz="4000">
              <a:solidFill>
                <a:srgbClr val="FF6600"/>
              </a:solidFill>
              <a:effectLst>
                <a:outerShdw blurRad="38100" dist="38100" dir="2700000" algn="tl">
                  <a:srgbClr val="000000"/>
                </a:outerShdw>
              </a:effectLst>
              <a:latin typeface="Arial" panose="020B0604020202020204" pitchFamily="34" charset="0"/>
            </a:endParaRPr>
          </a:p>
        </p:txBody>
      </p:sp>
      <p:graphicFrame>
        <p:nvGraphicFramePr>
          <p:cNvPr id="11" name="Diagrama 10">
            <a:extLst>
              <a:ext uri="{FF2B5EF4-FFF2-40B4-BE49-F238E27FC236}">
                <a16:creationId xmlns:a16="http://schemas.microsoft.com/office/drawing/2014/main" id="{FF846899-44AF-A14E-88B5-9D64457F0496}"/>
              </a:ext>
            </a:extLst>
          </p:cNvPr>
          <p:cNvGraphicFramePr/>
          <p:nvPr/>
        </p:nvGraphicFramePr>
        <p:xfrm>
          <a:off x="406400" y="1515533"/>
          <a:ext cx="11650133" cy="4969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73288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8A5E7C5E-F8AD-DB4C-BAAF-8D95A8F9CAB4}"/>
              </a:ext>
            </a:extLst>
          </p:cNvPr>
          <p:cNvSpPr txBox="1">
            <a:spLocks noChangeArrowheads="1"/>
          </p:cNvSpPr>
          <p:nvPr/>
        </p:nvSpPr>
        <p:spPr>
          <a:xfrm>
            <a:off x="2209800" y="381000"/>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_tradnl" altLang="es-CO" b="1">
                <a:solidFill>
                  <a:srgbClr val="FF6600"/>
                </a:solidFill>
                <a:effectLst>
                  <a:outerShdw blurRad="38100" dist="38100" dir="2700000" algn="tl">
                    <a:srgbClr val="000000"/>
                  </a:outerShdw>
                </a:effectLst>
                <a:latin typeface="Arial" panose="020B0604020202020204" pitchFamily="34" charset="0"/>
              </a:rPr>
              <a:t>CONCEPTO</a:t>
            </a:r>
            <a:endParaRPr lang="es-ES" altLang="es-CO" b="1" dirty="0">
              <a:solidFill>
                <a:srgbClr val="FF6600"/>
              </a:solidFill>
              <a:effectLst>
                <a:outerShdw blurRad="38100" dist="38100" dir="2700000" algn="tl">
                  <a:srgbClr val="000000"/>
                </a:outerShdw>
              </a:effectLst>
              <a:latin typeface="Arial" panose="020B0604020202020204" pitchFamily="34" charset="0"/>
            </a:endParaRPr>
          </a:p>
        </p:txBody>
      </p:sp>
      <p:sp>
        <p:nvSpPr>
          <p:cNvPr id="11" name="Text Box 3">
            <a:extLst>
              <a:ext uri="{FF2B5EF4-FFF2-40B4-BE49-F238E27FC236}">
                <a16:creationId xmlns:a16="http://schemas.microsoft.com/office/drawing/2014/main" id="{EFA97727-E85A-F247-96E2-5561A22E7CAB}"/>
              </a:ext>
            </a:extLst>
          </p:cNvPr>
          <p:cNvSpPr txBox="1">
            <a:spLocks noChangeArrowheads="1"/>
          </p:cNvSpPr>
          <p:nvPr/>
        </p:nvSpPr>
        <p:spPr bwMode="auto">
          <a:xfrm>
            <a:off x="1083733" y="1524001"/>
            <a:ext cx="10143067" cy="3785652"/>
          </a:xfrm>
          <a:prstGeom prst="rect">
            <a:avLst/>
          </a:prstGeom>
          <a:solidFill>
            <a:srgbClr val="FF9900"/>
          </a:solidFill>
          <a:ln w="9525">
            <a:solidFill>
              <a:schemeClr val="bg1"/>
            </a:solidFill>
            <a:miter lim="800000"/>
            <a:headEnd/>
            <a:tailEnd/>
          </a:ln>
          <a:effec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eaLnBrk="1" hangingPunct="1">
              <a:lnSpc>
                <a:spcPct val="100000"/>
              </a:lnSpc>
              <a:spcBef>
                <a:spcPct val="50000"/>
              </a:spcBef>
              <a:buNone/>
              <a:defRPr/>
            </a:pPr>
            <a:r>
              <a:rPr lang="es-ES_tradnl" altLang="es-CO" sz="4000" b="1" dirty="0">
                <a:solidFill>
                  <a:schemeClr val="bg1"/>
                </a:solidFill>
                <a:effectLst>
                  <a:outerShdw blurRad="38100" dist="38100" dir="2700000" algn="tl">
                    <a:srgbClr val="000000"/>
                  </a:outerShdw>
                </a:effectLst>
                <a:latin typeface="Arial" panose="020B0604020202020204" pitchFamily="34" charset="0"/>
              </a:rPr>
              <a:t>... “El </a:t>
            </a:r>
            <a:r>
              <a:rPr lang="es-ES_tradnl" altLang="es-CO" sz="4000" b="1" i="1" dirty="0" err="1">
                <a:solidFill>
                  <a:schemeClr val="bg1"/>
                </a:solidFill>
                <a:effectLst>
                  <a:outerShdw blurRad="38100" dist="38100" dir="2700000" algn="tl">
                    <a:srgbClr val="000000"/>
                  </a:outerShdw>
                </a:effectLst>
                <a:latin typeface="Arial" panose="020B0604020202020204" pitchFamily="34" charset="0"/>
              </a:rPr>
              <a:t>mobbing</a:t>
            </a:r>
            <a:r>
              <a:rPr lang="es-ES_tradnl" altLang="es-CO" sz="4000" b="1" dirty="0">
                <a:solidFill>
                  <a:schemeClr val="bg1"/>
                </a:solidFill>
                <a:effectLst>
                  <a:outerShdw blurRad="38100" dist="38100" dir="2700000" algn="tl">
                    <a:srgbClr val="000000"/>
                  </a:outerShdw>
                </a:effectLst>
                <a:latin typeface="Arial" panose="020B0604020202020204" pitchFamily="34" charset="0"/>
              </a:rPr>
              <a:t> es un proceso de destrucción; se compone de una serie de actuaciones hostiles que, tomadas de forma aislada, podrían parecer </a:t>
            </a:r>
            <a:r>
              <a:rPr lang="es-ES_tradnl" altLang="es-CO" sz="4000" b="1" dirty="0" err="1">
                <a:solidFill>
                  <a:schemeClr val="bg1"/>
                </a:solidFill>
                <a:effectLst>
                  <a:outerShdw blurRad="38100" dist="38100" dir="2700000" algn="tl">
                    <a:srgbClr val="000000"/>
                  </a:outerShdw>
                </a:effectLst>
                <a:latin typeface="Arial" panose="020B0604020202020204" pitchFamily="34" charset="0"/>
              </a:rPr>
              <a:t>inócuas</a:t>
            </a:r>
            <a:r>
              <a:rPr lang="es-ES_tradnl" altLang="es-CO" sz="4000" b="1" dirty="0">
                <a:solidFill>
                  <a:schemeClr val="bg1"/>
                </a:solidFill>
                <a:effectLst>
                  <a:outerShdw blurRad="38100" dist="38100" dir="2700000" algn="tl">
                    <a:srgbClr val="000000"/>
                  </a:outerShdw>
                </a:effectLst>
                <a:latin typeface="Arial" panose="020B0604020202020204" pitchFamily="34" charset="0"/>
              </a:rPr>
              <a:t>, pero cuya </a:t>
            </a:r>
            <a:r>
              <a:rPr lang="es-ES_tradnl" altLang="es-CO" sz="4000" b="1" i="1" dirty="0">
                <a:solidFill>
                  <a:schemeClr val="bg1"/>
                </a:solidFill>
                <a:effectLst>
                  <a:outerShdw blurRad="38100" dist="38100" dir="2700000" algn="tl">
                    <a:srgbClr val="000000"/>
                  </a:outerShdw>
                </a:effectLst>
                <a:latin typeface="Arial" panose="020B0604020202020204" pitchFamily="34" charset="0"/>
              </a:rPr>
              <a:t>repetición constante</a:t>
            </a:r>
            <a:r>
              <a:rPr lang="es-ES_tradnl" altLang="es-CO" sz="4000" b="1" dirty="0">
                <a:solidFill>
                  <a:schemeClr val="bg1"/>
                </a:solidFill>
                <a:effectLst>
                  <a:outerShdw blurRad="38100" dist="38100" dir="2700000" algn="tl">
                    <a:srgbClr val="000000"/>
                  </a:outerShdw>
                </a:effectLst>
                <a:latin typeface="Arial" panose="020B0604020202020204" pitchFamily="34" charset="0"/>
              </a:rPr>
              <a:t> tiene efectos perniciosos”.</a:t>
            </a:r>
          </a:p>
        </p:txBody>
      </p:sp>
    </p:spTree>
    <p:extLst>
      <p:ext uri="{BB962C8B-B14F-4D97-AF65-F5344CB8AC3E}">
        <p14:creationId xmlns:p14="http://schemas.microsoft.com/office/powerpoint/2010/main" val="3572208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Del estrés postraumático a la adicción a psicofármacos: l...">
            <a:extLst>
              <a:ext uri="{FF2B5EF4-FFF2-40B4-BE49-F238E27FC236}">
                <a16:creationId xmlns:a16="http://schemas.microsoft.com/office/drawing/2014/main" id="{70A49344-9F0E-0843-9772-590EB7BAE0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6001"/>
            <a:ext cx="12192000" cy="57308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2">
            <a:extLst>
              <a:ext uri="{FF2B5EF4-FFF2-40B4-BE49-F238E27FC236}">
                <a16:creationId xmlns:a16="http://schemas.microsoft.com/office/drawing/2014/main" id="{4C60DB69-3C53-B549-9CA9-FC369AC40618}"/>
              </a:ext>
            </a:extLst>
          </p:cNvPr>
          <p:cNvSpPr txBox="1">
            <a:spLocks noChangeArrowheads="1"/>
          </p:cNvSpPr>
          <p:nvPr/>
        </p:nvSpPr>
        <p:spPr bwMode="auto">
          <a:xfrm>
            <a:off x="338667" y="2367516"/>
            <a:ext cx="11514666" cy="3539430"/>
          </a:xfrm>
          <a:prstGeom prst="rect">
            <a:avLst/>
          </a:prstGeom>
          <a:solidFill>
            <a:srgbClr val="FFFFCC"/>
          </a:solidFill>
          <a:ln w="9525">
            <a:solidFill>
              <a:srgbClr val="FFFF00"/>
            </a:solidFill>
            <a:miter lim="800000"/>
            <a:headEnd/>
            <a:tailEnd/>
          </a:ln>
          <a:effectLst/>
        </p:spPr>
        <p:txBody>
          <a:bodyPr wrap="square">
            <a:spAutoFit/>
          </a:bodyPr>
          <a:lstStyle>
            <a:lvl1pPr marL="290513" indent="-290513">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0" indent="0" eaLnBrk="1" hangingPunct="1">
              <a:lnSpc>
                <a:spcPct val="100000"/>
              </a:lnSpc>
              <a:spcBef>
                <a:spcPct val="50000"/>
              </a:spcBef>
              <a:buNone/>
              <a:defRPr/>
            </a:pPr>
            <a:r>
              <a:rPr lang="es-ES_tradnl" altLang="es-CO" sz="3200" dirty="0">
                <a:solidFill>
                  <a:srgbClr val="002060"/>
                </a:solidFill>
                <a:effectLst>
                  <a:outerShdw blurRad="38100" dist="38100" dir="2700000" algn="tl">
                    <a:srgbClr val="000000"/>
                  </a:outerShdw>
                </a:effectLst>
                <a:latin typeface="Arial" panose="020B0604020202020204" pitchFamily="34" charset="0"/>
              </a:rPr>
              <a:t>* El hostigamiento se produce de forma continuada.</a:t>
            </a:r>
          </a:p>
          <a:p>
            <a:pPr marL="0" indent="0" eaLnBrk="1" hangingPunct="1">
              <a:lnSpc>
                <a:spcPct val="100000"/>
              </a:lnSpc>
              <a:spcBef>
                <a:spcPct val="50000"/>
              </a:spcBef>
              <a:buNone/>
              <a:defRPr/>
            </a:pPr>
            <a:r>
              <a:rPr lang="es-ES_tradnl" altLang="es-CO" sz="3200" dirty="0">
                <a:solidFill>
                  <a:srgbClr val="002060"/>
                </a:solidFill>
                <a:effectLst>
                  <a:outerShdw blurRad="38100" dist="38100" dir="2700000" algn="tl">
                    <a:srgbClr val="000000"/>
                  </a:outerShdw>
                </a:effectLst>
                <a:latin typeface="Arial" panose="020B0604020202020204" pitchFamily="34" charset="0"/>
              </a:rPr>
              <a:t>* Al menos durante seis meses, una vez por semana.</a:t>
            </a:r>
          </a:p>
          <a:p>
            <a:pPr marL="0" indent="0" eaLnBrk="1" hangingPunct="1">
              <a:lnSpc>
                <a:spcPct val="100000"/>
              </a:lnSpc>
              <a:spcBef>
                <a:spcPct val="50000"/>
              </a:spcBef>
              <a:buNone/>
              <a:defRPr/>
            </a:pPr>
            <a:r>
              <a:rPr lang="es-ES_tradnl" altLang="es-CO" sz="3200" dirty="0">
                <a:solidFill>
                  <a:srgbClr val="002060"/>
                </a:solidFill>
                <a:effectLst>
                  <a:outerShdw blurRad="38100" dist="38100" dir="2700000" algn="tl">
                    <a:srgbClr val="000000"/>
                  </a:outerShdw>
                </a:effectLst>
                <a:latin typeface="Arial" panose="020B0604020202020204" pitchFamily="34" charset="0"/>
              </a:rPr>
              <a:t>* Provoca en la “víctima” estados de ansiedad, estrés, depresión, daños en el aparato digestivo, alteración del sueño, pérdida de autoestima, irritación generalizada, ... entre otros síntomas.</a:t>
            </a:r>
            <a:endParaRPr lang="es-ES" altLang="es-CO" sz="3200" dirty="0">
              <a:solidFill>
                <a:srgbClr val="002060"/>
              </a:solidFill>
              <a:effectLst>
                <a:outerShdw blurRad="38100" dist="38100" dir="2700000" algn="tl">
                  <a:srgbClr val="000000"/>
                </a:outerShdw>
              </a:effectLst>
              <a:latin typeface="Arial" panose="020B0604020202020204" pitchFamily="34" charset="0"/>
            </a:endParaRPr>
          </a:p>
        </p:txBody>
      </p:sp>
      <p:sp>
        <p:nvSpPr>
          <p:cNvPr id="12" name="Rectangle 3">
            <a:extLst>
              <a:ext uri="{FF2B5EF4-FFF2-40B4-BE49-F238E27FC236}">
                <a16:creationId xmlns:a16="http://schemas.microsoft.com/office/drawing/2014/main" id="{230842F0-0340-924B-872D-EBFDD9B1D0FE}"/>
              </a:ext>
            </a:extLst>
          </p:cNvPr>
          <p:cNvSpPr>
            <a:spLocks noChangeArrowheads="1"/>
          </p:cNvSpPr>
          <p:nvPr/>
        </p:nvSpPr>
        <p:spPr bwMode="auto">
          <a:xfrm>
            <a:off x="1500981" y="580800"/>
            <a:ext cx="93554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50000"/>
              </a:spcBef>
              <a:buClrTx/>
              <a:buSzTx/>
              <a:buNone/>
            </a:pPr>
            <a:r>
              <a:rPr lang="es-ES_tradnl" altLang="es-CO" b="1" dirty="0">
                <a:solidFill>
                  <a:srgbClr val="FFFF00"/>
                </a:solidFill>
                <a:latin typeface="Arial" panose="020B0604020202020204" pitchFamily="34" charset="0"/>
              </a:rPr>
              <a:t>Podemos hablar de acoso psicológico cuando:</a:t>
            </a:r>
          </a:p>
        </p:txBody>
      </p:sp>
    </p:spTree>
    <p:extLst>
      <p:ext uri="{BB962C8B-B14F-4D97-AF65-F5344CB8AC3E}">
        <p14:creationId xmlns:p14="http://schemas.microsoft.com/office/powerpoint/2010/main" val="38684891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AutoShape 2">
            <a:extLst>
              <a:ext uri="{FF2B5EF4-FFF2-40B4-BE49-F238E27FC236}">
                <a16:creationId xmlns:a16="http://schemas.microsoft.com/office/drawing/2014/main" id="{8AC155E4-B6E3-E84E-81C4-880D30F41E79}"/>
              </a:ext>
            </a:extLst>
          </p:cNvPr>
          <p:cNvSpPr>
            <a:spLocks noChangeArrowheads="1"/>
          </p:cNvSpPr>
          <p:nvPr/>
        </p:nvSpPr>
        <p:spPr bwMode="auto">
          <a:xfrm rot="-1603182">
            <a:off x="3532188" y="2097881"/>
            <a:ext cx="1295400" cy="3887787"/>
          </a:xfrm>
          <a:prstGeom prst="curvedRightArrow">
            <a:avLst>
              <a:gd name="adj1" fmla="val 60025"/>
              <a:gd name="adj2" fmla="val 120049"/>
              <a:gd name="adj3" fmla="val 33333"/>
            </a:avLst>
          </a:prstGeom>
          <a:solidFill>
            <a:srgbClr val="0000FF">
              <a:alpha val="50195"/>
            </a:srgbClr>
          </a:solidFill>
          <a:ln w="9525">
            <a:solidFill>
              <a:schemeClr val="accent2"/>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None/>
            </a:pPr>
            <a:endParaRPr lang="es-ES" altLang="es-CO" sz="2400"/>
          </a:p>
        </p:txBody>
      </p:sp>
      <p:sp>
        <p:nvSpPr>
          <p:cNvPr id="11" name="Rectangle 3">
            <a:extLst>
              <a:ext uri="{FF2B5EF4-FFF2-40B4-BE49-F238E27FC236}">
                <a16:creationId xmlns:a16="http://schemas.microsoft.com/office/drawing/2014/main" id="{FFD8E20A-E93C-BB48-A77C-87B05A5E5A9A}"/>
              </a:ext>
            </a:extLst>
          </p:cNvPr>
          <p:cNvSpPr>
            <a:spLocks noChangeArrowheads="1"/>
          </p:cNvSpPr>
          <p:nvPr/>
        </p:nvSpPr>
        <p:spPr bwMode="auto">
          <a:xfrm>
            <a:off x="5403850" y="2709068"/>
            <a:ext cx="3382963" cy="1439863"/>
          </a:xfrm>
          <a:prstGeom prst="rect">
            <a:avLst/>
          </a:prstGeom>
          <a:gradFill rotWithShape="1">
            <a:gsLst>
              <a:gs pos="0">
                <a:srgbClr val="FFCC00"/>
              </a:gs>
              <a:gs pos="100000">
                <a:srgbClr val="FFCC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800" b="1">
                <a:solidFill>
                  <a:schemeClr val="bg1"/>
                </a:solidFill>
                <a:effectLst>
                  <a:outerShdw blurRad="38100" dist="38100" dir="2700000" algn="tl">
                    <a:srgbClr val="000000"/>
                  </a:outerShdw>
                </a:effectLst>
                <a:latin typeface="Arial" panose="020B0604020202020204" pitchFamily="34" charset="0"/>
              </a:rPr>
              <a:t>MALESTAR DE LAS </a:t>
            </a:r>
          </a:p>
          <a:p>
            <a:pPr algn="ctr" eaLnBrk="1" hangingPunct="1">
              <a:buNone/>
              <a:defRPr/>
            </a:pPr>
            <a:r>
              <a:rPr lang="es-ES_tradnl" altLang="es-CO" sz="1800" b="1">
                <a:solidFill>
                  <a:schemeClr val="bg1"/>
                </a:solidFill>
                <a:effectLst>
                  <a:outerShdw blurRad="38100" dist="38100" dir="2700000" algn="tl">
                    <a:srgbClr val="000000"/>
                  </a:outerShdw>
                </a:effectLst>
                <a:latin typeface="Arial" panose="020B0604020202020204" pitchFamily="34" charset="0"/>
              </a:rPr>
              <a:t>PERSONAS EN EL TRABAJO</a:t>
            </a:r>
            <a:endParaRPr lang="es-ES" altLang="es-CO" sz="1800" b="1">
              <a:solidFill>
                <a:schemeClr val="bg1"/>
              </a:solidFill>
              <a:effectLst>
                <a:outerShdw blurRad="38100" dist="38100" dir="2700000" algn="tl">
                  <a:srgbClr val="000000"/>
                </a:outerShdw>
              </a:effectLst>
              <a:latin typeface="Arial" panose="020B0604020202020204" pitchFamily="34" charset="0"/>
            </a:endParaRPr>
          </a:p>
        </p:txBody>
      </p:sp>
      <p:sp>
        <p:nvSpPr>
          <p:cNvPr id="12" name="Rectangle 4">
            <a:extLst>
              <a:ext uri="{FF2B5EF4-FFF2-40B4-BE49-F238E27FC236}">
                <a16:creationId xmlns:a16="http://schemas.microsoft.com/office/drawing/2014/main" id="{2FAD0EAD-1EB9-7C4B-8F09-947BB787776B}"/>
              </a:ext>
            </a:extLst>
          </p:cNvPr>
          <p:cNvSpPr>
            <a:spLocks noChangeArrowheads="1"/>
          </p:cNvSpPr>
          <p:nvPr/>
        </p:nvSpPr>
        <p:spPr bwMode="auto">
          <a:xfrm>
            <a:off x="1084263" y="2582068"/>
            <a:ext cx="2520950" cy="431800"/>
          </a:xfrm>
          <a:prstGeom prst="rect">
            <a:avLst/>
          </a:prstGeom>
          <a:gradFill rotWithShape="1">
            <a:gsLst>
              <a:gs pos="0">
                <a:srgbClr val="FFCC00"/>
              </a:gs>
              <a:gs pos="100000">
                <a:srgbClr val="FFCC00">
                  <a:gamma/>
                  <a:shade val="46275"/>
                  <a:invGamma/>
                </a:srgbClr>
              </a:gs>
            </a:gsLst>
            <a:path path="rect">
              <a:fillToRect r="100000" b="10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400" b="1">
                <a:solidFill>
                  <a:schemeClr val="bg1"/>
                </a:solidFill>
                <a:effectLst>
                  <a:outerShdw blurRad="38100" dist="38100" dir="2700000" algn="tl">
                    <a:srgbClr val="000000"/>
                  </a:outerShdw>
                </a:effectLst>
                <a:latin typeface="Arial" panose="020B0604020202020204" pitchFamily="34" charset="0"/>
              </a:rPr>
              <a:t>PRESIONES CONSTANTES</a:t>
            </a:r>
            <a:endParaRPr lang="es-ES" altLang="es-CO" sz="1400" b="1">
              <a:solidFill>
                <a:schemeClr val="bg1"/>
              </a:solidFill>
              <a:effectLst>
                <a:outerShdw blurRad="38100" dist="38100" dir="2700000" algn="tl">
                  <a:srgbClr val="000000"/>
                </a:outerShdw>
              </a:effectLst>
              <a:latin typeface="Arial" panose="020B0604020202020204" pitchFamily="34" charset="0"/>
            </a:endParaRPr>
          </a:p>
        </p:txBody>
      </p:sp>
      <p:sp>
        <p:nvSpPr>
          <p:cNvPr id="13" name="Rectangle 5">
            <a:extLst>
              <a:ext uri="{FF2B5EF4-FFF2-40B4-BE49-F238E27FC236}">
                <a16:creationId xmlns:a16="http://schemas.microsoft.com/office/drawing/2014/main" id="{BEE14A39-804E-E04F-9C9C-339CAD0457DF}"/>
              </a:ext>
            </a:extLst>
          </p:cNvPr>
          <p:cNvSpPr>
            <a:spLocks noChangeArrowheads="1"/>
          </p:cNvSpPr>
          <p:nvPr/>
        </p:nvSpPr>
        <p:spPr bwMode="auto">
          <a:xfrm>
            <a:off x="1660525" y="3420268"/>
            <a:ext cx="2160588" cy="431800"/>
          </a:xfrm>
          <a:prstGeom prst="rect">
            <a:avLst/>
          </a:prstGeom>
          <a:gradFill rotWithShape="1">
            <a:gsLst>
              <a:gs pos="0">
                <a:srgbClr val="FFCC00"/>
              </a:gs>
              <a:gs pos="100000">
                <a:srgbClr val="FFCC00">
                  <a:gamma/>
                  <a:shade val="46275"/>
                  <a:invGamma/>
                </a:srgbClr>
              </a:gs>
            </a:gsLst>
            <a:path path="rect">
              <a:fillToRect r="100000" b="10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400" b="1">
                <a:solidFill>
                  <a:schemeClr val="bg1"/>
                </a:solidFill>
                <a:effectLst>
                  <a:outerShdw blurRad="38100" dist="38100" dir="2700000" algn="tl">
                    <a:srgbClr val="000000"/>
                  </a:outerShdw>
                </a:effectLst>
                <a:latin typeface="Arial" panose="020B0604020202020204" pitchFamily="34" charset="0"/>
              </a:rPr>
              <a:t>AMENAZAS</a:t>
            </a:r>
            <a:endParaRPr lang="es-ES" altLang="es-CO" sz="1400" b="1">
              <a:solidFill>
                <a:schemeClr val="bg1"/>
              </a:solidFill>
              <a:effectLst>
                <a:outerShdw blurRad="38100" dist="38100" dir="2700000" algn="tl">
                  <a:srgbClr val="000000"/>
                </a:outerShdw>
              </a:effectLst>
              <a:latin typeface="Arial" panose="020B0604020202020204" pitchFamily="34" charset="0"/>
            </a:endParaRPr>
          </a:p>
        </p:txBody>
      </p:sp>
      <p:sp>
        <p:nvSpPr>
          <p:cNvPr id="14" name="Rectangle 6">
            <a:extLst>
              <a:ext uri="{FF2B5EF4-FFF2-40B4-BE49-F238E27FC236}">
                <a16:creationId xmlns:a16="http://schemas.microsoft.com/office/drawing/2014/main" id="{001F694C-6B1A-7443-9A07-5CB438C1C6E2}"/>
              </a:ext>
            </a:extLst>
          </p:cNvPr>
          <p:cNvSpPr>
            <a:spLocks noChangeArrowheads="1"/>
          </p:cNvSpPr>
          <p:nvPr/>
        </p:nvSpPr>
        <p:spPr bwMode="auto">
          <a:xfrm>
            <a:off x="2092325" y="4258468"/>
            <a:ext cx="2232025" cy="431800"/>
          </a:xfrm>
          <a:prstGeom prst="rect">
            <a:avLst/>
          </a:prstGeom>
          <a:gradFill rotWithShape="1">
            <a:gsLst>
              <a:gs pos="0">
                <a:srgbClr val="FFCC00"/>
              </a:gs>
              <a:gs pos="100000">
                <a:srgbClr val="FFCC00">
                  <a:gamma/>
                  <a:shade val="46275"/>
                  <a:invGamma/>
                </a:srgbClr>
              </a:gs>
            </a:gsLst>
            <a:path path="rect">
              <a:fillToRect r="100000" b="10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400" b="1">
                <a:solidFill>
                  <a:schemeClr val="bg1"/>
                </a:solidFill>
                <a:effectLst>
                  <a:outerShdw blurRad="38100" dist="38100" dir="2700000" algn="tl">
                    <a:srgbClr val="000000"/>
                  </a:outerShdw>
                </a:effectLst>
                <a:latin typeface="Arial" panose="020B0604020202020204" pitchFamily="34" charset="0"/>
              </a:rPr>
              <a:t>HUMILLACIONES</a:t>
            </a:r>
            <a:endParaRPr lang="es-ES" altLang="es-CO" sz="1400" b="1">
              <a:solidFill>
                <a:schemeClr val="bg1"/>
              </a:solidFill>
              <a:effectLst>
                <a:outerShdw blurRad="38100" dist="38100" dir="2700000" algn="tl">
                  <a:srgbClr val="000000"/>
                </a:outerShdw>
              </a:effectLst>
              <a:latin typeface="Arial" panose="020B0604020202020204" pitchFamily="34" charset="0"/>
            </a:endParaRPr>
          </a:p>
        </p:txBody>
      </p:sp>
      <p:sp>
        <p:nvSpPr>
          <p:cNvPr id="15" name="Rectangle 7">
            <a:extLst>
              <a:ext uri="{FF2B5EF4-FFF2-40B4-BE49-F238E27FC236}">
                <a16:creationId xmlns:a16="http://schemas.microsoft.com/office/drawing/2014/main" id="{9F92DBE4-608E-0644-BF10-77B6737FC83F}"/>
              </a:ext>
            </a:extLst>
          </p:cNvPr>
          <p:cNvSpPr>
            <a:spLocks noChangeArrowheads="1"/>
          </p:cNvSpPr>
          <p:nvPr/>
        </p:nvSpPr>
        <p:spPr bwMode="auto">
          <a:xfrm>
            <a:off x="2811463" y="5096668"/>
            <a:ext cx="1801812" cy="431800"/>
          </a:xfrm>
          <a:prstGeom prst="rect">
            <a:avLst/>
          </a:prstGeom>
          <a:gradFill rotWithShape="1">
            <a:gsLst>
              <a:gs pos="0">
                <a:srgbClr val="FFCC00"/>
              </a:gs>
              <a:gs pos="100000">
                <a:srgbClr val="FFCC00">
                  <a:gamma/>
                  <a:shade val="46275"/>
                  <a:invGamma/>
                </a:srgbClr>
              </a:gs>
            </a:gsLst>
            <a:path path="rect">
              <a:fillToRect r="100000" b="10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400" b="1">
                <a:solidFill>
                  <a:schemeClr val="bg1"/>
                </a:solidFill>
                <a:effectLst>
                  <a:outerShdw blurRad="38100" dist="38100" dir="2700000" algn="tl">
                    <a:srgbClr val="000000"/>
                  </a:outerShdw>
                </a:effectLst>
                <a:latin typeface="Arial" panose="020B0604020202020204" pitchFamily="34" charset="0"/>
              </a:rPr>
              <a:t>AGRESIONES</a:t>
            </a:r>
            <a:endParaRPr lang="es-ES" altLang="es-CO" sz="1400" b="1">
              <a:solidFill>
                <a:schemeClr val="bg1"/>
              </a:solidFill>
              <a:effectLst>
                <a:outerShdw blurRad="38100" dist="38100" dir="2700000" algn="tl">
                  <a:srgbClr val="000000"/>
                </a:outerShdw>
              </a:effectLst>
              <a:latin typeface="Arial" panose="020B0604020202020204" pitchFamily="34" charset="0"/>
            </a:endParaRPr>
          </a:p>
        </p:txBody>
      </p:sp>
      <p:sp>
        <p:nvSpPr>
          <p:cNvPr id="16" name="Rectangle 8">
            <a:extLst>
              <a:ext uri="{FF2B5EF4-FFF2-40B4-BE49-F238E27FC236}">
                <a16:creationId xmlns:a16="http://schemas.microsoft.com/office/drawing/2014/main" id="{B2B97545-47D4-5442-A8FA-3519B4151505}"/>
              </a:ext>
            </a:extLst>
          </p:cNvPr>
          <p:cNvSpPr>
            <a:spLocks noChangeArrowheads="1"/>
          </p:cNvSpPr>
          <p:nvPr/>
        </p:nvSpPr>
        <p:spPr bwMode="auto">
          <a:xfrm>
            <a:off x="508000" y="1378743"/>
            <a:ext cx="4464050" cy="720725"/>
          </a:xfrm>
          <a:prstGeom prst="rect">
            <a:avLst/>
          </a:prstGeom>
          <a:gradFill rotWithShape="1">
            <a:gsLst>
              <a:gs pos="0">
                <a:srgbClr val="FF6600"/>
              </a:gs>
              <a:gs pos="100000">
                <a:srgbClr val="FF6600">
                  <a:gamma/>
                  <a:shade val="46275"/>
                  <a:invGamma/>
                </a:srgbClr>
              </a:gs>
            </a:gsLst>
            <a:path path="shape">
              <a:fillToRect l="50000" t="50000" r="50000" b="50000"/>
            </a:path>
          </a:gra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1800" b="1">
                <a:solidFill>
                  <a:schemeClr val="bg1"/>
                </a:solidFill>
                <a:effectLst>
                  <a:outerShdw blurRad="38100" dist="38100" dir="2700000" algn="tl">
                    <a:srgbClr val="000000"/>
                  </a:outerShdw>
                </a:effectLst>
                <a:latin typeface="Arial" panose="020B0604020202020204" pitchFamily="34" charset="0"/>
              </a:rPr>
              <a:t>PRACTICAS DE MOBBING</a:t>
            </a:r>
            <a:endParaRPr lang="es-ES" altLang="es-CO" sz="1800" b="1">
              <a:solidFill>
                <a:schemeClr val="bg1"/>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29691607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3">
            <a:extLst>
              <a:ext uri="{FF2B5EF4-FFF2-40B4-BE49-F238E27FC236}">
                <a16:creationId xmlns:a16="http://schemas.microsoft.com/office/drawing/2014/main" id="{63B13413-7B08-F447-9AA9-4A1C4727525D}"/>
              </a:ext>
            </a:extLst>
          </p:cNvPr>
          <p:cNvSpPr>
            <a:spLocks noChangeArrowheads="1"/>
          </p:cNvSpPr>
          <p:nvPr/>
        </p:nvSpPr>
        <p:spPr bwMode="auto">
          <a:xfrm>
            <a:off x="1101725" y="1299368"/>
            <a:ext cx="349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11" name="Rectangle 4">
            <a:extLst>
              <a:ext uri="{FF2B5EF4-FFF2-40B4-BE49-F238E27FC236}">
                <a16:creationId xmlns:a16="http://schemas.microsoft.com/office/drawing/2014/main" id="{D3A5650A-78D9-3149-B01A-42AAF0645287}"/>
              </a:ext>
            </a:extLst>
          </p:cNvPr>
          <p:cNvSpPr>
            <a:spLocks noChangeArrowheads="1"/>
          </p:cNvSpPr>
          <p:nvPr/>
        </p:nvSpPr>
        <p:spPr bwMode="auto">
          <a:xfrm>
            <a:off x="1635125" y="1445418"/>
            <a:ext cx="349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12" name="Rectangle 6">
            <a:extLst>
              <a:ext uri="{FF2B5EF4-FFF2-40B4-BE49-F238E27FC236}">
                <a16:creationId xmlns:a16="http://schemas.microsoft.com/office/drawing/2014/main" id="{BC498411-09ED-5140-99B7-3B0B0B7D2C1C}"/>
              </a:ext>
            </a:extLst>
          </p:cNvPr>
          <p:cNvSpPr>
            <a:spLocks noChangeArrowheads="1"/>
          </p:cNvSpPr>
          <p:nvPr/>
        </p:nvSpPr>
        <p:spPr bwMode="auto">
          <a:xfrm>
            <a:off x="827088" y="253206"/>
            <a:ext cx="7467600" cy="456535"/>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fr-FR" altLang="es-CO" sz="1800" b="1" dirty="0">
                <a:effectLst>
                  <a:outerShdw blurRad="38100" dist="38100" dir="2700000" algn="tl">
                    <a:srgbClr val="000000"/>
                  </a:outerShdw>
                </a:effectLst>
                <a:latin typeface="Arial" panose="020B0604020202020204" pitchFamily="34" charset="0"/>
                <a:cs typeface="Arial" panose="020B0604020202020204" pitchFamily="34" charset="0"/>
              </a:rPr>
              <a:t>HOSTIGAMIENTO PSICOLÓGICO EN EL TRABAJO: MOBBING</a:t>
            </a:r>
            <a:r>
              <a:rPr lang="es-ES" altLang="es-CO" sz="1500" b="1" dirty="0">
                <a:effectLst>
                  <a:outerShdw blurRad="38100" dist="38100" dir="2700000" algn="tl">
                    <a:srgbClr val="000000"/>
                  </a:outerShdw>
                </a:effectLst>
              </a:rPr>
              <a:t> </a:t>
            </a:r>
            <a:endParaRPr lang="es-ES" altLang="es-CO" sz="3200" b="1" dirty="0">
              <a:effectLst>
                <a:outerShdw blurRad="38100" dist="38100" dir="2700000" algn="tl">
                  <a:srgbClr val="000000"/>
                </a:outerShdw>
              </a:effectLst>
            </a:endParaRPr>
          </a:p>
        </p:txBody>
      </p:sp>
      <p:sp>
        <p:nvSpPr>
          <p:cNvPr id="13" name="Rectangle 7">
            <a:extLst>
              <a:ext uri="{FF2B5EF4-FFF2-40B4-BE49-F238E27FC236}">
                <a16:creationId xmlns:a16="http://schemas.microsoft.com/office/drawing/2014/main" id="{433CE19F-7325-814D-8879-D22065AFE1D3}"/>
              </a:ext>
            </a:extLst>
          </p:cNvPr>
          <p:cNvSpPr>
            <a:spLocks noChangeArrowheads="1"/>
          </p:cNvSpPr>
          <p:nvPr/>
        </p:nvSpPr>
        <p:spPr bwMode="auto">
          <a:xfrm>
            <a:off x="588962" y="1165080"/>
            <a:ext cx="11014075" cy="4001095"/>
          </a:xfrm>
          <a:prstGeom prst="rect">
            <a:avLst/>
          </a:prstGeom>
          <a:solidFill>
            <a:srgbClr val="FFFFCC"/>
          </a:solidFill>
          <a:ln w="38100">
            <a:solidFill>
              <a:srgbClr val="000066"/>
            </a:solidFill>
            <a:miter lim="800000"/>
            <a:headEnd/>
            <a:tailEnd/>
          </a:ln>
        </p:spPr>
        <p:txBody>
          <a:bodyPr wrap="square">
            <a:spAutoFit/>
          </a:bodyPr>
          <a:lstStyle>
            <a:lvl1pPr marL="377825">
              <a:spcBef>
                <a:spcPct val="20000"/>
              </a:spcBef>
              <a:buClr>
                <a:schemeClr val="tx2"/>
              </a:buClr>
              <a:buSzPct val="75000"/>
              <a:buFont typeface="Wingdings" pitchFamily="2" charset="2"/>
              <a:buChar char="n"/>
              <a:tabLst>
                <a:tab pos="377825" algn="l"/>
              </a:tabLst>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tabLst>
                <a:tab pos="377825" algn="l"/>
              </a:tabLst>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tabLst>
                <a:tab pos="377825" algn="l"/>
              </a:tabLs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tabLst>
                <a:tab pos="377825" algn="l"/>
              </a:tabLst>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0"/>
              </a:spcBef>
              <a:buClrTx/>
              <a:buSzTx/>
              <a:buFontTx/>
              <a:buNone/>
            </a:pPr>
            <a:r>
              <a:rPr lang="es-ES_tradnl" altLang="es-CO" sz="1400" b="1" dirty="0">
                <a:solidFill>
                  <a:srgbClr val="000099"/>
                </a:solidFill>
                <a:latin typeface="Arial" panose="020B0604020202020204" pitchFamily="34" charset="0"/>
                <a:cs typeface="Arial" panose="020B0604020202020204" pitchFamily="34" charset="0"/>
              </a:rPr>
              <a:t>“</a:t>
            </a:r>
            <a:r>
              <a:rPr lang="es-ES" altLang="ja-JP" sz="1400" b="1" dirty="0">
                <a:solidFill>
                  <a:srgbClr val="000099"/>
                </a:solidFill>
                <a:latin typeface="Arial" panose="020B0604020202020204" pitchFamily="34" charset="0"/>
                <a:cs typeface="Arial" panose="020B0604020202020204" pitchFamily="34" charset="0"/>
              </a:rPr>
              <a:t>ATAQUES</a:t>
            </a:r>
            <a:r>
              <a:rPr lang="es-ES_tradnl" altLang="es-CO" sz="1400" b="1" dirty="0">
                <a:solidFill>
                  <a:srgbClr val="000099"/>
                </a:solidFill>
                <a:latin typeface="Arial" panose="020B0604020202020204" pitchFamily="34" charset="0"/>
                <a:cs typeface="Arial" panose="020B0604020202020204" pitchFamily="34" charset="0"/>
              </a:rPr>
              <a:t>”</a:t>
            </a:r>
            <a:endParaRPr lang="es-ES_tradnl" altLang="ja-JP" sz="1600" dirty="0">
              <a:solidFill>
                <a:srgbClr val="000099"/>
              </a:solidFill>
              <a:latin typeface="Arial" panose="020B0604020202020204" pitchFamily="34" charset="0"/>
              <a:cs typeface="Arial" panose="020B0604020202020204" pitchFamily="34" charset="0"/>
            </a:endParaRPr>
          </a:p>
          <a:p>
            <a:pPr algn="just">
              <a:lnSpc>
                <a:spcPct val="100000"/>
              </a:lnSpc>
              <a:spcBef>
                <a:spcPct val="0"/>
              </a:spcBef>
              <a:buClrTx/>
              <a:buSzTx/>
              <a:buFontTx/>
              <a:buNone/>
            </a:pP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El superior restringe a la persona las posibilidades de hablar </a:t>
            </a:r>
            <a:endParaRPr lang="es-ES_tradnl" altLang="es-CO" sz="1600" dirty="0">
              <a:solidFill>
                <a:srgbClr val="000099"/>
              </a:solidFill>
              <a:latin typeface="Arial" panose="020B0604020202020204" pitchFamily="34" charset="0"/>
              <a:cs typeface="Arial" panose="020B0604020202020204" pitchFamily="34" charset="0"/>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No dirigir la palabra a una persona </a:t>
            </a:r>
            <a:endParaRPr lang="es-ES" altLang="es-CO" sz="1600" b="1"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Tratar a una persona como si no existiera</a:t>
            </a:r>
            <a:endParaRPr lang="es-ES_tradnl" altLang="es-CO" sz="1600" dirty="0">
              <a:solidFill>
                <a:srgbClr val="000099"/>
              </a:solidFill>
              <a:latin typeface="Arial" panose="020B0604020202020204" pitchFamily="34" charset="0"/>
              <a:cs typeface="Arial" panose="020B0604020202020204" pitchFamily="34" charset="0"/>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Cambiar la ubicación de una persona </a:t>
            </a:r>
            <a:r>
              <a:rPr lang="es-CO" altLang="es-CO" sz="1600" b="1" dirty="0">
                <a:solidFill>
                  <a:srgbClr val="000099"/>
                </a:solidFill>
                <a:latin typeface="Arial" panose="020B0604020202020204" pitchFamily="34" charset="0"/>
                <a:cs typeface="Arial" panose="020B0604020202020204" pitchFamily="34" charset="0"/>
              </a:rPr>
              <a:t>separándola de sus</a:t>
            </a:r>
            <a:r>
              <a:rPr lang="es-ES" altLang="es-CO" sz="1600" b="1" dirty="0">
                <a:solidFill>
                  <a:srgbClr val="000099"/>
                </a:solidFill>
                <a:latin typeface="Arial" panose="020B0604020202020204" pitchFamily="34" charset="0"/>
                <a:cs typeface="Arial" panose="020B0604020202020204" pitchFamily="34" charset="0"/>
              </a:rPr>
              <a:t> compañeros </a:t>
            </a:r>
            <a:endParaRPr lang="es-ES" altLang="es-CO" sz="1600" b="1"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Asignar a una persona tareas muy por debajo de sus capacidades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Dar a entender que una persona tiene problemas psicológicos </a:t>
            </a:r>
            <a:endParaRPr lang="es-ES" altLang="es-CO" sz="1600" b="1"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Críticas permanentes del trabajo de la persona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Hablar mal de la persona a su espalda</a:t>
            </a:r>
            <a:endParaRPr lang="es-ES_tradnl" altLang="es-CO" sz="1600" b="1" dirty="0">
              <a:solidFill>
                <a:srgbClr val="000099"/>
              </a:solidFill>
              <a:latin typeface="Arial" panose="020B0604020202020204" pitchFamily="34" charset="0"/>
              <a:cs typeface="Arial" panose="020B0604020202020204" pitchFamily="34" charset="0"/>
            </a:endParaRPr>
          </a:p>
          <a:p>
            <a:pPr algn="just">
              <a:lnSpc>
                <a:spcPct val="100000"/>
              </a:lnSpc>
              <a:spcBef>
                <a:spcPct val="0"/>
              </a:spcBef>
              <a:buClrTx/>
              <a:buSzTx/>
              <a:buFontTx/>
              <a:buNone/>
            </a:pPr>
            <a:endParaRPr lang="es-ES_tradnl" altLang="es-CO" sz="1600" dirty="0">
              <a:solidFill>
                <a:srgbClr val="000099"/>
              </a:solidFill>
              <a:latin typeface="Symbol" pitchFamily="2" charset="2"/>
              <a:cs typeface="Arial" panose="020B0604020202020204" pitchFamily="34" charset="0"/>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Ataques a las actitudes y creencias políticas</a:t>
            </a:r>
            <a:r>
              <a:rPr lang="es-ES_tradnl" altLang="es-CO" sz="1600" dirty="0">
                <a:solidFill>
                  <a:srgbClr val="000099"/>
                </a:solidFill>
                <a:latin typeface="Arial" panose="020B0604020202020204" pitchFamily="34" charset="0"/>
                <a:cs typeface="Arial" panose="020B0604020202020204" pitchFamily="34" charset="0"/>
              </a:rPr>
              <a:t> o religiosas</a:t>
            </a:r>
            <a:r>
              <a:rPr lang="es-ES" altLang="es-CO" sz="1600" dirty="0">
                <a:solidFill>
                  <a:srgbClr val="000099"/>
                </a:solidFill>
                <a:latin typeface="Arial" panose="020B0604020202020204" pitchFamily="34" charset="0"/>
                <a:cs typeface="Arial" panose="020B0604020202020204" pitchFamily="34" charset="0"/>
              </a:rPr>
              <a:t>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Mofarse de la nacionalidad de la víctima</a:t>
            </a:r>
            <a:r>
              <a:rPr lang="es-ES" altLang="es-CO" sz="1600" dirty="0">
                <a:solidFill>
                  <a:srgbClr val="000099"/>
                </a:solidFill>
                <a:latin typeface="Arial" panose="020B0604020202020204" pitchFamily="34" charset="0"/>
                <a:cs typeface="Arial" panose="020B0604020202020204" pitchFamily="34" charset="0"/>
              </a:rPr>
              <a:t>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Gritar o insultar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b="1" dirty="0">
                <a:solidFill>
                  <a:srgbClr val="000099"/>
                </a:solidFill>
                <a:latin typeface="Arial" panose="020B0604020202020204" pitchFamily="34" charset="0"/>
                <a:cs typeface="Arial" panose="020B0604020202020204" pitchFamily="34" charset="0"/>
              </a:rPr>
              <a:t>Imitar los gestos, voces de una persona</a:t>
            </a:r>
            <a:r>
              <a:rPr lang="es-ES" altLang="es-CO" sz="1600" dirty="0">
                <a:solidFill>
                  <a:srgbClr val="000099"/>
                </a:solidFill>
                <a:latin typeface="Arial" panose="020B0604020202020204" pitchFamily="34" charset="0"/>
                <a:cs typeface="Arial" panose="020B0604020202020204" pitchFamily="34" charset="0"/>
              </a:rPr>
              <a:t> </a:t>
            </a:r>
            <a:endParaRPr lang="es-ES" altLang="es-CO" sz="1600" dirty="0">
              <a:solidFill>
                <a:srgbClr val="000099"/>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lnSpc>
                <a:spcPct val="100000"/>
              </a:lnSpc>
              <a:spcBef>
                <a:spcPct val="0"/>
              </a:spcBef>
              <a:buClrTx/>
              <a:buSzTx/>
              <a:buFontTx/>
              <a:buNone/>
            </a:pPr>
            <a:r>
              <a:rPr lang="es-ES" altLang="es-CO" sz="1600" dirty="0">
                <a:solidFill>
                  <a:srgbClr val="000099"/>
                </a:solidFill>
                <a:latin typeface="Symbol" pitchFamily="2" charset="2"/>
                <a:cs typeface="Arial" panose="020B0604020202020204" pitchFamily="34" charset="0"/>
              </a:rPr>
              <a:t>·</a:t>
            </a:r>
            <a:r>
              <a:rPr lang="es-ES" altLang="es-CO" sz="1600" dirty="0">
                <a:solidFill>
                  <a:srgbClr val="000099"/>
                </a:solidFill>
                <a:cs typeface="Times New Roman" panose="02020603050405020304" pitchFamily="18" charset="0"/>
              </a:rPr>
              <a:t>    </a:t>
            </a:r>
            <a:r>
              <a:rPr lang="es-ES" altLang="es-CO" sz="1600" dirty="0">
                <a:solidFill>
                  <a:srgbClr val="000099"/>
                </a:solidFill>
                <a:latin typeface="Arial" panose="020B0604020202020204" pitchFamily="34" charset="0"/>
                <a:cs typeface="Arial" panose="020B0604020202020204" pitchFamily="34" charset="0"/>
              </a:rPr>
              <a:t>Ofertas sexuales, violencia sexual </a:t>
            </a:r>
            <a:endParaRPr lang="es-ES" altLang="es-CO" sz="1600" b="1" dirty="0">
              <a:solidFill>
                <a:srgbClr val="000099"/>
              </a:solidFill>
              <a:cs typeface="Arial" panose="020B0604020202020204" pitchFamily="34" charset="0"/>
            </a:endParaRPr>
          </a:p>
        </p:txBody>
      </p:sp>
    </p:spTree>
    <p:extLst>
      <p:ext uri="{BB962C8B-B14F-4D97-AF65-F5344CB8AC3E}">
        <p14:creationId xmlns:p14="http://schemas.microsoft.com/office/powerpoint/2010/main" val="20117147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3">
            <a:extLst>
              <a:ext uri="{FF2B5EF4-FFF2-40B4-BE49-F238E27FC236}">
                <a16:creationId xmlns:a16="http://schemas.microsoft.com/office/drawing/2014/main" id="{97EA148F-0CDB-9846-BCAE-98BF73345E28}"/>
              </a:ext>
            </a:extLst>
          </p:cNvPr>
          <p:cNvSpPr>
            <a:spLocks noChangeArrowheads="1"/>
          </p:cNvSpPr>
          <p:nvPr/>
        </p:nvSpPr>
        <p:spPr bwMode="auto">
          <a:xfrm>
            <a:off x="2625725" y="1666875"/>
            <a:ext cx="349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11" name="Rectangle 4">
            <a:extLst>
              <a:ext uri="{FF2B5EF4-FFF2-40B4-BE49-F238E27FC236}">
                <a16:creationId xmlns:a16="http://schemas.microsoft.com/office/drawing/2014/main" id="{F084A7F6-3298-EB42-BC87-C6C67A6110F4}"/>
              </a:ext>
            </a:extLst>
          </p:cNvPr>
          <p:cNvSpPr>
            <a:spLocks noChangeArrowheads="1"/>
          </p:cNvSpPr>
          <p:nvPr/>
        </p:nvSpPr>
        <p:spPr bwMode="auto">
          <a:xfrm>
            <a:off x="3159125" y="1812925"/>
            <a:ext cx="349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000">
                <a:solidFill>
                  <a:srgbClr val="000000"/>
                </a:solidFill>
                <a:latin typeface="Arial" panose="020B0604020202020204" pitchFamily="34" charset="0"/>
              </a:rPr>
              <a:t> </a:t>
            </a:r>
            <a:endParaRPr lang="es-ES" altLang="es-CO" sz="2400"/>
          </a:p>
        </p:txBody>
      </p:sp>
      <p:sp>
        <p:nvSpPr>
          <p:cNvPr id="12" name="Rectangle 6">
            <a:extLst>
              <a:ext uri="{FF2B5EF4-FFF2-40B4-BE49-F238E27FC236}">
                <a16:creationId xmlns:a16="http://schemas.microsoft.com/office/drawing/2014/main" id="{4BA92E42-A71A-1D4B-A79C-25B450B07B5A}"/>
              </a:ext>
            </a:extLst>
          </p:cNvPr>
          <p:cNvSpPr>
            <a:spLocks noChangeArrowheads="1"/>
          </p:cNvSpPr>
          <p:nvPr/>
        </p:nvSpPr>
        <p:spPr bwMode="auto">
          <a:xfrm>
            <a:off x="2057400" y="304800"/>
            <a:ext cx="792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fr-FR" altLang="es-CO" sz="2000" b="1">
                <a:latin typeface="Arial" panose="020B0604020202020204" pitchFamily="34" charset="0"/>
                <a:cs typeface="Arial" panose="020B0604020202020204" pitchFamily="34" charset="0"/>
              </a:rPr>
              <a:t>HOSTIGAMIENTO PSICOLÓGICO EN EL TRABAJO: MOBBING</a:t>
            </a:r>
            <a:r>
              <a:rPr lang="es-ES" altLang="es-CO" sz="1700">
                <a:cs typeface="Arial" panose="020B0604020202020204" pitchFamily="34" charset="0"/>
              </a:rPr>
              <a:t> </a:t>
            </a:r>
            <a:endParaRPr lang="es-ES" altLang="es-CO" sz="3600">
              <a:cs typeface="Arial" panose="020B0604020202020204" pitchFamily="34" charset="0"/>
            </a:endParaRPr>
          </a:p>
        </p:txBody>
      </p:sp>
      <p:sp>
        <p:nvSpPr>
          <p:cNvPr id="13" name="Rectangle 7">
            <a:extLst>
              <a:ext uri="{FF2B5EF4-FFF2-40B4-BE49-F238E27FC236}">
                <a16:creationId xmlns:a16="http://schemas.microsoft.com/office/drawing/2014/main" id="{AD931261-D8A8-9E4A-AC59-7D08CB60CA6D}"/>
              </a:ext>
            </a:extLst>
          </p:cNvPr>
          <p:cNvSpPr>
            <a:spLocks noChangeArrowheads="1"/>
          </p:cNvSpPr>
          <p:nvPr/>
        </p:nvSpPr>
        <p:spPr bwMode="auto">
          <a:xfrm>
            <a:off x="9120188" y="2497138"/>
            <a:ext cx="9525"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4" name="Rectangle 8">
            <a:extLst>
              <a:ext uri="{FF2B5EF4-FFF2-40B4-BE49-F238E27FC236}">
                <a16:creationId xmlns:a16="http://schemas.microsoft.com/office/drawing/2014/main" id="{E0DDBB61-63A4-9A45-B267-F097CB1DA0BB}"/>
              </a:ext>
            </a:extLst>
          </p:cNvPr>
          <p:cNvSpPr>
            <a:spLocks noChangeArrowheads="1"/>
          </p:cNvSpPr>
          <p:nvPr/>
        </p:nvSpPr>
        <p:spPr bwMode="auto">
          <a:xfrm>
            <a:off x="9120188" y="24971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5" name="Rectangle 9">
            <a:extLst>
              <a:ext uri="{FF2B5EF4-FFF2-40B4-BE49-F238E27FC236}">
                <a16:creationId xmlns:a16="http://schemas.microsoft.com/office/drawing/2014/main" id="{F57A8B60-1576-2440-A5F7-140216B4A019}"/>
              </a:ext>
            </a:extLst>
          </p:cNvPr>
          <p:cNvSpPr>
            <a:spLocks noChangeArrowheads="1"/>
          </p:cNvSpPr>
          <p:nvPr/>
        </p:nvSpPr>
        <p:spPr bwMode="auto">
          <a:xfrm>
            <a:off x="8202613" y="4810125"/>
            <a:ext cx="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endParaRPr lang="en-US" altLang="es-CO" sz="2400"/>
          </a:p>
        </p:txBody>
      </p:sp>
      <p:grpSp>
        <p:nvGrpSpPr>
          <p:cNvPr id="16" name="Group 10">
            <a:extLst>
              <a:ext uri="{FF2B5EF4-FFF2-40B4-BE49-F238E27FC236}">
                <a16:creationId xmlns:a16="http://schemas.microsoft.com/office/drawing/2014/main" id="{9AE06B01-99CE-6A40-9C7A-B1737D7CD8D1}"/>
              </a:ext>
            </a:extLst>
          </p:cNvPr>
          <p:cNvGrpSpPr>
            <a:grpSpLocks/>
          </p:cNvGrpSpPr>
          <p:nvPr/>
        </p:nvGrpSpPr>
        <p:grpSpPr bwMode="auto">
          <a:xfrm>
            <a:off x="2514600" y="1066800"/>
            <a:ext cx="7696200" cy="4114800"/>
            <a:chOff x="912" y="1440"/>
            <a:chExt cx="3888" cy="1824"/>
          </a:xfrm>
        </p:grpSpPr>
        <p:sp>
          <p:nvSpPr>
            <p:cNvPr id="17" name="Rectangle 11">
              <a:extLst>
                <a:ext uri="{FF2B5EF4-FFF2-40B4-BE49-F238E27FC236}">
                  <a16:creationId xmlns:a16="http://schemas.microsoft.com/office/drawing/2014/main" id="{657A6BA5-4B30-9748-819A-DCFFA3852328}"/>
                </a:ext>
              </a:extLst>
            </p:cNvPr>
            <p:cNvSpPr>
              <a:spLocks noChangeArrowheads="1"/>
            </p:cNvSpPr>
            <p:nvPr/>
          </p:nvSpPr>
          <p:spPr bwMode="auto">
            <a:xfrm>
              <a:off x="2232" y="1532"/>
              <a:ext cx="52" cy="6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8" name="Rectangle 12">
              <a:extLst>
                <a:ext uri="{FF2B5EF4-FFF2-40B4-BE49-F238E27FC236}">
                  <a16:creationId xmlns:a16="http://schemas.microsoft.com/office/drawing/2014/main" id="{0F2C1CC8-39F6-9D42-838C-5BB23485C99B}"/>
                </a:ext>
              </a:extLst>
            </p:cNvPr>
            <p:cNvSpPr>
              <a:spLocks noChangeArrowheads="1"/>
            </p:cNvSpPr>
            <p:nvPr/>
          </p:nvSpPr>
          <p:spPr bwMode="auto">
            <a:xfrm>
              <a:off x="2232" y="1532"/>
              <a:ext cx="52" cy="6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9" name="Rectangle 13">
              <a:extLst>
                <a:ext uri="{FF2B5EF4-FFF2-40B4-BE49-F238E27FC236}">
                  <a16:creationId xmlns:a16="http://schemas.microsoft.com/office/drawing/2014/main" id="{B635EA3B-B203-2D4F-9E55-4C4647B41E4F}"/>
                </a:ext>
              </a:extLst>
            </p:cNvPr>
            <p:cNvSpPr>
              <a:spLocks noChangeArrowheads="1"/>
            </p:cNvSpPr>
            <p:nvPr/>
          </p:nvSpPr>
          <p:spPr bwMode="auto">
            <a:xfrm>
              <a:off x="2223" y="1532"/>
              <a:ext cx="52" cy="6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0" name="Rectangle 14">
              <a:extLst>
                <a:ext uri="{FF2B5EF4-FFF2-40B4-BE49-F238E27FC236}">
                  <a16:creationId xmlns:a16="http://schemas.microsoft.com/office/drawing/2014/main" id="{386F7237-44AB-434D-8BD3-F7AC10A47FCD}"/>
                </a:ext>
              </a:extLst>
            </p:cNvPr>
            <p:cNvSpPr>
              <a:spLocks noChangeArrowheads="1"/>
            </p:cNvSpPr>
            <p:nvPr/>
          </p:nvSpPr>
          <p:spPr bwMode="auto">
            <a:xfrm>
              <a:off x="4791" y="1573"/>
              <a:ext cx="9" cy="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1" name="Rectangle 15">
              <a:extLst>
                <a:ext uri="{FF2B5EF4-FFF2-40B4-BE49-F238E27FC236}">
                  <a16:creationId xmlns:a16="http://schemas.microsoft.com/office/drawing/2014/main" id="{E42C94F8-2510-F34F-99B8-3716F8813035}"/>
                </a:ext>
              </a:extLst>
            </p:cNvPr>
            <p:cNvSpPr>
              <a:spLocks noChangeArrowheads="1"/>
            </p:cNvSpPr>
            <p:nvPr/>
          </p:nvSpPr>
          <p:spPr bwMode="auto">
            <a:xfrm>
              <a:off x="2232" y="2565"/>
              <a:ext cx="52" cy="6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2" name="Rectangle 16">
              <a:extLst>
                <a:ext uri="{FF2B5EF4-FFF2-40B4-BE49-F238E27FC236}">
                  <a16:creationId xmlns:a16="http://schemas.microsoft.com/office/drawing/2014/main" id="{6D0F5662-14CF-8A41-997F-92767E4D85DA}"/>
                </a:ext>
              </a:extLst>
            </p:cNvPr>
            <p:cNvSpPr>
              <a:spLocks noChangeArrowheads="1"/>
            </p:cNvSpPr>
            <p:nvPr/>
          </p:nvSpPr>
          <p:spPr bwMode="auto">
            <a:xfrm>
              <a:off x="2232" y="2565"/>
              <a:ext cx="52" cy="6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3" name="Rectangle 17">
              <a:extLst>
                <a:ext uri="{FF2B5EF4-FFF2-40B4-BE49-F238E27FC236}">
                  <a16:creationId xmlns:a16="http://schemas.microsoft.com/office/drawing/2014/main" id="{CD956456-0E09-1A4D-BBA7-2240825413C1}"/>
                </a:ext>
              </a:extLst>
            </p:cNvPr>
            <p:cNvSpPr>
              <a:spLocks noChangeArrowheads="1"/>
            </p:cNvSpPr>
            <p:nvPr/>
          </p:nvSpPr>
          <p:spPr bwMode="auto">
            <a:xfrm>
              <a:off x="939" y="2747"/>
              <a:ext cx="3541" cy="6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4" name="Rectangle 18">
              <a:extLst>
                <a:ext uri="{FF2B5EF4-FFF2-40B4-BE49-F238E27FC236}">
                  <a16:creationId xmlns:a16="http://schemas.microsoft.com/office/drawing/2014/main" id="{8674CF37-F57C-9849-B51D-D45BB1951A06}"/>
                </a:ext>
              </a:extLst>
            </p:cNvPr>
            <p:cNvSpPr>
              <a:spLocks noChangeArrowheads="1"/>
            </p:cNvSpPr>
            <p:nvPr/>
          </p:nvSpPr>
          <p:spPr bwMode="auto">
            <a:xfrm>
              <a:off x="3814" y="2747"/>
              <a:ext cx="52" cy="6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5" name="Rectangle 19">
              <a:extLst>
                <a:ext uri="{FF2B5EF4-FFF2-40B4-BE49-F238E27FC236}">
                  <a16:creationId xmlns:a16="http://schemas.microsoft.com/office/drawing/2014/main" id="{55678DF1-11D9-F74F-A0B4-CDCA3A0E554B}"/>
                </a:ext>
              </a:extLst>
            </p:cNvPr>
            <p:cNvSpPr>
              <a:spLocks noChangeArrowheads="1"/>
            </p:cNvSpPr>
            <p:nvPr/>
          </p:nvSpPr>
          <p:spPr bwMode="auto">
            <a:xfrm>
              <a:off x="3814" y="2747"/>
              <a:ext cx="52" cy="6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6" name="Rectangle 20">
              <a:extLst>
                <a:ext uri="{FF2B5EF4-FFF2-40B4-BE49-F238E27FC236}">
                  <a16:creationId xmlns:a16="http://schemas.microsoft.com/office/drawing/2014/main" id="{0D0EE5AD-9E81-714C-BFAE-4D3FA6CC0342}"/>
                </a:ext>
              </a:extLst>
            </p:cNvPr>
            <p:cNvSpPr>
              <a:spLocks noChangeArrowheads="1"/>
            </p:cNvSpPr>
            <p:nvPr/>
          </p:nvSpPr>
          <p:spPr bwMode="auto">
            <a:xfrm>
              <a:off x="1257" y="2747"/>
              <a:ext cx="52" cy="6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7" name="Rectangle 21">
              <a:extLst>
                <a:ext uri="{FF2B5EF4-FFF2-40B4-BE49-F238E27FC236}">
                  <a16:creationId xmlns:a16="http://schemas.microsoft.com/office/drawing/2014/main" id="{0B9B498B-3964-7641-84B1-4318A75448C3}"/>
                </a:ext>
              </a:extLst>
            </p:cNvPr>
            <p:cNvSpPr>
              <a:spLocks noChangeArrowheads="1"/>
            </p:cNvSpPr>
            <p:nvPr/>
          </p:nvSpPr>
          <p:spPr bwMode="auto">
            <a:xfrm>
              <a:off x="3820" y="2747"/>
              <a:ext cx="52" cy="6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8" name="Rectangle 22">
              <a:extLst>
                <a:ext uri="{FF2B5EF4-FFF2-40B4-BE49-F238E27FC236}">
                  <a16:creationId xmlns:a16="http://schemas.microsoft.com/office/drawing/2014/main" id="{C2D1F4EA-4608-9545-A9E8-8C2DA3767CFA}"/>
                </a:ext>
              </a:extLst>
            </p:cNvPr>
            <p:cNvSpPr>
              <a:spLocks noChangeArrowheads="1"/>
            </p:cNvSpPr>
            <p:nvPr/>
          </p:nvSpPr>
          <p:spPr bwMode="auto">
            <a:xfrm>
              <a:off x="975" y="1521"/>
              <a:ext cx="3474" cy="15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29" name="Rectangle 23">
              <a:extLst>
                <a:ext uri="{FF2B5EF4-FFF2-40B4-BE49-F238E27FC236}">
                  <a16:creationId xmlns:a16="http://schemas.microsoft.com/office/drawing/2014/main" id="{584C7EC3-74E4-D441-90A0-1D03518978AD}"/>
                </a:ext>
              </a:extLst>
            </p:cNvPr>
            <p:cNvSpPr>
              <a:spLocks noChangeArrowheads="1"/>
            </p:cNvSpPr>
            <p:nvPr/>
          </p:nvSpPr>
          <p:spPr bwMode="auto">
            <a:xfrm>
              <a:off x="1631" y="1526"/>
              <a:ext cx="222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00000"/>
                  </a:solidFill>
                  <a:latin typeface="Arial" panose="020B0604020202020204" pitchFamily="34" charset="0"/>
                </a:rPr>
                <a:t>FASE DE CONFLICTO</a:t>
              </a:r>
              <a:r>
                <a:rPr lang="es-ES_tradnl" altLang="es-CO" sz="1600" b="1">
                  <a:solidFill>
                    <a:srgbClr val="000000"/>
                  </a:solidFill>
                  <a:latin typeface="Arial" panose="020B0604020202020204" pitchFamily="34" charset="0"/>
                </a:rPr>
                <a:t> O INCIDENTE CRÍTICO</a:t>
              </a:r>
              <a:endParaRPr lang="es-ES" altLang="es-CO" sz="3600" b="1"/>
            </a:p>
          </p:txBody>
        </p:sp>
        <p:sp>
          <p:nvSpPr>
            <p:cNvPr id="30" name="Rectangle 24">
              <a:extLst>
                <a:ext uri="{FF2B5EF4-FFF2-40B4-BE49-F238E27FC236}">
                  <a16:creationId xmlns:a16="http://schemas.microsoft.com/office/drawing/2014/main" id="{BAD6158D-6F9F-494E-9659-AFD3B154D288}"/>
                </a:ext>
              </a:extLst>
            </p:cNvPr>
            <p:cNvSpPr>
              <a:spLocks noChangeArrowheads="1"/>
            </p:cNvSpPr>
            <p:nvPr/>
          </p:nvSpPr>
          <p:spPr bwMode="auto">
            <a:xfrm>
              <a:off x="3312" y="1526"/>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00000"/>
                  </a:solidFill>
                  <a:latin typeface="Arial" panose="020B0604020202020204" pitchFamily="34" charset="0"/>
                </a:rPr>
                <a:t> </a:t>
              </a:r>
              <a:endParaRPr lang="es-ES" altLang="es-CO" sz="3600" b="1"/>
            </a:p>
          </p:txBody>
        </p:sp>
        <p:sp>
          <p:nvSpPr>
            <p:cNvPr id="31" name="Rectangle 25">
              <a:extLst>
                <a:ext uri="{FF2B5EF4-FFF2-40B4-BE49-F238E27FC236}">
                  <a16:creationId xmlns:a16="http://schemas.microsoft.com/office/drawing/2014/main" id="{04D606F1-E3EA-8B4B-A02F-F9DFC86E913D}"/>
                </a:ext>
              </a:extLst>
            </p:cNvPr>
            <p:cNvSpPr>
              <a:spLocks noChangeArrowheads="1"/>
            </p:cNvSpPr>
            <p:nvPr/>
          </p:nvSpPr>
          <p:spPr bwMode="auto">
            <a:xfrm>
              <a:off x="975" y="1677"/>
              <a:ext cx="3474" cy="34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32" name="Picture 26">
              <a:extLst>
                <a:ext uri="{FF2B5EF4-FFF2-40B4-BE49-F238E27FC236}">
                  <a16:creationId xmlns:a16="http://schemas.microsoft.com/office/drawing/2014/main" id="{AF8BB8BF-1B9D-9242-96A2-A3F1401DD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 y="1677"/>
              <a:ext cx="152"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7">
              <a:extLst>
                <a:ext uri="{FF2B5EF4-FFF2-40B4-BE49-F238E27FC236}">
                  <a16:creationId xmlns:a16="http://schemas.microsoft.com/office/drawing/2014/main" id="{9A625832-493D-524C-828F-3B77FF1BB1B6}"/>
                </a:ext>
              </a:extLst>
            </p:cNvPr>
            <p:cNvSpPr>
              <a:spLocks noChangeArrowheads="1"/>
            </p:cNvSpPr>
            <p:nvPr/>
          </p:nvSpPr>
          <p:spPr bwMode="auto">
            <a:xfrm>
              <a:off x="2813" y="1903"/>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34" name="Rectangle 28">
              <a:extLst>
                <a:ext uri="{FF2B5EF4-FFF2-40B4-BE49-F238E27FC236}">
                  <a16:creationId xmlns:a16="http://schemas.microsoft.com/office/drawing/2014/main" id="{254F8CEF-26B9-BC41-958A-438396C7B2DF}"/>
                </a:ext>
              </a:extLst>
            </p:cNvPr>
            <p:cNvSpPr>
              <a:spLocks noChangeArrowheads="1"/>
            </p:cNvSpPr>
            <p:nvPr/>
          </p:nvSpPr>
          <p:spPr bwMode="auto">
            <a:xfrm>
              <a:off x="975" y="2023"/>
              <a:ext cx="3474" cy="15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35" name="Rectangle 29">
              <a:extLst>
                <a:ext uri="{FF2B5EF4-FFF2-40B4-BE49-F238E27FC236}">
                  <a16:creationId xmlns:a16="http://schemas.microsoft.com/office/drawing/2014/main" id="{7C2AA270-6218-2742-8922-F3970D6AC240}"/>
                </a:ext>
              </a:extLst>
            </p:cNvPr>
            <p:cNvSpPr>
              <a:spLocks noChangeArrowheads="1"/>
            </p:cNvSpPr>
            <p:nvPr/>
          </p:nvSpPr>
          <p:spPr bwMode="auto">
            <a:xfrm>
              <a:off x="2024" y="2027"/>
              <a:ext cx="1425"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FASE DE </a:t>
              </a:r>
              <a:r>
                <a:rPr lang="es-ES_tradnl" altLang="es-CO" sz="1600" b="1">
                  <a:solidFill>
                    <a:srgbClr val="010000"/>
                  </a:solidFill>
                  <a:latin typeface="Arial" panose="020B0604020202020204" pitchFamily="34" charset="0"/>
                </a:rPr>
                <a:t>ESTIGMATIZACIÓN</a:t>
              </a:r>
              <a:endParaRPr lang="es-ES" altLang="es-CO" sz="3600" b="1"/>
            </a:p>
          </p:txBody>
        </p:sp>
        <p:sp>
          <p:nvSpPr>
            <p:cNvPr id="36" name="Rectangle 30">
              <a:extLst>
                <a:ext uri="{FF2B5EF4-FFF2-40B4-BE49-F238E27FC236}">
                  <a16:creationId xmlns:a16="http://schemas.microsoft.com/office/drawing/2014/main" id="{B3D7F9E0-BABB-2348-98E0-D46265039B11}"/>
                </a:ext>
              </a:extLst>
            </p:cNvPr>
            <p:cNvSpPr>
              <a:spLocks noChangeArrowheads="1"/>
            </p:cNvSpPr>
            <p:nvPr/>
          </p:nvSpPr>
          <p:spPr bwMode="auto">
            <a:xfrm>
              <a:off x="3314" y="2027"/>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37" name="Rectangle 31">
              <a:extLst>
                <a:ext uri="{FF2B5EF4-FFF2-40B4-BE49-F238E27FC236}">
                  <a16:creationId xmlns:a16="http://schemas.microsoft.com/office/drawing/2014/main" id="{8BE2A9EE-0E27-564C-98F6-5738D8E05CAE}"/>
                </a:ext>
              </a:extLst>
            </p:cNvPr>
            <p:cNvSpPr>
              <a:spLocks noChangeArrowheads="1"/>
            </p:cNvSpPr>
            <p:nvPr/>
          </p:nvSpPr>
          <p:spPr bwMode="auto">
            <a:xfrm>
              <a:off x="975" y="2179"/>
              <a:ext cx="3474" cy="344"/>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38" name="Picture 32">
              <a:extLst>
                <a:ext uri="{FF2B5EF4-FFF2-40B4-BE49-F238E27FC236}">
                  <a16:creationId xmlns:a16="http://schemas.microsoft.com/office/drawing/2014/main" id="{1B1854BD-0424-9B4B-B7C1-EC5C1ECFB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 y="2179"/>
              <a:ext cx="152"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3">
              <a:extLst>
                <a:ext uri="{FF2B5EF4-FFF2-40B4-BE49-F238E27FC236}">
                  <a16:creationId xmlns:a16="http://schemas.microsoft.com/office/drawing/2014/main" id="{ADBB7DFD-2B2B-1645-9106-4DCB9FE063DF}"/>
                </a:ext>
              </a:extLst>
            </p:cNvPr>
            <p:cNvSpPr>
              <a:spLocks noChangeArrowheads="1"/>
            </p:cNvSpPr>
            <p:nvPr/>
          </p:nvSpPr>
          <p:spPr bwMode="auto">
            <a:xfrm>
              <a:off x="2813" y="2405"/>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40" name="Rectangle 34">
              <a:extLst>
                <a:ext uri="{FF2B5EF4-FFF2-40B4-BE49-F238E27FC236}">
                  <a16:creationId xmlns:a16="http://schemas.microsoft.com/office/drawing/2014/main" id="{58232BC9-A384-1C4C-ABC7-E9D485588190}"/>
                </a:ext>
              </a:extLst>
            </p:cNvPr>
            <p:cNvSpPr>
              <a:spLocks noChangeArrowheads="1"/>
            </p:cNvSpPr>
            <p:nvPr/>
          </p:nvSpPr>
          <p:spPr bwMode="auto">
            <a:xfrm>
              <a:off x="975" y="2523"/>
              <a:ext cx="3474" cy="15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1" name="Rectangle 35">
              <a:extLst>
                <a:ext uri="{FF2B5EF4-FFF2-40B4-BE49-F238E27FC236}">
                  <a16:creationId xmlns:a16="http://schemas.microsoft.com/office/drawing/2014/main" id="{E4C4D0D6-C152-A04F-BAED-12369468E628}"/>
                </a:ext>
              </a:extLst>
            </p:cNvPr>
            <p:cNvSpPr>
              <a:spLocks noChangeArrowheads="1"/>
            </p:cNvSpPr>
            <p:nvPr/>
          </p:nvSpPr>
          <p:spPr bwMode="auto">
            <a:xfrm>
              <a:off x="1566" y="2528"/>
              <a:ext cx="233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FASE DE INTERVENCIÓN DESDE LA EMPRESA</a:t>
              </a:r>
              <a:endParaRPr lang="es-ES" altLang="es-CO" sz="3600" b="1"/>
            </a:p>
          </p:txBody>
        </p:sp>
        <p:sp>
          <p:nvSpPr>
            <p:cNvPr id="42" name="Rectangle 36">
              <a:extLst>
                <a:ext uri="{FF2B5EF4-FFF2-40B4-BE49-F238E27FC236}">
                  <a16:creationId xmlns:a16="http://schemas.microsoft.com/office/drawing/2014/main" id="{0CBD12FB-FEA8-FC47-AF34-CE2C250FBD71}"/>
                </a:ext>
              </a:extLst>
            </p:cNvPr>
            <p:cNvSpPr>
              <a:spLocks noChangeArrowheads="1"/>
            </p:cNvSpPr>
            <p:nvPr/>
          </p:nvSpPr>
          <p:spPr bwMode="auto">
            <a:xfrm>
              <a:off x="3984" y="2528"/>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43" name="Rectangle 37">
              <a:extLst>
                <a:ext uri="{FF2B5EF4-FFF2-40B4-BE49-F238E27FC236}">
                  <a16:creationId xmlns:a16="http://schemas.microsoft.com/office/drawing/2014/main" id="{4587E9D7-B718-314C-88D3-6C1B59AF5DB8}"/>
                </a:ext>
              </a:extLst>
            </p:cNvPr>
            <p:cNvSpPr>
              <a:spLocks noChangeArrowheads="1"/>
            </p:cNvSpPr>
            <p:nvPr/>
          </p:nvSpPr>
          <p:spPr bwMode="auto">
            <a:xfrm>
              <a:off x="975" y="2679"/>
              <a:ext cx="3474" cy="348"/>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44" name="Picture 38">
              <a:extLst>
                <a:ext uri="{FF2B5EF4-FFF2-40B4-BE49-F238E27FC236}">
                  <a16:creationId xmlns:a16="http://schemas.microsoft.com/office/drawing/2014/main" id="{8C290A5C-E092-194E-98F7-42B450A33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 y="2679"/>
              <a:ext cx="152"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39">
              <a:extLst>
                <a:ext uri="{FF2B5EF4-FFF2-40B4-BE49-F238E27FC236}">
                  <a16:creationId xmlns:a16="http://schemas.microsoft.com/office/drawing/2014/main" id="{B8AA1E5F-8B0E-774D-B7A8-6C9804ECF13B}"/>
                </a:ext>
              </a:extLst>
            </p:cNvPr>
            <p:cNvSpPr>
              <a:spLocks noChangeArrowheads="1"/>
            </p:cNvSpPr>
            <p:nvPr/>
          </p:nvSpPr>
          <p:spPr bwMode="auto">
            <a:xfrm>
              <a:off x="2813" y="2906"/>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46" name="Rectangle 40">
              <a:extLst>
                <a:ext uri="{FF2B5EF4-FFF2-40B4-BE49-F238E27FC236}">
                  <a16:creationId xmlns:a16="http://schemas.microsoft.com/office/drawing/2014/main" id="{DBD9480B-D3A8-BE49-90F2-2E8B5ABFAEBA}"/>
                </a:ext>
              </a:extLst>
            </p:cNvPr>
            <p:cNvSpPr>
              <a:spLocks noChangeArrowheads="1"/>
            </p:cNvSpPr>
            <p:nvPr/>
          </p:nvSpPr>
          <p:spPr bwMode="auto">
            <a:xfrm>
              <a:off x="975" y="3027"/>
              <a:ext cx="3474" cy="156"/>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47" name="Rectangle 41">
              <a:extLst>
                <a:ext uri="{FF2B5EF4-FFF2-40B4-BE49-F238E27FC236}">
                  <a16:creationId xmlns:a16="http://schemas.microsoft.com/office/drawing/2014/main" id="{0593529B-1DDE-D540-A4E7-9F9CB6CC76D3}"/>
                </a:ext>
              </a:extLst>
            </p:cNvPr>
            <p:cNvSpPr>
              <a:spLocks noChangeArrowheads="1"/>
            </p:cNvSpPr>
            <p:nvPr/>
          </p:nvSpPr>
          <p:spPr bwMode="auto">
            <a:xfrm>
              <a:off x="1152" y="3030"/>
              <a:ext cx="3282"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FASE DE MARGINACIÓN O DE EXCLUSIÓN DE LA VIDA</a:t>
              </a:r>
              <a:r>
                <a:rPr lang="es-ES_tradnl" altLang="es-CO" sz="1600" b="1">
                  <a:solidFill>
                    <a:srgbClr val="010000"/>
                  </a:solidFill>
                  <a:latin typeface="Arial" panose="020B0604020202020204" pitchFamily="34" charset="0"/>
                </a:rPr>
                <a:t> LABORAL</a:t>
              </a:r>
              <a:endParaRPr lang="es-ES" altLang="es-CO" sz="3600" b="1"/>
            </a:p>
          </p:txBody>
        </p:sp>
        <p:sp>
          <p:nvSpPr>
            <p:cNvPr id="48" name="Rectangle 42">
              <a:extLst>
                <a:ext uri="{FF2B5EF4-FFF2-40B4-BE49-F238E27FC236}">
                  <a16:creationId xmlns:a16="http://schemas.microsoft.com/office/drawing/2014/main" id="{BAE55CE6-DE59-7F49-929F-CB8EEEBDBDC3}"/>
                </a:ext>
              </a:extLst>
            </p:cNvPr>
            <p:cNvSpPr>
              <a:spLocks noChangeArrowheads="1"/>
            </p:cNvSpPr>
            <p:nvPr/>
          </p:nvSpPr>
          <p:spPr bwMode="auto">
            <a:xfrm>
              <a:off x="4465" y="3030"/>
              <a:ext cx="29"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600" b="1">
                  <a:solidFill>
                    <a:srgbClr val="010000"/>
                  </a:solidFill>
                  <a:latin typeface="Arial" panose="020B0604020202020204" pitchFamily="34" charset="0"/>
                </a:rPr>
                <a:t> </a:t>
              </a:r>
              <a:endParaRPr lang="es-ES" altLang="es-CO" sz="3600" b="1"/>
            </a:p>
          </p:txBody>
        </p:sp>
        <p:sp>
          <p:nvSpPr>
            <p:cNvPr id="49" name="Rectangle 43">
              <a:extLst>
                <a:ext uri="{FF2B5EF4-FFF2-40B4-BE49-F238E27FC236}">
                  <a16:creationId xmlns:a16="http://schemas.microsoft.com/office/drawing/2014/main" id="{0B7D9D15-5CC5-6D43-BA00-5B88E601290D}"/>
                </a:ext>
              </a:extLst>
            </p:cNvPr>
            <p:cNvSpPr>
              <a:spLocks noChangeArrowheads="1"/>
            </p:cNvSpPr>
            <p:nvPr/>
          </p:nvSpPr>
          <p:spPr bwMode="auto">
            <a:xfrm>
              <a:off x="941" y="1481"/>
              <a:ext cx="3542" cy="40"/>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0" name="Rectangle 44">
              <a:extLst>
                <a:ext uri="{FF2B5EF4-FFF2-40B4-BE49-F238E27FC236}">
                  <a16:creationId xmlns:a16="http://schemas.microsoft.com/office/drawing/2014/main" id="{C5C11CD7-A321-0045-ABF9-C1FB92B6A4EE}"/>
                </a:ext>
              </a:extLst>
            </p:cNvPr>
            <p:cNvSpPr>
              <a:spLocks noChangeArrowheads="1"/>
            </p:cNvSpPr>
            <p:nvPr/>
          </p:nvSpPr>
          <p:spPr bwMode="auto">
            <a:xfrm>
              <a:off x="941" y="1521"/>
              <a:ext cx="34" cy="166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1" name="Rectangle 45">
              <a:extLst>
                <a:ext uri="{FF2B5EF4-FFF2-40B4-BE49-F238E27FC236}">
                  <a16:creationId xmlns:a16="http://schemas.microsoft.com/office/drawing/2014/main" id="{6F286BF5-2F1C-194F-A422-F5264D351390}"/>
                </a:ext>
              </a:extLst>
            </p:cNvPr>
            <p:cNvSpPr>
              <a:spLocks noChangeArrowheads="1"/>
            </p:cNvSpPr>
            <p:nvPr/>
          </p:nvSpPr>
          <p:spPr bwMode="auto">
            <a:xfrm>
              <a:off x="4449" y="1521"/>
              <a:ext cx="34" cy="166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2" name="Rectangle 46">
              <a:extLst>
                <a:ext uri="{FF2B5EF4-FFF2-40B4-BE49-F238E27FC236}">
                  <a16:creationId xmlns:a16="http://schemas.microsoft.com/office/drawing/2014/main" id="{104EBBFD-7782-6D48-85E5-0C7A49DD576E}"/>
                </a:ext>
              </a:extLst>
            </p:cNvPr>
            <p:cNvSpPr>
              <a:spLocks noChangeArrowheads="1"/>
            </p:cNvSpPr>
            <p:nvPr/>
          </p:nvSpPr>
          <p:spPr bwMode="auto">
            <a:xfrm>
              <a:off x="941" y="3183"/>
              <a:ext cx="3542" cy="40"/>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3" name="Rectangle 47">
              <a:extLst>
                <a:ext uri="{FF2B5EF4-FFF2-40B4-BE49-F238E27FC236}">
                  <a16:creationId xmlns:a16="http://schemas.microsoft.com/office/drawing/2014/main" id="{6C762FBB-AE2D-1E41-A6AB-50139DFF776F}"/>
                </a:ext>
              </a:extLst>
            </p:cNvPr>
            <p:cNvSpPr>
              <a:spLocks noChangeArrowheads="1"/>
            </p:cNvSpPr>
            <p:nvPr/>
          </p:nvSpPr>
          <p:spPr bwMode="auto">
            <a:xfrm>
              <a:off x="912" y="1440"/>
              <a:ext cx="8" cy="81"/>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4" name="Rectangle 48">
              <a:extLst>
                <a:ext uri="{FF2B5EF4-FFF2-40B4-BE49-F238E27FC236}">
                  <a16:creationId xmlns:a16="http://schemas.microsoft.com/office/drawing/2014/main" id="{08D30CD3-B596-EE45-AFD3-AAEBD540E5D3}"/>
                </a:ext>
              </a:extLst>
            </p:cNvPr>
            <p:cNvSpPr>
              <a:spLocks noChangeArrowheads="1"/>
            </p:cNvSpPr>
            <p:nvPr/>
          </p:nvSpPr>
          <p:spPr bwMode="auto">
            <a:xfrm>
              <a:off x="912" y="1440"/>
              <a:ext cx="8"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5" name="Rectangle 49">
              <a:extLst>
                <a:ext uri="{FF2B5EF4-FFF2-40B4-BE49-F238E27FC236}">
                  <a16:creationId xmlns:a16="http://schemas.microsoft.com/office/drawing/2014/main" id="{80FCF65B-593F-2545-A425-1D0B109180D0}"/>
                </a:ext>
              </a:extLst>
            </p:cNvPr>
            <p:cNvSpPr>
              <a:spLocks noChangeArrowheads="1"/>
            </p:cNvSpPr>
            <p:nvPr/>
          </p:nvSpPr>
          <p:spPr bwMode="auto">
            <a:xfrm>
              <a:off x="920" y="1440"/>
              <a:ext cx="3584"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6" name="Rectangle 50">
              <a:extLst>
                <a:ext uri="{FF2B5EF4-FFF2-40B4-BE49-F238E27FC236}">
                  <a16:creationId xmlns:a16="http://schemas.microsoft.com/office/drawing/2014/main" id="{512BAF00-C9A9-3D42-8A3C-753554CC1A23}"/>
                </a:ext>
              </a:extLst>
            </p:cNvPr>
            <p:cNvSpPr>
              <a:spLocks noChangeArrowheads="1"/>
            </p:cNvSpPr>
            <p:nvPr/>
          </p:nvSpPr>
          <p:spPr bwMode="auto">
            <a:xfrm>
              <a:off x="4504" y="1440"/>
              <a:ext cx="8" cy="81"/>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7" name="Rectangle 51">
              <a:extLst>
                <a:ext uri="{FF2B5EF4-FFF2-40B4-BE49-F238E27FC236}">
                  <a16:creationId xmlns:a16="http://schemas.microsoft.com/office/drawing/2014/main" id="{F26EDB64-D774-2545-9417-B01284FE630C}"/>
                </a:ext>
              </a:extLst>
            </p:cNvPr>
            <p:cNvSpPr>
              <a:spLocks noChangeArrowheads="1"/>
            </p:cNvSpPr>
            <p:nvPr/>
          </p:nvSpPr>
          <p:spPr bwMode="auto">
            <a:xfrm>
              <a:off x="4504" y="1440"/>
              <a:ext cx="8"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8" name="Rectangle 52">
              <a:extLst>
                <a:ext uri="{FF2B5EF4-FFF2-40B4-BE49-F238E27FC236}">
                  <a16:creationId xmlns:a16="http://schemas.microsoft.com/office/drawing/2014/main" id="{ED82252B-AC28-D94C-8F2B-B291308DFDB7}"/>
                </a:ext>
              </a:extLst>
            </p:cNvPr>
            <p:cNvSpPr>
              <a:spLocks noChangeArrowheads="1"/>
            </p:cNvSpPr>
            <p:nvPr/>
          </p:nvSpPr>
          <p:spPr bwMode="auto">
            <a:xfrm>
              <a:off x="920" y="1450"/>
              <a:ext cx="3584" cy="21"/>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59" name="Rectangle 53">
              <a:extLst>
                <a:ext uri="{FF2B5EF4-FFF2-40B4-BE49-F238E27FC236}">
                  <a16:creationId xmlns:a16="http://schemas.microsoft.com/office/drawing/2014/main" id="{9765B0A0-3244-9444-BE62-5A04DFCDD5F8}"/>
                </a:ext>
              </a:extLst>
            </p:cNvPr>
            <p:cNvSpPr>
              <a:spLocks noChangeArrowheads="1"/>
            </p:cNvSpPr>
            <p:nvPr/>
          </p:nvSpPr>
          <p:spPr bwMode="auto">
            <a:xfrm>
              <a:off x="920" y="3232"/>
              <a:ext cx="3584" cy="2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0" name="Rectangle 54">
              <a:extLst>
                <a:ext uri="{FF2B5EF4-FFF2-40B4-BE49-F238E27FC236}">
                  <a16:creationId xmlns:a16="http://schemas.microsoft.com/office/drawing/2014/main" id="{80F37C29-CB3A-AE46-86C5-0C8F748222D9}"/>
                </a:ext>
              </a:extLst>
            </p:cNvPr>
            <p:cNvSpPr>
              <a:spLocks noChangeArrowheads="1"/>
            </p:cNvSpPr>
            <p:nvPr/>
          </p:nvSpPr>
          <p:spPr bwMode="auto">
            <a:xfrm>
              <a:off x="933" y="3183"/>
              <a:ext cx="3558" cy="40"/>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1" name="Rectangle 55">
              <a:extLst>
                <a:ext uri="{FF2B5EF4-FFF2-40B4-BE49-F238E27FC236}">
                  <a16:creationId xmlns:a16="http://schemas.microsoft.com/office/drawing/2014/main" id="{1CB170EB-7B7F-EE46-BF57-DB9A364701D8}"/>
                </a:ext>
              </a:extLst>
            </p:cNvPr>
            <p:cNvSpPr>
              <a:spLocks noChangeArrowheads="1"/>
            </p:cNvSpPr>
            <p:nvPr/>
          </p:nvSpPr>
          <p:spPr bwMode="auto">
            <a:xfrm>
              <a:off x="933" y="1481"/>
              <a:ext cx="3558" cy="40"/>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2" name="Rectangle 56">
              <a:extLst>
                <a:ext uri="{FF2B5EF4-FFF2-40B4-BE49-F238E27FC236}">
                  <a16:creationId xmlns:a16="http://schemas.microsoft.com/office/drawing/2014/main" id="{ADDD19EE-DEF2-CA40-9CF5-6A723BCD75E9}"/>
                </a:ext>
              </a:extLst>
            </p:cNvPr>
            <p:cNvSpPr>
              <a:spLocks noChangeArrowheads="1"/>
            </p:cNvSpPr>
            <p:nvPr/>
          </p:nvSpPr>
          <p:spPr bwMode="auto">
            <a:xfrm>
              <a:off x="916" y="1481"/>
              <a:ext cx="17" cy="174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3" name="Rectangle 57">
              <a:extLst>
                <a:ext uri="{FF2B5EF4-FFF2-40B4-BE49-F238E27FC236}">
                  <a16:creationId xmlns:a16="http://schemas.microsoft.com/office/drawing/2014/main" id="{9BFAB066-65F7-4647-89F4-F80730629924}"/>
                </a:ext>
              </a:extLst>
            </p:cNvPr>
            <p:cNvSpPr>
              <a:spLocks noChangeArrowheads="1"/>
            </p:cNvSpPr>
            <p:nvPr/>
          </p:nvSpPr>
          <p:spPr bwMode="auto">
            <a:xfrm>
              <a:off x="4483" y="1481"/>
              <a:ext cx="8" cy="174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4" name="Rectangle 58">
              <a:extLst>
                <a:ext uri="{FF2B5EF4-FFF2-40B4-BE49-F238E27FC236}">
                  <a16:creationId xmlns:a16="http://schemas.microsoft.com/office/drawing/2014/main" id="{B0A4812E-9CEE-184C-A3CC-483A0C309AC7}"/>
                </a:ext>
              </a:extLst>
            </p:cNvPr>
            <p:cNvSpPr>
              <a:spLocks noChangeArrowheads="1"/>
            </p:cNvSpPr>
            <p:nvPr/>
          </p:nvSpPr>
          <p:spPr bwMode="auto">
            <a:xfrm>
              <a:off x="4491" y="1481"/>
              <a:ext cx="17" cy="1742"/>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5" name="Rectangle 59">
              <a:extLst>
                <a:ext uri="{FF2B5EF4-FFF2-40B4-BE49-F238E27FC236}">
                  <a16:creationId xmlns:a16="http://schemas.microsoft.com/office/drawing/2014/main" id="{202AEDB5-0A27-2C42-8962-BB380754D5FE}"/>
                </a:ext>
              </a:extLst>
            </p:cNvPr>
            <p:cNvSpPr>
              <a:spLocks noChangeArrowheads="1"/>
            </p:cNvSpPr>
            <p:nvPr/>
          </p:nvSpPr>
          <p:spPr bwMode="auto">
            <a:xfrm>
              <a:off x="912" y="1521"/>
              <a:ext cx="8" cy="173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6" name="Rectangle 60">
              <a:extLst>
                <a:ext uri="{FF2B5EF4-FFF2-40B4-BE49-F238E27FC236}">
                  <a16:creationId xmlns:a16="http://schemas.microsoft.com/office/drawing/2014/main" id="{DF481AF3-A1BF-A64B-9C18-FCDFBB055E24}"/>
                </a:ext>
              </a:extLst>
            </p:cNvPr>
            <p:cNvSpPr>
              <a:spLocks noChangeArrowheads="1"/>
            </p:cNvSpPr>
            <p:nvPr/>
          </p:nvSpPr>
          <p:spPr bwMode="auto">
            <a:xfrm>
              <a:off x="912" y="3254"/>
              <a:ext cx="8" cy="1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7" name="Rectangle 61">
              <a:extLst>
                <a:ext uri="{FF2B5EF4-FFF2-40B4-BE49-F238E27FC236}">
                  <a16:creationId xmlns:a16="http://schemas.microsoft.com/office/drawing/2014/main" id="{1ADE7B68-2152-BF46-A705-875D82356C92}"/>
                </a:ext>
              </a:extLst>
            </p:cNvPr>
            <p:cNvSpPr>
              <a:spLocks noChangeArrowheads="1"/>
            </p:cNvSpPr>
            <p:nvPr/>
          </p:nvSpPr>
          <p:spPr bwMode="auto">
            <a:xfrm>
              <a:off x="912" y="3254"/>
              <a:ext cx="8" cy="1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8" name="Rectangle 62">
              <a:extLst>
                <a:ext uri="{FF2B5EF4-FFF2-40B4-BE49-F238E27FC236}">
                  <a16:creationId xmlns:a16="http://schemas.microsoft.com/office/drawing/2014/main" id="{91D3DC61-AF21-3143-A1DC-4C9447FB98D0}"/>
                </a:ext>
              </a:extLst>
            </p:cNvPr>
            <p:cNvSpPr>
              <a:spLocks noChangeArrowheads="1"/>
            </p:cNvSpPr>
            <p:nvPr/>
          </p:nvSpPr>
          <p:spPr bwMode="auto">
            <a:xfrm>
              <a:off x="920" y="3254"/>
              <a:ext cx="3584" cy="1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9" name="Rectangle 63">
              <a:extLst>
                <a:ext uri="{FF2B5EF4-FFF2-40B4-BE49-F238E27FC236}">
                  <a16:creationId xmlns:a16="http://schemas.microsoft.com/office/drawing/2014/main" id="{604BC0C2-68E7-6D4F-B7B1-7CB26CF1C979}"/>
                </a:ext>
              </a:extLst>
            </p:cNvPr>
            <p:cNvSpPr>
              <a:spLocks noChangeArrowheads="1"/>
            </p:cNvSpPr>
            <p:nvPr/>
          </p:nvSpPr>
          <p:spPr bwMode="auto">
            <a:xfrm>
              <a:off x="4504" y="1521"/>
              <a:ext cx="8" cy="1733"/>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70" name="Rectangle 64">
              <a:extLst>
                <a:ext uri="{FF2B5EF4-FFF2-40B4-BE49-F238E27FC236}">
                  <a16:creationId xmlns:a16="http://schemas.microsoft.com/office/drawing/2014/main" id="{9037D8EF-9070-8B48-BA18-11AE96F80F7C}"/>
                </a:ext>
              </a:extLst>
            </p:cNvPr>
            <p:cNvSpPr>
              <a:spLocks noChangeArrowheads="1"/>
            </p:cNvSpPr>
            <p:nvPr/>
          </p:nvSpPr>
          <p:spPr bwMode="auto">
            <a:xfrm>
              <a:off x="4504" y="3254"/>
              <a:ext cx="8" cy="1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71" name="Rectangle 65">
              <a:extLst>
                <a:ext uri="{FF2B5EF4-FFF2-40B4-BE49-F238E27FC236}">
                  <a16:creationId xmlns:a16="http://schemas.microsoft.com/office/drawing/2014/main" id="{58F31D41-BD21-3F41-8E53-03126FB0A5F9}"/>
                </a:ext>
              </a:extLst>
            </p:cNvPr>
            <p:cNvSpPr>
              <a:spLocks noChangeArrowheads="1"/>
            </p:cNvSpPr>
            <p:nvPr/>
          </p:nvSpPr>
          <p:spPr bwMode="auto">
            <a:xfrm>
              <a:off x="4504" y="3254"/>
              <a:ext cx="8" cy="1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grpSp>
      <p:sp>
        <p:nvSpPr>
          <p:cNvPr id="72" name="Rectangle 66">
            <a:extLst>
              <a:ext uri="{FF2B5EF4-FFF2-40B4-BE49-F238E27FC236}">
                <a16:creationId xmlns:a16="http://schemas.microsoft.com/office/drawing/2014/main" id="{BFA27502-17D4-F242-9599-7B3DEF19E685}"/>
              </a:ext>
            </a:extLst>
          </p:cNvPr>
          <p:cNvSpPr>
            <a:spLocks noChangeArrowheads="1"/>
          </p:cNvSpPr>
          <p:nvPr/>
        </p:nvSpPr>
        <p:spPr bwMode="auto">
          <a:xfrm>
            <a:off x="1606550" y="4465638"/>
            <a:ext cx="381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 altLang="es-CO" sz="1200">
                <a:solidFill>
                  <a:srgbClr val="010000"/>
                </a:solidFill>
              </a:rPr>
              <a:t> </a:t>
            </a:r>
            <a:endParaRPr lang="es-ES" altLang="es-CO" sz="2400"/>
          </a:p>
        </p:txBody>
      </p:sp>
      <p:pic>
        <p:nvPicPr>
          <p:cNvPr id="73" name="Picture 67" descr="Mobb_Emil">
            <a:hlinkClick r:id="rId4"/>
            <a:extLst>
              <a:ext uri="{FF2B5EF4-FFF2-40B4-BE49-F238E27FC236}">
                <a16:creationId xmlns:a16="http://schemas.microsoft.com/office/drawing/2014/main" id="{4BAE322D-D7DE-AC46-8312-8CB420BBD8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905000"/>
            <a:ext cx="1219200" cy="1143000"/>
          </a:xfrm>
          <a:prstGeom prst="rect">
            <a:avLst/>
          </a:prstGeom>
          <a:noFill/>
          <a:ln w="9525">
            <a:solidFill>
              <a:srgbClr val="FFFF66"/>
            </a:solidFill>
            <a:miter lim="800000"/>
            <a:headEnd/>
            <a:tailEnd/>
          </a:ln>
          <a:extLst>
            <a:ext uri="{909E8E84-426E-40DD-AFC4-6F175D3DCCD1}">
              <a14:hiddenFill xmlns:a14="http://schemas.microsoft.com/office/drawing/2010/main">
                <a:solidFill>
                  <a:srgbClr val="FFFFFF"/>
                </a:solidFill>
              </a14:hiddenFill>
            </a:ext>
          </a:extLst>
        </p:spPr>
      </p:pic>
      <p:pic>
        <p:nvPicPr>
          <p:cNvPr id="74" name="Picture 68" descr="mobbing14">
            <a:extLst>
              <a:ext uri="{FF2B5EF4-FFF2-40B4-BE49-F238E27FC236}">
                <a16:creationId xmlns:a16="http://schemas.microsoft.com/office/drawing/2014/main" id="{73908D9A-C1AF-1444-B75D-BCD77F59D1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800" y="1905000"/>
            <a:ext cx="1219200" cy="1143000"/>
          </a:xfrm>
          <a:prstGeom prst="rect">
            <a:avLst/>
          </a:prstGeom>
          <a:noFill/>
          <a:ln w="9525">
            <a:solidFill>
              <a:srgbClr val="FFFF66"/>
            </a:solidFill>
            <a:miter lim="800000"/>
            <a:headEnd/>
            <a:tailEnd/>
          </a:ln>
          <a:extLst>
            <a:ext uri="{909E8E84-426E-40DD-AFC4-6F175D3DCCD1}">
              <a14:hiddenFill xmlns:a14="http://schemas.microsoft.com/office/drawing/2010/main">
                <a:solidFill>
                  <a:srgbClr val="FFFFFF"/>
                </a:solidFill>
              </a14:hiddenFill>
            </a:ext>
          </a:extLst>
        </p:spPr>
      </p:pic>
      <p:pic>
        <p:nvPicPr>
          <p:cNvPr id="75" name="Picture 69" descr="mobbing04">
            <a:extLst>
              <a:ext uri="{FF2B5EF4-FFF2-40B4-BE49-F238E27FC236}">
                <a16:creationId xmlns:a16="http://schemas.microsoft.com/office/drawing/2014/main" id="{C7A7D6AF-0A44-2346-941E-A3B912F66C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5334000"/>
            <a:ext cx="1981200" cy="1371600"/>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5409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E7F8FFA2-443C-DB4E-81D4-481C73CFC429}"/>
              </a:ext>
            </a:extLst>
          </p:cNvPr>
          <p:cNvSpPr>
            <a:spLocks noChangeArrowheads="1"/>
          </p:cNvSpPr>
          <p:nvPr/>
        </p:nvSpPr>
        <p:spPr bwMode="auto">
          <a:xfrm>
            <a:off x="609600" y="685800"/>
            <a:ext cx="105156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4400" b="1">
                <a:solidFill>
                  <a:srgbClr val="002060"/>
                </a:solidFill>
                <a:latin typeface="Arial" panose="020B0604020202020204" pitchFamily="34" charset="0"/>
              </a:rPr>
              <a:t>Primeros síntomas de malestar </a:t>
            </a:r>
            <a:endParaRPr lang="es-ES" altLang="es-CO" sz="4400" b="1">
              <a:solidFill>
                <a:srgbClr val="002060"/>
              </a:solidFill>
              <a:latin typeface="Arial" panose="020B0604020202020204" pitchFamily="34" charset="0"/>
            </a:endParaRPr>
          </a:p>
        </p:txBody>
      </p:sp>
      <p:sp>
        <p:nvSpPr>
          <p:cNvPr id="11" name="Rectangle 3">
            <a:extLst>
              <a:ext uri="{FF2B5EF4-FFF2-40B4-BE49-F238E27FC236}">
                <a16:creationId xmlns:a16="http://schemas.microsoft.com/office/drawing/2014/main" id="{43A1A692-564D-3A47-98A9-C765144DFE4B}"/>
              </a:ext>
            </a:extLst>
          </p:cNvPr>
          <p:cNvSpPr>
            <a:spLocks noChangeArrowheads="1"/>
          </p:cNvSpPr>
          <p:nvPr/>
        </p:nvSpPr>
        <p:spPr bwMode="auto">
          <a:xfrm>
            <a:off x="2590800" y="2520950"/>
            <a:ext cx="3773488" cy="433388"/>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Desorientación</a:t>
            </a:r>
            <a:endParaRPr lang="es-ES" altLang="es-CO" sz="2000" b="1">
              <a:solidFill>
                <a:srgbClr val="000066"/>
              </a:solidFill>
              <a:latin typeface="Arial" panose="020B0604020202020204" pitchFamily="34" charset="0"/>
            </a:endParaRPr>
          </a:p>
        </p:txBody>
      </p:sp>
      <p:sp>
        <p:nvSpPr>
          <p:cNvPr id="12" name="Rectangle 4">
            <a:extLst>
              <a:ext uri="{FF2B5EF4-FFF2-40B4-BE49-F238E27FC236}">
                <a16:creationId xmlns:a16="http://schemas.microsoft.com/office/drawing/2014/main" id="{E3B017AF-FB64-6747-B991-C603B846DD1F}"/>
              </a:ext>
            </a:extLst>
          </p:cNvPr>
          <p:cNvSpPr>
            <a:spLocks noChangeArrowheads="1"/>
          </p:cNvSpPr>
          <p:nvPr/>
        </p:nvSpPr>
        <p:spPr bwMode="auto">
          <a:xfrm>
            <a:off x="6119813" y="2520950"/>
            <a:ext cx="3773487" cy="433388"/>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Ansiedad</a:t>
            </a:r>
            <a:endParaRPr lang="es-ES" altLang="es-CO" sz="2000" b="1">
              <a:solidFill>
                <a:srgbClr val="000066"/>
              </a:solidFill>
              <a:latin typeface="Arial" panose="020B0604020202020204" pitchFamily="34" charset="0"/>
            </a:endParaRPr>
          </a:p>
        </p:txBody>
      </p:sp>
      <p:sp>
        <p:nvSpPr>
          <p:cNvPr id="13" name="Rectangle 5">
            <a:extLst>
              <a:ext uri="{FF2B5EF4-FFF2-40B4-BE49-F238E27FC236}">
                <a16:creationId xmlns:a16="http://schemas.microsoft.com/office/drawing/2014/main" id="{B1F661F7-B773-664C-9E15-2FFDBD3690DD}"/>
              </a:ext>
            </a:extLst>
          </p:cNvPr>
          <p:cNvSpPr>
            <a:spLocks noChangeArrowheads="1"/>
          </p:cNvSpPr>
          <p:nvPr/>
        </p:nvSpPr>
        <p:spPr bwMode="auto">
          <a:xfrm>
            <a:off x="2590800" y="3024188"/>
            <a:ext cx="3773488" cy="433387"/>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Trastornos del sueño</a:t>
            </a:r>
            <a:endParaRPr lang="es-ES" altLang="es-CO" sz="2000" b="1">
              <a:solidFill>
                <a:srgbClr val="000066"/>
              </a:solidFill>
              <a:latin typeface="Arial" panose="020B0604020202020204" pitchFamily="34" charset="0"/>
            </a:endParaRPr>
          </a:p>
        </p:txBody>
      </p:sp>
      <p:sp>
        <p:nvSpPr>
          <p:cNvPr id="14" name="Rectangle 6">
            <a:extLst>
              <a:ext uri="{FF2B5EF4-FFF2-40B4-BE49-F238E27FC236}">
                <a16:creationId xmlns:a16="http://schemas.microsoft.com/office/drawing/2014/main" id="{A0F98F1B-382C-E94F-A628-339C7417C8F2}"/>
              </a:ext>
            </a:extLst>
          </p:cNvPr>
          <p:cNvSpPr>
            <a:spLocks noChangeArrowheads="1"/>
          </p:cNvSpPr>
          <p:nvPr/>
        </p:nvSpPr>
        <p:spPr bwMode="auto">
          <a:xfrm>
            <a:off x="6119813" y="3025775"/>
            <a:ext cx="3773487" cy="433388"/>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Alteraciones alimenticias</a:t>
            </a:r>
            <a:endParaRPr lang="es-ES" altLang="es-CO" sz="2000" b="1">
              <a:solidFill>
                <a:srgbClr val="000066"/>
              </a:solidFill>
              <a:latin typeface="Arial" panose="020B0604020202020204" pitchFamily="34" charset="0"/>
            </a:endParaRPr>
          </a:p>
        </p:txBody>
      </p:sp>
      <p:sp>
        <p:nvSpPr>
          <p:cNvPr id="15" name="Rectangle 7">
            <a:extLst>
              <a:ext uri="{FF2B5EF4-FFF2-40B4-BE49-F238E27FC236}">
                <a16:creationId xmlns:a16="http://schemas.microsoft.com/office/drawing/2014/main" id="{BE880F57-1DE6-A24F-A621-2E6A5E12AC15}"/>
              </a:ext>
            </a:extLst>
          </p:cNvPr>
          <p:cNvSpPr>
            <a:spLocks noChangeArrowheads="1"/>
          </p:cNvSpPr>
          <p:nvPr/>
        </p:nvSpPr>
        <p:spPr bwMode="auto">
          <a:xfrm>
            <a:off x="2590800" y="3529013"/>
            <a:ext cx="3773488" cy="433387"/>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Ideación recurrente </a:t>
            </a:r>
            <a:endParaRPr lang="es-ES" altLang="es-CO" sz="2000" b="1">
              <a:solidFill>
                <a:srgbClr val="000066"/>
              </a:solidFill>
              <a:latin typeface="Arial" panose="020B0604020202020204" pitchFamily="34" charset="0"/>
            </a:endParaRPr>
          </a:p>
        </p:txBody>
      </p:sp>
      <p:sp>
        <p:nvSpPr>
          <p:cNvPr id="16" name="Rectangle 8">
            <a:extLst>
              <a:ext uri="{FF2B5EF4-FFF2-40B4-BE49-F238E27FC236}">
                <a16:creationId xmlns:a16="http://schemas.microsoft.com/office/drawing/2014/main" id="{BC7FD7DC-A3F7-7C49-93D1-392291D9C11D}"/>
              </a:ext>
            </a:extLst>
          </p:cNvPr>
          <p:cNvSpPr>
            <a:spLocks noChangeArrowheads="1"/>
          </p:cNvSpPr>
          <p:nvPr/>
        </p:nvSpPr>
        <p:spPr bwMode="auto">
          <a:xfrm>
            <a:off x="4038600" y="4537075"/>
            <a:ext cx="4464050" cy="720725"/>
          </a:xfrm>
          <a:prstGeom prst="rect">
            <a:avLst/>
          </a:prstGeom>
          <a:noFill/>
          <a:ln w="9525">
            <a:no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b="1" dirty="0">
                <a:solidFill>
                  <a:srgbClr val="FFFF00"/>
                </a:solidFill>
                <a:effectLst>
                  <a:outerShdw blurRad="38100" dist="38100" dir="2700000" algn="tl">
                    <a:srgbClr val="000000"/>
                  </a:outerShdw>
                </a:effectLst>
                <a:latin typeface="Arial" panose="020B0604020202020204" pitchFamily="34" charset="0"/>
              </a:rPr>
              <a:t>LA PERSONA SE DEBATE ENTRE LA NEGACIÓN </a:t>
            </a:r>
          </a:p>
          <a:p>
            <a:pPr algn="ctr" eaLnBrk="1" hangingPunct="1">
              <a:buNone/>
              <a:defRPr/>
            </a:pPr>
            <a:r>
              <a:rPr lang="es-ES_tradnl" altLang="es-CO" b="1" dirty="0">
                <a:solidFill>
                  <a:srgbClr val="FFFF00"/>
                </a:solidFill>
                <a:effectLst>
                  <a:outerShdw blurRad="38100" dist="38100" dir="2700000" algn="tl">
                    <a:srgbClr val="000000"/>
                  </a:outerShdw>
                </a:effectLst>
                <a:latin typeface="Arial" panose="020B0604020202020204" pitchFamily="34" charset="0"/>
              </a:rPr>
              <a:t>DEL PROBLEMA Y SU INCREDULIDAD  </a:t>
            </a:r>
            <a:endParaRPr lang="es-ES" altLang="es-CO" b="1" dirty="0">
              <a:solidFill>
                <a:srgbClr val="FFFF00"/>
              </a:solidFill>
              <a:effectLst>
                <a:outerShdw blurRad="38100" dist="38100" dir="2700000" algn="tl">
                  <a:srgbClr val="000000"/>
                </a:outerShdw>
              </a:effectLst>
              <a:latin typeface="Arial" panose="020B0604020202020204" pitchFamily="34" charset="0"/>
            </a:endParaRPr>
          </a:p>
        </p:txBody>
      </p:sp>
      <p:sp>
        <p:nvSpPr>
          <p:cNvPr id="17" name="Rectangle 9">
            <a:extLst>
              <a:ext uri="{FF2B5EF4-FFF2-40B4-BE49-F238E27FC236}">
                <a16:creationId xmlns:a16="http://schemas.microsoft.com/office/drawing/2014/main" id="{6E47FB34-75E2-0340-8BE0-FA3F164FC9FC}"/>
              </a:ext>
            </a:extLst>
          </p:cNvPr>
          <p:cNvSpPr>
            <a:spLocks noChangeArrowheads="1"/>
          </p:cNvSpPr>
          <p:nvPr/>
        </p:nvSpPr>
        <p:spPr bwMode="auto">
          <a:xfrm>
            <a:off x="6119813" y="3527425"/>
            <a:ext cx="3773487" cy="433388"/>
          </a:xfrm>
          <a:prstGeom prst="rect">
            <a:avLst/>
          </a:prstGeom>
          <a:gradFill rotWithShape="1">
            <a:gsLst>
              <a:gs pos="0">
                <a:srgbClr val="663012"/>
              </a:gs>
              <a:gs pos="14999">
                <a:srgbClr val="A65528"/>
              </a:gs>
              <a:gs pos="35001">
                <a:srgbClr val="D49E6C"/>
              </a:gs>
              <a:gs pos="50000">
                <a:srgbClr val="D6B19C"/>
              </a:gs>
              <a:gs pos="64999">
                <a:srgbClr val="D49E6C"/>
              </a:gs>
              <a:gs pos="85001">
                <a:srgbClr val="A65528"/>
              </a:gs>
              <a:gs pos="100000">
                <a:srgbClr val="663012"/>
              </a:gs>
            </a:gsLst>
            <a:lin ang="5400000" scaled="1"/>
          </a:gradFill>
          <a:ln w="9525">
            <a:solidFill>
              <a:schemeClr val="tx1"/>
            </a:solidFill>
            <a:miter lim="800000"/>
            <a:headEnd/>
            <a:tailEnd/>
          </a:ln>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s-ES_tradnl" altLang="es-CO" sz="2000" b="1">
                <a:solidFill>
                  <a:srgbClr val="000066"/>
                </a:solidFill>
                <a:latin typeface="Arial" panose="020B0604020202020204" pitchFamily="34" charset="0"/>
              </a:rPr>
              <a:t>Otras alteraciones menores</a:t>
            </a:r>
            <a:endParaRPr lang="es-ES" altLang="es-CO" sz="2000" b="1">
              <a:solidFill>
                <a:srgbClr val="000066"/>
              </a:solidFill>
              <a:latin typeface="Arial" panose="020B0604020202020204" pitchFamily="34" charset="0"/>
            </a:endParaRPr>
          </a:p>
        </p:txBody>
      </p:sp>
    </p:spTree>
    <p:extLst>
      <p:ext uri="{BB962C8B-B14F-4D97-AF65-F5344CB8AC3E}">
        <p14:creationId xmlns:p14="http://schemas.microsoft.com/office/powerpoint/2010/main" val="4075704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3281785"/>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3281785"/>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1" name="Rectangle 3">
            <a:extLst>
              <a:ext uri="{FF2B5EF4-FFF2-40B4-BE49-F238E27FC236}">
                <a16:creationId xmlns:a16="http://schemas.microsoft.com/office/drawing/2014/main" id="{36CDDD0E-C3C7-A84D-8F3B-BC40CB743609}"/>
              </a:ext>
            </a:extLst>
          </p:cNvPr>
          <p:cNvSpPr>
            <a:spLocks noChangeArrowheads="1"/>
          </p:cNvSpPr>
          <p:nvPr/>
        </p:nvSpPr>
        <p:spPr bwMode="auto">
          <a:xfrm>
            <a:off x="2424113" y="3234160"/>
            <a:ext cx="25209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a:lnSpc>
                <a:spcPct val="100000"/>
              </a:lnSpc>
              <a:spcBef>
                <a:spcPct val="0"/>
              </a:spcBef>
              <a:buClrTx/>
              <a:buSzTx/>
              <a:buNone/>
            </a:pPr>
            <a:endParaRPr lang="en-US" altLang="es-CO" sz="1400" b="1">
              <a:solidFill>
                <a:srgbClr val="0000FF"/>
              </a:solidFill>
              <a:latin typeface="Arial" panose="020B0604020202020204" pitchFamily="34" charset="0"/>
            </a:endParaRPr>
          </a:p>
        </p:txBody>
      </p:sp>
      <p:sp>
        <p:nvSpPr>
          <p:cNvPr id="12" name="Rectangle 4">
            <a:extLst>
              <a:ext uri="{FF2B5EF4-FFF2-40B4-BE49-F238E27FC236}">
                <a16:creationId xmlns:a16="http://schemas.microsoft.com/office/drawing/2014/main" id="{E90A6A0B-6A96-5942-82F6-F359E0D92280}"/>
              </a:ext>
            </a:extLst>
          </p:cNvPr>
          <p:cNvSpPr>
            <a:spLocks noChangeArrowheads="1"/>
          </p:cNvSpPr>
          <p:nvPr/>
        </p:nvSpPr>
        <p:spPr bwMode="auto">
          <a:xfrm>
            <a:off x="2424113" y="3810422"/>
            <a:ext cx="25209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a:lnSpc>
                <a:spcPct val="100000"/>
              </a:lnSpc>
              <a:spcBef>
                <a:spcPct val="0"/>
              </a:spcBef>
              <a:buClrTx/>
              <a:buSzTx/>
              <a:buNone/>
            </a:pPr>
            <a:endParaRPr lang="en-US" altLang="es-CO" sz="1400" b="1">
              <a:solidFill>
                <a:srgbClr val="FF0000"/>
              </a:solidFill>
              <a:latin typeface="Arial" panose="020B0604020202020204" pitchFamily="34" charset="0"/>
            </a:endParaRPr>
          </a:p>
        </p:txBody>
      </p:sp>
      <p:pic>
        <p:nvPicPr>
          <p:cNvPr id="13" name="Picture 5" descr="art1416">
            <a:hlinkClick r:id="rId3"/>
            <a:extLst>
              <a:ext uri="{FF2B5EF4-FFF2-40B4-BE49-F238E27FC236}">
                <a16:creationId xmlns:a16="http://schemas.microsoft.com/office/drawing/2014/main" id="{956ABE9F-0361-064D-B807-271F905987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63" y="476672"/>
            <a:ext cx="1519237" cy="1423987"/>
          </a:xfrm>
          <a:prstGeom prst="rect">
            <a:avLst/>
          </a:prstGeom>
          <a:noFill/>
          <a:ln w="9525">
            <a:solidFill>
              <a:srgbClr val="FFFF66"/>
            </a:solidFill>
            <a:miter lim="800000"/>
            <a:headEnd/>
            <a:tailEnd/>
          </a:ln>
          <a:extLst>
            <a:ext uri="{909E8E84-426E-40DD-AFC4-6F175D3DCCD1}">
              <a14:hiddenFill xmlns:a14="http://schemas.microsoft.com/office/drawing/2010/main">
                <a:solidFill>
                  <a:srgbClr val="FFFFFF"/>
                </a:solidFill>
              </a14:hiddenFill>
            </a:ext>
          </a:extLst>
        </p:spPr>
      </p:pic>
      <p:sp>
        <p:nvSpPr>
          <p:cNvPr id="14" name="Rectangle 6">
            <a:extLst>
              <a:ext uri="{FF2B5EF4-FFF2-40B4-BE49-F238E27FC236}">
                <a16:creationId xmlns:a16="http://schemas.microsoft.com/office/drawing/2014/main" id="{CA37B48C-A09A-C84B-A6BB-64B0F2950187}"/>
              </a:ext>
            </a:extLst>
          </p:cNvPr>
          <p:cNvSpPr>
            <a:spLocks noChangeArrowheads="1"/>
          </p:cNvSpPr>
          <p:nvPr/>
        </p:nvSpPr>
        <p:spPr bwMode="auto">
          <a:xfrm>
            <a:off x="3898372" y="824335"/>
            <a:ext cx="5135562" cy="728662"/>
          </a:xfrm>
          <a:prstGeom prst="rect">
            <a:avLst/>
          </a:prstGeom>
          <a:noFill/>
          <a:ln w="9525">
            <a:noFill/>
            <a:miter lim="800000"/>
            <a:headEnd/>
            <a:tailEnd/>
          </a:ln>
          <a:effec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lnSpc>
                <a:spcPct val="100000"/>
              </a:lnSpc>
              <a:buNone/>
              <a:defRPr/>
            </a:pPr>
            <a:r>
              <a:rPr lang="es-ES_tradnl" altLang="es-CO" sz="6000" b="1" dirty="0">
                <a:solidFill>
                  <a:srgbClr val="FFFFCC"/>
                </a:solidFill>
                <a:effectLst>
                  <a:outerShdw blurRad="38100" dist="38100" dir="2700000" algn="tl">
                    <a:srgbClr val="000000"/>
                  </a:outerShdw>
                </a:effectLst>
                <a:latin typeface="Arial" panose="020B0604020202020204" pitchFamily="34" charset="0"/>
              </a:rPr>
              <a:t>LA HUIDA</a:t>
            </a:r>
            <a:endParaRPr lang="es-ES" altLang="es-CO" sz="6000" b="1" dirty="0">
              <a:solidFill>
                <a:srgbClr val="FFFFCC"/>
              </a:solidFill>
              <a:effectLst>
                <a:outerShdw blurRad="38100" dist="38100" dir="2700000" algn="tl">
                  <a:srgbClr val="000000"/>
                </a:outerShdw>
              </a:effectLst>
              <a:latin typeface="Arial" panose="020B0604020202020204" pitchFamily="34" charset="0"/>
            </a:endParaRPr>
          </a:p>
        </p:txBody>
      </p:sp>
      <p:sp>
        <p:nvSpPr>
          <p:cNvPr id="15" name="Rectangle 7">
            <a:extLst>
              <a:ext uri="{FF2B5EF4-FFF2-40B4-BE49-F238E27FC236}">
                <a16:creationId xmlns:a16="http://schemas.microsoft.com/office/drawing/2014/main" id="{6B5E596E-F314-304C-BD07-B78C9D023734}"/>
              </a:ext>
            </a:extLst>
          </p:cNvPr>
          <p:cNvSpPr>
            <a:spLocks noChangeArrowheads="1"/>
          </p:cNvSpPr>
          <p:nvPr/>
        </p:nvSpPr>
        <p:spPr bwMode="auto">
          <a:xfrm>
            <a:off x="1600200" y="2935659"/>
            <a:ext cx="8991600" cy="2774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50000"/>
              </a:spcBef>
              <a:buClrTx/>
              <a:buSzTx/>
              <a:buNone/>
            </a:pPr>
            <a:r>
              <a:rPr lang="es-ES_tradnl" altLang="es-CO" b="1" dirty="0">
                <a:solidFill>
                  <a:schemeClr val="accent2"/>
                </a:solidFill>
                <a:latin typeface="Arial" panose="020B0604020202020204" pitchFamily="34" charset="0"/>
              </a:rPr>
              <a:t> </a:t>
            </a:r>
            <a:r>
              <a:rPr lang="es-ES_tradnl" altLang="es-CO" b="1" dirty="0">
                <a:latin typeface="Arial" panose="020B0604020202020204" pitchFamily="34" charset="0"/>
              </a:rPr>
              <a:t>Tiene verdadero pánico al contexto laboral </a:t>
            </a:r>
          </a:p>
          <a:p>
            <a:pPr eaLnBrk="1" hangingPunct="1">
              <a:lnSpc>
                <a:spcPct val="100000"/>
              </a:lnSpc>
              <a:spcBef>
                <a:spcPct val="50000"/>
              </a:spcBef>
              <a:buClrTx/>
              <a:buSzTx/>
              <a:buNone/>
            </a:pPr>
            <a:r>
              <a:rPr lang="es-ES_tradnl" altLang="es-CO" b="1" dirty="0">
                <a:latin typeface="Arial" panose="020B0604020202020204" pitchFamily="34" charset="0"/>
              </a:rPr>
              <a:t> Busca soluciones fuera de su Organización</a:t>
            </a:r>
          </a:p>
          <a:p>
            <a:pPr eaLnBrk="1" hangingPunct="1">
              <a:lnSpc>
                <a:spcPct val="100000"/>
              </a:lnSpc>
              <a:spcBef>
                <a:spcPct val="50000"/>
              </a:spcBef>
              <a:buClrTx/>
              <a:buSzTx/>
              <a:buNone/>
            </a:pPr>
            <a:r>
              <a:rPr lang="es-ES_tradnl" altLang="es-CO" b="1" dirty="0">
                <a:latin typeface="Arial" panose="020B0604020202020204" pitchFamily="34" charset="0"/>
              </a:rPr>
              <a:t> Se va de la empresa o se prejubila</a:t>
            </a:r>
            <a:r>
              <a:rPr lang="es-ES_tradnl" altLang="es-CO" b="1" dirty="0">
                <a:solidFill>
                  <a:srgbClr val="00FF00"/>
                </a:solidFill>
                <a:latin typeface="Arial" panose="020B0604020202020204" pitchFamily="34" charset="0"/>
              </a:rPr>
              <a:t>  </a:t>
            </a:r>
          </a:p>
          <a:p>
            <a:pPr eaLnBrk="1" hangingPunct="1">
              <a:lnSpc>
                <a:spcPct val="100000"/>
              </a:lnSpc>
              <a:spcBef>
                <a:spcPct val="50000"/>
              </a:spcBef>
              <a:buClrTx/>
              <a:buSzTx/>
              <a:buNone/>
            </a:pPr>
            <a:r>
              <a:rPr lang="es-ES_tradnl" altLang="es-CO" b="1" dirty="0">
                <a:solidFill>
                  <a:srgbClr val="FF0000"/>
                </a:solidFill>
                <a:latin typeface="Arial" panose="020B0604020202020204" pitchFamily="34" charset="0"/>
              </a:rPr>
              <a:t> Se mantiene “vegetando” en la empresa</a:t>
            </a:r>
            <a:endParaRPr lang="es-ES" altLang="es-CO" b="1" dirty="0">
              <a:solidFill>
                <a:srgbClr val="FF0000"/>
              </a:solidFill>
              <a:latin typeface="Arial" panose="020B0604020202020204" pitchFamily="34" charset="0"/>
            </a:endParaRPr>
          </a:p>
        </p:txBody>
      </p:sp>
    </p:spTree>
    <p:extLst>
      <p:ext uri="{BB962C8B-B14F-4D97-AF65-F5344CB8AC3E}">
        <p14:creationId xmlns:p14="http://schemas.microsoft.com/office/powerpoint/2010/main" val="3688511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El impacto de la pandemia por COVID-19 sobre la salud mental de los  profesionales sanitarios | Comprender el COVID-19 desde una perspectiva de  salud pública">
            <a:extLst>
              <a:ext uri="{FF2B5EF4-FFF2-40B4-BE49-F238E27FC236}">
                <a16:creationId xmlns:a16="http://schemas.microsoft.com/office/drawing/2014/main" id="{17503BCF-66FB-4E4A-A1DB-58E90AF545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000" y="1234017"/>
            <a:ext cx="8890000" cy="50927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2">
            <a:extLst>
              <a:ext uri="{FF2B5EF4-FFF2-40B4-BE49-F238E27FC236}">
                <a16:creationId xmlns:a16="http://schemas.microsoft.com/office/drawing/2014/main" id="{2DDE00D0-2E8C-854C-9514-83A8E0010641}"/>
              </a:ext>
            </a:extLst>
          </p:cNvPr>
          <p:cNvSpPr txBox="1">
            <a:spLocks noChangeArrowheads="1"/>
          </p:cNvSpPr>
          <p:nvPr/>
        </p:nvSpPr>
        <p:spPr>
          <a:xfrm>
            <a:off x="2895600" y="531283"/>
            <a:ext cx="77724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ES_tradnl" altLang="es-CO" dirty="0">
                <a:solidFill>
                  <a:schemeClr val="accent2"/>
                </a:solidFill>
                <a:effectLst>
                  <a:outerShdw blurRad="38100" dist="38100" dir="2700000" algn="tl">
                    <a:srgbClr val="000000"/>
                  </a:outerShdw>
                </a:effectLst>
                <a:latin typeface="Arial" panose="020B0604020202020204" pitchFamily="34" charset="0"/>
              </a:rPr>
              <a:t>PERFIL DE LA VICTIMA</a:t>
            </a:r>
            <a:endParaRPr lang="es-ES" altLang="es-CO" dirty="0">
              <a:solidFill>
                <a:schemeClr val="accent2"/>
              </a:solidFill>
              <a:effectLst>
                <a:outerShdw blurRad="38100" dist="38100" dir="2700000" algn="tl">
                  <a:srgbClr val="000000"/>
                </a:outerShdw>
              </a:effectLst>
              <a:latin typeface="Arial" panose="020B0604020202020204" pitchFamily="34" charset="0"/>
            </a:endParaRPr>
          </a:p>
        </p:txBody>
      </p:sp>
      <p:graphicFrame>
        <p:nvGraphicFramePr>
          <p:cNvPr id="12" name="Diagrama 11">
            <a:extLst>
              <a:ext uri="{FF2B5EF4-FFF2-40B4-BE49-F238E27FC236}">
                <a16:creationId xmlns:a16="http://schemas.microsoft.com/office/drawing/2014/main" id="{26CCF993-A817-FD4F-8089-F6101A1E9FCC}"/>
              </a:ext>
            </a:extLst>
          </p:cNvPr>
          <p:cNvGraphicFramePr/>
          <p:nvPr/>
        </p:nvGraphicFramePr>
        <p:xfrm>
          <a:off x="0" y="2060575"/>
          <a:ext cx="6781800" cy="41549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301503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graphicFrame>
        <p:nvGraphicFramePr>
          <p:cNvPr id="13" name="Diagrama 12">
            <a:extLst>
              <a:ext uri="{FF2B5EF4-FFF2-40B4-BE49-F238E27FC236}">
                <a16:creationId xmlns:a16="http://schemas.microsoft.com/office/drawing/2014/main" id="{6D021E36-DF88-444C-BDFE-F178CA797D0B}"/>
              </a:ext>
            </a:extLst>
          </p:cNvPr>
          <p:cNvGraphicFramePr/>
          <p:nvPr/>
        </p:nvGraphicFramePr>
        <p:xfrm>
          <a:off x="345281" y="1736725"/>
          <a:ext cx="6715919"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descr="grooming: perfil de un acosador!!!!!">
            <a:extLst>
              <a:ext uri="{FF2B5EF4-FFF2-40B4-BE49-F238E27FC236}">
                <a16:creationId xmlns:a16="http://schemas.microsoft.com/office/drawing/2014/main" id="{0DA6CF02-0F5D-744F-8EEA-01A00236E5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95167" y="2059516"/>
            <a:ext cx="3175000" cy="412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575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Text Box 3">
            <a:extLst>
              <a:ext uri="{FF2B5EF4-FFF2-40B4-BE49-F238E27FC236}">
                <a16:creationId xmlns:a16="http://schemas.microsoft.com/office/drawing/2014/main" id="{7EC92CFB-1BCA-5645-83D7-D7E10C29DC21}"/>
              </a:ext>
            </a:extLst>
          </p:cNvPr>
          <p:cNvSpPr txBox="1">
            <a:spLocks noChangeArrowheads="1"/>
          </p:cNvSpPr>
          <p:nvPr/>
        </p:nvSpPr>
        <p:spPr bwMode="auto">
          <a:xfrm>
            <a:off x="245534" y="1024467"/>
            <a:ext cx="11624733" cy="2246769"/>
          </a:xfrm>
          <a:prstGeom prst="rect">
            <a:avLst/>
          </a:prstGeom>
          <a:solidFill>
            <a:schemeClr val="bg1"/>
          </a:solidFill>
          <a:ln w="9525">
            <a:solidFill>
              <a:srgbClr val="000066"/>
            </a:solidFill>
            <a:miter lim="800000"/>
            <a:headEnd/>
            <a:tailEnd/>
          </a:ln>
          <a:effec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eaLnBrk="1" hangingPunct="1">
              <a:lnSpc>
                <a:spcPct val="100000"/>
              </a:lnSpc>
              <a:spcBef>
                <a:spcPct val="50000"/>
              </a:spcBef>
              <a:buNone/>
              <a:defRPr/>
            </a:pPr>
            <a:r>
              <a:rPr lang="es-ES_tradnl" altLang="es-CO" sz="2800" b="1" dirty="0">
                <a:solidFill>
                  <a:schemeClr val="accent2"/>
                </a:solidFill>
                <a:effectLst>
                  <a:outerShdw blurRad="38100" dist="38100" dir="2700000" algn="tl">
                    <a:srgbClr val="000000"/>
                  </a:outerShdw>
                </a:effectLst>
                <a:latin typeface="Arial Unicode MS" panose="020B0604020202020204" pitchFamily="34" charset="-128"/>
              </a:rPr>
              <a:t>“EN LAS SOCIEDADES DE NUESTRO MUNDO OCCIDENTAL ALTAMENTE INDUSTRIALIZADO, EL LUGAR DE TRABAJO CONSTITUYE EL ÚLTIMO CAMPO DE BATALLA EN EL QUE UNA PERSONA PUEDE MATAR A OTRA SIN NINGÚN RIESGO DE LLEGAR A SER PROCESADA ANTE UN TRIBUNAL”.</a:t>
            </a:r>
            <a:endParaRPr lang="es-ES" altLang="es-CO" sz="2800" b="1" dirty="0">
              <a:solidFill>
                <a:schemeClr val="accent2"/>
              </a:solidFill>
              <a:effectLst>
                <a:outerShdw blurRad="38100" dist="38100" dir="2700000" algn="tl">
                  <a:srgbClr val="000000"/>
                </a:outerShdw>
              </a:effectLst>
              <a:latin typeface="Arial Unicode MS" panose="020B0604020202020204" pitchFamily="34" charset="-128"/>
            </a:endParaRPr>
          </a:p>
        </p:txBody>
      </p:sp>
      <p:pic>
        <p:nvPicPr>
          <p:cNvPr id="11" name="Picture 2" descr="La direccionalidad del acoso laboral | Psicología Velázquez">
            <a:extLst>
              <a:ext uri="{FF2B5EF4-FFF2-40B4-BE49-F238E27FC236}">
                <a16:creationId xmlns:a16="http://schemas.microsoft.com/office/drawing/2014/main" id="{CA1F1C65-E9FF-1342-B784-D82014387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733" y="3271236"/>
            <a:ext cx="7124700" cy="40005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Student_Needs_Help">
            <a:extLst>
              <a:ext uri="{FF2B5EF4-FFF2-40B4-BE49-F238E27FC236}">
                <a16:creationId xmlns:a16="http://schemas.microsoft.com/office/drawing/2014/main" id="{18CBC39D-9822-694E-A72D-D85F47CF06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0967" y="3271236"/>
            <a:ext cx="2971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1283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Diapositiva05">
            <a:extLst>
              <a:ext uri="{FF2B5EF4-FFF2-40B4-BE49-F238E27FC236}">
                <a16:creationId xmlns:a16="http://schemas.microsoft.com/office/drawing/2014/main" id="{6C5394C8-54BE-3A46-A38D-5F1D7E941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6534" y="908050"/>
            <a:ext cx="8102600" cy="607695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0457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B9C6B1D-FB61-6144-BCAC-DF13352BF8C8}"/>
              </a:ext>
            </a:extLst>
          </p:cNvPr>
          <p:cNvSpPr>
            <a:spLocks noGrp="1" noChangeArrowheads="1"/>
          </p:cNvSpPr>
          <p:nvPr>
            <p:ph type="body" idx="1"/>
          </p:nvPr>
        </p:nvSpPr>
        <p:spPr>
          <a:xfrm>
            <a:off x="2640013" y="333375"/>
            <a:ext cx="7772400" cy="1709738"/>
          </a:xfrm>
        </p:spPr>
        <p:txBody>
          <a:bodyPr/>
          <a:lstStyle/>
          <a:p>
            <a:pPr algn="ctr">
              <a:buFontTx/>
              <a:buNone/>
            </a:pPr>
            <a:r>
              <a:rPr lang="es-ES" altLang="es-CO" sz="9600" b="1">
                <a:latin typeface="Curlz MT" pitchFamily="82" charset="77"/>
              </a:rPr>
              <a:t>ESTRES</a:t>
            </a:r>
          </a:p>
        </p:txBody>
      </p:sp>
      <p:pic>
        <p:nvPicPr>
          <p:cNvPr id="26627" name="Picture 3">
            <a:extLst>
              <a:ext uri="{FF2B5EF4-FFF2-40B4-BE49-F238E27FC236}">
                <a16:creationId xmlns:a16="http://schemas.microsoft.com/office/drawing/2014/main" id="{F9497E2F-1CA8-AD41-8462-8F38EDC06AC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295775" y="2133600"/>
            <a:ext cx="4465638" cy="406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p:cTn id="7" dur="1000" fill="hold"/>
                                        <p:tgtEl>
                                          <p:spTgt spid="26626">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2662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66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47D610AC-22D4-2340-9C18-F37DAFAD8920}"/>
              </a:ext>
            </a:extLst>
          </p:cNvPr>
          <p:cNvSpPr txBox="1">
            <a:spLocks noChangeArrowheads="1"/>
          </p:cNvSpPr>
          <p:nvPr/>
        </p:nvSpPr>
        <p:spPr>
          <a:xfrm>
            <a:off x="668867" y="1405468"/>
            <a:ext cx="5257800" cy="77893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CO" b="1" dirty="0">
                <a:solidFill>
                  <a:schemeClr val="accent2"/>
                </a:solidFill>
                <a:latin typeface="Tahoma" panose="020B0604030504040204" pitchFamily="34" charset="0"/>
              </a:rPr>
              <a:t>EN CONCLUSIÓN:</a:t>
            </a:r>
            <a:endParaRPr lang="es-ES_tradnl" altLang="es-CO" b="1" dirty="0">
              <a:solidFill>
                <a:schemeClr val="accent2"/>
              </a:solidFill>
              <a:latin typeface="Tahoma" panose="020B0604030504040204" pitchFamily="34" charset="0"/>
            </a:endParaRPr>
          </a:p>
        </p:txBody>
      </p:sp>
      <p:sp>
        <p:nvSpPr>
          <p:cNvPr id="11" name="Rectangle 4">
            <a:extLst>
              <a:ext uri="{FF2B5EF4-FFF2-40B4-BE49-F238E27FC236}">
                <a16:creationId xmlns:a16="http://schemas.microsoft.com/office/drawing/2014/main" id="{3D664401-797D-884C-839F-9D5B57551AD8}"/>
              </a:ext>
            </a:extLst>
          </p:cNvPr>
          <p:cNvSpPr txBox="1">
            <a:spLocks noChangeArrowheads="1"/>
          </p:cNvSpPr>
          <p:nvPr/>
        </p:nvSpPr>
        <p:spPr>
          <a:xfrm>
            <a:off x="142524" y="2992172"/>
            <a:ext cx="5626100" cy="2900627"/>
          </a:xfrm>
          <a:prstGeom prst="rect">
            <a:avLst/>
          </a:prstGeom>
          <a:solidFill>
            <a:srgbClr val="FFFFCC"/>
          </a:solidFill>
          <a:ln>
            <a:solidFill>
              <a:schemeClr val="accent2"/>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Wingdings" pitchFamily="2" charset="2"/>
              <a:buNone/>
              <a:defRPr/>
            </a:pPr>
            <a:r>
              <a:rPr lang="es-ES" altLang="es-CO" sz="2400" b="1">
                <a:solidFill>
                  <a:srgbClr val="000066"/>
                </a:solidFill>
              </a:rPr>
              <a:t>DEBEMOS RECONOCER QUE ESTA PATOLOGÍA EXISTE</a:t>
            </a:r>
            <a:r>
              <a:rPr lang="es-ES_tradnl" altLang="es-CO" sz="2400" b="1">
                <a:solidFill>
                  <a:srgbClr val="000066"/>
                </a:solidFill>
              </a:rPr>
              <a:t> </a:t>
            </a:r>
            <a:r>
              <a:rPr lang="es-ES" altLang="es-CO" sz="2400" b="1">
                <a:solidFill>
                  <a:srgbClr val="000066"/>
                </a:solidFill>
              </a:rPr>
              <a:t>ENTRE NOSOTROS Y QUE PUEDE ADQUIRIR PROPORCIONES CRECIENTES, CONFORME SE DETERIORAN ALGUNAS DE LAS CARACTERÍSTICAS DEL SISTEMA DE SALUD Y DE LAS INSTITUCIONES.</a:t>
            </a:r>
            <a:endParaRPr lang="es-ES" altLang="es-CO" sz="2400" b="1" dirty="0">
              <a:solidFill>
                <a:srgbClr val="000066"/>
              </a:solidFill>
            </a:endParaRPr>
          </a:p>
        </p:txBody>
      </p:sp>
      <p:pic>
        <p:nvPicPr>
          <p:cNvPr id="12" name="Picture 3" descr="Copia de 00018067">
            <a:extLst>
              <a:ext uri="{FF2B5EF4-FFF2-40B4-BE49-F238E27FC236}">
                <a16:creationId xmlns:a16="http://schemas.microsoft.com/office/drawing/2014/main" id="{D955AAE4-B619-6A44-863B-4096B9685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377" y="2531533"/>
            <a:ext cx="5768623" cy="432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1984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descr="Diapositiva19">
            <a:extLst>
              <a:ext uri="{FF2B5EF4-FFF2-40B4-BE49-F238E27FC236}">
                <a16:creationId xmlns:a16="http://schemas.microsoft.com/office/drawing/2014/main" id="{2F5E8F26-7DB9-7146-A48E-6A552965E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81000"/>
            <a:ext cx="8153400" cy="5943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2908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pic>
        <p:nvPicPr>
          <p:cNvPr id="6" name="Picture 2">
            <a:extLst>
              <a:ext uri="{FF2B5EF4-FFF2-40B4-BE49-F238E27FC236}">
                <a16:creationId xmlns:a16="http://schemas.microsoft.com/office/drawing/2014/main" id="{3B691B6F-76CD-3240-A118-B1E9DB34B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600200"/>
            <a:ext cx="6172200" cy="22098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a:extLst>
              <a:ext uri="{FF2B5EF4-FFF2-40B4-BE49-F238E27FC236}">
                <a16:creationId xmlns:a16="http://schemas.microsoft.com/office/drawing/2014/main" id="{302AA284-1DA5-A546-98E0-C43FBCC312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4191000"/>
            <a:ext cx="6172200" cy="2133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2" name="Rectangle 4">
            <a:extLst>
              <a:ext uri="{FF2B5EF4-FFF2-40B4-BE49-F238E27FC236}">
                <a16:creationId xmlns:a16="http://schemas.microsoft.com/office/drawing/2014/main" id="{3B54C3AB-7C0C-6D45-A3E2-62563E1BD85A}"/>
              </a:ext>
            </a:extLst>
          </p:cNvPr>
          <p:cNvSpPr>
            <a:spLocks noChangeArrowheads="1"/>
          </p:cNvSpPr>
          <p:nvPr/>
        </p:nvSpPr>
        <p:spPr bwMode="auto">
          <a:xfrm>
            <a:off x="3352800" y="1752600"/>
            <a:ext cx="2209800" cy="609600"/>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endParaRPr lang="en-US" altLang="es-CO" sz="1800"/>
          </a:p>
        </p:txBody>
      </p:sp>
      <p:sp>
        <p:nvSpPr>
          <p:cNvPr id="13" name="Rectangle 5">
            <a:extLst>
              <a:ext uri="{FF2B5EF4-FFF2-40B4-BE49-F238E27FC236}">
                <a16:creationId xmlns:a16="http://schemas.microsoft.com/office/drawing/2014/main" id="{D5D9E9E6-4144-064C-8DD8-94F5EE4CED34}"/>
              </a:ext>
            </a:extLst>
          </p:cNvPr>
          <p:cNvSpPr>
            <a:spLocks noChangeArrowheads="1"/>
          </p:cNvSpPr>
          <p:nvPr/>
        </p:nvSpPr>
        <p:spPr bwMode="auto">
          <a:xfrm>
            <a:off x="4876800" y="4419600"/>
            <a:ext cx="1828800" cy="609600"/>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4" name="Text Box 6">
            <a:extLst>
              <a:ext uri="{FF2B5EF4-FFF2-40B4-BE49-F238E27FC236}">
                <a16:creationId xmlns:a16="http://schemas.microsoft.com/office/drawing/2014/main" id="{3F3DBCBA-E2D3-F74C-9FC9-534D8DCCAC65}"/>
              </a:ext>
            </a:extLst>
          </p:cNvPr>
          <p:cNvSpPr txBox="1">
            <a:spLocks noChangeArrowheads="1"/>
          </p:cNvSpPr>
          <p:nvPr/>
        </p:nvSpPr>
        <p:spPr bwMode="auto">
          <a:xfrm>
            <a:off x="4707467" y="304800"/>
            <a:ext cx="8077200" cy="1478418"/>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50000"/>
              </a:spcBef>
              <a:buNone/>
              <a:defRPr/>
            </a:pPr>
            <a:r>
              <a:rPr lang="es-ES_tradnl" altLang="es-CO" sz="3200" b="1" dirty="0">
                <a:solidFill>
                  <a:schemeClr val="accent2"/>
                </a:solidFill>
                <a:effectLst>
                  <a:outerShdw blurRad="38100" dist="38100" dir="2700000" algn="tl">
                    <a:srgbClr val="000000"/>
                  </a:outerShdw>
                </a:effectLst>
                <a:latin typeface="Arial" panose="020B0604020202020204" pitchFamily="34" charset="0"/>
              </a:rPr>
              <a:t>CAMPO</a:t>
            </a:r>
            <a:r>
              <a:rPr lang="es-ES_tradnl" altLang="es-CO" dirty="0">
                <a:solidFill>
                  <a:schemeClr val="accent2"/>
                </a:solidFill>
              </a:rPr>
              <a:t> </a:t>
            </a:r>
            <a:r>
              <a:rPr lang="es-ES_tradnl" altLang="es-CO" sz="3200" b="1" dirty="0">
                <a:solidFill>
                  <a:schemeClr val="accent2"/>
                </a:solidFill>
                <a:effectLst>
                  <a:outerShdw blurRad="38100" dist="38100" dir="2700000" algn="tl">
                    <a:srgbClr val="000000"/>
                  </a:outerShdw>
                </a:effectLst>
                <a:latin typeface="Arial" panose="020B0604020202020204" pitchFamily="34" charset="0"/>
              </a:rPr>
              <a:t>DE INTERVENCIÓN                                          INDIVIDUAL</a:t>
            </a:r>
            <a:endParaRPr lang="es-ES" altLang="es-CO" sz="3200" b="1" dirty="0">
              <a:solidFill>
                <a:schemeClr val="accent2"/>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18070614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a:extLst>
              <a:ext uri="{FF2B5EF4-FFF2-40B4-BE49-F238E27FC236}">
                <a16:creationId xmlns:a16="http://schemas.microsoft.com/office/drawing/2014/main" id="{A2CF5F97-BA1E-AA48-AB79-07283E0A95C8}"/>
              </a:ext>
            </a:extLst>
          </p:cNvPr>
          <p:cNvSpPr>
            <a:spLocks noGrp="1" noChangeArrowheads="1"/>
          </p:cNvSpPr>
          <p:nvPr>
            <p:ph type="subTitle" idx="1"/>
          </p:nvPr>
        </p:nvSpPr>
        <p:spPr>
          <a:xfrm>
            <a:off x="2743200" y="2438400"/>
            <a:ext cx="6781800" cy="2895600"/>
          </a:xfrm>
          <a:solidFill>
            <a:srgbClr val="FFFF66"/>
          </a:solidFill>
          <a:ln>
            <a:solidFill>
              <a:schemeClr val="accent2"/>
            </a:solidFill>
          </a:ln>
        </p:spPr>
        <p:txBody>
          <a:bodyPr>
            <a:normAutofit/>
          </a:bodyPr>
          <a:lstStyle/>
          <a:p>
            <a:pPr algn="l" eaLnBrk="1" hangingPunct="1">
              <a:buFont typeface="Wingdings" pitchFamily="2" charset="2"/>
              <a:buChar char="n"/>
              <a:defRPr/>
            </a:pPr>
            <a:r>
              <a:rPr lang="es-ES_tradnl" altLang="es-CO" sz="4000" b="1">
                <a:solidFill>
                  <a:schemeClr val="accent2"/>
                </a:solidFill>
                <a:latin typeface="Arial" panose="020B0604020202020204" pitchFamily="34" charset="0"/>
              </a:rPr>
              <a:t> </a:t>
            </a:r>
            <a:r>
              <a:rPr lang="es-ES" altLang="es-CO" sz="4000" b="1">
                <a:solidFill>
                  <a:schemeClr val="accent2"/>
                </a:solidFill>
                <a:latin typeface="Arial" panose="020B0604020202020204" pitchFamily="34" charset="0"/>
              </a:rPr>
              <a:t>AUTOESTIMA</a:t>
            </a:r>
            <a:endParaRPr lang="es-ES_tradnl" altLang="es-CO" sz="4000" b="1">
              <a:solidFill>
                <a:schemeClr val="accent2"/>
              </a:solidFill>
              <a:latin typeface="Arial" panose="020B0604020202020204" pitchFamily="34" charset="0"/>
            </a:endParaRPr>
          </a:p>
          <a:p>
            <a:pPr algn="l" eaLnBrk="1" hangingPunct="1">
              <a:buFont typeface="Wingdings" pitchFamily="2" charset="2"/>
              <a:buChar char="n"/>
              <a:defRPr/>
            </a:pPr>
            <a:r>
              <a:rPr lang="es-ES_tradnl" altLang="es-CO" sz="4000" b="1">
                <a:solidFill>
                  <a:schemeClr val="accent2"/>
                </a:solidFill>
                <a:latin typeface="Arial" panose="020B0604020202020204" pitchFamily="34" charset="0"/>
              </a:rPr>
              <a:t> </a:t>
            </a:r>
            <a:r>
              <a:rPr lang="es-ES" altLang="es-CO" sz="4000" b="1">
                <a:solidFill>
                  <a:schemeClr val="accent2"/>
                </a:solidFill>
                <a:latin typeface="Arial" panose="020B0604020202020204" pitchFamily="34" charset="0"/>
              </a:rPr>
              <a:t>COMUNICACIÓN</a:t>
            </a:r>
            <a:endParaRPr lang="es-ES_tradnl" altLang="es-CO" sz="4000" b="1">
              <a:solidFill>
                <a:schemeClr val="accent2"/>
              </a:solidFill>
              <a:latin typeface="Arial" panose="020B0604020202020204" pitchFamily="34" charset="0"/>
            </a:endParaRPr>
          </a:p>
          <a:p>
            <a:pPr algn="l" eaLnBrk="1" hangingPunct="1">
              <a:buFont typeface="Wingdings" pitchFamily="2" charset="2"/>
              <a:buChar char="n"/>
              <a:defRPr/>
            </a:pPr>
            <a:r>
              <a:rPr lang="es-ES_tradnl" altLang="es-CO" sz="4000" b="1">
                <a:solidFill>
                  <a:schemeClr val="accent2"/>
                </a:solidFill>
                <a:latin typeface="Arial" panose="020B0604020202020204" pitchFamily="34" charset="0"/>
              </a:rPr>
              <a:t> </a:t>
            </a:r>
            <a:r>
              <a:rPr lang="es-ES" altLang="es-CO" sz="4000" b="1">
                <a:solidFill>
                  <a:schemeClr val="accent2"/>
                </a:solidFill>
                <a:latin typeface="Arial" panose="020B0604020202020204" pitchFamily="34" charset="0"/>
              </a:rPr>
              <a:t>USO DEL TIEMPO LIBRE</a:t>
            </a:r>
            <a:r>
              <a:rPr lang="es-ES_tradnl" altLang="es-CO" sz="4000" b="1">
                <a:solidFill>
                  <a:schemeClr val="accent2"/>
                </a:solidFill>
                <a:latin typeface="Arial" panose="020B0604020202020204" pitchFamily="34" charset="0"/>
              </a:rPr>
              <a:t> </a:t>
            </a:r>
          </a:p>
          <a:p>
            <a:pPr algn="l" eaLnBrk="1" hangingPunct="1">
              <a:buFont typeface="Wingdings" pitchFamily="2" charset="2"/>
              <a:buChar char="n"/>
              <a:defRPr/>
            </a:pPr>
            <a:r>
              <a:rPr lang="es-ES_tradnl" altLang="es-CO" sz="4000" b="1">
                <a:solidFill>
                  <a:schemeClr val="accent2"/>
                </a:solidFill>
                <a:latin typeface="Arial" panose="020B0604020202020204" pitchFamily="34" charset="0"/>
              </a:rPr>
              <a:t> </a:t>
            </a:r>
            <a:r>
              <a:rPr lang="es-ES" altLang="es-CO" sz="4000" b="1">
                <a:solidFill>
                  <a:schemeClr val="accent2"/>
                </a:solidFill>
                <a:latin typeface="Arial" panose="020B0604020202020204" pitchFamily="34" charset="0"/>
              </a:rPr>
              <a:t>ASERTIVIDAD</a:t>
            </a:r>
            <a:r>
              <a:rPr lang="es-ES_tradnl" altLang="es-CO" sz="4000" b="1">
                <a:solidFill>
                  <a:schemeClr val="accent2"/>
                </a:solidFill>
                <a:latin typeface="Arial" panose="020B0604020202020204" pitchFamily="34" charset="0"/>
              </a:rPr>
              <a:t> </a:t>
            </a:r>
            <a:endParaRPr lang="es-ES" altLang="es-CO" sz="4000" b="1">
              <a:solidFill>
                <a:schemeClr val="accent2"/>
              </a:solidFill>
              <a:latin typeface="Arial" panose="020B0604020202020204" pitchFamily="34" charset="0"/>
            </a:endParaRPr>
          </a:p>
        </p:txBody>
      </p:sp>
      <p:sp>
        <p:nvSpPr>
          <p:cNvPr id="509953" name="Rectangle 1060">
            <a:extLst>
              <a:ext uri="{FF2B5EF4-FFF2-40B4-BE49-F238E27FC236}">
                <a16:creationId xmlns:a16="http://schemas.microsoft.com/office/drawing/2014/main" id="{809B1F41-8207-454B-B693-48D7C69AB527}"/>
              </a:ext>
            </a:extLst>
          </p:cNvPr>
          <p:cNvSpPr>
            <a:spLocks noGrp="1" noChangeArrowheads="1"/>
          </p:cNvSpPr>
          <p:nvPr>
            <p:ph type="dt" sz="half" idx="10"/>
          </p:nvPr>
        </p:nvSpPr>
        <p:spPr>
          <a:xfrm>
            <a:off x="8932558" y="5870575"/>
            <a:ext cx="1600200" cy="377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s-CO"/>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ClrTx/>
              <a:buSzTx/>
              <a:buFontTx/>
              <a:buNone/>
            </a:pPr>
            <a:endParaRPr lang="es-ES" altLang="es-CO" sz="1400">
              <a:solidFill>
                <a:srgbClr val="FFFFFF"/>
              </a:solidFill>
            </a:endParaRPr>
          </a:p>
        </p:txBody>
      </p:sp>
      <p:sp>
        <p:nvSpPr>
          <p:cNvPr id="919555" name="Rectangle 3">
            <a:extLst>
              <a:ext uri="{FF2B5EF4-FFF2-40B4-BE49-F238E27FC236}">
                <a16:creationId xmlns:a16="http://schemas.microsoft.com/office/drawing/2014/main" id="{5CCFC6A5-637C-4E43-8DF4-53DCF82D3610}"/>
              </a:ext>
            </a:extLst>
          </p:cNvPr>
          <p:cNvSpPr>
            <a:spLocks noChangeArrowheads="1"/>
          </p:cNvSpPr>
          <p:nvPr/>
        </p:nvSpPr>
        <p:spPr bwMode="auto">
          <a:xfrm>
            <a:off x="1828800" y="333375"/>
            <a:ext cx="8382000" cy="1998111"/>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4400" dirty="0">
                <a:solidFill>
                  <a:srgbClr val="FFFF66"/>
                </a:solidFill>
                <a:effectLst>
                  <a:outerShdw blurRad="38100" dist="38100" dir="2700000" algn="tl">
                    <a:srgbClr val="000000"/>
                  </a:outerShdw>
                </a:effectLst>
                <a:latin typeface="Arial" panose="020B0604020202020204" pitchFamily="34" charset="0"/>
              </a:rPr>
              <a:t>Factores Protectores para una               Buena Calidad de Vida</a:t>
            </a:r>
            <a:endParaRPr lang="es-ES" altLang="es-CO" sz="4400" dirty="0">
              <a:solidFill>
                <a:srgbClr val="FFFF66"/>
              </a:solidFill>
              <a:effectLst>
                <a:outerShdw blurRad="38100" dist="38100" dir="2700000" algn="tl">
                  <a:srgbClr val="000000"/>
                </a:outerShdw>
              </a:effectLst>
              <a:latin typeface="Arial" panose="020B0604020202020204" pitchFamily="34" charset="0"/>
            </a:endParaRPr>
          </a:p>
        </p:txBody>
      </p:sp>
    </p:spTree>
  </p:cSld>
  <p:clrMapOvr>
    <a:masterClrMapping/>
  </p:clrMapOvr>
  <p:transition spd="slow">
    <p:wipe dir="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2">
            <a:extLst>
              <a:ext uri="{FF2B5EF4-FFF2-40B4-BE49-F238E27FC236}">
                <a16:creationId xmlns:a16="http://schemas.microsoft.com/office/drawing/2014/main" id="{9BBF2B9A-5D9B-9949-9FF3-FF1E885EEBA8}"/>
              </a:ext>
            </a:extLst>
          </p:cNvPr>
          <p:cNvSpPr txBox="1">
            <a:spLocks noChangeArrowheads="1"/>
          </p:cNvSpPr>
          <p:nvPr/>
        </p:nvSpPr>
        <p:spPr>
          <a:xfrm>
            <a:off x="2506133" y="3420533"/>
            <a:ext cx="6781800" cy="2895600"/>
          </a:xfrm>
          <a:prstGeom prst="rect">
            <a:avLst/>
          </a:prstGeom>
          <a:noFill/>
          <a:ln>
            <a:solidFill>
              <a:schemeClr val="accent2"/>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n"/>
              <a:defRPr/>
            </a:pPr>
            <a:r>
              <a:rPr lang="es-ES_tradnl" altLang="es-CO" sz="4000" b="1" dirty="0">
                <a:solidFill>
                  <a:schemeClr val="accent2"/>
                </a:solidFill>
                <a:latin typeface="Arial" panose="020B0604020202020204" pitchFamily="34" charset="0"/>
              </a:rPr>
              <a:t> </a:t>
            </a:r>
            <a:r>
              <a:rPr lang="es-ES" altLang="es-CO" sz="4000" b="1" dirty="0">
                <a:solidFill>
                  <a:schemeClr val="accent2"/>
                </a:solidFill>
                <a:latin typeface="Arial" panose="020B0604020202020204" pitchFamily="34" charset="0"/>
              </a:rPr>
              <a:t>AUTOESTIMA</a:t>
            </a:r>
            <a:endParaRPr lang="es-ES_tradnl" altLang="es-CO" sz="4000" b="1" dirty="0">
              <a:solidFill>
                <a:schemeClr val="accent2"/>
              </a:solidFill>
              <a:latin typeface="Arial" panose="020B0604020202020204" pitchFamily="34" charset="0"/>
            </a:endParaRPr>
          </a:p>
          <a:p>
            <a:pPr>
              <a:buFont typeface="Wingdings" pitchFamily="2" charset="2"/>
              <a:buChar char="n"/>
              <a:defRPr/>
            </a:pPr>
            <a:r>
              <a:rPr lang="es-ES_tradnl" altLang="es-CO" sz="4000" b="1" dirty="0">
                <a:solidFill>
                  <a:schemeClr val="accent2"/>
                </a:solidFill>
                <a:latin typeface="Arial" panose="020B0604020202020204" pitchFamily="34" charset="0"/>
              </a:rPr>
              <a:t> </a:t>
            </a:r>
            <a:r>
              <a:rPr lang="es-ES" altLang="es-CO" sz="4000" b="1" dirty="0">
                <a:solidFill>
                  <a:schemeClr val="accent2"/>
                </a:solidFill>
                <a:latin typeface="Arial" panose="020B0604020202020204" pitchFamily="34" charset="0"/>
              </a:rPr>
              <a:t>COMUNICACIÓN</a:t>
            </a:r>
            <a:endParaRPr lang="es-ES_tradnl" altLang="es-CO" sz="4000" b="1" dirty="0">
              <a:solidFill>
                <a:schemeClr val="accent2"/>
              </a:solidFill>
              <a:latin typeface="Arial" panose="020B0604020202020204" pitchFamily="34" charset="0"/>
            </a:endParaRPr>
          </a:p>
          <a:p>
            <a:pPr>
              <a:buFont typeface="Wingdings" pitchFamily="2" charset="2"/>
              <a:buChar char="n"/>
              <a:defRPr/>
            </a:pPr>
            <a:r>
              <a:rPr lang="es-ES_tradnl" altLang="es-CO" sz="4000" b="1" dirty="0">
                <a:solidFill>
                  <a:schemeClr val="accent2"/>
                </a:solidFill>
                <a:latin typeface="Arial" panose="020B0604020202020204" pitchFamily="34" charset="0"/>
              </a:rPr>
              <a:t> </a:t>
            </a:r>
            <a:r>
              <a:rPr lang="es-ES" altLang="es-CO" sz="4000" b="1" dirty="0">
                <a:solidFill>
                  <a:schemeClr val="accent2"/>
                </a:solidFill>
                <a:latin typeface="Arial" panose="020B0604020202020204" pitchFamily="34" charset="0"/>
              </a:rPr>
              <a:t>USO DEL TIEMPO LIBRE</a:t>
            </a:r>
            <a:r>
              <a:rPr lang="es-ES_tradnl" altLang="es-CO" sz="4000" b="1" dirty="0">
                <a:solidFill>
                  <a:schemeClr val="accent2"/>
                </a:solidFill>
                <a:latin typeface="Arial" panose="020B0604020202020204" pitchFamily="34" charset="0"/>
              </a:rPr>
              <a:t> </a:t>
            </a:r>
          </a:p>
          <a:p>
            <a:pPr>
              <a:buFont typeface="Wingdings" pitchFamily="2" charset="2"/>
              <a:buChar char="n"/>
              <a:defRPr/>
            </a:pPr>
            <a:r>
              <a:rPr lang="es-ES_tradnl" altLang="es-CO" sz="4000" b="1" dirty="0">
                <a:solidFill>
                  <a:schemeClr val="accent2"/>
                </a:solidFill>
                <a:latin typeface="Arial" panose="020B0604020202020204" pitchFamily="34" charset="0"/>
              </a:rPr>
              <a:t> </a:t>
            </a:r>
            <a:r>
              <a:rPr lang="es-ES" altLang="es-CO" sz="4000" b="1" dirty="0">
                <a:solidFill>
                  <a:schemeClr val="accent2"/>
                </a:solidFill>
                <a:latin typeface="Arial" panose="020B0604020202020204" pitchFamily="34" charset="0"/>
              </a:rPr>
              <a:t>ASERTIVIDAD</a:t>
            </a:r>
            <a:r>
              <a:rPr lang="es-ES_tradnl" altLang="es-CO" sz="4000" b="1" dirty="0">
                <a:solidFill>
                  <a:schemeClr val="accent2"/>
                </a:solidFill>
                <a:latin typeface="Arial" panose="020B0604020202020204" pitchFamily="34" charset="0"/>
              </a:rPr>
              <a:t> </a:t>
            </a:r>
            <a:endParaRPr lang="es-ES" altLang="es-CO" sz="4000" b="1" dirty="0">
              <a:solidFill>
                <a:schemeClr val="accent2"/>
              </a:solidFill>
              <a:latin typeface="Arial" panose="020B0604020202020204" pitchFamily="34" charset="0"/>
            </a:endParaRPr>
          </a:p>
        </p:txBody>
      </p:sp>
      <p:sp>
        <p:nvSpPr>
          <p:cNvPr id="11" name="Rectangle 1060">
            <a:extLst>
              <a:ext uri="{FF2B5EF4-FFF2-40B4-BE49-F238E27FC236}">
                <a16:creationId xmlns:a16="http://schemas.microsoft.com/office/drawing/2014/main" id="{F57134C3-D77A-104E-A4FE-9626A9E6168F}"/>
              </a:ext>
            </a:extLst>
          </p:cNvPr>
          <p:cNvSpPr>
            <a:spLocks noGrp="1" noChangeArrowheads="1"/>
          </p:cNvSpPr>
          <p:nvPr>
            <p:ph type="dt" sz="half" idx="10"/>
          </p:nvPr>
        </p:nvSpPr>
        <p:spPr>
          <a:xfrm>
            <a:off x="9626825" y="6333066"/>
            <a:ext cx="1600200" cy="377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EB21D559-0C6C-234A-8F3A-05D8DC2934D0}" type="datetime1">
              <a:rPr lang="es-CO" altLang="es-CO" sz="1400" smtClean="0">
                <a:solidFill>
                  <a:schemeClr val="accent2"/>
                </a:solidFill>
              </a:rPr>
              <a:pPr>
                <a:spcBef>
                  <a:spcPct val="0"/>
                </a:spcBef>
                <a:buClrTx/>
                <a:buSzTx/>
                <a:buFontTx/>
                <a:buNone/>
              </a:pPr>
              <a:t>9/11/21</a:t>
            </a:fld>
            <a:endParaRPr lang="es-ES" altLang="es-CO" sz="1400" dirty="0">
              <a:solidFill>
                <a:schemeClr val="accent2"/>
              </a:solidFill>
            </a:endParaRPr>
          </a:p>
        </p:txBody>
      </p:sp>
      <p:sp>
        <p:nvSpPr>
          <p:cNvPr id="12" name="Rectangle 3">
            <a:extLst>
              <a:ext uri="{FF2B5EF4-FFF2-40B4-BE49-F238E27FC236}">
                <a16:creationId xmlns:a16="http://schemas.microsoft.com/office/drawing/2014/main" id="{58D5BCCA-51E5-5B47-B53F-50B069A3F093}"/>
              </a:ext>
            </a:extLst>
          </p:cNvPr>
          <p:cNvSpPr>
            <a:spLocks noChangeArrowheads="1"/>
          </p:cNvSpPr>
          <p:nvPr/>
        </p:nvSpPr>
        <p:spPr bwMode="auto">
          <a:xfrm>
            <a:off x="1591733" y="1315508"/>
            <a:ext cx="8382000" cy="1998111"/>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buNone/>
              <a:defRPr/>
            </a:pPr>
            <a:r>
              <a:rPr lang="es-ES_tradnl" altLang="es-CO" sz="4400" dirty="0">
                <a:solidFill>
                  <a:schemeClr val="accent2"/>
                </a:solidFill>
                <a:effectLst>
                  <a:outerShdw blurRad="38100" dist="38100" dir="2700000" algn="tl">
                    <a:srgbClr val="000000"/>
                  </a:outerShdw>
                </a:effectLst>
                <a:latin typeface="Arial" panose="020B0604020202020204" pitchFamily="34" charset="0"/>
              </a:rPr>
              <a:t>Factores Protectores para una               Buena Calidad de Vida</a:t>
            </a:r>
            <a:endParaRPr lang="es-ES" altLang="es-CO" sz="4400" dirty="0">
              <a:solidFill>
                <a:schemeClr val="accent2"/>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37674177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4">
            <a:extLst>
              <a:ext uri="{FF2B5EF4-FFF2-40B4-BE49-F238E27FC236}">
                <a16:creationId xmlns:a16="http://schemas.microsoft.com/office/drawing/2014/main" id="{0CBC5D1E-A733-464F-997C-E5FBC5A27976}"/>
              </a:ext>
            </a:extLst>
          </p:cNvPr>
          <p:cNvSpPr>
            <a:spLocks noChangeArrowheads="1"/>
          </p:cNvSpPr>
          <p:nvPr/>
        </p:nvSpPr>
        <p:spPr bwMode="auto">
          <a:xfrm>
            <a:off x="507523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1" name="Rectangle 5">
            <a:extLst>
              <a:ext uri="{FF2B5EF4-FFF2-40B4-BE49-F238E27FC236}">
                <a16:creationId xmlns:a16="http://schemas.microsoft.com/office/drawing/2014/main" id="{778A418C-9CCA-8244-980F-FBC7A2DB04E7}"/>
              </a:ext>
            </a:extLst>
          </p:cNvPr>
          <p:cNvSpPr>
            <a:spLocks noChangeArrowheads="1"/>
          </p:cNvSpPr>
          <p:nvPr/>
        </p:nvSpPr>
        <p:spPr bwMode="auto">
          <a:xfrm>
            <a:off x="507523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2" name="Rectangle 6">
            <a:extLst>
              <a:ext uri="{FF2B5EF4-FFF2-40B4-BE49-F238E27FC236}">
                <a16:creationId xmlns:a16="http://schemas.microsoft.com/office/drawing/2014/main" id="{4D896ECE-7093-684E-8EF5-AB0C5008BD2F}"/>
              </a:ext>
            </a:extLst>
          </p:cNvPr>
          <p:cNvSpPr>
            <a:spLocks noChangeArrowheads="1"/>
          </p:cNvSpPr>
          <p:nvPr/>
        </p:nvSpPr>
        <p:spPr bwMode="auto">
          <a:xfrm>
            <a:off x="9120188" y="1824038"/>
            <a:ext cx="9525"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3" name="Rectangle 7">
            <a:extLst>
              <a:ext uri="{FF2B5EF4-FFF2-40B4-BE49-F238E27FC236}">
                <a16:creationId xmlns:a16="http://schemas.microsoft.com/office/drawing/2014/main" id="{3082AD7C-424C-C14B-9058-C235EB0855F5}"/>
              </a:ext>
            </a:extLst>
          </p:cNvPr>
          <p:cNvSpPr>
            <a:spLocks noChangeArrowheads="1"/>
          </p:cNvSpPr>
          <p:nvPr/>
        </p:nvSpPr>
        <p:spPr bwMode="auto">
          <a:xfrm>
            <a:off x="912018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4" name="Rectangle 8">
            <a:extLst>
              <a:ext uri="{FF2B5EF4-FFF2-40B4-BE49-F238E27FC236}">
                <a16:creationId xmlns:a16="http://schemas.microsoft.com/office/drawing/2014/main" id="{8A94A122-B616-FA47-9782-CBF75CE97CCE}"/>
              </a:ext>
            </a:extLst>
          </p:cNvPr>
          <p:cNvSpPr>
            <a:spLocks noChangeArrowheads="1"/>
          </p:cNvSpPr>
          <p:nvPr/>
        </p:nvSpPr>
        <p:spPr bwMode="auto">
          <a:xfrm>
            <a:off x="5060950" y="1824038"/>
            <a:ext cx="14288" cy="952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5" name="Rectangle 9">
            <a:extLst>
              <a:ext uri="{FF2B5EF4-FFF2-40B4-BE49-F238E27FC236}">
                <a16:creationId xmlns:a16="http://schemas.microsoft.com/office/drawing/2014/main" id="{4A928E44-444E-7444-84B2-022EAE04C006}"/>
              </a:ext>
            </a:extLst>
          </p:cNvPr>
          <p:cNvSpPr>
            <a:spLocks noChangeArrowheads="1"/>
          </p:cNvSpPr>
          <p:nvPr/>
        </p:nvSpPr>
        <p:spPr bwMode="auto">
          <a:xfrm>
            <a:off x="9129713" y="1824038"/>
            <a:ext cx="14287" cy="952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nSpc>
                <a:spcPct val="100000"/>
              </a:lnSpc>
              <a:spcBef>
                <a:spcPct val="0"/>
              </a:spcBef>
              <a:buClrTx/>
              <a:buSzTx/>
              <a:buNone/>
            </a:pPr>
            <a:endParaRPr lang="es-ES" altLang="es-CO" sz="2400"/>
          </a:p>
        </p:txBody>
      </p:sp>
      <p:sp>
        <p:nvSpPr>
          <p:cNvPr id="16" name="Rectangle 10">
            <a:extLst>
              <a:ext uri="{FF2B5EF4-FFF2-40B4-BE49-F238E27FC236}">
                <a16:creationId xmlns:a16="http://schemas.microsoft.com/office/drawing/2014/main" id="{DFDCEDEC-9633-6C49-9126-99BDE1466F8B}"/>
              </a:ext>
            </a:extLst>
          </p:cNvPr>
          <p:cNvSpPr>
            <a:spLocks noChangeArrowheads="1"/>
          </p:cNvSpPr>
          <p:nvPr/>
        </p:nvSpPr>
        <p:spPr bwMode="auto">
          <a:xfrm>
            <a:off x="1606364" y="3792538"/>
            <a:ext cx="384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a:lnSpc>
                <a:spcPct val="100000"/>
              </a:lnSpc>
              <a:spcBef>
                <a:spcPct val="0"/>
              </a:spcBef>
              <a:buClrTx/>
              <a:buSzTx/>
              <a:buNone/>
            </a:pPr>
            <a:r>
              <a:rPr lang="es-ES" altLang="es-CO" sz="1200">
                <a:solidFill>
                  <a:srgbClr val="010000"/>
                </a:solidFill>
              </a:rPr>
              <a:t> </a:t>
            </a:r>
            <a:endParaRPr lang="es-ES" altLang="es-CO" sz="2400"/>
          </a:p>
        </p:txBody>
      </p:sp>
      <p:sp>
        <p:nvSpPr>
          <p:cNvPr id="17" name="Rectangle 11">
            <a:extLst>
              <a:ext uri="{FF2B5EF4-FFF2-40B4-BE49-F238E27FC236}">
                <a16:creationId xmlns:a16="http://schemas.microsoft.com/office/drawing/2014/main" id="{F757A6C0-94D0-3C40-BF04-4E4020ACA8C6}"/>
              </a:ext>
            </a:extLst>
          </p:cNvPr>
          <p:cNvSpPr>
            <a:spLocks noChangeArrowheads="1"/>
          </p:cNvSpPr>
          <p:nvPr/>
        </p:nvSpPr>
        <p:spPr bwMode="auto">
          <a:xfrm>
            <a:off x="1828800" y="2595563"/>
            <a:ext cx="8610600" cy="2573012"/>
          </a:xfrm>
          <a:prstGeom prst="rect">
            <a:avLst/>
          </a:prstGeom>
          <a:solidFill>
            <a:srgbClr val="FFFFCC"/>
          </a:solidFill>
          <a:ln w="9525">
            <a:solidFill>
              <a:srgbClr val="000066"/>
            </a:solidFill>
            <a:miter lim="800000"/>
            <a:headEnd/>
            <a:tailEnd/>
          </a:ln>
        </p:spPr>
        <p:txBody>
          <a:bodyPr lIns="0" tIns="0" rIns="0" bIns="0">
            <a:spAutoFit/>
          </a:bodyPr>
          <a:lstStyle>
            <a:lvl1pPr marL="457200" indent="-166688">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marL="290512" indent="0">
              <a:lnSpc>
                <a:spcPct val="100000"/>
              </a:lnSpc>
              <a:buNone/>
              <a:defRPr/>
            </a:pPr>
            <a:endParaRPr lang="es-ES_tradnl" altLang="es-CO" sz="2800" b="1">
              <a:solidFill>
                <a:schemeClr val="tx2"/>
              </a:solidFill>
              <a:effectLst>
                <a:outerShdw blurRad="38100" dist="38100" dir="2700000" algn="tl">
                  <a:srgbClr val="000000"/>
                </a:outerShdw>
              </a:effectLst>
              <a:latin typeface="Arial" panose="020B0604020202020204" pitchFamily="34" charset="0"/>
            </a:endParaRPr>
          </a:p>
          <a:p>
            <a:pPr marL="290512" indent="0">
              <a:lnSpc>
                <a:spcPct val="100000"/>
              </a:lnSpc>
              <a:buNone/>
              <a:defRPr/>
            </a:pPr>
            <a:r>
              <a:rPr lang="es-ES_tradnl" altLang="es-CO" sz="2800" b="1">
                <a:solidFill>
                  <a:schemeClr val="tx2"/>
                </a:solidFill>
                <a:effectLst>
                  <a:outerShdw blurRad="38100" dist="38100" dir="2700000" algn="tl">
                    <a:srgbClr val="000000"/>
                  </a:outerShdw>
                </a:effectLst>
                <a:latin typeface="Arial" panose="020B0604020202020204" pitchFamily="34" charset="0"/>
              </a:rPr>
              <a:t> DIRECTRICES ORGANIZACIONALES</a:t>
            </a:r>
          </a:p>
          <a:p>
            <a:pPr marL="290512" indent="0">
              <a:lnSpc>
                <a:spcPct val="100000"/>
              </a:lnSpc>
              <a:buNone/>
              <a:defRPr/>
            </a:pPr>
            <a:endParaRPr lang="es-ES_tradnl" altLang="es-CO" sz="2800" b="1">
              <a:solidFill>
                <a:schemeClr val="tx2"/>
              </a:solidFill>
              <a:effectLst>
                <a:outerShdw blurRad="38100" dist="38100" dir="2700000" algn="tl">
                  <a:srgbClr val="000000"/>
                </a:outerShdw>
              </a:effectLst>
              <a:latin typeface="Arial" panose="020B0604020202020204" pitchFamily="34" charset="0"/>
            </a:endParaRPr>
          </a:p>
          <a:p>
            <a:pPr marL="290512" indent="0">
              <a:lnSpc>
                <a:spcPct val="100000"/>
              </a:lnSpc>
              <a:buNone/>
              <a:defRPr/>
            </a:pPr>
            <a:r>
              <a:rPr lang="es-ES_tradnl" altLang="es-CO" sz="2800" b="1">
                <a:solidFill>
                  <a:schemeClr val="tx2"/>
                </a:solidFill>
                <a:effectLst>
                  <a:outerShdw blurRad="38100" dist="38100" dir="2700000" algn="tl">
                    <a:srgbClr val="000000"/>
                  </a:outerShdw>
                </a:effectLst>
                <a:latin typeface="Arial" panose="020B0604020202020204" pitchFamily="34" charset="0"/>
              </a:rPr>
              <a:t> </a:t>
            </a:r>
            <a:r>
              <a:rPr lang="es-ES" altLang="es-CO" sz="2800" b="1">
                <a:solidFill>
                  <a:schemeClr val="tx2"/>
                </a:solidFill>
                <a:effectLst>
                  <a:outerShdw blurRad="38100" dist="38100" dir="2700000" algn="tl">
                    <a:srgbClr val="000000"/>
                  </a:outerShdw>
                </a:effectLst>
                <a:latin typeface="Arial" panose="020B0604020202020204" pitchFamily="34" charset="0"/>
              </a:rPr>
              <a:t>COMPORTAMIENTO DE LOS SUPERVISORE</a:t>
            </a:r>
            <a:r>
              <a:rPr lang="es-ES_tradnl" altLang="es-CO" sz="2800" b="1">
                <a:solidFill>
                  <a:schemeClr val="tx2"/>
                </a:solidFill>
                <a:effectLst>
                  <a:outerShdw blurRad="38100" dist="38100" dir="2700000" algn="tl">
                    <a:srgbClr val="000000"/>
                  </a:outerShdw>
                </a:effectLst>
                <a:latin typeface="Arial" panose="020B0604020202020204" pitchFamily="34" charset="0"/>
              </a:rPr>
              <a:t>S</a:t>
            </a:r>
          </a:p>
          <a:p>
            <a:pPr marL="290512" indent="0" eaLnBrk="1" hangingPunct="1">
              <a:lnSpc>
                <a:spcPct val="100000"/>
              </a:lnSpc>
              <a:buNone/>
              <a:defRPr/>
            </a:pPr>
            <a:endParaRPr lang="es-ES" altLang="es-CO" sz="3200">
              <a:solidFill>
                <a:schemeClr val="tx2"/>
              </a:solidFill>
              <a:latin typeface="Arial" panose="020B0604020202020204" pitchFamily="34" charset="0"/>
              <a:cs typeface="Arial" panose="020B0604020202020204" pitchFamily="34" charset="0"/>
            </a:endParaRPr>
          </a:p>
        </p:txBody>
      </p:sp>
      <p:sp>
        <p:nvSpPr>
          <p:cNvPr id="18" name="Rectangle 12">
            <a:extLst>
              <a:ext uri="{FF2B5EF4-FFF2-40B4-BE49-F238E27FC236}">
                <a16:creationId xmlns:a16="http://schemas.microsoft.com/office/drawing/2014/main" id="{72D6DB24-5C8E-0546-810C-825E81FC3D54}"/>
              </a:ext>
            </a:extLst>
          </p:cNvPr>
          <p:cNvSpPr>
            <a:spLocks noChangeArrowheads="1"/>
          </p:cNvSpPr>
          <p:nvPr/>
        </p:nvSpPr>
        <p:spPr bwMode="auto">
          <a:xfrm>
            <a:off x="2625555" y="993775"/>
            <a:ext cx="352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a:lnSpc>
                <a:spcPct val="100000"/>
              </a:lnSpc>
              <a:spcBef>
                <a:spcPct val="0"/>
              </a:spcBef>
              <a:buClrTx/>
              <a:buSzTx/>
              <a:buNone/>
            </a:pPr>
            <a:r>
              <a:rPr lang="es-ES" altLang="es-CO" sz="1000">
                <a:solidFill>
                  <a:srgbClr val="000000"/>
                </a:solidFill>
                <a:latin typeface="Arial" panose="020B0604020202020204" pitchFamily="34" charset="0"/>
              </a:rPr>
              <a:t> </a:t>
            </a:r>
            <a:endParaRPr lang="es-ES" altLang="es-CO" sz="2400"/>
          </a:p>
        </p:txBody>
      </p:sp>
      <p:sp>
        <p:nvSpPr>
          <p:cNvPr id="19" name="Rectangle 13">
            <a:extLst>
              <a:ext uri="{FF2B5EF4-FFF2-40B4-BE49-F238E27FC236}">
                <a16:creationId xmlns:a16="http://schemas.microsoft.com/office/drawing/2014/main" id="{BB828DC8-0BC7-324A-99A8-B842EC63A583}"/>
              </a:ext>
            </a:extLst>
          </p:cNvPr>
          <p:cNvSpPr>
            <a:spLocks noChangeArrowheads="1"/>
          </p:cNvSpPr>
          <p:nvPr/>
        </p:nvSpPr>
        <p:spPr bwMode="auto">
          <a:xfrm>
            <a:off x="3158955" y="1139825"/>
            <a:ext cx="352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algn="ctr">
              <a:lnSpc>
                <a:spcPct val="100000"/>
              </a:lnSpc>
              <a:spcBef>
                <a:spcPct val="0"/>
              </a:spcBef>
              <a:buClrTx/>
              <a:buSzTx/>
              <a:buNone/>
            </a:pPr>
            <a:r>
              <a:rPr lang="es-ES" altLang="es-CO" sz="1000">
                <a:solidFill>
                  <a:srgbClr val="000000"/>
                </a:solidFill>
                <a:latin typeface="Arial" panose="020B0604020202020204" pitchFamily="34" charset="0"/>
              </a:rPr>
              <a:t> </a:t>
            </a:r>
            <a:endParaRPr lang="es-ES" altLang="es-CO" sz="2400"/>
          </a:p>
        </p:txBody>
      </p:sp>
      <p:sp>
        <p:nvSpPr>
          <p:cNvPr id="20" name="Text Box 14">
            <a:extLst>
              <a:ext uri="{FF2B5EF4-FFF2-40B4-BE49-F238E27FC236}">
                <a16:creationId xmlns:a16="http://schemas.microsoft.com/office/drawing/2014/main" id="{D0288806-B5B8-BD4C-BD00-332ADA948003}"/>
              </a:ext>
            </a:extLst>
          </p:cNvPr>
          <p:cNvSpPr txBox="1">
            <a:spLocks noChangeArrowheads="1"/>
          </p:cNvSpPr>
          <p:nvPr/>
        </p:nvSpPr>
        <p:spPr bwMode="auto">
          <a:xfrm>
            <a:off x="1981200" y="838200"/>
            <a:ext cx="8077200" cy="1077218"/>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lnSpc>
                <a:spcPct val="100000"/>
              </a:lnSpc>
              <a:spcBef>
                <a:spcPct val="50000"/>
              </a:spcBef>
              <a:buNone/>
              <a:defRPr/>
            </a:pPr>
            <a:r>
              <a:rPr lang="es-ES_tradnl" altLang="es-CO" sz="3200" b="1">
                <a:solidFill>
                  <a:srgbClr val="000099"/>
                </a:solidFill>
                <a:effectLst>
                  <a:outerShdw blurRad="38100" dist="38100" dir="2700000" algn="tl">
                    <a:srgbClr val="000000"/>
                  </a:outerShdw>
                </a:effectLst>
                <a:latin typeface="Arial" panose="020B0604020202020204" pitchFamily="34" charset="0"/>
              </a:rPr>
              <a:t>CAMPOS</a:t>
            </a:r>
            <a:r>
              <a:rPr lang="es-ES_tradnl" altLang="es-CO">
                <a:solidFill>
                  <a:srgbClr val="000099"/>
                </a:solidFill>
              </a:rPr>
              <a:t> </a:t>
            </a:r>
            <a:r>
              <a:rPr lang="es-ES_tradnl" altLang="es-CO" sz="3200" b="1">
                <a:solidFill>
                  <a:srgbClr val="000099"/>
                </a:solidFill>
                <a:effectLst>
                  <a:outerShdw blurRad="38100" dist="38100" dir="2700000" algn="tl">
                    <a:srgbClr val="000000"/>
                  </a:outerShdw>
                </a:effectLst>
                <a:latin typeface="Arial" panose="020B0604020202020204" pitchFamily="34" charset="0"/>
              </a:rPr>
              <a:t>DE INTERVENCIÓN                                          ORGANIZACIONAL</a:t>
            </a:r>
            <a:endParaRPr lang="es-ES" altLang="es-CO" sz="3200" b="1">
              <a:solidFill>
                <a:srgbClr val="000099"/>
              </a:solidFill>
              <a:effectLst>
                <a:outerShdw blurRad="38100" dist="38100" dir="2700000" algn="tl">
                  <a:srgbClr val="000000"/>
                </a:outerShdw>
              </a:effectLst>
              <a:latin typeface="Arial" panose="020B0604020202020204" pitchFamily="34" charset="0"/>
            </a:endParaRPr>
          </a:p>
        </p:txBody>
      </p:sp>
    </p:spTree>
    <p:extLst>
      <p:ext uri="{BB962C8B-B14F-4D97-AF65-F5344CB8AC3E}">
        <p14:creationId xmlns:p14="http://schemas.microsoft.com/office/powerpoint/2010/main" val="31301371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Rectangle 4">
            <a:extLst>
              <a:ext uri="{FF2B5EF4-FFF2-40B4-BE49-F238E27FC236}">
                <a16:creationId xmlns:a16="http://schemas.microsoft.com/office/drawing/2014/main" id="{8BDA786E-89C2-7848-AFDD-89C287BCA287}"/>
              </a:ext>
            </a:extLst>
          </p:cNvPr>
          <p:cNvSpPr>
            <a:spLocks noChangeArrowheads="1"/>
          </p:cNvSpPr>
          <p:nvPr/>
        </p:nvSpPr>
        <p:spPr bwMode="auto">
          <a:xfrm>
            <a:off x="507523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1" name="Rectangle 5">
            <a:extLst>
              <a:ext uri="{FF2B5EF4-FFF2-40B4-BE49-F238E27FC236}">
                <a16:creationId xmlns:a16="http://schemas.microsoft.com/office/drawing/2014/main" id="{5686FD8D-EE8B-FF4B-B646-1CC6D0049F0C}"/>
              </a:ext>
            </a:extLst>
          </p:cNvPr>
          <p:cNvSpPr>
            <a:spLocks noChangeArrowheads="1"/>
          </p:cNvSpPr>
          <p:nvPr/>
        </p:nvSpPr>
        <p:spPr bwMode="auto">
          <a:xfrm>
            <a:off x="507523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2" name="Rectangle 6">
            <a:extLst>
              <a:ext uri="{FF2B5EF4-FFF2-40B4-BE49-F238E27FC236}">
                <a16:creationId xmlns:a16="http://schemas.microsoft.com/office/drawing/2014/main" id="{9E99A471-ED97-5B4A-8CD8-9F17144C36D2}"/>
              </a:ext>
            </a:extLst>
          </p:cNvPr>
          <p:cNvSpPr>
            <a:spLocks noChangeArrowheads="1"/>
          </p:cNvSpPr>
          <p:nvPr/>
        </p:nvSpPr>
        <p:spPr bwMode="auto">
          <a:xfrm>
            <a:off x="9120188" y="1824038"/>
            <a:ext cx="9525" cy="95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3" name="Rectangle 7">
            <a:extLst>
              <a:ext uri="{FF2B5EF4-FFF2-40B4-BE49-F238E27FC236}">
                <a16:creationId xmlns:a16="http://schemas.microsoft.com/office/drawing/2014/main" id="{6C6D5F3B-2FD4-F749-9D5F-676979826757}"/>
              </a:ext>
            </a:extLst>
          </p:cNvPr>
          <p:cNvSpPr>
            <a:spLocks noChangeArrowheads="1"/>
          </p:cNvSpPr>
          <p:nvPr/>
        </p:nvSpPr>
        <p:spPr bwMode="auto">
          <a:xfrm>
            <a:off x="9120188" y="1824038"/>
            <a:ext cx="9525" cy="952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4" name="Rectangle 8">
            <a:extLst>
              <a:ext uri="{FF2B5EF4-FFF2-40B4-BE49-F238E27FC236}">
                <a16:creationId xmlns:a16="http://schemas.microsoft.com/office/drawing/2014/main" id="{3CEEA2A2-C853-3842-A233-27EFE633054C}"/>
              </a:ext>
            </a:extLst>
          </p:cNvPr>
          <p:cNvSpPr>
            <a:spLocks noChangeArrowheads="1"/>
          </p:cNvSpPr>
          <p:nvPr/>
        </p:nvSpPr>
        <p:spPr bwMode="auto">
          <a:xfrm>
            <a:off x="5060950" y="1824038"/>
            <a:ext cx="14288" cy="952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5" name="Rectangle 9">
            <a:extLst>
              <a:ext uri="{FF2B5EF4-FFF2-40B4-BE49-F238E27FC236}">
                <a16:creationId xmlns:a16="http://schemas.microsoft.com/office/drawing/2014/main" id="{B48CB65E-0BAA-0647-A9AA-8F759B29B9BC}"/>
              </a:ext>
            </a:extLst>
          </p:cNvPr>
          <p:cNvSpPr>
            <a:spLocks noChangeArrowheads="1"/>
          </p:cNvSpPr>
          <p:nvPr/>
        </p:nvSpPr>
        <p:spPr bwMode="auto">
          <a:xfrm>
            <a:off x="9129713" y="1824038"/>
            <a:ext cx="14287" cy="9525"/>
          </a:xfrm>
          <a:prstGeom prst="rect">
            <a:avLst/>
          </a:prstGeom>
          <a:solidFill>
            <a:srgbClr val="D0FF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342900" indent="-342900">
              <a:lnSpc>
                <a:spcPct val="100000"/>
              </a:lnSpc>
              <a:spcBef>
                <a:spcPct val="0"/>
              </a:spcBef>
              <a:buClrTx/>
              <a:buSzTx/>
            </a:pPr>
            <a:endParaRPr lang="es-ES" altLang="es-CO" sz="2400"/>
          </a:p>
        </p:txBody>
      </p:sp>
      <p:sp>
        <p:nvSpPr>
          <p:cNvPr id="16" name="Rectangle 10">
            <a:extLst>
              <a:ext uri="{FF2B5EF4-FFF2-40B4-BE49-F238E27FC236}">
                <a16:creationId xmlns:a16="http://schemas.microsoft.com/office/drawing/2014/main" id="{AB907B39-6852-DD47-9019-A95E67411604}"/>
              </a:ext>
            </a:extLst>
          </p:cNvPr>
          <p:cNvSpPr>
            <a:spLocks noChangeArrowheads="1"/>
          </p:cNvSpPr>
          <p:nvPr/>
        </p:nvSpPr>
        <p:spPr bwMode="auto">
          <a:xfrm>
            <a:off x="1519802" y="3792538"/>
            <a:ext cx="2115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171450" indent="-171450" algn="ctr">
              <a:lnSpc>
                <a:spcPct val="100000"/>
              </a:lnSpc>
              <a:spcBef>
                <a:spcPct val="0"/>
              </a:spcBef>
              <a:buClrTx/>
              <a:buSzTx/>
            </a:pPr>
            <a:r>
              <a:rPr lang="es-ES" altLang="es-CO" sz="1200">
                <a:solidFill>
                  <a:srgbClr val="010000"/>
                </a:solidFill>
              </a:rPr>
              <a:t> </a:t>
            </a:r>
            <a:endParaRPr lang="es-ES" altLang="es-CO" sz="2400"/>
          </a:p>
        </p:txBody>
      </p:sp>
      <p:sp>
        <p:nvSpPr>
          <p:cNvPr id="17" name="Rectangle 11">
            <a:extLst>
              <a:ext uri="{FF2B5EF4-FFF2-40B4-BE49-F238E27FC236}">
                <a16:creationId xmlns:a16="http://schemas.microsoft.com/office/drawing/2014/main" id="{B8C562B1-5096-9E4B-B67B-4F76DA2B721B}"/>
              </a:ext>
            </a:extLst>
          </p:cNvPr>
          <p:cNvSpPr>
            <a:spLocks noChangeArrowheads="1"/>
          </p:cNvSpPr>
          <p:nvPr/>
        </p:nvSpPr>
        <p:spPr bwMode="auto">
          <a:xfrm>
            <a:off x="1809750" y="1730375"/>
            <a:ext cx="8458200" cy="2755900"/>
          </a:xfrm>
          <a:prstGeom prst="rect">
            <a:avLst/>
          </a:prstGeom>
          <a:solidFill>
            <a:srgbClr val="FFFFCC"/>
          </a:solidFill>
          <a:ln w="9525">
            <a:solidFill>
              <a:srgbClr val="000066"/>
            </a:solidFill>
            <a:miter lim="800000"/>
            <a:headEnd/>
            <a:tailEnd/>
          </a:ln>
        </p:spPr>
        <p:txBody>
          <a:bodyPr lIns="0" tIns="0" rIns="0" bIns="0">
            <a:spAutoFit/>
          </a:bodyPr>
          <a:lstStyle>
            <a:lvl1pPr marL="290513">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0"/>
              </a:spcBef>
              <a:buClrTx/>
              <a:buSzTx/>
              <a:buFontTx/>
              <a:buChar char="•"/>
            </a:pPr>
            <a:r>
              <a:rPr lang="es-ES_tradnl" altLang="es-CO" sz="3600" b="1" dirty="0">
                <a:solidFill>
                  <a:srgbClr val="000066"/>
                </a:solidFill>
                <a:latin typeface="Tahoma" panose="020B0604030504040204" pitchFamily="34" charset="0"/>
              </a:rPr>
              <a:t> APRENDIZAJE DE GRUPO</a:t>
            </a:r>
          </a:p>
          <a:p>
            <a:pPr eaLnBrk="1" hangingPunct="1">
              <a:lnSpc>
                <a:spcPct val="100000"/>
              </a:lnSpc>
              <a:spcBef>
                <a:spcPct val="0"/>
              </a:spcBef>
              <a:buClrTx/>
              <a:buSzTx/>
              <a:buFontTx/>
              <a:buChar char="•"/>
            </a:pPr>
            <a:r>
              <a:rPr lang="es-ES_tradnl" altLang="es-CO" sz="3600" b="1" dirty="0">
                <a:solidFill>
                  <a:srgbClr val="000066"/>
                </a:solidFill>
                <a:latin typeface="Tahoma" panose="020B0604030504040204" pitchFamily="34" charset="0"/>
              </a:rPr>
              <a:t> LIDERAZGO MOTIVADOR</a:t>
            </a:r>
          </a:p>
          <a:p>
            <a:pPr eaLnBrk="1" hangingPunct="1">
              <a:lnSpc>
                <a:spcPct val="100000"/>
              </a:lnSpc>
              <a:spcBef>
                <a:spcPct val="0"/>
              </a:spcBef>
              <a:buClrTx/>
              <a:buSzTx/>
              <a:buFontTx/>
              <a:buChar char="•"/>
            </a:pPr>
            <a:r>
              <a:rPr lang="es-ES_tradnl" altLang="es-CO" sz="3600" b="1" dirty="0">
                <a:solidFill>
                  <a:srgbClr val="000066"/>
                </a:solidFill>
                <a:latin typeface="Tahoma" panose="020B0604030504040204" pitchFamily="34" charset="0"/>
              </a:rPr>
              <a:t> EVALUACIÓN DEL RENDIMIENTO</a:t>
            </a:r>
          </a:p>
          <a:p>
            <a:pPr eaLnBrk="1" hangingPunct="1">
              <a:lnSpc>
                <a:spcPct val="100000"/>
              </a:lnSpc>
              <a:spcBef>
                <a:spcPct val="0"/>
              </a:spcBef>
              <a:buClrTx/>
              <a:buSzTx/>
              <a:buFontTx/>
              <a:buChar char="•"/>
            </a:pPr>
            <a:r>
              <a:rPr lang="es-ES_tradnl" altLang="es-CO" sz="3600" b="1" dirty="0">
                <a:solidFill>
                  <a:srgbClr val="000066"/>
                </a:solidFill>
                <a:latin typeface="Tahoma" panose="020B0604030504040204" pitchFamily="34" charset="0"/>
              </a:rPr>
              <a:t> FACILITACIÓN DEL CAMBIO</a:t>
            </a:r>
          </a:p>
          <a:p>
            <a:pPr eaLnBrk="1" hangingPunct="1">
              <a:lnSpc>
                <a:spcPct val="100000"/>
              </a:lnSpc>
              <a:spcBef>
                <a:spcPct val="0"/>
              </a:spcBef>
              <a:buClrTx/>
              <a:buSzTx/>
              <a:buFontTx/>
              <a:buChar char="•"/>
            </a:pPr>
            <a:r>
              <a:rPr lang="es-ES_tradnl" altLang="es-CO" sz="3600" b="1" dirty="0">
                <a:solidFill>
                  <a:srgbClr val="000066"/>
                </a:solidFill>
                <a:latin typeface="Tahoma" panose="020B0604030504040204" pitchFamily="34" charset="0"/>
              </a:rPr>
              <a:t> REGENERACIÓN INSTITUCIONAL</a:t>
            </a:r>
            <a:endParaRPr lang="es-ES" altLang="es-CO" sz="4000" dirty="0">
              <a:solidFill>
                <a:srgbClr val="000066"/>
              </a:solidFill>
              <a:latin typeface="Arial" panose="020B0604020202020204" pitchFamily="34" charset="0"/>
              <a:cs typeface="Arial" panose="020B0604020202020204" pitchFamily="34" charset="0"/>
            </a:endParaRPr>
          </a:p>
        </p:txBody>
      </p:sp>
      <p:sp>
        <p:nvSpPr>
          <p:cNvPr id="18" name="Rectangle 12">
            <a:extLst>
              <a:ext uri="{FF2B5EF4-FFF2-40B4-BE49-F238E27FC236}">
                <a16:creationId xmlns:a16="http://schemas.microsoft.com/office/drawing/2014/main" id="{07B40011-8DB9-7B41-8229-CF44D0CB81B6}"/>
              </a:ext>
            </a:extLst>
          </p:cNvPr>
          <p:cNvSpPr>
            <a:spLocks noChangeArrowheads="1"/>
          </p:cNvSpPr>
          <p:nvPr/>
        </p:nvSpPr>
        <p:spPr bwMode="auto">
          <a:xfrm>
            <a:off x="2538993" y="993775"/>
            <a:ext cx="20839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171450" indent="-171450" algn="ctr">
              <a:lnSpc>
                <a:spcPct val="100000"/>
              </a:lnSpc>
              <a:spcBef>
                <a:spcPct val="0"/>
              </a:spcBef>
              <a:buClrTx/>
              <a:buSzTx/>
            </a:pPr>
            <a:r>
              <a:rPr lang="es-ES" altLang="es-CO" sz="1000">
                <a:solidFill>
                  <a:srgbClr val="000000"/>
                </a:solidFill>
                <a:latin typeface="Arial" panose="020B0604020202020204" pitchFamily="34" charset="0"/>
              </a:rPr>
              <a:t> </a:t>
            </a:r>
            <a:endParaRPr lang="es-ES" altLang="es-CO" sz="2400"/>
          </a:p>
        </p:txBody>
      </p:sp>
      <p:sp>
        <p:nvSpPr>
          <p:cNvPr id="19" name="Rectangle 13">
            <a:extLst>
              <a:ext uri="{FF2B5EF4-FFF2-40B4-BE49-F238E27FC236}">
                <a16:creationId xmlns:a16="http://schemas.microsoft.com/office/drawing/2014/main" id="{06A2A88B-2374-D644-9469-476A0F8B2FEF}"/>
              </a:ext>
            </a:extLst>
          </p:cNvPr>
          <p:cNvSpPr>
            <a:spLocks noChangeArrowheads="1"/>
          </p:cNvSpPr>
          <p:nvPr/>
        </p:nvSpPr>
        <p:spPr bwMode="auto">
          <a:xfrm>
            <a:off x="3072393" y="1139825"/>
            <a:ext cx="20839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171450" indent="-171450" algn="ctr">
              <a:lnSpc>
                <a:spcPct val="100000"/>
              </a:lnSpc>
              <a:spcBef>
                <a:spcPct val="0"/>
              </a:spcBef>
              <a:buClrTx/>
              <a:buSzTx/>
            </a:pPr>
            <a:r>
              <a:rPr lang="es-ES" altLang="es-CO" sz="1000">
                <a:solidFill>
                  <a:srgbClr val="000000"/>
                </a:solidFill>
                <a:latin typeface="Arial" panose="020B0604020202020204" pitchFamily="34" charset="0"/>
              </a:rPr>
              <a:t> </a:t>
            </a:r>
            <a:endParaRPr lang="es-ES" altLang="es-CO" sz="2400"/>
          </a:p>
        </p:txBody>
      </p:sp>
      <p:sp>
        <p:nvSpPr>
          <p:cNvPr id="20" name="Rectangle 14">
            <a:extLst>
              <a:ext uri="{FF2B5EF4-FFF2-40B4-BE49-F238E27FC236}">
                <a16:creationId xmlns:a16="http://schemas.microsoft.com/office/drawing/2014/main" id="{8A4D7145-ED42-F043-B151-BACF4FB64E5A}"/>
              </a:ext>
            </a:extLst>
          </p:cNvPr>
          <p:cNvSpPr>
            <a:spLocks noChangeArrowheads="1"/>
          </p:cNvSpPr>
          <p:nvPr/>
        </p:nvSpPr>
        <p:spPr bwMode="auto">
          <a:xfrm>
            <a:off x="1605585" y="5110955"/>
            <a:ext cx="88665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marL="571500" indent="-571500" algn="ctr">
              <a:lnSpc>
                <a:spcPct val="100000"/>
              </a:lnSpc>
              <a:spcBef>
                <a:spcPct val="0"/>
              </a:spcBef>
              <a:buClrTx/>
              <a:buSzTx/>
            </a:pPr>
            <a:r>
              <a:rPr lang="es-ES" altLang="es-CO" sz="4000" b="1" dirty="0">
                <a:solidFill>
                  <a:srgbClr val="000066"/>
                </a:solidFill>
                <a:latin typeface="Tahoma" panose="020B0604030504040204" pitchFamily="34" charset="0"/>
              </a:rPr>
              <a:t>EQUIPO MULTIDISCIPLINARIO</a:t>
            </a:r>
          </a:p>
        </p:txBody>
      </p:sp>
    </p:spTree>
    <p:extLst>
      <p:ext uri="{BB962C8B-B14F-4D97-AF65-F5344CB8AC3E}">
        <p14:creationId xmlns:p14="http://schemas.microsoft.com/office/powerpoint/2010/main" val="21532860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andemia, por Covid-19 agrava la crisis financiera de los Hospitales  Públicos | ACESI">
            <a:extLst>
              <a:ext uri="{FF2B5EF4-FFF2-40B4-BE49-F238E27FC236}">
                <a16:creationId xmlns:a16="http://schemas.microsoft.com/office/drawing/2014/main" id="{0E2B554E-818A-ED4A-80D0-81EFC27D6F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1150"/>
            <a:ext cx="12192000" cy="62357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D2D08D2-CD2D-3146-A9AC-DB0133632429}"/>
              </a:ext>
            </a:extLst>
          </p:cNvPr>
          <p:cNvSpPr>
            <a:spLocks noGrp="1"/>
          </p:cNvSpPr>
          <p:nvPr>
            <p:ph type="ctrTitle"/>
          </p:nvPr>
        </p:nvSpPr>
        <p:spPr/>
        <p:txBody>
          <a:bodyPr>
            <a:normAutofit fontScale="90000"/>
          </a:bodyPr>
          <a:lstStyle/>
          <a:p>
            <a:r>
              <a:rPr lang="es-CO" b="1" dirty="0">
                <a:solidFill>
                  <a:schemeClr val="bg1"/>
                </a:solidFill>
              </a:rPr>
              <a:t>CON LA VACUNA PROTEGEMOS NUESTRA FAMILIA NUESTROS COMPAÑEROS DE EMPRESA</a:t>
            </a:r>
          </a:p>
        </p:txBody>
      </p:sp>
    </p:spTree>
    <p:extLst>
      <p:ext uri="{BB962C8B-B14F-4D97-AF65-F5344CB8AC3E}">
        <p14:creationId xmlns:p14="http://schemas.microsoft.com/office/powerpoint/2010/main" val="42837234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39248-C0C7-4940-82DB-366ED2FC922B}"/>
              </a:ext>
            </a:extLst>
          </p:cNvPr>
          <p:cNvSpPr>
            <a:spLocks noGrp="1"/>
          </p:cNvSpPr>
          <p:nvPr>
            <p:ph type="title"/>
          </p:nvPr>
        </p:nvSpPr>
        <p:spPr/>
        <p:txBody>
          <a:bodyPr/>
          <a:lstStyle/>
          <a:p>
            <a:endParaRPr lang="es-CO"/>
          </a:p>
        </p:txBody>
      </p:sp>
      <p:pic>
        <p:nvPicPr>
          <p:cNvPr id="4" name="Marcador de contenido 3">
            <a:extLst>
              <a:ext uri="{FF2B5EF4-FFF2-40B4-BE49-F238E27FC236}">
                <a16:creationId xmlns:a16="http://schemas.microsoft.com/office/drawing/2014/main" id="{FD6125CB-E636-CA4D-A77B-CC6C687AE287}"/>
              </a:ext>
            </a:extLst>
          </p:cNvPr>
          <p:cNvPicPr>
            <a:picLocks noGrp="1" noChangeAspect="1"/>
          </p:cNvPicPr>
          <p:nvPr>
            <p:ph idx="1"/>
          </p:nvPr>
        </p:nvPicPr>
        <p:blipFill rotWithShape="1">
          <a:blip r:embed="rId2"/>
          <a:srcRect t="17812"/>
          <a:stretch/>
        </p:blipFill>
        <p:spPr>
          <a:xfrm>
            <a:off x="310005" y="470539"/>
            <a:ext cx="11571989" cy="5916922"/>
          </a:xfrm>
          <a:prstGeom prst="rect">
            <a:avLst/>
          </a:prstGeom>
        </p:spPr>
      </p:pic>
    </p:spTree>
    <p:extLst>
      <p:ext uri="{BB962C8B-B14F-4D97-AF65-F5344CB8AC3E}">
        <p14:creationId xmlns:p14="http://schemas.microsoft.com/office/powerpoint/2010/main" val="38295709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9B2345-3ACF-7A49-B8FE-3B34B5EC445E}"/>
              </a:ext>
            </a:extLst>
          </p:cNvPr>
          <p:cNvPicPr>
            <a:picLocks noChangeAspect="1"/>
          </p:cNvPicPr>
          <p:nvPr/>
        </p:nvPicPr>
        <p:blipFill>
          <a:blip r:embed="rId2"/>
          <a:stretch>
            <a:fillRect/>
          </a:stretch>
        </p:blipFill>
        <p:spPr>
          <a:xfrm>
            <a:off x="10591659" y="6095196"/>
            <a:ext cx="1600341" cy="887690"/>
          </a:xfrm>
          <a:prstGeom prst="rect">
            <a:avLst/>
          </a:prstGeom>
        </p:spPr>
      </p:pic>
      <p:sp>
        <p:nvSpPr>
          <p:cNvPr id="2" name="Título 1">
            <a:extLst>
              <a:ext uri="{FF2B5EF4-FFF2-40B4-BE49-F238E27FC236}">
                <a16:creationId xmlns:a16="http://schemas.microsoft.com/office/drawing/2014/main" id="{EB5AFD00-9EFF-2844-97C7-DE2647CEFD75}"/>
              </a:ext>
            </a:extLst>
          </p:cNvPr>
          <p:cNvSpPr>
            <a:spLocks noGrp="1"/>
          </p:cNvSpPr>
          <p:nvPr>
            <p:ph type="title"/>
          </p:nvPr>
        </p:nvSpPr>
        <p:spPr>
          <a:xfrm>
            <a:off x="692539" y="121871"/>
            <a:ext cx="10515600" cy="672750"/>
          </a:xfrm>
        </p:spPr>
        <p:txBody>
          <a:bodyPr>
            <a:normAutofit fontScale="90000"/>
          </a:bodyPr>
          <a:lstStyle/>
          <a:p>
            <a:r>
              <a:rPr lang="es-CO" sz="4000" b="1" dirty="0">
                <a:solidFill>
                  <a:srgbClr val="0070C0"/>
                </a:solidFill>
              </a:rPr>
              <a:t>Inmunidad Colectiva o de Grupo o Efecto Rebaño</a:t>
            </a:r>
            <a:endParaRPr lang="es-CO" sz="4000" dirty="0">
              <a:solidFill>
                <a:srgbClr val="0070C0"/>
              </a:solidFill>
            </a:endParaRPr>
          </a:p>
        </p:txBody>
      </p:sp>
      <p:graphicFrame>
        <p:nvGraphicFramePr>
          <p:cNvPr id="6" name="Marcador de contenido 5">
            <a:extLst>
              <a:ext uri="{FF2B5EF4-FFF2-40B4-BE49-F238E27FC236}">
                <a16:creationId xmlns:a16="http://schemas.microsoft.com/office/drawing/2014/main" id="{884BFBEE-8F3D-CD4D-B1DA-20E32946D72A}"/>
              </a:ext>
            </a:extLst>
          </p:cNvPr>
          <p:cNvGraphicFramePr>
            <a:graphicFrameLocks noGrp="1"/>
          </p:cNvGraphicFramePr>
          <p:nvPr>
            <p:ph idx="1"/>
          </p:nvPr>
        </p:nvGraphicFramePr>
        <p:xfrm>
          <a:off x="296883" y="880008"/>
          <a:ext cx="11181914" cy="5342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ángulo 3">
            <a:extLst>
              <a:ext uri="{FF2B5EF4-FFF2-40B4-BE49-F238E27FC236}">
                <a16:creationId xmlns:a16="http://schemas.microsoft.com/office/drawing/2014/main" id="{83DDA7E9-DB94-8F44-BC86-11F2A73E997A}"/>
              </a:ext>
            </a:extLst>
          </p:cNvPr>
          <p:cNvSpPr/>
          <p:nvPr/>
        </p:nvSpPr>
        <p:spPr>
          <a:xfrm>
            <a:off x="609411" y="6308209"/>
            <a:ext cx="8688968" cy="461665"/>
          </a:xfrm>
          <a:prstGeom prst="rect">
            <a:avLst/>
          </a:prstGeom>
        </p:spPr>
        <p:txBody>
          <a:bodyPr wrap="square">
            <a:spAutoFit/>
          </a:bodyPr>
          <a:lstStyle/>
          <a:p>
            <a:r>
              <a:rPr lang="es-CO" sz="1200" u="sng" dirty="0">
                <a:hlinkClick r:id="rId8"/>
              </a:rPr>
              <a:t>https://www.who.int/es/news-room/q-a-detail/herd-immunity-lockdowns-and-covid-19?gclid=Cj0KCQjwsqmEBhDiARIsANV8H3aQ0hFKtmXCIzfoTdcmql0Nd7W2FITAFIhbxGyGUL8XR_xSvd929NkaAoSOEALw_wcB</a:t>
            </a:r>
            <a:endParaRPr lang="es-CO" sz="1200" dirty="0"/>
          </a:p>
        </p:txBody>
      </p:sp>
    </p:spTree>
    <p:extLst>
      <p:ext uri="{BB962C8B-B14F-4D97-AF65-F5344CB8AC3E}">
        <p14:creationId xmlns:p14="http://schemas.microsoft.com/office/powerpoint/2010/main" val="5436393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A30BE54A-C8C6-284E-BF5C-AD183BFE6F96}"/>
              </a:ext>
            </a:extLst>
          </p:cNvPr>
          <p:cNvPicPr>
            <a:picLocks noGrp="1" noChangeAspect="1"/>
          </p:cNvPicPr>
          <p:nvPr>
            <p:ph idx="1"/>
          </p:nvPr>
        </p:nvPicPr>
        <p:blipFill>
          <a:blip r:embed="rId2"/>
          <a:stretch>
            <a:fillRect/>
          </a:stretch>
        </p:blipFill>
        <p:spPr>
          <a:xfrm>
            <a:off x="1034156" y="558934"/>
            <a:ext cx="10123687" cy="5740131"/>
          </a:xfrm>
          <a:prstGeom prst="rect">
            <a:avLst/>
          </a:prstGeom>
        </p:spPr>
      </p:pic>
    </p:spTree>
    <p:extLst>
      <p:ext uri="{BB962C8B-B14F-4D97-AF65-F5344CB8AC3E}">
        <p14:creationId xmlns:p14="http://schemas.microsoft.com/office/powerpoint/2010/main" val="14937658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DF663FBD-3D5A-044E-B27F-783A21AE385D}"/>
              </a:ext>
            </a:extLst>
          </p:cNvPr>
          <p:cNvPicPr>
            <a:picLocks noGrp="1" noChangeAspect="1"/>
          </p:cNvPicPr>
          <p:nvPr>
            <p:ph idx="1"/>
          </p:nvPr>
        </p:nvPicPr>
        <p:blipFill>
          <a:blip r:embed="rId2"/>
          <a:stretch>
            <a:fillRect/>
          </a:stretch>
        </p:blipFill>
        <p:spPr>
          <a:xfrm>
            <a:off x="132471" y="130628"/>
            <a:ext cx="12587213" cy="6590805"/>
          </a:xfrm>
          <a:prstGeom prst="rect">
            <a:avLst/>
          </a:prstGeom>
        </p:spPr>
      </p:pic>
    </p:spTree>
    <p:extLst>
      <p:ext uri="{BB962C8B-B14F-4D97-AF65-F5344CB8AC3E}">
        <p14:creationId xmlns:p14="http://schemas.microsoft.com/office/powerpoint/2010/main" val="30821099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5CFFB7-7226-C34D-8E48-BD7EA1CC32B1}"/>
              </a:ext>
            </a:extLst>
          </p:cNvPr>
          <p:cNvSpPr>
            <a:spLocks noGrp="1"/>
          </p:cNvSpPr>
          <p:nvPr>
            <p:ph type="title"/>
          </p:nvPr>
        </p:nvSpPr>
        <p:spPr>
          <a:xfrm>
            <a:off x="1930730" y="0"/>
            <a:ext cx="10515600" cy="694706"/>
          </a:xfrm>
        </p:spPr>
        <p:txBody>
          <a:bodyPr>
            <a:normAutofit fontScale="90000"/>
          </a:bodyPr>
          <a:lstStyle/>
          <a:p>
            <a:r>
              <a:rPr lang="es-CO" dirty="0"/>
              <a:t>FUNCIONA LA INMUNIDAD DE GRUPO</a:t>
            </a:r>
          </a:p>
        </p:txBody>
      </p:sp>
      <p:pic>
        <p:nvPicPr>
          <p:cNvPr id="4" name="Marcador de contenido 3">
            <a:extLst>
              <a:ext uri="{FF2B5EF4-FFF2-40B4-BE49-F238E27FC236}">
                <a16:creationId xmlns:a16="http://schemas.microsoft.com/office/drawing/2014/main" id="{2986884B-C662-5343-9C50-68E3F14B6E24}"/>
              </a:ext>
            </a:extLst>
          </p:cNvPr>
          <p:cNvPicPr>
            <a:picLocks noGrp="1" noChangeAspect="1"/>
          </p:cNvPicPr>
          <p:nvPr>
            <p:ph idx="1"/>
          </p:nvPr>
        </p:nvPicPr>
        <p:blipFill rotWithShape="1">
          <a:blip r:embed="rId2"/>
          <a:srcRect t="10713" b="36436"/>
          <a:stretch/>
        </p:blipFill>
        <p:spPr>
          <a:xfrm>
            <a:off x="3058873" y="694706"/>
            <a:ext cx="5413292" cy="6193794"/>
          </a:xfrm>
          <a:prstGeom prst="rect">
            <a:avLst/>
          </a:prstGeom>
        </p:spPr>
      </p:pic>
      <p:sp>
        <p:nvSpPr>
          <p:cNvPr id="5" name="Rectángulo 4">
            <a:extLst>
              <a:ext uri="{FF2B5EF4-FFF2-40B4-BE49-F238E27FC236}">
                <a16:creationId xmlns:a16="http://schemas.microsoft.com/office/drawing/2014/main" id="{22530B06-082C-C441-9498-CB3C54724FA3}"/>
              </a:ext>
            </a:extLst>
          </p:cNvPr>
          <p:cNvSpPr/>
          <p:nvPr/>
        </p:nvSpPr>
        <p:spPr>
          <a:xfrm>
            <a:off x="0" y="6350620"/>
            <a:ext cx="3278462" cy="368691"/>
          </a:xfrm>
          <a:prstGeom prst="rect">
            <a:avLst/>
          </a:prstGeom>
        </p:spPr>
        <p:txBody>
          <a:bodyPr wrap="none">
            <a:spAutoFit/>
          </a:bodyPr>
          <a:lstStyle/>
          <a:p>
            <a:pPr>
              <a:buClr>
                <a:schemeClr val="tx1"/>
              </a:buClr>
            </a:pPr>
            <a:r>
              <a:rPr lang="es-CO" sz="1796" dirty="0">
                <a:latin typeface="Arial" pitchFamily="34" charset="0"/>
                <a:cs typeface="Arial" pitchFamily="34" charset="0"/>
                <a:hlinkClick r:id="rId3"/>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12277150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1EC17-D11D-634C-ACCE-1602102FA7F1}"/>
              </a:ext>
            </a:extLst>
          </p:cNvPr>
          <p:cNvSpPr>
            <a:spLocks noGrp="1"/>
          </p:cNvSpPr>
          <p:nvPr>
            <p:ph type="title"/>
          </p:nvPr>
        </p:nvSpPr>
        <p:spPr>
          <a:xfrm>
            <a:off x="154379" y="365125"/>
            <a:ext cx="11922826" cy="893659"/>
          </a:xfrm>
        </p:spPr>
        <p:txBody>
          <a:bodyPr>
            <a:noAutofit/>
          </a:bodyPr>
          <a:lstStyle/>
          <a:p>
            <a:pPr algn="ctr"/>
            <a:r>
              <a:rPr lang="es-CO" sz="3200" dirty="0"/>
              <a:t>COMPARACIÓN DE COMPORTAMIENTO DE LA MORTALIDAD POR COVID-19 COMPARACIÓN ENTRE MEDICOS Y POBLACIÓN GENERAL </a:t>
            </a:r>
          </a:p>
        </p:txBody>
      </p:sp>
      <p:pic>
        <p:nvPicPr>
          <p:cNvPr id="4" name="Marcador de contenido 3">
            <a:extLst>
              <a:ext uri="{FF2B5EF4-FFF2-40B4-BE49-F238E27FC236}">
                <a16:creationId xmlns:a16="http://schemas.microsoft.com/office/drawing/2014/main" id="{4896472C-001F-354A-BE90-04BC2288431D}"/>
              </a:ext>
            </a:extLst>
          </p:cNvPr>
          <p:cNvPicPr>
            <a:picLocks noGrp="1" noChangeAspect="1"/>
          </p:cNvPicPr>
          <p:nvPr>
            <p:ph idx="1"/>
          </p:nvPr>
        </p:nvPicPr>
        <p:blipFill rotWithShape="1">
          <a:blip r:embed="rId2"/>
          <a:srcRect t="11908" b="54560"/>
          <a:stretch/>
        </p:blipFill>
        <p:spPr>
          <a:xfrm>
            <a:off x="2248438" y="1258785"/>
            <a:ext cx="7210185" cy="5234090"/>
          </a:xfrm>
          <a:prstGeom prst="rect">
            <a:avLst/>
          </a:prstGeom>
        </p:spPr>
      </p:pic>
    </p:spTree>
    <p:extLst>
      <p:ext uri="{BB962C8B-B14F-4D97-AF65-F5344CB8AC3E}">
        <p14:creationId xmlns:p14="http://schemas.microsoft.com/office/powerpoint/2010/main" val="41317866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1A6963-BA09-1245-BDA6-0FCF086F2A3A}"/>
              </a:ext>
            </a:extLst>
          </p:cNvPr>
          <p:cNvSpPr>
            <a:spLocks noGrp="1"/>
          </p:cNvSpPr>
          <p:nvPr>
            <p:ph type="title"/>
          </p:nvPr>
        </p:nvSpPr>
        <p:spPr>
          <a:xfrm>
            <a:off x="8312727" y="2379120"/>
            <a:ext cx="3978622" cy="1325563"/>
          </a:xfrm>
        </p:spPr>
        <p:txBody>
          <a:bodyPr>
            <a:noAutofit/>
          </a:bodyPr>
          <a:lstStyle/>
          <a:p>
            <a:r>
              <a:rPr lang="es-CO" sz="3600" dirty="0"/>
              <a:t>En Conclusión Vacunar es importante para que en la empresa se logre la protección para el trabajador y su familia que permita reiniciar el trabajo y la producción </a:t>
            </a:r>
          </a:p>
        </p:txBody>
      </p:sp>
      <p:pic>
        <p:nvPicPr>
          <p:cNvPr id="4" name="Marcador de contenido 3">
            <a:extLst>
              <a:ext uri="{FF2B5EF4-FFF2-40B4-BE49-F238E27FC236}">
                <a16:creationId xmlns:a16="http://schemas.microsoft.com/office/drawing/2014/main" id="{1716F70D-2FF2-0940-9A75-5A13FB15213E}"/>
              </a:ext>
            </a:extLst>
          </p:cNvPr>
          <p:cNvPicPr>
            <a:picLocks noGrp="1" noChangeAspect="1"/>
          </p:cNvPicPr>
          <p:nvPr>
            <p:ph idx="1"/>
          </p:nvPr>
        </p:nvPicPr>
        <p:blipFill rotWithShape="1">
          <a:blip r:embed="rId2"/>
          <a:srcRect t="52470" b="8951"/>
          <a:stretch/>
        </p:blipFill>
        <p:spPr>
          <a:xfrm>
            <a:off x="0" y="-42332"/>
            <a:ext cx="8312727" cy="6942664"/>
          </a:xfrm>
          <a:prstGeom prst="rect">
            <a:avLst/>
          </a:prstGeom>
        </p:spPr>
      </p:pic>
    </p:spTree>
    <p:extLst>
      <p:ext uri="{BB962C8B-B14F-4D97-AF65-F5344CB8AC3E}">
        <p14:creationId xmlns:p14="http://schemas.microsoft.com/office/powerpoint/2010/main" val="31055351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Variante Delta en Colombia, ¿Qué se sabe? | Uniandes">
            <a:extLst>
              <a:ext uri="{FF2B5EF4-FFF2-40B4-BE49-F238E27FC236}">
                <a16:creationId xmlns:a16="http://schemas.microsoft.com/office/drawing/2014/main" id="{B918A159-0199-DA49-973A-6E2CA4E2D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20ABC8DC-0868-6542-A1C4-EA144F9A1B04}"/>
              </a:ext>
            </a:extLst>
          </p:cNvPr>
          <p:cNvSpPr>
            <a:spLocks noGrp="1"/>
          </p:cNvSpPr>
          <p:nvPr>
            <p:ph type="ctrTitle"/>
          </p:nvPr>
        </p:nvSpPr>
        <p:spPr>
          <a:xfrm>
            <a:off x="1322120" y="-623310"/>
            <a:ext cx="9144000" cy="2387600"/>
          </a:xfrm>
        </p:spPr>
        <p:txBody>
          <a:bodyPr/>
          <a:lstStyle/>
          <a:p>
            <a:r>
              <a:rPr lang="es-CO" b="1" dirty="0">
                <a:solidFill>
                  <a:schemeClr val="accent1"/>
                </a:solidFill>
              </a:rPr>
              <a:t>AHORA HABLEMOS DE LAS VACUNAS </a:t>
            </a:r>
          </a:p>
        </p:txBody>
      </p:sp>
    </p:spTree>
    <p:extLst>
      <p:ext uri="{BB962C8B-B14F-4D97-AF65-F5344CB8AC3E}">
        <p14:creationId xmlns:p14="http://schemas.microsoft.com/office/powerpoint/2010/main" val="28090227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8EF013-4A82-4F4C-893E-27E65F6EA453}"/>
              </a:ext>
            </a:extLst>
          </p:cNvPr>
          <p:cNvSpPr>
            <a:spLocks noGrp="1"/>
          </p:cNvSpPr>
          <p:nvPr>
            <p:ph type="title"/>
          </p:nvPr>
        </p:nvSpPr>
        <p:spPr>
          <a:xfrm>
            <a:off x="6096000" y="365125"/>
            <a:ext cx="5257800" cy="1325563"/>
          </a:xfrm>
        </p:spPr>
        <p:txBody>
          <a:bodyPr/>
          <a:lstStyle/>
          <a:p>
            <a:r>
              <a:rPr lang="es-CO" b="1" dirty="0"/>
              <a:t>Tipos de vacunas</a:t>
            </a:r>
            <a:r>
              <a:rPr lang="es-CO" dirty="0"/>
              <a:t> </a:t>
            </a:r>
          </a:p>
        </p:txBody>
      </p:sp>
      <p:graphicFrame>
        <p:nvGraphicFramePr>
          <p:cNvPr id="4" name="Marcador de contenido 3">
            <a:extLst>
              <a:ext uri="{FF2B5EF4-FFF2-40B4-BE49-F238E27FC236}">
                <a16:creationId xmlns:a16="http://schemas.microsoft.com/office/drawing/2014/main" id="{07DB29AD-86CD-2F4D-9E51-70C0EFABE6F8}"/>
              </a:ext>
            </a:extLst>
          </p:cNvPr>
          <p:cNvGraphicFramePr>
            <a:graphicFrameLocks noGrp="1"/>
          </p:cNvGraphicFramePr>
          <p:nvPr>
            <p:ph idx="1"/>
          </p:nvPr>
        </p:nvGraphicFramePr>
        <p:xfrm>
          <a:off x="-748145" y="106878"/>
          <a:ext cx="13656623" cy="6751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28216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D4BD6F2-E19D-7D49-9A53-AEC00C18224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67646" y="16295"/>
            <a:ext cx="5355771" cy="684170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CF4AC9F-5529-534A-B623-CBE431A65EF0}"/>
              </a:ext>
            </a:extLst>
          </p:cNvPr>
          <p:cNvSpPr txBox="1"/>
          <p:nvPr/>
        </p:nvSpPr>
        <p:spPr>
          <a:xfrm>
            <a:off x="700644" y="2806420"/>
            <a:ext cx="3918857" cy="2217082"/>
          </a:xfrm>
          <a:prstGeom prst="rect">
            <a:avLst/>
          </a:prstGeom>
          <a:noFill/>
        </p:spPr>
        <p:txBody>
          <a:bodyPr wrap="square" rtlCol="0">
            <a:spAutoFit/>
          </a:bodyPr>
          <a:lstStyle/>
          <a:p>
            <a:pPr algn="ctr">
              <a:buNone/>
            </a:pPr>
            <a:r>
              <a:rPr lang="es-CO" sz="3200" dirty="0">
                <a:solidFill>
                  <a:schemeClr val="accent1"/>
                </a:solidFill>
              </a:rPr>
              <a:t>¿COMO FUNCIONAN LAS VACUNAS ?</a:t>
            </a:r>
          </a:p>
        </p:txBody>
      </p:sp>
    </p:spTree>
    <p:extLst>
      <p:ext uri="{BB962C8B-B14F-4D97-AF65-F5344CB8AC3E}">
        <p14:creationId xmlns:p14="http://schemas.microsoft.com/office/powerpoint/2010/main" val="19291077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624DAA-7155-4242-9755-94C4E2AD560A}"/>
              </a:ext>
            </a:extLst>
          </p:cNvPr>
          <p:cNvSpPr>
            <a:spLocks noGrp="1"/>
          </p:cNvSpPr>
          <p:nvPr>
            <p:ph type="title"/>
          </p:nvPr>
        </p:nvSpPr>
        <p:spPr/>
        <p:txBody>
          <a:bodyPr/>
          <a:lstStyle/>
          <a:p>
            <a:r>
              <a:rPr lang="es-CO" b="1" dirty="0">
                <a:solidFill>
                  <a:srgbClr val="0070C0"/>
                </a:solidFill>
              </a:rPr>
              <a:t>Definicion importante sobre vacunas</a:t>
            </a:r>
          </a:p>
        </p:txBody>
      </p:sp>
      <p:graphicFrame>
        <p:nvGraphicFramePr>
          <p:cNvPr id="4" name="Marcador de contenido 3">
            <a:extLst>
              <a:ext uri="{FF2B5EF4-FFF2-40B4-BE49-F238E27FC236}">
                <a16:creationId xmlns:a16="http://schemas.microsoft.com/office/drawing/2014/main" id="{53703F2D-3F77-234B-BAA0-8323E1A54ED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459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9EED87-6A0F-124C-8F82-12C272841702}"/>
              </a:ext>
            </a:extLst>
          </p:cNvPr>
          <p:cNvSpPr>
            <a:spLocks noGrp="1"/>
          </p:cNvSpPr>
          <p:nvPr>
            <p:ph type="ctrTitle"/>
          </p:nvPr>
        </p:nvSpPr>
        <p:spPr>
          <a:xfrm>
            <a:off x="1274617" y="1751756"/>
            <a:ext cx="9144000" cy="2387600"/>
          </a:xfrm>
        </p:spPr>
        <p:txBody>
          <a:bodyPr/>
          <a:lstStyle/>
          <a:p>
            <a:r>
              <a:rPr lang="es-CO" dirty="0"/>
              <a:t>¿NO VACUNARSE POR LOS EFECTOS ADVERSOS?</a:t>
            </a:r>
          </a:p>
        </p:txBody>
      </p:sp>
    </p:spTree>
    <p:extLst>
      <p:ext uri="{BB962C8B-B14F-4D97-AF65-F5344CB8AC3E}">
        <p14:creationId xmlns:p14="http://schemas.microsoft.com/office/powerpoint/2010/main" val="24497990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8F8810-A219-BC46-B859-081A4E784A54}"/>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281359E9-EB91-F344-A398-E3DA2F037E6C}"/>
              </a:ext>
            </a:extLst>
          </p:cNvPr>
          <p:cNvSpPr>
            <a:spLocks noGrp="1"/>
          </p:cNvSpPr>
          <p:nvPr>
            <p:ph type="subTitle" idx="1"/>
          </p:nvPr>
        </p:nvSpPr>
        <p:spPr/>
        <p:txBody>
          <a:bodyPr/>
          <a:lstStyle/>
          <a:p>
            <a:endParaRPr lang="es-CO"/>
          </a:p>
        </p:txBody>
      </p:sp>
      <p:pic>
        <p:nvPicPr>
          <p:cNvPr id="11266" name="Picture 2" descr="Te vacunas contra el Covid? Estos son los efectos secundarios de Pfizer,  Moderna, AstraZeneca y Janssen">
            <a:extLst>
              <a:ext uri="{FF2B5EF4-FFF2-40B4-BE49-F238E27FC236}">
                <a16:creationId xmlns:a16="http://schemas.microsoft.com/office/drawing/2014/main" id="{CE657664-E61B-C148-9924-597CB09D3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121920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7715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537A7-C571-4E42-8829-F5853680381A}"/>
              </a:ext>
            </a:extLst>
          </p:cNvPr>
          <p:cNvSpPr>
            <a:spLocks noGrp="1"/>
          </p:cNvSpPr>
          <p:nvPr>
            <p:ph type="title"/>
          </p:nvPr>
        </p:nvSpPr>
        <p:spPr>
          <a:xfrm>
            <a:off x="232558" y="3075709"/>
            <a:ext cx="2463141" cy="529916"/>
          </a:xfrm>
        </p:spPr>
        <p:txBody>
          <a:bodyPr>
            <a:normAutofit fontScale="90000"/>
          </a:bodyPr>
          <a:lstStyle/>
          <a:p>
            <a:r>
              <a:rPr lang="es-CO" sz="4000" dirty="0"/>
              <a:t>Clasificación de riesgo aumentado de COVId -19 </a:t>
            </a:r>
          </a:p>
        </p:txBody>
      </p:sp>
      <p:graphicFrame>
        <p:nvGraphicFramePr>
          <p:cNvPr id="6" name="Marcador de contenido 5">
            <a:extLst>
              <a:ext uri="{FF2B5EF4-FFF2-40B4-BE49-F238E27FC236}">
                <a16:creationId xmlns:a16="http://schemas.microsoft.com/office/drawing/2014/main" id="{C42E493B-D13B-2E4F-A8EE-94F8080240ED}"/>
              </a:ext>
            </a:extLst>
          </p:cNvPr>
          <p:cNvGraphicFramePr>
            <a:graphicFrameLocks noGrp="1"/>
          </p:cNvGraphicFramePr>
          <p:nvPr>
            <p:ph idx="1"/>
          </p:nvPr>
        </p:nvGraphicFramePr>
        <p:xfrm>
          <a:off x="2778826" y="130629"/>
          <a:ext cx="8680863" cy="6675244"/>
        </p:xfrm>
        <a:graphic>
          <a:graphicData uri="http://schemas.openxmlformats.org/drawingml/2006/table">
            <a:tbl>
              <a:tblPr>
                <a:tableStyleId>{5C22544A-7EE6-4342-B048-85BDC9FD1C3A}</a:tableStyleId>
              </a:tblPr>
              <a:tblGrid>
                <a:gridCol w="1112275">
                  <a:extLst>
                    <a:ext uri="{9D8B030D-6E8A-4147-A177-3AD203B41FA5}">
                      <a16:colId xmlns:a16="http://schemas.microsoft.com/office/drawing/2014/main" val="1526067902"/>
                    </a:ext>
                  </a:extLst>
                </a:gridCol>
                <a:gridCol w="1892147">
                  <a:extLst>
                    <a:ext uri="{9D8B030D-6E8A-4147-A177-3AD203B41FA5}">
                      <a16:colId xmlns:a16="http://schemas.microsoft.com/office/drawing/2014/main" val="4172544204"/>
                    </a:ext>
                  </a:extLst>
                </a:gridCol>
                <a:gridCol w="1892147">
                  <a:extLst>
                    <a:ext uri="{9D8B030D-6E8A-4147-A177-3AD203B41FA5}">
                      <a16:colId xmlns:a16="http://schemas.microsoft.com/office/drawing/2014/main" val="1529884271"/>
                    </a:ext>
                  </a:extLst>
                </a:gridCol>
                <a:gridCol w="1892147">
                  <a:extLst>
                    <a:ext uri="{9D8B030D-6E8A-4147-A177-3AD203B41FA5}">
                      <a16:colId xmlns:a16="http://schemas.microsoft.com/office/drawing/2014/main" val="884980847"/>
                    </a:ext>
                  </a:extLst>
                </a:gridCol>
                <a:gridCol w="1892147">
                  <a:extLst>
                    <a:ext uri="{9D8B030D-6E8A-4147-A177-3AD203B41FA5}">
                      <a16:colId xmlns:a16="http://schemas.microsoft.com/office/drawing/2014/main" val="1158396356"/>
                    </a:ext>
                  </a:extLst>
                </a:gridCol>
              </a:tblGrid>
              <a:tr h="196195">
                <a:tc rowSpan="2">
                  <a:txBody>
                    <a:bodyPr/>
                    <a:lstStyle/>
                    <a:p>
                      <a:pPr algn="ctr" fontAlgn="ctr"/>
                      <a:r>
                        <a:rPr lang="es-CO" sz="1400" u="sng" strike="noStrike">
                          <a:effectLst/>
                          <a:hlinkClick r:id="rId2"/>
                        </a:rPr>
                        <a:t>Factores de riesgo</a:t>
                      </a:r>
                      <a:endParaRPr lang="es-CO" sz="1400" b="0" i="0" u="sng" strike="noStrike">
                        <a:solidFill>
                          <a:srgbClr val="0563C1"/>
                        </a:solidFill>
                        <a:effectLst/>
                        <a:latin typeface="Calibri" panose="020F0502020204030204" pitchFamily="34" charset="0"/>
                      </a:endParaRPr>
                    </a:p>
                  </a:txBody>
                  <a:tcPr marL="5746" marR="5746" marT="5746" marB="0" anchor="ctr"/>
                </a:tc>
                <a:tc gridSpan="4">
                  <a:txBody>
                    <a:bodyPr/>
                    <a:lstStyle/>
                    <a:p>
                      <a:pPr algn="ctr" fontAlgn="ctr"/>
                      <a:r>
                        <a:rPr lang="es-CO" sz="1400" u="none" strike="noStrike">
                          <a:effectLst/>
                        </a:rPr>
                        <a:t>Niveles de severidad (criterios clinicos)</a:t>
                      </a:r>
                      <a:endParaRPr lang="es-CO" sz="1400" b="0" i="0" u="none" strike="noStrike">
                        <a:solidFill>
                          <a:srgbClr val="000000"/>
                        </a:solidFill>
                        <a:effectLst/>
                        <a:latin typeface="Calibri" panose="020F0502020204030204" pitchFamily="34" charset="0"/>
                      </a:endParaRPr>
                    </a:p>
                  </a:txBody>
                  <a:tcPr marL="5746" marR="5746" marT="5746"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891521239"/>
                  </a:ext>
                </a:extLst>
              </a:tr>
              <a:tr h="196195">
                <a:tc vMerge="1">
                  <a:txBody>
                    <a:bodyPr/>
                    <a:lstStyle/>
                    <a:p>
                      <a:endParaRPr lang="es-CO"/>
                    </a:p>
                  </a:txBody>
                  <a:tcPr/>
                </a:tc>
                <a:tc>
                  <a:txBody>
                    <a:bodyPr/>
                    <a:lstStyle/>
                    <a:p>
                      <a:pPr algn="ctr" fontAlgn="ctr"/>
                      <a:r>
                        <a:rPr lang="es-CO" sz="1400" u="none" strike="noStrike" dirty="0">
                          <a:effectLst/>
                        </a:rPr>
                        <a:t>1</a:t>
                      </a:r>
                      <a:endParaRPr lang="es-CO" sz="1400" b="0" i="0" u="none" strike="noStrike" dirty="0">
                        <a:solidFill>
                          <a:srgbClr val="000000"/>
                        </a:solidFill>
                        <a:effectLst/>
                        <a:latin typeface="Calibri" panose="020F0502020204030204" pitchFamily="34" charset="0"/>
                      </a:endParaRPr>
                    </a:p>
                  </a:txBody>
                  <a:tcPr marL="5746" marR="5746" marT="5746" marB="0" anchor="ctr"/>
                </a:tc>
                <a:tc>
                  <a:txBody>
                    <a:bodyPr/>
                    <a:lstStyle/>
                    <a:p>
                      <a:pPr algn="ctr" fontAlgn="ctr"/>
                      <a:r>
                        <a:rPr lang="es-CO" sz="1400" u="none" strike="noStrike" dirty="0">
                          <a:effectLst/>
                        </a:rPr>
                        <a:t>2</a:t>
                      </a:r>
                      <a:endParaRPr lang="es-CO" sz="1400" b="0" i="0" u="none" strike="noStrike" dirty="0">
                        <a:solidFill>
                          <a:srgbClr val="000000"/>
                        </a:solidFill>
                        <a:effectLst/>
                        <a:latin typeface="Calibri" panose="020F0502020204030204" pitchFamily="34" charset="0"/>
                      </a:endParaRPr>
                    </a:p>
                  </a:txBody>
                  <a:tcPr marL="5746" marR="5746" marT="5746" marB="0" anchor="ctr"/>
                </a:tc>
                <a:tc>
                  <a:txBody>
                    <a:bodyPr/>
                    <a:lstStyle/>
                    <a:p>
                      <a:pPr algn="ctr" fontAlgn="ctr"/>
                      <a:r>
                        <a:rPr lang="es-CO" sz="1400" u="none" strike="noStrike" dirty="0">
                          <a:effectLst/>
                        </a:rPr>
                        <a:t>3</a:t>
                      </a:r>
                      <a:endParaRPr lang="es-CO" sz="1400" b="0" i="0" u="none" strike="noStrike" dirty="0">
                        <a:solidFill>
                          <a:srgbClr val="000000"/>
                        </a:solidFill>
                        <a:effectLst/>
                        <a:latin typeface="Calibri" panose="020F0502020204030204" pitchFamily="34" charset="0"/>
                      </a:endParaRPr>
                    </a:p>
                  </a:txBody>
                  <a:tcPr marL="5746" marR="5746" marT="5746" marB="0" anchor="ctr"/>
                </a:tc>
                <a:tc>
                  <a:txBody>
                    <a:bodyPr/>
                    <a:lstStyle/>
                    <a:p>
                      <a:pPr algn="ctr" fontAlgn="ctr"/>
                      <a:r>
                        <a:rPr lang="es-CO" sz="1400" u="none" strike="noStrike" dirty="0">
                          <a:effectLst/>
                        </a:rPr>
                        <a:t>4</a:t>
                      </a:r>
                      <a:endParaRPr lang="es-CO" sz="1400" b="0" i="0" u="none" strike="noStrike" dirty="0">
                        <a:solidFill>
                          <a:srgbClr val="000000"/>
                        </a:solidFill>
                        <a:effectLst/>
                        <a:latin typeface="Calibri" panose="020F0502020204030204" pitchFamily="34" charset="0"/>
                      </a:endParaRPr>
                    </a:p>
                  </a:txBody>
                  <a:tcPr marL="5746" marR="5746" marT="5746" marB="0" anchor="ctr"/>
                </a:tc>
                <a:extLst>
                  <a:ext uri="{0D108BD9-81ED-4DB2-BD59-A6C34878D82A}">
                    <a16:rowId xmlns:a16="http://schemas.microsoft.com/office/drawing/2014/main" val="2230388232"/>
                  </a:ext>
                </a:extLst>
              </a:tr>
              <a:tr h="992509">
                <a:tc>
                  <a:txBody>
                    <a:bodyPr/>
                    <a:lstStyle/>
                    <a:p>
                      <a:pPr algn="l" fontAlgn="ctr"/>
                      <a:r>
                        <a:rPr lang="es-CO" sz="1400" u="none" strike="noStrike">
                          <a:effectLst/>
                        </a:rPr>
                        <a:t>Enfermedad hepática</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Sin enfermedad</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ES" sz="1400" u="none" strike="noStrike">
                          <a:effectLst/>
                        </a:rPr>
                        <a:t>Condición leve</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Condición moderada sin evidencia de insuficiencia hepática</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ES" sz="1400" u="none" strike="noStrike">
                          <a:effectLst/>
                        </a:rPr>
                        <a:t>Condiciones graves y / o insuficiencia hepática (encefalopatía hepática)</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839451699"/>
                  </a:ext>
                </a:extLst>
              </a:tr>
              <a:tr h="992509">
                <a:tc>
                  <a:txBody>
                    <a:bodyPr/>
                    <a:lstStyle/>
                    <a:p>
                      <a:pPr algn="l" fontAlgn="ctr"/>
                      <a:r>
                        <a:rPr lang="es-CO" sz="1400" u="none" strike="noStrike">
                          <a:effectLst/>
                        </a:rPr>
                        <a:t>Embarazo</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dirty="0">
                          <a:effectLst/>
                        </a:rPr>
                        <a:t>Sin embarazo</a:t>
                      </a:r>
                      <a:endParaRPr lang="es-CO" sz="1400" b="0" i="0" u="none" strike="noStrike" dirty="0">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Embarazo &lt; 28 semanas</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Embarazada &gt; o = 28 semanas o 30 días después del parto sin comorbilidades</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Embarazada&gt; 28 semanas o 30 días después del parto con comorbilidad</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1760292693"/>
                  </a:ext>
                </a:extLst>
              </a:tr>
              <a:tr h="403928">
                <a:tc>
                  <a:txBody>
                    <a:bodyPr/>
                    <a:lstStyle/>
                    <a:p>
                      <a:pPr algn="l" fontAlgn="ctr"/>
                      <a:r>
                        <a:rPr lang="es-CO" sz="1400" u="none" strike="noStrike">
                          <a:effectLst/>
                        </a:rPr>
                        <a:t>Transplante de organo</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Sin trasplante</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200" u="none" strike="noStrike">
                          <a:effectLst/>
                        </a:rPr>
                        <a:t> </a:t>
                      </a:r>
                      <a:endParaRPr lang="es-CO" sz="12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200" u="none" strike="noStrike">
                          <a:effectLst/>
                        </a:rPr>
                        <a:t> </a:t>
                      </a:r>
                      <a:endParaRPr lang="es-CO" sz="12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Receptores de trasplante de órganos</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4278398369"/>
                  </a:ext>
                </a:extLst>
              </a:tr>
              <a:tr h="1188703">
                <a:tc>
                  <a:txBody>
                    <a:bodyPr/>
                    <a:lstStyle/>
                    <a:p>
                      <a:pPr algn="l" fontAlgn="ctr"/>
                      <a:r>
                        <a:rPr lang="es-CO" sz="1400" u="none" strike="noStrike">
                          <a:effectLst/>
                        </a:rPr>
                        <a:t>HIV </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Sin enfermedad</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VIH con recuento normal de células CD4 y que usa terapia antirretroviral</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VIH con recuento bajo de células CD4, enfermedad grave y personas que no usan terapia antirretroviral</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VIH con recuento bajo de células CD4, enfermedad grave y personas que no usan terapia antirretroviral</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2957866288"/>
                  </a:ext>
                </a:extLst>
              </a:tr>
              <a:tr h="1188703">
                <a:tc>
                  <a:txBody>
                    <a:bodyPr/>
                    <a:lstStyle/>
                    <a:p>
                      <a:pPr algn="l" fontAlgn="ctr"/>
                      <a:r>
                        <a:rPr lang="es-CO" sz="1400" u="none" strike="noStrike">
                          <a:effectLst/>
                        </a:rPr>
                        <a:t>Enfermedades neurológicas (accidente cerebrovascular y otras)</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Sin enfermedad</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Condición leve</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Condición moderada</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Condición Severa</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2747944815"/>
                  </a:ext>
                </a:extLst>
              </a:tr>
              <a:tr h="796316">
                <a:tc>
                  <a:txBody>
                    <a:bodyPr/>
                    <a:lstStyle/>
                    <a:p>
                      <a:pPr algn="l" fontAlgn="ctr"/>
                      <a:r>
                        <a:rPr lang="es-CO" sz="1400" u="none" strike="noStrike">
                          <a:effectLst/>
                        </a:rPr>
                        <a:t>Enfermedad inflamatoria intestinal</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Sin enfermedad</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Remisión Clinica (asimptomatico) </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Enfermedad leve o moderada con pocos síntomas</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Enfermedad Severa</a:t>
                      </a:r>
                      <a:endParaRPr lang="es-CO" sz="1400" b="0" i="0" u="none" strike="noStrike">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594490477"/>
                  </a:ext>
                </a:extLst>
              </a:tr>
              <a:tr h="600122">
                <a:tc>
                  <a:txBody>
                    <a:bodyPr/>
                    <a:lstStyle/>
                    <a:p>
                      <a:pPr algn="l" fontAlgn="ctr"/>
                      <a:r>
                        <a:rPr lang="es-CO" sz="1400" u="none" strike="noStrike">
                          <a:effectLst/>
                        </a:rPr>
                        <a:t>Enfermedad de células falciforme</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400" u="none" strike="noStrike">
                          <a:effectLst/>
                        </a:rPr>
                        <a:t>Enfermedad leve o moderada con pocos síntomas</a:t>
                      </a:r>
                      <a:endParaRPr lang="es-CO" sz="14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200" u="none" strike="noStrike">
                          <a:effectLst/>
                        </a:rPr>
                        <a:t> </a:t>
                      </a:r>
                      <a:endParaRPr lang="es-CO" sz="12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CO" sz="1200" u="none" strike="noStrike">
                          <a:effectLst/>
                        </a:rPr>
                        <a:t> </a:t>
                      </a:r>
                      <a:endParaRPr lang="es-CO" sz="1200" b="0" i="0" u="none" strike="noStrike">
                        <a:solidFill>
                          <a:srgbClr val="000000"/>
                        </a:solidFill>
                        <a:effectLst/>
                        <a:latin typeface="Times New Roman" panose="02020603050405020304" pitchFamily="18" charset="0"/>
                      </a:endParaRPr>
                    </a:p>
                  </a:txBody>
                  <a:tcPr marL="5746" marR="5746" marT="5746" marB="0" anchor="ctr"/>
                </a:tc>
                <a:tc>
                  <a:txBody>
                    <a:bodyPr/>
                    <a:lstStyle/>
                    <a:p>
                      <a:pPr algn="l" fontAlgn="ctr"/>
                      <a:r>
                        <a:rPr lang="es-ES" sz="1400" u="none" strike="noStrike" dirty="0">
                          <a:effectLst/>
                        </a:rPr>
                        <a:t>Enfermedad de células falciformes homocigotas</a:t>
                      </a:r>
                      <a:endParaRPr lang="es-CO" sz="1400" b="0" i="0" u="none" strike="noStrike" dirty="0">
                        <a:solidFill>
                          <a:srgbClr val="000000"/>
                        </a:solidFill>
                        <a:effectLst/>
                        <a:latin typeface="Times New Roman" panose="02020603050405020304" pitchFamily="18" charset="0"/>
                      </a:endParaRPr>
                    </a:p>
                  </a:txBody>
                  <a:tcPr marL="5746" marR="5746" marT="5746" marB="0" anchor="ctr"/>
                </a:tc>
                <a:extLst>
                  <a:ext uri="{0D108BD9-81ED-4DB2-BD59-A6C34878D82A}">
                    <a16:rowId xmlns:a16="http://schemas.microsoft.com/office/drawing/2014/main" val="4232458157"/>
                  </a:ext>
                </a:extLst>
              </a:tr>
            </a:tbl>
          </a:graphicData>
        </a:graphic>
      </p:graphicFrame>
      <p:pic>
        <p:nvPicPr>
          <p:cNvPr id="7" name="Imagen 6">
            <a:extLst>
              <a:ext uri="{FF2B5EF4-FFF2-40B4-BE49-F238E27FC236}">
                <a16:creationId xmlns:a16="http://schemas.microsoft.com/office/drawing/2014/main" id="{220B67AD-4952-C04E-9E7B-B3524B9C6F0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299784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81C15-F87B-0147-895B-66C17C6F26D1}"/>
              </a:ext>
            </a:extLst>
          </p:cNvPr>
          <p:cNvSpPr>
            <a:spLocks noGrp="1"/>
          </p:cNvSpPr>
          <p:nvPr>
            <p:ph type="title"/>
          </p:nvPr>
        </p:nvSpPr>
        <p:spPr>
          <a:xfrm>
            <a:off x="838200" y="184943"/>
            <a:ext cx="10515600" cy="992188"/>
          </a:xfrm>
        </p:spPr>
        <p:txBody>
          <a:bodyPr/>
          <a:lstStyle/>
          <a:p>
            <a:r>
              <a:rPr lang="es-CO" dirty="0">
                <a:solidFill>
                  <a:srgbClr val="0070C0"/>
                </a:solidFill>
              </a:rPr>
              <a:t>Efectos adversos</a:t>
            </a:r>
          </a:p>
        </p:txBody>
      </p:sp>
      <p:graphicFrame>
        <p:nvGraphicFramePr>
          <p:cNvPr id="4" name="Marcador de contenido 3">
            <a:extLst>
              <a:ext uri="{FF2B5EF4-FFF2-40B4-BE49-F238E27FC236}">
                <a16:creationId xmlns:a16="http://schemas.microsoft.com/office/drawing/2014/main" id="{2807F5D3-A413-5141-BE83-B8EEF493791A}"/>
              </a:ext>
            </a:extLst>
          </p:cNvPr>
          <p:cNvGraphicFramePr>
            <a:graphicFrameLocks noGrp="1"/>
          </p:cNvGraphicFramePr>
          <p:nvPr>
            <p:ph idx="1"/>
          </p:nvPr>
        </p:nvGraphicFramePr>
        <p:xfrm>
          <a:off x="300037" y="1177131"/>
          <a:ext cx="11444287" cy="5495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6494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925C6B-5949-B94B-B5C7-5110E1188B44}"/>
              </a:ext>
            </a:extLst>
          </p:cNvPr>
          <p:cNvSpPr>
            <a:spLocks noGrp="1"/>
          </p:cNvSpPr>
          <p:nvPr>
            <p:ph type="title"/>
          </p:nvPr>
        </p:nvSpPr>
        <p:spPr>
          <a:xfrm>
            <a:off x="273132" y="0"/>
            <a:ext cx="11471564" cy="1325563"/>
          </a:xfrm>
        </p:spPr>
        <p:txBody>
          <a:bodyPr>
            <a:noAutofit/>
          </a:bodyPr>
          <a:lstStyle/>
          <a:p>
            <a:pPr algn="ctr"/>
            <a:r>
              <a:rPr lang="es-CO" sz="2800" dirty="0"/>
              <a:t>Algunas personas no sufren efectos secundarios. Otras notificaron efectos secundarios comunes posteriores a la vacunación contra el COVID-19 </a:t>
            </a:r>
          </a:p>
        </p:txBody>
      </p:sp>
      <p:graphicFrame>
        <p:nvGraphicFramePr>
          <p:cNvPr id="5" name="Marcador de contenido 4">
            <a:extLst>
              <a:ext uri="{FF2B5EF4-FFF2-40B4-BE49-F238E27FC236}">
                <a16:creationId xmlns:a16="http://schemas.microsoft.com/office/drawing/2014/main" id="{195C1B98-4E4D-3E47-9CF2-E6822C025E84}"/>
              </a:ext>
            </a:extLst>
          </p:cNvPr>
          <p:cNvGraphicFramePr>
            <a:graphicFrameLocks noGrp="1"/>
          </p:cNvGraphicFramePr>
          <p:nvPr>
            <p:ph sz="half" idx="1"/>
          </p:nvPr>
        </p:nvGraphicFramePr>
        <p:xfrm>
          <a:off x="-498764" y="1325563"/>
          <a:ext cx="13205361" cy="5532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73934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7D174AF0-AA3C-8D4B-ADF5-BFF8EF146932}"/>
              </a:ext>
            </a:extLst>
          </p:cNvPr>
          <p:cNvGraphicFramePr>
            <a:graphicFrameLocks noGrp="1"/>
          </p:cNvGraphicFramePr>
          <p:nvPr>
            <p:ph idx="1"/>
          </p:nvPr>
        </p:nvGraphicFramePr>
        <p:xfrm>
          <a:off x="-486888" y="0"/>
          <a:ext cx="1328848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14097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042452-831D-194F-8DD1-FFE78E204FFD}"/>
              </a:ext>
            </a:extLst>
          </p:cNvPr>
          <p:cNvSpPr>
            <a:spLocks noGrp="1"/>
          </p:cNvSpPr>
          <p:nvPr>
            <p:ph idx="1"/>
          </p:nvPr>
        </p:nvSpPr>
        <p:spPr>
          <a:xfrm>
            <a:off x="838200" y="4254335"/>
            <a:ext cx="10515600" cy="2195760"/>
          </a:xfrm>
        </p:spPr>
        <p:txBody>
          <a:bodyPr>
            <a:normAutofit fontScale="70000" lnSpcReduction="20000"/>
          </a:bodyPr>
          <a:lstStyle/>
          <a:p>
            <a:r>
              <a:rPr lang="es-CO" dirty="0"/>
              <a:t>Los efectos secundarios después de la segunda dosis pueden ser más intensos que los que experimentó después de recibir la primera. </a:t>
            </a:r>
          </a:p>
          <a:p>
            <a:r>
              <a:rPr lang="es-CO" dirty="0"/>
              <a:t>Estos efectos secundarios son signos normales de que su organismo está generando protección y deberían desaparecer al cabo de unos días. </a:t>
            </a:r>
          </a:p>
          <a:p>
            <a:r>
              <a:rPr lang="es-CO" dirty="0"/>
              <a:t>luego de la aplicación, si se siente dolor o se presenta alguna molestia, consulte con un médico, más aún evite automedicarse con farmacos como ibuprofeno o acetaminofén.</a:t>
            </a:r>
          </a:p>
        </p:txBody>
      </p:sp>
      <p:pic>
        <p:nvPicPr>
          <p:cNvPr id="4" name="Imagen 3">
            <a:extLst>
              <a:ext uri="{FF2B5EF4-FFF2-40B4-BE49-F238E27FC236}">
                <a16:creationId xmlns:a16="http://schemas.microsoft.com/office/drawing/2014/main" id="{D9E1328F-FA5B-0F43-B841-B4565148DFB2}"/>
              </a:ext>
            </a:extLst>
          </p:cNvPr>
          <p:cNvPicPr>
            <a:picLocks noChangeAspect="1"/>
          </p:cNvPicPr>
          <p:nvPr/>
        </p:nvPicPr>
        <p:blipFill rotWithShape="1">
          <a:blip r:embed="rId2"/>
          <a:srcRect t="12922"/>
          <a:stretch/>
        </p:blipFill>
        <p:spPr>
          <a:xfrm>
            <a:off x="1925122" y="0"/>
            <a:ext cx="8128000" cy="3981203"/>
          </a:xfrm>
          <a:prstGeom prst="rect">
            <a:avLst/>
          </a:prstGeom>
        </p:spPr>
      </p:pic>
    </p:spTree>
    <p:extLst>
      <p:ext uri="{BB962C8B-B14F-4D97-AF65-F5344CB8AC3E}">
        <p14:creationId xmlns:p14="http://schemas.microsoft.com/office/powerpoint/2010/main" val="14998112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ovid-19 | Revista Pesquisa Javeriana">
            <a:extLst>
              <a:ext uri="{FF2B5EF4-FFF2-40B4-BE49-F238E27FC236}">
                <a16:creationId xmlns:a16="http://schemas.microsoft.com/office/drawing/2014/main" id="{1B3959E1-AB17-F64B-B01F-727CC2EB51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9254" y="56408"/>
            <a:ext cx="8870041" cy="6745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8670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9B22781-3AA8-244F-ADBF-E932FBD53A34}"/>
              </a:ext>
            </a:extLst>
          </p:cNvPr>
          <p:cNvPicPr>
            <a:picLocks noChangeAspect="1"/>
          </p:cNvPicPr>
          <p:nvPr/>
        </p:nvPicPr>
        <p:blipFill>
          <a:blip r:embed="rId2"/>
          <a:stretch>
            <a:fillRect/>
          </a:stretch>
        </p:blipFill>
        <p:spPr>
          <a:xfrm>
            <a:off x="0" y="22460"/>
            <a:ext cx="12192000" cy="6835540"/>
          </a:xfrm>
          <a:prstGeom prst="rect">
            <a:avLst/>
          </a:prstGeom>
        </p:spPr>
      </p:pic>
      <p:sp>
        <p:nvSpPr>
          <p:cNvPr id="2" name="Título 1">
            <a:extLst>
              <a:ext uri="{FF2B5EF4-FFF2-40B4-BE49-F238E27FC236}">
                <a16:creationId xmlns:a16="http://schemas.microsoft.com/office/drawing/2014/main" id="{EE7AACF6-1A93-ED46-9438-AC30A2D9B331}"/>
              </a:ext>
            </a:extLst>
          </p:cNvPr>
          <p:cNvSpPr>
            <a:spLocks noGrp="1"/>
          </p:cNvSpPr>
          <p:nvPr>
            <p:ph type="title"/>
          </p:nvPr>
        </p:nvSpPr>
        <p:spPr/>
        <p:txBody>
          <a:bodyPr/>
          <a:lstStyle/>
          <a:p>
            <a:r>
              <a:rPr lang="es-CO" b="1" dirty="0"/>
              <a:t>Pfizer</a:t>
            </a:r>
            <a:endParaRPr lang="es-CO" dirty="0"/>
          </a:p>
        </p:txBody>
      </p:sp>
      <p:graphicFrame>
        <p:nvGraphicFramePr>
          <p:cNvPr id="4" name="Marcador de contenido 3">
            <a:extLst>
              <a:ext uri="{FF2B5EF4-FFF2-40B4-BE49-F238E27FC236}">
                <a16:creationId xmlns:a16="http://schemas.microsoft.com/office/drawing/2014/main" id="{22CF5C8F-1C79-F649-9BE8-F695E856FFAB}"/>
              </a:ext>
            </a:extLst>
          </p:cNvPr>
          <p:cNvGraphicFramePr>
            <a:graphicFrameLocks noGrp="1"/>
          </p:cNvGraphicFramePr>
          <p:nvPr>
            <p:ph idx="1"/>
          </p:nvPr>
        </p:nvGraphicFramePr>
        <p:xfrm>
          <a:off x="548832" y="1339488"/>
          <a:ext cx="10701759" cy="4933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5031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6038E4-A158-2C40-BF66-D0A2C1EF2CF1}"/>
              </a:ext>
            </a:extLst>
          </p:cNvPr>
          <p:cNvSpPr>
            <a:spLocks noGrp="1"/>
          </p:cNvSpPr>
          <p:nvPr>
            <p:ph type="title"/>
          </p:nvPr>
        </p:nvSpPr>
        <p:spPr>
          <a:xfrm>
            <a:off x="3431704" y="476672"/>
            <a:ext cx="10515600" cy="1325563"/>
          </a:xfrm>
        </p:spPr>
        <p:txBody>
          <a:bodyPr/>
          <a:lstStyle/>
          <a:p>
            <a:r>
              <a:rPr lang="es-CO" dirty="0"/>
              <a:t>Y Luego de la vacuna…</a:t>
            </a:r>
          </a:p>
        </p:txBody>
      </p:sp>
      <p:graphicFrame>
        <p:nvGraphicFramePr>
          <p:cNvPr id="4" name="Marcador de contenido 3">
            <a:extLst>
              <a:ext uri="{FF2B5EF4-FFF2-40B4-BE49-F238E27FC236}">
                <a16:creationId xmlns:a16="http://schemas.microsoft.com/office/drawing/2014/main" id="{E75EB435-C37E-6044-A344-4157791578BC}"/>
              </a:ext>
            </a:extLst>
          </p:cNvPr>
          <p:cNvGraphicFramePr>
            <a:graphicFrameLocks noGrp="1"/>
          </p:cNvGraphicFramePr>
          <p:nvPr>
            <p:ph idx="1"/>
          </p:nvPr>
        </p:nvGraphicFramePr>
        <p:xfrm>
          <a:off x="-510639" y="0"/>
          <a:ext cx="12702639"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CEF04B3E-28DD-0C4E-ADA1-017A6D35814F}"/>
              </a:ext>
            </a:extLst>
          </p:cNvPr>
          <p:cNvSpPr/>
          <p:nvPr/>
        </p:nvSpPr>
        <p:spPr>
          <a:xfrm>
            <a:off x="608876" y="6373769"/>
            <a:ext cx="3278462" cy="455702"/>
          </a:xfrm>
          <a:prstGeom prst="rect">
            <a:avLst/>
          </a:prstGeom>
        </p:spPr>
        <p:txBody>
          <a:bodyPr wrap="none">
            <a:spAutoFit/>
          </a:bodyPr>
          <a:lstStyle/>
          <a:p>
            <a:pPr>
              <a:buClr>
                <a:schemeClr val="tx1"/>
              </a:buClr>
              <a:buNone/>
            </a:pPr>
            <a:r>
              <a:rPr lang="es-CO" sz="1796" dirty="0">
                <a:latin typeface="Arial" pitchFamily="34" charset="0"/>
                <a:cs typeface="Arial" pitchFamily="34" charset="0"/>
                <a:hlinkClick r:id="rId7"/>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12142168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a:extLst>
              <a:ext uri="{FF2B5EF4-FFF2-40B4-BE49-F238E27FC236}">
                <a16:creationId xmlns:a16="http://schemas.microsoft.com/office/drawing/2014/main" id="{6C7782B5-6EAD-4E45-BCCE-E91ADAF66103}"/>
              </a:ext>
            </a:extLst>
          </p:cNvPr>
          <p:cNvGraphicFramePr>
            <a:graphicFrameLocks noGrp="1"/>
          </p:cNvGraphicFramePr>
          <p:nvPr>
            <p:ph idx="1"/>
          </p:nvPr>
        </p:nvGraphicFramePr>
        <p:xfrm>
          <a:off x="432778" y="2390174"/>
          <a:ext cx="11244039" cy="4212743"/>
        </p:xfrm>
        <a:graphic>
          <a:graphicData uri="http://schemas.openxmlformats.org/drawingml/2006/table">
            <a:tbl>
              <a:tblPr>
                <a:tableStyleId>{5C22544A-7EE6-4342-B048-85BDC9FD1C3A}</a:tableStyleId>
              </a:tblPr>
              <a:tblGrid>
                <a:gridCol w="2242552">
                  <a:extLst>
                    <a:ext uri="{9D8B030D-6E8A-4147-A177-3AD203B41FA5}">
                      <a16:colId xmlns:a16="http://schemas.microsoft.com/office/drawing/2014/main" val="1648117751"/>
                    </a:ext>
                  </a:extLst>
                </a:gridCol>
                <a:gridCol w="2242552">
                  <a:extLst>
                    <a:ext uri="{9D8B030D-6E8A-4147-A177-3AD203B41FA5}">
                      <a16:colId xmlns:a16="http://schemas.microsoft.com/office/drawing/2014/main" val="1573275292"/>
                    </a:ext>
                  </a:extLst>
                </a:gridCol>
                <a:gridCol w="2327000">
                  <a:extLst>
                    <a:ext uri="{9D8B030D-6E8A-4147-A177-3AD203B41FA5}">
                      <a16:colId xmlns:a16="http://schemas.microsoft.com/office/drawing/2014/main" val="469456207"/>
                    </a:ext>
                  </a:extLst>
                </a:gridCol>
                <a:gridCol w="2392682">
                  <a:extLst>
                    <a:ext uri="{9D8B030D-6E8A-4147-A177-3AD203B41FA5}">
                      <a16:colId xmlns:a16="http://schemas.microsoft.com/office/drawing/2014/main" val="2815985995"/>
                    </a:ext>
                  </a:extLst>
                </a:gridCol>
                <a:gridCol w="2039253">
                  <a:extLst>
                    <a:ext uri="{9D8B030D-6E8A-4147-A177-3AD203B41FA5}">
                      <a16:colId xmlns:a16="http://schemas.microsoft.com/office/drawing/2014/main" val="3822318982"/>
                    </a:ext>
                  </a:extLst>
                </a:gridCol>
              </a:tblGrid>
              <a:tr h="406047">
                <a:tc>
                  <a:txBody>
                    <a:bodyPr/>
                    <a:lstStyle/>
                    <a:p>
                      <a:pPr algn="ctr" fontAlgn="b"/>
                      <a:r>
                        <a:rPr lang="es-CO" sz="2200" u="none" strike="noStrike" dirty="0">
                          <a:effectLst/>
                        </a:rPr>
                        <a:t>Vacuna Pfizer</a:t>
                      </a:r>
                      <a:endParaRPr lang="es-CO"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CO" sz="2200" u="none" strike="noStrike" dirty="0">
                          <a:effectLst/>
                        </a:rPr>
                        <a:t>Astra Zeneca</a:t>
                      </a:r>
                      <a:endParaRPr lang="es-CO"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CO" sz="2200" u="none" strike="noStrike" dirty="0">
                          <a:effectLst/>
                        </a:rPr>
                        <a:t>Janssen</a:t>
                      </a:r>
                      <a:endParaRPr lang="es-CO"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CO" sz="2200" u="none" strike="noStrike" dirty="0">
                          <a:effectLst/>
                        </a:rPr>
                        <a:t>Moderna</a:t>
                      </a:r>
                      <a:endParaRPr lang="es-CO"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s-CO" sz="2200" u="none" strike="noStrike" dirty="0">
                          <a:effectLst/>
                        </a:rPr>
                        <a:t>Sinovac</a:t>
                      </a:r>
                      <a:endParaRPr lang="es-CO" sz="2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93921045"/>
                  </a:ext>
                </a:extLst>
              </a:tr>
              <a:tr h="951674">
                <a:tc>
                  <a:txBody>
                    <a:bodyPr/>
                    <a:lstStyle/>
                    <a:p>
                      <a:pPr algn="just" fontAlgn="b"/>
                      <a:r>
                        <a:rPr lang="es-CO" sz="1700" u="none" strike="noStrike" dirty="0">
                          <a:effectLst/>
                        </a:rPr>
                        <a:t>Fabricante/desarrollador: BioNTech, Fosun Pharma, Pfizer</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6">
                        <a:lumMod val="60000"/>
                        <a:lumOff val="40000"/>
                      </a:schemeClr>
                    </a:solidFill>
                  </a:tcPr>
                </a:tc>
                <a:tc>
                  <a:txBody>
                    <a:bodyPr/>
                    <a:lstStyle/>
                    <a:p>
                      <a:pPr algn="just" fontAlgn="b"/>
                      <a:r>
                        <a:rPr lang="es-CO" sz="1700" u="none" strike="noStrike" dirty="0">
                          <a:effectLst/>
                        </a:rPr>
                        <a:t>Fabricante/desarrollador: AstraZeneca, Oxford</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6">
                        <a:lumMod val="60000"/>
                        <a:lumOff val="40000"/>
                      </a:schemeClr>
                    </a:solidFill>
                  </a:tcPr>
                </a:tc>
                <a:tc>
                  <a:txBody>
                    <a:bodyPr/>
                    <a:lstStyle/>
                    <a:p>
                      <a:pPr algn="just" fontAlgn="b"/>
                      <a:r>
                        <a:rPr lang="es-CO" sz="1700" u="none" strike="noStrike" dirty="0">
                          <a:effectLst/>
                        </a:rPr>
                        <a:t>Fabricante/desarrollador: Johnson &amp; Johnson</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6">
                        <a:lumMod val="60000"/>
                        <a:lumOff val="40000"/>
                      </a:schemeClr>
                    </a:solidFill>
                  </a:tcPr>
                </a:tc>
                <a:tc>
                  <a:txBody>
                    <a:bodyPr/>
                    <a:lstStyle/>
                    <a:p>
                      <a:pPr algn="just" fontAlgn="b"/>
                      <a:r>
                        <a:rPr lang="es-CO" sz="1700" u="none" strike="noStrike" dirty="0">
                          <a:effectLst/>
                        </a:rPr>
                        <a:t>Fabricante/desarrollador: Moderna</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6">
                        <a:lumMod val="60000"/>
                        <a:lumOff val="40000"/>
                      </a:schemeClr>
                    </a:solidFill>
                  </a:tcPr>
                </a:tc>
                <a:tc>
                  <a:txBody>
                    <a:bodyPr/>
                    <a:lstStyle/>
                    <a:p>
                      <a:pPr algn="just" fontAlgn="b"/>
                      <a:r>
                        <a:rPr lang="es-CO" sz="1700" u="none" strike="noStrike" dirty="0">
                          <a:effectLst/>
                        </a:rPr>
                        <a:t>Fabricante/desarrollador: Sinovac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6">
                        <a:lumMod val="60000"/>
                        <a:lumOff val="40000"/>
                      </a:schemeClr>
                    </a:solidFill>
                  </a:tcPr>
                </a:tc>
                <a:extLst>
                  <a:ext uri="{0D108BD9-81ED-4DB2-BD59-A6C34878D82A}">
                    <a16:rowId xmlns:a16="http://schemas.microsoft.com/office/drawing/2014/main" val="3189961519"/>
                  </a:ext>
                </a:extLst>
              </a:tr>
              <a:tr h="951674">
                <a:tc>
                  <a:txBody>
                    <a:bodyPr/>
                    <a:lstStyle/>
                    <a:p>
                      <a:pPr algn="l" fontAlgn="b"/>
                      <a:r>
                        <a:rPr lang="es-CO" sz="1700" u="none" strike="noStrike" dirty="0">
                          <a:effectLst/>
                        </a:rPr>
                        <a:t>Tipo: ARN mensajero que codifica la proteína S del virus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5">
                        <a:lumMod val="40000"/>
                        <a:lumOff val="60000"/>
                      </a:schemeClr>
                    </a:solidFill>
                  </a:tcPr>
                </a:tc>
                <a:tc>
                  <a:txBody>
                    <a:bodyPr/>
                    <a:lstStyle/>
                    <a:p>
                      <a:pPr algn="l" fontAlgn="b"/>
                      <a:r>
                        <a:rPr lang="es-CO" sz="1700" u="none" strike="noStrike" dirty="0">
                          <a:effectLst/>
                        </a:rPr>
                        <a:t>Tipo: adenovirus de chimpancé con el gen de Proteína 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5">
                        <a:lumMod val="40000"/>
                        <a:lumOff val="60000"/>
                      </a:schemeClr>
                    </a:solidFill>
                  </a:tcPr>
                </a:tc>
                <a:tc>
                  <a:txBody>
                    <a:bodyPr/>
                    <a:lstStyle/>
                    <a:p>
                      <a:pPr algn="l" fontAlgn="b"/>
                      <a:r>
                        <a:rPr lang="es-CO" sz="1700" u="none" strike="noStrike" dirty="0">
                          <a:effectLst/>
                        </a:rPr>
                        <a:t>Tipo: Adenovirus humano replicativo con gen de Proteína 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5">
                        <a:lumMod val="40000"/>
                        <a:lumOff val="60000"/>
                      </a:schemeClr>
                    </a:solidFill>
                  </a:tcPr>
                </a:tc>
                <a:tc>
                  <a:txBody>
                    <a:bodyPr/>
                    <a:lstStyle/>
                    <a:p>
                      <a:pPr algn="l" fontAlgn="b"/>
                      <a:r>
                        <a:rPr lang="es-CO" sz="1700" u="none" strike="noStrike" dirty="0">
                          <a:effectLst/>
                        </a:rPr>
                        <a:t>Tipo: ARN mensajero que codifica la proteína S del virus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5">
                        <a:lumMod val="40000"/>
                        <a:lumOff val="60000"/>
                      </a:schemeClr>
                    </a:solidFill>
                  </a:tcPr>
                </a:tc>
                <a:tc>
                  <a:txBody>
                    <a:bodyPr/>
                    <a:lstStyle/>
                    <a:p>
                      <a:pPr algn="l" fontAlgn="b"/>
                      <a:r>
                        <a:rPr lang="es-CO" sz="1700" u="none" strike="noStrike" dirty="0">
                          <a:effectLst/>
                        </a:rPr>
                        <a:t>Tipo: Virus inactivo</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5">
                        <a:lumMod val="40000"/>
                        <a:lumOff val="60000"/>
                      </a:schemeClr>
                    </a:solidFill>
                  </a:tcPr>
                </a:tc>
                <a:extLst>
                  <a:ext uri="{0D108BD9-81ED-4DB2-BD59-A6C34878D82A}">
                    <a16:rowId xmlns:a16="http://schemas.microsoft.com/office/drawing/2014/main" val="1136141065"/>
                  </a:ext>
                </a:extLst>
              </a:tr>
              <a:tr h="951674">
                <a:tc>
                  <a:txBody>
                    <a:bodyPr/>
                    <a:lstStyle/>
                    <a:p>
                      <a:pPr algn="l" fontAlgn="b"/>
                      <a:r>
                        <a:rPr lang="es-CO" sz="1700" u="none" strike="noStrike" dirty="0">
                          <a:effectLst/>
                        </a:rPr>
                        <a:t>Conservación: Ultracongelación (- 70 °C)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2">
                        <a:lumMod val="60000"/>
                        <a:lumOff val="40000"/>
                      </a:schemeClr>
                    </a:solidFill>
                  </a:tcPr>
                </a:tc>
                <a:tc>
                  <a:txBody>
                    <a:bodyPr/>
                    <a:lstStyle/>
                    <a:p>
                      <a:pPr algn="l" fontAlgn="b"/>
                      <a:r>
                        <a:rPr lang="es-CO" sz="1700" u="none" strike="noStrike" dirty="0">
                          <a:effectLst/>
                        </a:rPr>
                        <a:t>Conservación: refrigeración usual (2 a 8 °C)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2">
                        <a:lumMod val="60000"/>
                        <a:lumOff val="40000"/>
                      </a:schemeClr>
                    </a:solidFill>
                  </a:tcPr>
                </a:tc>
                <a:tc>
                  <a:txBody>
                    <a:bodyPr/>
                    <a:lstStyle/>
                    <a:p>
                      <a:pPr algn="l" fontAlgn="b"/>
                      <a:r>
                        <a:rPr lang="es-CO" sz="1700" u="none" strike="noStrike" dirty="0">
                          <a:effectLst/>
                        </a:rPr>
                        <a:t>Conservación: refrigeración usual (2 a 8 °C)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2">
                        <a:lumMod val="60000"/>
                        <a:lumOff val="40000"/>
                      </a:schemeClr>
                    </a:solidFill>
                  </a:tcPr>
                </a:tc>
                <a:tc>
                  <a:txBody>
                    <a:bodyPr/>
                    <a:lstStyle/>
                    <a:p>
                      <a:pPr algn="l" fontAlgn="b"/>
                      <a:r>
                        <a:rPr lang="es-CO" sz="1700" u="none" strike="noStrike" dirty="0">
                          <a:effectLst/>
                        </a:rPr>
                        <a:t>Conservación: refrigeración (-29 °C)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2">
                        <a:lumMod val="60000"/>
                        <a:lumOff val="40000"/>
                      </a:schemeClr>
                    </a:solidFill>
                  </a:tcPr>
                </a:tc>
                <a:tc>
                  <a:txBody>
                    <a:bodyPr/>
                    <a:lstStyle/>
                    <a:p>
                      <a:pPr algn="l" fontAlgn="b"/>
                      <a:r>
                        <a:rPr lang="es-CO" sz="1700" u="none" strike="noStrike" dirty="0">
                          <a:effectLst/>
                        </a:rPr>
                        <a:t>Conservación: refrigeración usual (2 a 8 °C)</a:t>
                      </a:r>
                      <a:endParaRPr lang="es-CO" sz="1700" b="0" i="0" u="none" strike="noStrike" dirty="0">
                        <a:solidFill>
                          <a:srgbClr val="000000"/>
                        </a:solidFill>
                        <a:effectLst/>
                        <a:latin typeface="Calibri" panose="020F0502020204030204" pitchFamily="34" charset="0"/>
                      </a:endParaRPr>
                    </a:p>
                  </a:txBody>
                  <a:tcPr marL="0" marR="0" marT="0" marB="0" anchor="b">
                    <a:solidFill>
                      <a:schemeClr val="accent2">
                        <a:lumMod val="60000"/>
                        <a:lumOff val="40000"/>
                      </a:schemeClr>
                    </a:solidFill>
                  </a:tcPr>
                </a:tc>
                <a:extLst>
                  <a:ext uri="{0D108BD9-81ED-4DB2-BD59-A6C34878D82A}">
                    <a16:rowId xmlns:a16="http://schemas.microsoft.com/office/drawing/2014/main" val="1098052392"/>
                  </a:ext>
                </a:extLst>
              </a:tr>
              <a:tr h="634449">
                <a:tc>
                  <a:txBody>
                    <a:bodyPr/>
                    <a:lstStyle/>
                    <a:p>
                      <a:pPr algn="l" fontAlgn="b"/>
                      <a:r>
                        <a:rPr lang="es-CO" sz="1700" u="none" strike="noStrike" dirty="0">
                          <a:effectLst/>
                        </a:rPr>
                        <a:t>Dosis: 2 con intervalo de 21 días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bg2">
                        <a:lumMod val="75000"/>
                      </a:schemeClr>
                    </a:solidFill>
                  </a:tcPr>
                </a:tc>
                <a:tc>
                  <a:txBody>
                    <a:bodyPr/>
                    <a:lstStyle/>
                    <a:p>
                      <a:pPr algn="l" fontAlgn="b"/>
                      <a:r>
                        <a:rPr lang="es-CO" sz="1700" u="none" strike="noStrike" dirty="0">
                          <a:effectLst/>
                        </a:rPr>
                        <a:t>Dosis: 2 con intervalo de 28 días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bg2">
                        <a:lumMod val="75000"/>
                      </a:schemeClr>
                    </a:solidFill>
                  </a:tcPr>
                </a:tc>
                <a:tc>
                  <a:txBody>
                    <a:bodyPr/>
                    <a:lstStyle/>
                    <a:p>
                      <a:pPr algn="l" fontAlgn="b"/>
                      <a:r>
                        <a:rPr lang="es-CO" sz="1700" u="none" strike="noStrike" dirty="0">
                          <a:effectLst/>
                        </a:rPr>
                        <a:t>Dosis: 1 dosis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bg2">
                        <a:lumMod val="75000"/>
                      </a:schemeClr>
                    </a:solidFill>
                  </a:tcPr>
                </a:tc>
                <a:tc>
                  <a:txBody>
                    <a:bodyPr/>
                    <a:lstStyle/>
                    <a:p>
                      <a:pPr algn="l" fontAlgn="b"/>
                      <a:r>
                        <a:rPr lang="es-CO" sz="1700" u="none" strike="noStrike" dirty="0">
                          <a:effectLst/>
                        </a:rPr>
                        <a:t>Dosis: 2 dosis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bg2">
                        <a:lumMod val="75000"/>
                      </a:schemeClr>
                    </a:solidFill>
                  </a:tcPr>
                </a:tc>
                <a:tc>
                  <a:txBody>
                    <a:bodyPr/>
                    <a:lstStyle/>
                    <a:p>
                      <a:pPr algn="l" fontAlgn="b"/>
                      <a:r>
                        <a:rPr lang="es-CO" sz="1700" u="none" strike="noStrike" dirty="0">
                          <a:effectLst/>
                        </a:rPr>
                        <a:t>Dosis: 2 dosis con intervalo de 14 días</a:t>
                      </a:r>
                      <a:endParaRPr lang="es-CO" sz="1700" b="0" i="0" u="none" strike="noStrike" dirty="0">
                        <a:solidFill>
                          <a:srgbClr val="000000"/>
                        </a:solidFill>
                        <a:effectLst/>
                        <a:latin typeface="Calibri" panose="020F0502020204030204" pitchFamily="34" charset="0"/>
                      </a:endParaRPr>
                    </a:p>
                  </a:txBody>
                  <a:tcPr marL="0" marR="0" marT="0" marB="0" anchor="b">
                    <a:solidFill>
                      <a:schemeClr val="bg2">
                        <a:lumMod val="75000"/>
                      </a:schemeClr>
                    </a:solidFill>
                  </a:tcPr>
                </a:tc>
                <a:extLst>
                  <a:ext uri="{0D108BD9-81ED-4DB2-BD59-A6C34878D82A}">
                    <a16:rowId xmlns:a16="http://schemas.microsoft.com/office/drawing/2014/main" val="2641051757"/>
                  </a:ext>
                </a:extLst>
              </a:tr>
              <a:tr h="317225">
                <a:tc>
                  <a:txBody>
                    <a:bodyPr/>
                    <a:lstStyle/>
                    <a:p>
                      <a:pPr algn="l" fontAlgn="b"/>
                      <a:r>
                        <a:rPr lang="es-CO" sz="1700" u="none" strike="noStrike">
                          <a:effectLst/>
                        </a:rPr>
                        <a:t>*Eficacia: 95%</a:t>
                      </a:r>
                      <a:endParaRPr lang="es-CO" sz="1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s-CO" sz="1700" u="none" strike="noStrike">
                          <a:effectLst/>
                        </a:rPr>
                        <a:t>Eficacia: 70%</a:t>
                      </a:r>
                      <a:endParaRPr lang="es-CO" sz="1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s-CO" sz="1700" u="none" strike="noStrike">
                          <a:effectLst/>
                        </a:rPr>
                        <a:t>Eficacia: 66%</a:t>
                      </a:r>
                      <a:endParaRPr lang="es-CO" sz="1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s-CO" sz="1700" u="none" strike="noStrike">
                          <a:effectLst/>
                        </a:rPr>
                        <a:t>Eficacia: 95%</a:t>
                      </a:r>
                      <a:endParaRPr lang="es-CO" sz="17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s-CO" sz="1700" u="none" strike="noStrike" dirty="0">
                          <a:effectLst/>
                        </a:rPr>
                        <a:t>Eficacia: 51% </a:t>
                      </a:r>
                      <a:endParaRPr lang="es-CO" sz="1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06924847"/>
                  </a:ext>
                </a:extLst>
              </a:tr>
            </a:tbl>
          </a:graphicData>
        </a:graphic>
      </p:graphicFrame>
      <p:pic>
        <p:nvPicPr>
          <p:cNvPr id="8" name="Imagen 7">
            <a:extLst>
              <a:ext uri="{FF2B5EF4-FFF2-40B4-BE49-F238E27FC236}">
                <a16:creationId xmlns:a16="http://schemas.microsoft.com/office/drawing/2014/main" id="{8BF8B8F4-6D94-3143-BD28-68729C571DE3}"/>
              </a:ext>
            </a:extLst>
          </p:cNvPr>
          <p:cNvPicPr>
            <a:picLocks noChangeAspect="1"/>
          </p:cNvPicPr>
          <p:nvPr/>
        </p:nvPicPr>
        <p:blipFill rotWithShape="1">
          <a:blip r:embed="rId2"/>
          <a:srcRect t="45002" r="69404"/>
          <a:stretch/>
        </p:blipFill>
        <p:spPr>
          <a:xfrm>
            <a:off x="7584546" y="658419"/>
            <a:ext cx="1631979" cy="1648385"/>
          </a:xfrm>
          <a:prstGeom prst="rect">
            <a:avLst/>
          </a:prstGeom>
        </p:spPr>
      </p:pic>
      <p:pic>
        <p:nvPicPr>
          <p:cNvPr id="9" name="Imagen 8">
            <a:extLst>
              <a:ext uri="{FF2B5EF4-FFF2-40B4-BE49-F238E27FC236}">
                <a16:creationId xmlns:a16="http://schemas.microsoft.com/office/drawing/2014/main" id="{59E32AF8-3973-0C4E-A475-DC5C494F4F8E}"/>
              </a:ext>
            </a:extLst>
          </p:cNvPr>
          <p:cNvPicPr>
            <a:picLocks noChangeAspect="1"/>
          </p:cNvPicPr>
          <p:nvPr/>
        </p:nvPicPr>
        <p:blipFill rotWithShape="1">
          <a:blip r:embed="rId2"/>
          <a:srcRect l="32036" t="41172" r="37138" b="-1223"/>
          <a:stretch/>
        </p:blipFill>
        <p:spPr>
          <a:xfrm>
            <a:off x="593196" y="519512"/>
            <a:ext cx="1644239" cy="1799863"/>
          </a:xfrm>
          <a:prstGeom prst="rect">
            <a:avLst/>
          </a:prstGeom>
        </p:spPr>
      </p:pic>
      <p:pic>
        <p:nvPicPr>
          <p:cNvPr id="10" name="Imagen 9">
            <a:extLst>
              <a:ext uri="{FF2B5EF4-FFF2-40B4-BE49-F238E27FC236}">
                <a16:creationId xmlns:a16="http://schemas.microsoft.com/office/drawing/2014/main" id="{70F8802F-1E8C-B748-AD47-66196933068F}"/>
              </a:ext>
            </a:extLst>
          </p:cNvPr>
          <p:cNvPicPr>
            <a:picLocks noChangeAspect="1"/>
          </p:cNvPicPr>
          <p:nvPr/>
        </p:nvPicPr>
        <p:blipFill rotWithShape="1">
          <a:blip r:embed="rId2"/>
          <a:srcRect l="69405" t="45002"/>
          <a:stretch/>
        </p:blipFill>
        <p:spPr>
          <a:xfrm>
            <a:off x="2900633" y="634153"/>
            <a:ext cx="1631979" cy="1648386"/>
          </a:xfrm>
          <a:prstGeom prst="rect">
            <a:avLst/>
          </a:prstGeom>
        </p:spPr>
      </p:pic>
      <p:pic>
        <p:nvPicPr>
          <p:cNvPr id="11" name="Imagen 10">
            <a:extLst>
              <a:ext uri="{FF2B5EF4-FFF2-40B4-BE49-F238E27FC236}">
                <a16:creationId xmlns:a16="http://schemas.microsoft.com/office/drawing/2014/main" id="{2B627183-D9F7-0040-9577-4A981491056C}"/>
              </a:ext>
            </a:extLst>
          </p:cNvPr>
          <p:cNvPicPr>
            <a:picLocks noChangeAspect="1"/>
          </p:cNvPicPr>
          <p:nvPr/>
        </p:nvPicPr>
        <p:blipFill rotWithShape="1">
          <a:blip r:embed="rId3"/>
          <a:srcRect l="8509" t="5394" r="36006"/>
          <a:stretch/>
        </p:blipFill>
        <p:spPr>
          <a:xfrm>
            <a:off x="5074984" y="506941"/>
            <a:ext cx="1959628" cy="1799863"/>
          </a:xfrm>
          <a:prstGeom prst="rect">
            <a:avLst/>
          </a:prstGeom>
        </p:spPr>
      </p:pic>
      <p:pic>
        <p:nvPicPr>
          <p:cNvPr id="12" name="Imagen 11">
            <a:extLst>
              <a:ext uri="{FF2B5EF4-FFF2-40B4-BE49-F238E27FC236}">
                <a16:creationId xmlns:a16="http://schemas.microsoft.com/office/drawing/2014/main" id="{6A7DF3C2-3810-584C-93B7-671E64AF0512}"/>
              </a:ext>
            </a:extLst>
          </p:cNvPr>
          <p:cNvPicPr>
            <a:picLocks noChangeAspect="1"/>
          </p:cNvPicPr>
          <p:nvPr/>
        </p:nvPicPr>
        <p:blipFill rotWithShape="1">
          <a:blip r:embed="rId4"/>
          <a:srcRect l="32578" t="7468" r="13784" b="11942"/>
          <a:stretch/>
        </p:blipFill>
        <p:spPr>
          <a:xfrm>
            <a:off x="9815926" y="848571"/>
            <a:ext cx="1681444" cy="1421070"/>
          </a:xfrm>
          <a:prstGeom prst="rect">
            <a:avLst/>
          </a:prstGeom>
        </p:spPr>
      </p:pic>
      <p:sp>
        <p:nvSpPr>
          <p:cNvPr id="13" name="Rectángulo 12">
            <a:extLst>
              <a:ext uri="{FF2B5EF4-FFF2-40B4-BE49-F238E27FC236}">
                <a16:creationId xmlns:a16="http://schemas.microsoft.com/office/drawing/2014/main" id="{E23F9B16-673E-A844-8489-EECF19C4DE21}"/>
              </a:ext>
            </a:extLst>
          </p:cNvPr>
          <p:cNvSpPr/>
          <p:nvPr/>
        </p:nvSpPr>
        <p:spPr>
          <a:xfrm>
            <a:off x="292923" y="6602917"/>
            <a:ext cx="7734795" cy="375552"/>
          </a:xfrm>
          <a:prstGeom prst="rect">
            <a:avLst/>
          </a:prstGeom>
        </p:spPr>
        <p:txBody>
          <a:bodyPr wrap="square">
            <a:spAutoFit/>
          </a:bodyPr>
          <a:lstStyle/>
          <a:p>
            <a:pPr>
              <a:buNone/>
            </a:pPr>
            <a:r>
              <a:rPr lang="es-CO" sz="1400" dirty="0"/>
              <a:t>Este ítem muestra la eficacia contra la infección (en estudios iniciales)</a:t>
            </a:r>
          </a:p>
        </p:txBody>
      </p:sp>
    </p:spTree>
    <p:extLst>
      <p:ext uri="{BB962C8B-B14F-4D97-AF65-F5344CB8AC3E}">
        <p14:creationId xmlns:p14="http://schemas.microsoft.com/office/powerpoint/2010/main" val="37711989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4771007-959A-074C-843E-B898CDE7A319}"/>
              </a:ext>
            </a:extLst>
          </p:cNvPr>
          <p:cNvPicPr>
            <a:picLocks noChangeAspect="1"/>
          </p:cNvPicPr>
          <p:nvPr/>
        </p:nvPicPr>
        <p:blipFill>
          <a:blip r:embed="rId2"/>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7B27343A-4EAB-3743-973B-F73C53A76B0F}"/>
              </a:ext>
            </a:extLst>
          </p:cNvPr>
          <p:cNvSpPr>
            <a:spLocks noGrp="1"/>
          </p:cNvSpPr>
          <p:nvPr>
            <p:ph type="ctrTitle"/>
          </p:nvPr>
        </p:nvSpPr>
        <p:spPr>
          <a:xfrm>
            <a:off x="1405246" y="1585501"/>
            <a:ext cx="9144000" cy="2387600"/>
          </a:xfrm>
        </p:spPr>
        <p:txBody>
          <a:bodyPr>
            <a:normAutofit fontScale="90000"/>
          </a:bodyPr>
          <a:lstStyle/>
          <a:p>
            <a:r>
              <a:rPr lang="es-CO" sz="9600" dirty="0">
                <a:solidFill>
                  <a:schemeClr val="bg1"/>
                </a:solidFill>
              </a:rPr>
              <a:t>Variantes del virus</a:t>
            </a:r>
          </a:p>
        </p:txBody>
      </p:sp>
    </p:spTree>
    <p:extLst>
      <p:ext uri="{BB962C8B-B14F-4D97-AF65-F5344CB8AC3E}">
        <p14:creationId xmlns:p14="http://schemas.microsoft.com/office/powerpoint/2010/main" val="5407952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D82BA0-49A8-EF44-A308-8620D322F4DF}"/>
              </a:ext>
            </a:extLst>
          </p:cNvPr>
          <p:cNvPicPr>
            <a:picLocks noChangeAspect="1"/>
          </p:cNvPicPr>
          <p:nvPr/>
        </p:nvPicPr>
        <p:blipFill>
          <a:blip r:embed="rId2"/>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0DA8AB12-3C1B-4C4C-B7E1-86EED9DB8A1E}"/>
              </a:ext>
            </a:extLst>
          </p:cNvPr>
          <p:cNvSpPr>
            <a:spLocks noGrp="1"/>
          </p:cNvSpPr>
          <p:nvPr>
            <p:ph type="title"/>
          </p:nvPr>
        </p:nvSpPr>
        <p:spPr/>
        <p:txBody>
          <a:bodyPr>
            <a:normAutofit fontScale="90000"/>
          </a:bodyPr>
          <a:lstStyle/>
          <a:p>
            <a:r>
              <a:rPr lang="es-CO" b="1" dirty="0">
                <a:solidFill>
                  <a:srgbClr val="0070C0"/>
                </a:solidFill>
              </a:rPr>
              <a:t>¿Las vacunas protegen contra las variantes del virus?</a:t>
            </a:r>
            <a:endParaRPr lang="es-CO" dirty="0">
              <a:solidFill>
                <a:srgbClr val="0070C0"/>
              </a:solidFill>
            </a:endParaRPr>
          </a:p>
        </p:txBody>
      </p:sp>
      <p:graphicFrame>
        <p:nvGraphicFramePr>
          <p:cNvPr id="4" name="Marcador de contenido 3">
            <a:extLst>
              <a:ext uri="{FF2B5EF4-FFF2-40B4-BE49-F238E27FC236}">
                <a16:creationId xmlns:a16="http://schemas.microsoft.com/office/drawing/2014/main" id="{F2DA5DE5-A915-3648-B045-63A22F1CF0F0}"/>
              </a:ext>
            </a:extLst>
          </p:cNvPr>
          <p:cNvGraphicFramePr>
            <a:graphicFrameLocks noGrp="1"/>
          </p:cNvGraphicFramePr>
          <p:nvPr>
            <p:ph idx="1"/>
          </p:nvPr>
        </p:nvGraphicFramePr>
        <p:xfrm>
          <a:off x="838200" y="1825624"/>
          <a:ext cx="10515600" cy="5032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10188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5E62730-7D5C-5048-8295-6709B6CF33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6353" y="-95705"/>
            <a:ext cx="3823855" cy="682640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1F0FCB60-D64C-3A4B-A26D-6E92A8994465}"/>
              </a:ext>
            </a:extLst>
          </p:cNvPr>
          <p:cNvSpPr txBox="1"/>
          <p:nvPr/>
        </p:nvSpPr>
        <p:spPr>
          <a:xfrm>
            <a:off x="760020" y="2274838"/>
            <a:ext cx="2766951" cy="3424399"/>
          </a:xfrm>
          <a:prstGeom prst="rect">
            <a:avLst/>
          </a:prstGeom>
          <a:noFill/>
        </p:spPr>
        <p:txBody>
          <a:bodyPr wrap="square" rtlCol="0">
            <a:spAutoFit/>
          </a:bodyPr>
          <a:lstStyle/>
          <a:p>
            <a:pPr>
              <a:buNone/>
            </a:pPr>
            <a:r>
              <a:rPr lang="es-CO" sz="3600" dirty="0"/>
              <a:t>Nuevas variantes del virus</a:t>
            </a:r>
          </a:p>
          <a:p>
            <a:endParaRPr lang="es-CO" sz="3600" dirty="0"/>
          </a:p>
        </p:txBody>
      </p:sp>
    </p:spTree>
    <p:extLst>
      <p:ext uri="{BB962C8B-B14F-4D97-AF65-F5344CB8AC3E}">
        <p14:creationId xmlns:p14="http://schemas.microsoft.com/office/powerpoint/2010/main" val="10114708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9A7225-3B37-DF4D-AFC0-7D7B89AC099E}"/>
              </a:ext>
            </a:extLst>
          </p:cNvPr>
          <p:cNvSpPr>
            <a:spLocks noGrp="1"/>
          </p:cNvSpPr>
          <p:nvPr>
            <p:ph type="title"/>
          </p:nvPr>
        </p:nvSpPr>
        <p:spPr>
          <a:xfrm>
            <a:off x="108707" y="2766218"/>
            <a:ext cx="2313859" cy="1325563"/>
          </a:xfrm>
        </p:spPr>
        <p:txBody>
          <a:bodyPr/>
          <a:lstStyle/>
          <a:p>
            <a:endParaRPr lang="es-CO" dirty="0"/>
          </a:p>
        </p:txBody>
      </p:sp>
      <p:pic>
        <p:nvPicPr>
          <p:cNvPr id="3074" name="Picture 2">
            <a:extLst>
              <a:ext uri="{FF2B5EF4-FFF2-40B4-BE49-F238E27FC236}">
                <a16:creationId xmlns:a16="http://schemas.microsoft.com/office/drawing/2014/main" id="{A80C5B1C-AD93-D64A-B6FC-A6267573DB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45114" y="0"/>
            <a:ext cx="9438179" cy="6733982"/>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E0017298-DBBF-6F4E-A8AA-CF932A483258}"/>
              </a:ext>
            </a:extLst>
          </p:cNvPr>
          <p:cNvSpPr/>
          <p:nvPr/>
        </p:nvSpPr>
        <p:spPr>
          <a:xfrm>
            <a:off x="2850078" y="142504"/>
            <a:ext cx="2042556" cy="653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0038409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1EE0BC2F-2122-1046-8C4C-8330E0FA0AA4}"/>
              </a:ext>
            </a:extLst>
          </p:cNvPr>
          <p:cNvGraphicFramePr>
            <a:graphicFrameLocks noGrp="1"/>
          </p:cNvGraphicFramePr>
          <p:nvPr>
            <p:ph idx="1"/>
          </p:nvPr>
        </p:nvGraphicFramePr>
        <p:xfrm>
          <a:off x="-328613" y="200024"/>
          <a:ext cx="12815888" cy="6657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3D08926F-81AB-784E-85F0-35CF8D43822A}"/>
              </a:ext>
            </a:extLst>
          </p:cNvPr>
          <p:cNvSpPr/>
          <p:nvPr/>
        </p:nvSpPr>
        <p:spPr>
          <a:xfrm>
            <a:off x="828796" y="6289285"/>
            <a:ext cx="3278462" cy="368691"/>
          </a:xfrm>
          <a:prstGeom prst="rect">
            <a:avLst/>
          </a:prstGeom>
        </p:spPr>
        <p:txBody>
          <a:bodyPr wrap="none">
            <a:spAutoFit/>
          </a:bodyPr>
          <a:lstStyle/>
          <a:p>
            <a:pPr>
              <a:buClr>
                <a:schemeClr val="tx1"/>
              </a:buClr>
            </a:pPr>
            <a:r>
              <a:rPr lang="es-CO" sz="1796" dirty="0">
                <a:latin typeface="Arial" pitchFamily="34" charset="0"/>
                <a:cs typeface="Arial" pitchFamily="34" charset="0"/>
                <a:hlinkClick r:id="rId7"/>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10892735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51606DD-5B41-7F4B-9EAB-90879D872F20}"/>
              </a:ext>
            </a:extLst>
          </p:cNvPr>
          <p:cNvPicPr>
            <a:picLocks noChangeAspect="1"/>
          </p:cNvPicPr>
          <p:nvPr/>
        </p:nvPicPr>
        <p:blipFill rotWithShape="1">
          <a:blip r:embed="rId2"/>
          <a:srcRect l="75931" t="79965" r="2207" b="9535"/>
          <a:stretch/>
        </p:blipFill>
        <p:spPr>
          <a:xfrm>
            <a:off x="119336" y="5877272"/>
            <a:ext cx="2664297" cy="720080"/>
          </a:xfrm>
          <a:prstGeom prst="rect">
            <a:avLst/>
          </a:prstGeom>
        </p:spPr>
      </p:pic>
      <p:pic>
        <p:nvPicPr>
          <p:cNvPr id="4" name="Marcador de contenido 3">
            <a:extLst>
              <a:ext uri="{FF2B5EF4-FFF2-40B4-BE49-F238E27FC236}">
                <a16:creationId xmlns:a16="http://schemas.microsoft.com/office/drawing/2014/main" id="{EAEF5D6C-43C1-8742-A16D-CFE9AF13FD3A}"/>
              </a:ext>
            </a:extLst>
          </p:cNvPr>
          <p:cNvPicPr>
            <a:picLocks noGrp="1" noChangeAspect="1"/>
          </p:cNvPicPr>
          <p:nvPr>
            <p:ph idx="1"/>
          </p:nvPr>
        </p:nvPicPr>
        <p:blipFill>
          <a:blip r:embed="rId3"/>
          <a:stretch>
            <a:fillRect/>
          </a:stretch>
        </p:blipFill>
        <p:spPr>
          <a:xfrm>
            <a:off x="2525486" y="0"/>
            <a:ext cx="7141028" cy="6850173"/>
          </a:xfrm>
          <a:prstGeom prst="rect">
            <a:avLst/>
          </a:prstGeom>
        </p:spPr>
      </p:pic>
    </p:spTree>
    <p:extLst>
      <p:ext uri="{BB962C8B-B14F-4D97-AF65-F5344CB8AC3E}">
        <p14:creationId xmlns:p14="http://schemas.microsoft.com/office/powerpoint/2010/main" val="27952120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4CAB3DC7-B86A-8348-83F0-FBF7D26B0D63}"/>
              </a:ext>
            </a:extLst>
          </p:cNvPr>
          <p:cNvGraphicFramePr/>
          <p:nvPr>
            <p:extLst>
              <p:ext uri="{D42A27DB-BD31-4B8C-83A1-F6EECF244321}">
                <p14:modId xmlns:p14="http://schemas.microsoft.com/office/powerpoint/2010/main" val="3331214821"/>
              </p:ext>
            </p:extLst>
          </p:nvPr>
        </p:nvGraphicFramePr>
        <p:xfrm>
          <a:off x="551384" y="909826"/>
          <a:ext cx="10585176" cy="5399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3522332A-B1DC-8446-B9F6-683F00660D9A}"/>
              </a:ext>
            </a:extLst>
          </p:cNvPr>
          <p:cNvSpPr txBox="1"/>
          <p:nvPr/>
        </p:nvSpPr>
        <p:spPr>
          <a:xfrm>
            <a:off x="8760296" y="8234"/>
            <a:ext cx="2978701" cy="901593"/>
          </a:xfrm>
          <a:prstGeom prst="rect">
            <a:avLst/>
          </a:prstGeom>
          <a:noFill/>
        </p:spPr>
        <p:txBody>
          <a:bodyPr wrap="none" rtlCol="0">
            <a:spAutoFit/>
          </a:bodyPr>
          <a:lstStyle/>
          <a:p>
            <a:pPr>
              <a:buNone/>
            </a:pPr>
            <a:r>
              <a:rPr lang="es-CO" sz="4000" dirty="0">
                <a:solidFill>
                  <a:schemeClr val="accent2">
                    <a:lumMod val="75000"/>
                  </a:schemeClr>
                </a:solidFill>
              </a:rPr>
              <a:t>Definiciones</a:t>
            </a:r>
          </a:p>
        </p:txBody>
      </p:sp>
    </p:spTree>
    <p:extLst>
      <p:ext uri="{BB962C8B-B14F-4D97-AF65-F5344CB8AC3E}">
        <p14:creationId xmlns:p14="http://schemas.microsoft.com/office/powerpoint/2010/main" val="26687195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30BAA9-2AF7-5844-BD37-67760368F307}"/>
              </a:ext>
            </a:extLst>
          </p:cNvPr>
          <p:cNvSpPr>
            <a:spLocks noGrp="1"/>
          </p:cNvSpPr>
          <p:nvPr>
            <p:ph type="title"/>
          </p:nvPr>
        </p:nvSpPr>
        <p:spPr/>
        <p:txBody>
          <a:bodyPr/>
          <a:lstStyle/>
          <a:p>
            <a:r>
              <a:rPr lang="es-CO" dirty="0"/>
              <a:t>EPP en la edad media</a:t>
            </a:r>
          </a:p>
        </p:txBody>
      </p:sp>
      <p:pic>
        <p:nvPicPr>
          <p:cNvPr id="4" name="Imagen 3">
            <a:extLst>
              <a:ext uri="{FF2B5EF4-FFF2-40B4-BE49-F238E27FC236}">
                <a16:creationId xmlns:a16="http://schemas.microsoft.com/office/drawing/2014/main" id="{1E921800-5281-9849-B0A5-8211C51C45B3}"/>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5" name="Elipse 4">
            <a:extLst>
              <a:ext uri="{FF2B5EF4-FFF2-40B4-BE49-F238E27FC236}">
                <a16:creationId xmlns:a16="http://schemas.microsoft.com/office/drawing/2014/main" id="{3055536B-CEF1-5C47-9759-BFA499652736}"/>
              </a:ext>
            </a:extLst>
          </p:cNvPr>
          <p:cNvSpPr/>
          <p:nvPr/>
        </p:nvSpPr>
        <p:spPr>
          <a:xfrm>
            <a:off x="3359696" y="1219200"/>
            <a:ext cx="5832647" cy="5410200"/>
          </a:xfrm>
          <a:prstGeom prst="ellipse">
            <a:avLst/>
          </a:prstGeom>
          <a:blipFill rotWithShape="1">
            <a:blip r:embed="rId3"/>
            <a:srcRect/>
            <a:stretch>
              <a:fillRect t="-11000" b="-1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7360615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7563EBD0-85D7-E145-BCC1-C0BFD830735A}"/>
              </a:ext>
            </a:extLst>
          </p:cNvPr>
          <p:cNvGraphicFramePr/>
          <p:nvPr>
            <p:extLst>
              <p:ext uri="{D42A27DB-BD31-4B8C-83A1-F6EECF244321}">
                <p14:modId xmlns:p14="http://schemas.microsoft.com/office/powerpoint/2010/main" val="2781956906"/>
              </p:ext>
            </p:extLst>
          </p:nvPr>
        </p:nvGraphicFramePr>
        <p:xfrm>
          <a:off x="263352" y="-22032"/>
          <a:ext cx="10369152" cy="6207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29010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812FC8B7-38E5-DE4E-8FD0-D79AA181777D}"/>
              </a:ext>
            </a:extLst>
          </p:cNvPr>
          <p:cNvGraphicFramePr/>
          <p:nvPr>
            <p:extLst>
              <p:ext uri="{D42A27DB-BD31-4B8C-83A1-F6EECF244321}">
                <p14:modId xmlns:p14="http://schemas.microsoft.com/office/powerpoint/2010/main" val="3092327346"/>
              </p:ext>
            </p:extLst>
          </p:nvPr>
        </p:nvGraphicFramePr>
        <p:xfrm>
          <a:off x="623392" y="108224"/>
          <a:ext cx="9001000" cy="5921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5842" name="Picture 2" descr="Elementos de Protección Personal (EPP), una necesidad inaplazable -  Epicrisis">
            <a:extLst>
              <a:ext uri="{FF2B5EF4-FFF2-40B4-BE49-F238E27FC236}">
                <a16:creationId xmlns:a16="http://schemas.microsoft.com/office/drawing/2014/main" id="{6E627131-A167-B643-81C2-5F8807A1A04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058" t="6923" r="18100"/>
          <a:stretch/>
        </p:blipFill>
        <p:spPr bwMode="auto">
          <a:xfrm>
            <a:off x="9272521" y="1155110"/>
            <a:ext cx="2664296" cy="260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9193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3"/>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812FC8B7-38E5-DE4E-8FD0-D79AA181777D}"/>
              </a:ext>
            </a:extLst>
          </p:cNvPr>
          <p:cNvGraphicFramePr/>
          <p:nvPr>
            <p:extLst>
              <p:ext uri="{D42A27DB-BD31-4B8C-83A1-F6EECF244321}">
                <p14:modId xmlns:p14="http://schemas.microsoft.com/office/powerpoint/2010/main" val="2402941215"/>
              </p:ext>
            </p:extLst>
          </p:nvPr>
        </p:nvGraphicFramePr>
        <p:xfrm>
          <a:off x="551384" y="-99392"/>
          <a:ext cx="9001000" cy="5921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5842" name="Picture 2" descr="Elementos de Protección Personal (EPP), una necesidad inaplazable -  Epicrisis">
            <a:extLst>
              <a:ext uri="{FF2B5EF4-FFF2-40B4-BE49-F238E27FC236}">
                <a16:creationId xmlns:a16="http://schemas.microsoft.com/office/drawing/2014/main" id="{6E627131-A167-B643-81C2-5F8807A1A04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058" t="6923" r="18100"/>
          <a:stretch/>
        </p:blipFill>
        <p:spPr bwMode="auto">
          <a:xfrm>
            <a:off x="9336360" y="2204864"/>
            <a:ext cx="2664296" cy="260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4106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Preguntas y respuestas">
            <a:extLst>
              <a:ext uri="{FF2B5EF4-FFF2-40B4-BE49-F238E27FC236}">
                <a16:creationId xmlns:a16="http://schemas.microsoft.com/office/drawing/2014/main" id="{6D21A93C-A9A6-5D41-8290-048B80369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11430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3"/>
          <a:srcRect l="75931" t="79965" r="2207" b="9535"/>
          <a:stretch/>
        </p:blipFill>
        <p:spPr>
          <a:xfrm>
            <a:off x="0" y="6029696"/>
            <a:ext cx="2664297" cy="720080"/>
          </a:xfrm>
          <a:prstGeom prst="rect">
            <a:avLst/>
          </a:prstGeom>
        </p:spPr>
      </p:pic>
      <p:sp>
        <p:nvSpPr>
          <p:cNvPr id="6" name="Rectángulo 5">
            <a:extLst>
              <a:ext uri="{FF2B5EF4-FFF2-40B4-BE49-F238E27FC236}">
                <a16:creationId xmlns:a16="http://schemas.microsoft.com/office/drawing/2014/main" id="{5D33F2E7-6D3E-5E48-B128-358B9E7CAD7C}"/>
              </a:ext>
            </a:extLst>
          </p:cNvPr>
          <p:cNvSpPr/>
          <p:nvPr/>
        </p:nvSpPr>
        <p:spPr>
          <a:xfrm>
            <a:off x="3215680" y="836712"/>
            <a:ext cx="7007423" cy="4598310"/>
          </a:xfrm>
          <a:prstGeom prst="rect">
            <a:avLst/>
          </a:prstGeom>
        </p:spPr>
        <p:txBody>
          <a:bodyPr wrap="square">
            <a:spAutoFit/>
          </a:bodyPr>
          <a:lstStyle/>
          <a:p>
            <a:pPr>
              <a:spcAft>
                <a:spcPts val="0"/>
              </a:spcAft>
              <a:buNone/>
            </a:pPr>
            <a:r>
              <a:rPr lang="es-CO" sz="4000" dirty="0">
                <a:latin typeface="Arial" panose="020B0604020202020204" pitchFamily="34" charset="0"/>
                <a:cs typeface="Times New Roman" panose="02020603050405020304" pitchFamily="18" charset="0"/>
              </a:rPr>
              <a:t>PO</a:t>
            </a:r>
            <a:r>
              <a:rPr lang="es-CO" sz="4000" dirty="0">
                <a:latin typeface="Arial" panose="020B0604020202020204" pitchFamily="34" charset="0"/>
                <a:ea typeface="Times New Roman" panose="02020603050405020304" pitchFamily="18" charset="0"/>
                <a:cs typeface="Times New Roman" panose="02020603050405020304" pitchFamily="18" charset="0"/>
              </a:rPr>
              <a:t>R QUE NO LOS USO</a:t>
            </a:r>
          </a:p>
          <a:p>
            <a:pPr>
              <a:spcAft>
                <a:spcPts val="0"/>
              </a:spcAft>
              <a:buNone/>
            </a:pPr>
            <a:r>
              <a:rPr lang="es-CO" dirty="0">
                <a:latin typeface="Arial" panose="020B0604020202020204" pitchFamily="34" charset="0"/>
                <a:ea typeface="Times New Roman" panose="02020603050405020304" pitchFamily="18" charset="0"/>
                <a:cs typeface="Times New Roman" panose="02020603050405020304" pitchFamily="18" charset="0"/>
              </a:rPr>
              <a:t>POR QUE NO LOS USO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buNone/>
            </a:pPr>
            <a:r>
              <a:rPr lang="es-CO" dirty="0">
                <a:latin typeface="Arial" panose="020B0604020202020204" pitchFamily="34" charset="0"/>
                <a:ea typeface="Times New Roman" panose="02020603050405020304" pitchFamily="18" charset="0"/>
                <a:cs typeface="Times New Roman" panose="02020603050405020304" pitchFamily="18" charset="0"/>
              </a:rPr>
              <a:t>SE ME METE EN LOS OJOS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buNone/>
            </a:pPr>
            <a:r>
              <a:rPr lang="es-CO" dirty="0">
                <a:latin typeface="Arial" panose="020B0604020202020204" pitchFamily="34" charset="0"/>
                <a:ea typeface="Times New Roman" panose="02020603050405020304" pitchFamily="18" charset="0"/>
                <a:cs typeface="Times New Roman" panose="02020603050405020304" pitchFamily="18" charset="0"/>
              </a:rPr>
              <a:t>ME DEBO AFIETAR?</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buNone/>
            </a:pPr>
            <a:r>
              <a:rPr lang="es-CO" dirty="0">
                <a:latin typeface="Arial" panose="020B0604020202020204" pitchFamily="34" charset="0"/>
                <a:ea typeface="Times New Roman" panose="02020603050405020304" pitchFamily="18" charset="0"/>
                <a:cs typeface="Times New Roman" panose="02020603050405020304" pitchFamily="18" charset="0"/>
              </a:rPr>
              <a:t>ME APRETA ME MARCA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buNone/>
            </a:pPr>
            <a:r>
              <a:rPr lang="es-CO" dirty="0">
                <a:latin typeface="Arial" panose="020B0604020202020204" pitchFamily="34" charset="0"/>
                <a:cs typeface="Times New Roman" panose="02020603050405020304" pitchFamily="18" charset="0"/>
              </a:rPr>
              <a:t>ME DA DOLOR DE CABEZA</a:t>
            </a:r>
          </a:p>
        </p:txBody>
      </p:sp>
    </p:spTree>
    <p:extLst>
      <p:ext uri="{BB962C8B-B14F-4D97-AF65-F5344CB8AC3E}">
        <p14:creationId xmlns:p14="http://schemas.microsoft.com/office/powerpoint/2010/main" val="36178019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43AE9A59-28F0-FB48-A87A-924B02126342}"/>
              </a:ext>
            </a:extLst>
          </p:cNvPr>
          <p:cNvGraphicFramePr/>
          <p:nvPr>
            <p:extLst>
              <p:ext uri="{D42A27DB-BD31-4B8C-83A1-F6EECF244321}">
                <p14:modId xmlns:p14="http://schemas.microsoft.com/office/powerpoint/2010/main" val="3407392635"/>
              </p:ext>
            </p:extLst>
          </p:nvPr>
        </p:nvGraphicFramePr>
        <p:xfrm>
          <a:off x="595745" y="130593"/>
          <a:ext cx="11000510" cy="5451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1007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6BF8D638-37E7-C547-A807-D24F169404B7}"/>
              </a:ext>
            </a:extLst>
          </p:cNvPr>
          <p:cNvGraphicFramePr/>
          <p:nvPr>
            <p:extLst>
              <p:ext uri="{D42A27DB-BD31-4B8C-83A1-F6EECF244321}">
                <p14:modId xmlns:p14="http://schemas.microsoft.com/office/powerpoint/2010/main" val="2698577037"/>
              </p:ext>
            </p:extLst>
          </p:nvPr>
        </p:nvGraphicFramePr>
        <p:xfrm>
          <a:off x="695400" y="2060848"/>
          <a:ext cx="10873208"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7106" name="Picture 2" descr="Ser Formador: preguntas y... respuestas — Escuela Europea Formación Para  Formadores">
            <a:extLst>
              <a:ext uri="{FF2B5EF4-FFF2-40B4-BE49-F238E27FC236}">
                <a16:creationId xmlns:a16="http://schemas.microsoft.com/office/drawing/2014/main" id="{1D6F9F09-247A-DB46-A50A-330353512A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9816" y="116632"/>
            <a:ext cx="3596195" cy="179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7676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2" name="Diagrama 1">
            <a:extLst>
              <a:ext uri="{FF2B5EF4-FFF2-40B4-BE49-F238E27FC236}">
                <a16:creationId xmlns:a16="http://schemas.microsoft.com/office/drawing/2014/main" id="{0903DD2D-606D-A041-BCE2-C304BDF7C05A}"/>
              </a:ext>
            </a:extLst>
          </p:cNvPr>
          <p:cNvGraphicFramePr/>
          <p:nvPr>
            <p:extLst>
              <p:ext uri="{D42A27DB-BD31-4B8C-83A1-F6EECF244321}">
                <p14:modId xmlns:p14="http://schemas.microsoft.com/office/powerpoint/2010/main" val="1217721500"/>
              </p:ext>
            </p:extLst>
          </p:nvPr>
        </p:nvGraphicFramePr>
        <p:xfrm>
          <a:off x="1055440" y="548680"/>
          <a:ext cx="10293927" cy="5280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212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4" name="Título 3">
            <a:extLst>
              <a:ext uri="{FF2B5EF4-FFF2-40B4-BE49-F238E27FC236}">
                <a16:creationId xmlns:a16="http://schemas.microsoft.com/office/drawing/2014/main" id="{C8D14C06-5F0F-934B-8088-C624F2961143}"/>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FB291F79-FF8C-034C-A574-56AE7929E172}"/>
              </a:ext>
            </a:extLst>
          </p:cNvPr>
          <p:cNvSpPr>
            <a:spLocks noGrp="1"/>
          </p:cNvSpPr>
          <p:nvPr>
            <p:ph sz="quarter" idx="1"/>
          </p:nvPr>
        </p:nvSpPr>
        <p:spPr/>
        <p:txBody>
          <a:bodyPr/>
          <a:lstStyle/>
          <a:p>
            <a:endParaRPr lang="es-CO"/>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pic>
        <p:nvPicPr>
          <p:cNvPr id="6" name="Imagen 5">
            <a:extLst>
              <a:ext uri="{FF2B5EF4-FFF2-40B4-BE49-F238E27FC236}">
                <a16:creationId xmlns:a16="http://schemas.microsoft.com/office/drawing/2014/main" id="{8974D7B1-0801-7A4A-8CFB-F0ED961732AC}"/>
              </a:ext>
            </a:extLst>
          </p:cNvPr>
          <p:cNvPicPr>
            <a:picLocks noChangeAspect="1"/>
          </p:cNvPicPr>
          <p:nvPr/>
        </p:nvPicPr>
        <p:blipFill>
          <a:blip r:embed="rId3"/>
          <a:stretch>
            <a:fillRect/>
          </a:stretch>
        </p:blipFill>
        <p:spPr>
          <a:xfrm>
            <a:off x="3878521" y="131882"/>
            <a:ext cx="4869586" cy="6858000"/>
          </a:xfrm>
          <a:prstGeom prst="rect">
            <a:avLst/>
          </a:prstGeom>
        </p:spPr>
      </p:pic>
    </p:spTree>
    <p:extLst>
      <p:ext uri="{BB962C8B-B14F-4D97-AF65-F5344CB8AC3E}">
        <p14:creationId xmlns:p14="http://schemas.microsoft.com/office/powerpoint/2010/main" val="189020173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graphicFrame>
        <p:nvGraphicFramePr>
          <p:cNvPr id="6" name="Diagrama 5">
            <a:extLst>
              <a:ext uri="{FF2B5EF4-FFF2-40B4-BE49-F238E27FC236}">
                <a16:creationId xmlns:a16="http://schemas.microsoft.com/office/drawing/2014/main" id="{B0202F5D-5313-8742-80C5-BE806117F37F}"/>
              </a:ext>
            </a:extLst>
          </p:cNvPr>
          <p:cNvGraphicFramePr/>
          <p:nvPr>
            <p:extLst>
              <p:ext uri="{D42A27DB-BD31-4B8C-83A1-F6EECF244321}">
                <p14:modId xmlns:p14="http://schemas.microsoft.com/office/powerpoint/2010/main" val="279998249"/>
              </p:ext>
            </p:extLst>
          </p:nvPr>
        </p:nvGraphicFramePr>
        <p:xfrm>
          <a:off x="973927" y="1449563"/>
          <a:ext cx="9877776" cy="1264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21D26BA4-2FB0-1145-80E1-6CB1C44C5ACB}"/>
              </a:ext>
            </a:extLst>
          </p:cNvPr>
          <p:cNvSpPr txBox="1"/>
          <p:nvPr/>
        </p:nvSpPr>
        <p:spPr>
          <a:xfrm>
            <a:off x="335360" y="548618"/>
            <a:ext cx="11593288" cy="614014"/>
          </a:xfrm>
          <a:prstGeom prst="rect">
            <a:avLst/>
          </a:prstGeom>
          <a:noFill/>
        </p:spPr>
        <p:txBody>
          <a:bodyPr wrap="square" rtlCol="0">
            <a:spAutoFit/>
          </a:bodyPr>
          <a:lstStyle>
            <a:defPPr>
              <a:defRPr lang="en-US"/>
            </a:defPPr>
            <a:lvl1pPr algn="ctr">
              <a:defRPr sz="2800" b="1">
                <a:solidFill>
                  <a:schemeClr val="accent1">
                    <a:lumMod val="50000"/>
                  </a:schemeClr>
                </a:solidFill>
                <a:latin typeface="Arial Black" panose="020B0A04020102020204" pitchFamily="34" charset="0"/>
              </a:defRPr>
            </a:lvl1pPr>
          </a:lstStyle>
          <a:p>
            <a:pPr algn="l">
              <a:lnSpc>
                <a:spcPct val="100000"/>
              </a:lnSpc>
              <a:buNone/>
            </a:pPr>
            <a:r>
              <a:rPr lang="es-CO" sz="3390" dirty="0"/>
              <a:t>ELEMENTOS DE PROTECCIÓN PERSONAL</a:t>
            </a:r>
          </a:p>
        </p:txBody>
      </p:sp>
      <p:pic>
        <p:nvPicPr>
          <p:cNvPr id="8" name="Imagen 7">
            <a:extLst>
              <a:ext uri="{FF2B5EF4-FFF2-40B4-BE49-F238E27FC236}">
                <a16:creationId xmlns:a16="http://schemas.microsoft.com/office/drawing/2014/main" id="{CEAC446E-80CC-224D-A1B6-B29AEF66874C}"/>
              </a:ext>
            </a:extLst>
          </p:cNvPr>
          <p:cNvPicPr>
            <a:picLocks noChangeAspect="1"/>
          </p:cNvPicPr>
          <p:nvPr/>
        </p:nvPicPr>
        <p:blipFill>
          <a:blip r:embed="rId8"/>
          <a:stretch>
            <a:fillRect/>
          </a:stretch>
        </p:blipFill>
        <p:spPr>
          <a:xfrm>
            <a:off x="839416" y="3122175"/>
            <a:ext cx="9650944" cy="2551636"/>
          </a:xfrm>
          <a:prstGeom prst="rect">
            <a:avLst/>
          </a:prstGeom>
        </p:spPr>
      </p:pic>
    </p:spTree>
    <p:extLst>
      <p:ext uri="{BB962C8B-B14F-4D97-AF65-F5344CB8AC3E}">
        <p14:creationId xmlns:p14="http://schemas.microsoft.com/office/powerpoint/2010/main" val="1710979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Rectángulo 5">
            <a:extLst>
              <a:ext uri="{FF2B5EF4-FFF2-40B4-BE49-F238E27FC236}">
                <a16:creationId xmlns:a16="http://schemas.microsoft.com/office/drawing/2014/main" id="{44D33649-5EE5-614F-A157-4094A64C1289}"/>
              </a:ext>
            </a:extLst>
          </p:cNvPr>
          <p:cNvSpPr/>
          <p:nvPr/>
        </p:nvSpPr>
        <p:spPr>
          <a:xfrm>
            <a:off x="318694" y="291648"/>
            <a:ext cx="2357876" cy="5575052"/>
          </a:xfrm>
          <a:prstGeom prst="rect">
            <a:avLst/>
          </a:prstGeom>
        </p:spPr>
        <p:txBody>
          <a:bodyPr wrap="square">
            <a:spAutoFit/>
          </a:bodyPr>
          <a:lstStyle/>
          <a:p>
            <a:pPr>
              <a:buNone/>
            </a:pPr>
            <a:r>
              <a:rPr lang="es-CO" sz="2000" b="1" dirty="0">
                <a:solidFill>
                  <a:srgbClr val="FF0000"/>
                </a:solidFill>
                <a:latin typeface="ArialNarrow" panose="020B0606020202030204" pitchFamily="34" charset="0"/>
              </a:rPr>
              <a:t>Recomendaciones</a:t>
            </a:r>
            <a:r>
              <a:rPr lang="es-CO" sz="2000" b="1" dirty="0">
                <a:latin typeface="ArialNarrow" panose="020B0606020202030204" pitchFamily="34" charset="0"/>
              </a:rPr>
              <a:t> de EPP para personal de salud según el área de atención para COVID-19. Consenso IETS- ACIN publicada en página web ministerio Nuevo Coronavirus COVID-19 Ministerio de Salud y Protección Social </a:t>
            </a:r>
            <a:endParaRPr lang="es-CO" sz="2000" dirty="0"/>
          </a:p>
        </p:txBody>
      </p:sp>
      <p:pic>
        <p:nvPicPr>
          <p:cNvPr id="8" name="Imagen 7">
            <a:extLst>
              <a:ext uri="{FF2B5EF4-FFF2-40B4-BE49-F238E27FC236}">
                <a16:creationId xmlns:a16="http://schemas.microsoft.com/office/drawing/2014/main" id="{2F0818F7-B0D5-2048-AB5F-53DA93325F71}"/>
              </a:ext>
            </a:extLst>
          </p:cNvPr>
          <p:cNvPicPr>
            <a:picLocks noChangeAspect="1"/>
          </p:cNvPicPr>
          <p:nvPr/>
        </p:nvPicPr>
        <p:blipFill>
          <a:blip r:embed="rId3"/>
          <a:stretch>
            <a:fillRect/>
          </a:stretch>
        </p:blipFill>
        <p:spPr>
          <a:xfrm>
            <a:off x="3030235" y="-176158"/>
            <a:ext cx="9082375" cy="6750363"/>
          </a:xfrm>
          <a:prstGeom prst="rect">
            <a:avLst/>
          </a:prstGeom>
          <a:solidFill>
            <a:schemeClr val="bg1"/>
          </a:solidFill>
        </p:spPr>
      </p:pic>
    </p:spTree>
    <p:extLst>
      <p:ext uri="{BB962C8B-B14F-4D97-AF65-F5344CB8AC3E}">
        <p14:creationId xmlns:p14="http://schemas.microsoft.com/office/powerpoint/2010/main" val="2933044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Rectángulo 5">
            <a:extLst>
              <a:ext uri="{FF2B5EF4-FFF2-40B4-BE49-F238E27FC236}">
                <a16:creationId xmlns:a16="http://schemas.microsoft.com/office/drawing/2014/main" id="{0861BC8B-015B-0E47-9070-95ABD014D804}"/>
              </a:ext>
            </a:extLst>
          </p:cNvPr>
          <p:cNvSpPr/>
          <p:nvPr/>
        </p:nvSpPr>
        <p:spPr>
          <a:xfrm>
            <a:off x="360429" y="108224"/>
            <a:ext cx="6081478" cy="5563190"/>
          </a:xfrm>
          <a:prstGeom prst="rect">
            <a:avLst/>
          </a:prstGeom>
        </p:spPr>
        <p:txBody>
          <a:bodyPr>
            <a:spAutoFit/>
          </a:bodyPr>
          <a:lstStyle/>
          <a:p>
            <a:pPr>
              <a:buNone/>
            </a:pPr>
            <a:r>
              <a:rPr lang="es-CO" sz="2179" dirty="0">
                <a:latin typeface="ArialNarrow" panose="020B0606020202030204" pitchFamily="34" charset="0"/>
              </a:rPr>
              <a:t>PROCEDIMIENTOS QUE GENERAN AEROSOLES</a:t>
            </a:r>
            <a:br>
              <a:rPr lang="es-CO" sz="2179" dirty="0">
                <a:latin typeface="ArialNarrow" panose="020B0606020202030204" pitchFamily="34" charset="0"/>
              </a:rPr>
            </a:br>
            <a:r>
              <a:rPr lang="es-CO" sz="2179" dirty="0">
                <a:latin typeface="ArialNarrow" panose="020B0606020202030204" pitchFamily="34" charset="0"/>
              </a:rPr>
              <a:t>Intubación orotraqueal, fibrobroncoscopia, toma de muestra respiratoria, terapia respiratoria, traqueostomía, higienización de la vía aérea, aspiración de secreciones, terapia de nebulización, micronebulizaciones, procedimiento quirúrgico, reanimación cardiopulmonar, masaje cardiaco, succión abierta, uso de oxígeno de alto flujo, ventilación manual, ventilación no invasiva con presión positiva, periodo expulsivo del trabajo de parto, procedimientos odontológicos, salas ERA; radiología que requiera anestesia general, autopsia. </a:t>
            </a:r>
            <a:endParaRPr lang="es-CO" sz="2179" dirty="0"/>
          </a:p>
        </p:txBody>
      </p:sp>
      <p:pic>
        <p:nvPicPr>
          <p:cNvPr id="7" name="Imagen 6">
            <a:extLst>
              <a:ext uri="{FF2B5EF4-FFF2-40B4-BE49-F238E27FC236}">
                <a16:creationId xmlns:a16="http://schemas.microsoft.com/office/drawing/2014/main" id="{0F7D2F16-3276-264D-8F4B-1DC1B11D5220}"/>
              </a:ext>
            </a:extLst>
          </p:cNvPr>
          <p:cNvPicPr>
            <a:picLocks noChangeAspect="1"/>
          </p:cNvPicPr>
          <p:nvPr/>
        </p:nvPicPr>
        <p:blipFill>
          <a:blip r:embed="rId3"/>
          <a:stretch>
            <a:fillRect/>
          </a:stretch>
        </p:blipFill>
        <p:spPr>
          <a:xfrm>
            <a:off x="6757176" y="1340768"/>
            <a:ext cx="5207127" cy="2936946"/>
          </a:xfrm>
          <a:prstGeom prst="rect">
            <a:avLst/>
          </a:prstGeom>
        </p:spPr>
      </p:pic>
    </p:spTree>
    <p:extLst>
      <p:ext uri="{BB962C8B-B14F-4D97-AF65-F5344CB8AC3E}">
        <p14:creationId xmlns:p14="http://schemas.microsoft.com/office/powerpoint/2010/main" val="21744989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CuadroTexto 5">
            <a:extLst>
              <a:ext uri="{FF2B5EF4-FFF2-40B4-BE49-F238E27FC236}">
                <a16:creationId xmlns:a16="http://schemas.microsoft.com/office/drawing/2014/main" id="{8D3FFE68-4375-9547-A805-4BAF7C9039F1}"/>
              </a:ext>
            </a:extLst>
          </p:cNvPr>
          <p:cNvSpPr txBox="1"/>
          <p:nvPr/>
        </p:nvSpPr>
        <p:spPr>
          <a:xfrm>
            <a:off x="854660" y="753457"/>
            <a:ext cx="3113353" cy="793743"/>
          </a:xfrm>
          <a:prstGeom prst="rect">
            <a:avLst/>
          </a:prstGeom>
          <a:noFill/>
        </p:spPr>
        <p:txBody>
          <a:bodyPr wrap="none" rtlCol="0">
            <a:spAutoFit/>
          </a:bodyPr>
          <a:lstStyle>
            <a:defPPr>
              <a:defRPr lang="en-US"/>
            </a:defPPr>
            <a:lvl1pPr algn="ctr">
              <a:defRPr sz="2800" b="1">
                <a:solidFill>
                  <a:schemeClr val="accent1">
                    <a:lumMod val="50000"/>
                  </a:schemeClr>
                </a:solidFill>
                <a:latin typeface="Arial Black" panose="020B0A04020102020204" pitchFamily="34" charset="0"/>
              </a:defRPr>
            </a:lvl1pPr>
          </a:lstStyle>
          <a:p>
            <a:pPr algn="l">
              <a:buNone/>
            </a:pPr>
            <a:r>
              <a:rPr lang="es-CO" sz="3390" dirty="0"/>
              <a:t>TAPABOCAS</a:t>
            </a:r>
          </a:p>
        </p:txBody>
      </p:sp>
      <p:pic>
        <p:nvPicPr>
          <p:cNvPr id="7" name="Imagen 6">
            <a:extLst>
              <a:ext uri="{FF2B5EF4-FFF2-40B4-BE49-F238E27FC236}">
                <a16:creationId xmlns:a16="http://schemas.microsoft.com/office/drawing/2014/main" id="{A93DA65B-1807-5C4B-885F-CB327FB83879}"/>
              </a:ext>
            </a:extLst>
          </p:cNvPr>
          <p:cNvPicPr>
            <a:picLocks noChangeAspect="1"/>
          </p:cNvPicPr>
          <p:nvPr/>
        </p:nvPicPr>
        <p:blipFill>
          <a:blip r:embed="rId3"/>
          <a:stretch>
            <a:fillRect/>
          </a:stretch>
        </p:blipFill>
        <p:spPr>
          <a:xfrm>
            <a:off x="854660" y="1646997"/>
            <a:ext cx="3566491" cy="2983033"/>
          </a:xfrm>
          <a:prstGeom prst="rect">
            <a:avLst/>
          </a:prstGeom>
        </p:spPr>
      </p:pic>
      <p:sp>
        <p:nvSpPr>
          <p:cNvPr id="8" name="CuadroTexto 7">
            <a:extLst>
              <a:ext uri="{FF2B5EF4-FFF2-40B4-BE49-F238E27FC236}">
                <a16:creationId xmlns:a16="http://schemas.microsoft.com/office/drawing/2014/main" id="{3CE8FC01-0683-754C-BBA3-606B277039ED}"/>
              </a:ext>
            </a:extLst>
          </p:cNvPr>
          <p:cNvSpPr txBox="1"/>
          <p:nvPr/>
        </p:nvSpPr>
        <p:spPr>
          <a:xfrm>
            <a:off x="5357919" y="1070205"/>
            <a:ext cx="5996906" cy="3114186"/>
          </a:xfrm>
          <a:prstGeom prst="rect">
            <a:avLst/>
          </a:prstGeom>
          <a:noFill/>
        </p:spPr>
        <p:txBody>
          <a:bodyPr wrap="square" rtlCol="0">
            <a:spAutoFit/>
          </a:bodyPr>
          <a:lstStyle/>
          <a:p>
            <a:pPr>
              <a:lnSpc>
                <a:spcPct val="150000"/>
              </a:lnSpc>
              <a:buNone/>
            </a:pPr>
            <a:r>
              <a:rPr lang="es-CO" sz="2422" b="1" dirty="0">
                <a:latin typeface="Century Gothic" panose="020B0502020202020204" pitchFamily="34" charset="0"/>
              </a:rPr>
              <a:t>Transporte publico</a:t>
            </a:r>
          </a:p>
          <a:p>
            <a:pPr>
              <a:lnSpc>
                <a:spcPct val="150000"/>
              </a:lnSpc>
              <a:buNone/>
            </a:pPr>
            <a:r>
              <a:rPr lang="es-CO" sz="2422" b="1" dirty="0">
                <a:latin typeface="Century Gothic" panose="020B0502020202020204" pitchFamily="34" charset="0"/>
              </a:rPr>
              <a:t>Afluencia masiva de personas</a:t>
            </a:r>
          </a:p>
          <a:p>
            <a:pPr>
              <a:lnSpc>
                <a:spcPct val="150000"/>
              </a:lnSpc>
              <a:buNone/>
            </a:pPr>
            <a:r>
              <a:rPr lang="es-CO" sz="2422" b="1" dirty="0">
                <a:latin typeface="Century Gothic" panose="020B0502020202020204" pitchFamily="34" charset="0"/>
              </a:rPr>
              <a:t>De tela GIPS18</a:t>
            </a:r>
          </a:p>
          <a:p>
            <a:pPr>
              <a:lnSpc>
                <a:spcPct val="150000"/>
              </a:lnSpc>
              <a:buNone/>
            </a:pPr>
            <a:r>
              <a:rPr lang="es-CO" sz="2422" b="1" dirty="0">
                <a:latin typeface="Century Gothic" panose="020B0502020202020204" pitchFamily="34" charset="0"/>
              </a:rPr>
              <a:t>Uso correcto</a:t>
            </a:r>
          </a:p>
          <a:p>
            <a:pPr>
              <a:lnSpc>
                <a:spcPct val="150000"/>
              </a:lnSpc>
              <a:buNone/>
            </a:pPr>
            <a:r>
              <a:rPr lang="es-CO" sz="2422" b="1" dirty="0">
                <a:latin typeface="Century Gothic" panose="020B0502020202020204" pitchFamily="34" charset="0"/>
              </a:rPr>
              <a:t>Retiro correcto</a:t>
            </a:r>
          </a:p>
        </p:txBody>
      </p:sp>
      <p:pic>
        <p:nvPicPr>
          <p:cNvPr id="11" name="Imagen 10">
            <a:extLst>
              <a:ext uri="{FF2B5EF4-FFF2-40B4-BE49-F238E27FC236}">
                <a16:creationId xmlns:a16="http://schemas.microsoft.com/office/drawing/2014/main" id="{31C43F9C-455B-084C-8C19-9EE6ACC0106D}"/>
              </a:ext>
            </a:extLst>
          </p:cNvPr>
          <p:cNvPicPr>
            <a:picLocks noChangeAspect="1"/>
          </p:cNvPicPr>
          <p:nvPr/>
        </p:nvPicPr>
        <p:blipFill>
          <a:blip r:embed="rId4"/>
          <a:stretch>
            <a:fillRect/>
          </a:stretch>
        </p:blipFill>
        <p:spPr>
          <a:xfrm>
            <a:off x="8538090" y="4005064"/>
            <a:ext cx="3390558" cy="2121982"/>
          </a:xfrm>
          <a:prstGeom prst="rect">
            <a:avLst/>
          </a:prstGeom>
        </p:spPr>
      </p:pic>
      <p:sp>
        <p:nvSpPr>
          <p:cNvPr id="12" name="CuadroTexto 11">
            <a:extLst>
              <a:ext uri="{FF2B5EF4-FFF2-40B4-BE49-F238E27FC236}">
                <a16:creationId xmlns:a16="http://schemas.microsoft.com/office/drawing/2014/main" id="{1F8C1252-14E7-F745-BC1D-8A14C7D206D7}"/>
              </a:ext>
            </a:extLst>
          </p:cNvPr>
          <p:cNvSpPr txBox="1"/>
          <p:nvPr/>
        </p:nvSpPr>
        <p:spPr>
          <a:xfrm>
            <a:off x="4727848" y="4660106"/>
            <a:ext cx="2986715" cy="676660"/>
          </a:xfrm>
          <a:prstGeom prst="rect">
            <a:avLst/>
          </a:prstGeom>
          <a:solidFill>
            <a:schemeClr val="accent2">
              <a:lumMod val="75000"/>
            </a:schemeClr>
          </a:solidFill>
        </p:spPr>
        <p:txBody>
          <a:bodyPr wrap="none" rtlCol="0">
            <a:spAutoFit/>
          </a:bodyPr>
          <a:lstStyle/>
          <a:p>
            <a:pPr>
              <a:buNone/>
            </a:pPr>
            <a:r>
              <a:rPr lang="es-CO" sz="2906" b="1" dirty="0">
                <a:latin typeface="Century Gothic" panose="020B0502020202020204" pitchFamily="34" charset="0"/>
              </a:rPr>
              <a:t>DESECHO FINAL</a:t>
            </a:r>
          </a:p>
        </p:txBody>
      </p:sp>
    </p:spTree>
    <p:extLst>
      <p:ext uri="{BB962C8B-B14F-4D97-AF65-F5344CB8AC3E}">
        <p14:creationId xmlns:p14="http://schemas.microsoft.com/office/powerpoint/2010/main" val="194482984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Título 1">
            <a:extLst>
              <a:ext uri="{FF2B5EF4-FFF2-40B4-BE49-F238E27FC236}">
                <a16:creationId xmlns:a16="http://schemas.microsoft.com/office/drawing/2014/main" id="{929467C4-41E7-BA4F-91B0-E4F6B8A04DD9}"/>
              </a:ext>
            </a:extLst>
          </p:cNvPr>
          <p:cNvSpPr txBox="1">
            <a:spLocks/>
          </p:cNvSpPr>
          <p:nvPr/>
        </p:nvSpPr>
        <p:spPr>
          <a:xfrm>
            <a:off x="837175" y="308103"/>
            <a:ext cx="10490549" cy="738081"/>
          </a:xfrm>
          <a:prstGeom prst="rect">
            <a:avLst/>
          </a:prstGeom>
        </p:spPr>
        <p:txBody>
          <a:bodyPr vert="horz" lIns="91440" tIns="45720" rIns="91440" bIns="45720" rtlCol="0" anchor="ctr">
            <a:normAutofit fontScale="82500" lnSpcReduction="10000"/>
          </a:bodyPr>
          <a:lstStyle>
            <a:lvl1pPr algn="ctr" defTabSz="457200" rtl="0" eaLnBrk="1" latinLnBrk="0" hangingPunct="1">
              <a:spcBef>
                <a:spcPct val="0"/>
              </a:spcBef>
              <a:buNone/>
              <a:defRPr sz="4400" kern="1200">
                <a:solidFill>
                  <a:schemeClr val="tx1"/>
                </a:solidFill>
                <a:latin typeface="Baskerville"/>
                <a:ea typeface="+mj-ea"/>
                <a:cs typeface="Baskerville"/>
              </a:defRPr>
            </a:lvl1pPr>
          </a:lstStyle>
          <a:p>
            <a:pPr fontAlgn="auto">
              <a:lnSpc>
                <a:spcPct val="100000"/>
              </a:lnSpc>
              <a:spcAft>
                <a:spcPts val="0"/>
              </a:spcAft>
              <a:buClrTx/>
              <a:buSzTx/>
              <a:buFontTx/>
            </a:pPr>
            <a:r>
              <a:rPr lang="es-CO" dirty="0"/>
              <a:t>ESTRATEGIAS DE PEDAGOGIA - ADRAGOGIA</a:t>
            </a:r>
          </a:p>
        </p:txBody>
      </p:sp>
      <p:sp>
        <p:nvSpPr>
          <p:cNvPr id="7" name="Rectángulo 6">
            <a:extLst>
              <a:ext uri="{FF2B5EF4-FFF2-40B4-BE49-F238E27FC236}">
                <a16:creationId xmlns:a16="http://schemas.microsoft.com/office/drawing/2014/main" id="{D7E1EA06-EAA5-BF4B-9091-7834E2B657F1}"/>
              </a:ext>
            </a:extLst>
          </p:cNvPr>
          <p:cNvSpPr/>
          <p:nvPr/>
        </p:nvSpPr>
        <p:spPr>
          <a:xfrm>
            <a:off x="837175" y="2407855"/>
            <a:ext cx="6081478" cy="2042290"/>
          </a:xfrm>
          <a:prstGeom prst="rect">
            <a:avLst/>
          </a:prstGeom>
        </p:spPr>
        <p:txBody>
          <a:bodyPr>
            <a:spAutoFit/>
          </a:bodyPr>
          <a:lstStyle/>
          <a:p>
            <a:pPr>
              <a:buNone/>
            </a:pPr>
            <a:r>
              <a:rPr lang="es-CO" sz="2179" dirty="0">
                <a:solidFill>
                  <a:srgbClr val="222222"/>
                </a:solidFill>
                <a:latin typeface="arial" panose="020B0604020202020204" pitchFamily="34" charset="0"/>
              </a:rPr>
              <a:t>La </a:t>
            </a:r>
            <a:r>
              <a:rPr lang="es-CO" sz="2179" b="1" dirty="0">
                <a:solidFill>
                  <a:srgbClr val="222222"/>
                </a:solidFill>
                <a:latin typeface="arial" panose="020B0604020202020204" pitchFamily="34" charset="0"/>
              </a:rPr>
              <a:t>Andragogía</a:t>
            </a:r>
            <a:r>
              <a:rPr lang="es-CO" sz="2179" dirty="0">
                <a:solidFill>
                  <a:srgbClr val="222222"/>
                </a:solidFill>
                <a:latin typeface="arial" panose="020B0604020202020204" pitchFamily="34" charset="0"/>
              </a:rPr>
              <a:t> (del griego </a:t>
            </a:r>
            <a:r>
              <a:rPr lang="el-GR" sz="2179" dirty="0" err="1">
                <a:solidFill>
                  <a:srgbClr val="222222"/>
                </a:solidFill>
                <a:latin typeface="arial" panose="020B0604020202020204" pitchFamily="34" charset="0"/>
              </a:rPr>
              <a:t>ἀνήρ</a:t>
            </a:r>
            <a:r>
              <a:rPr lang="el-GR" sz="2179" dirty="0">
                <a:solidFill>
                  <a:srgbClr val="222222"/>
                </a:solidFill>
                <a:latin typeface="arial" panose="020B0604020202020204" pitchFamily="34" charset="0"/>
              </a:rPr>
              <a:t> "</a:t>
            </a:r>
            <a:r>
              <a:rPr lang="es-CO" sz="2179" dirty="0">
                <a:solidFill>
                  <a:srgbClr val="222222"/>
                </a:solidFill>
                <a:latin typeface="arial" panose="020B0604020202020204" pitchFamily="34" charset="0"/>
              </a:rPr>
              <a:t>hombre" y </a:t>
            </a:r>
            <a:r>
              <a:rPr lang="el-GR" sz="2179" dirty="0" err="1">
                <a:solidFill>
                  <a:srgbClr val="222222"/>
                </a:solidFill>
                <a:latin typeface="arial" panose="020B0604020202020204" pitchFamily="34" charset="0"/>
              </a:rPr>
              <a:t>ἀγωγή</a:t>
            </a:r>
            <a:r>
              <a:rPr lang="el-GR" sz="2179" dirty="0">
                <a:solidFill>
                  <a:srgbClr val="222222"/>
                </a:solidFill>
                <a:latin typeface="arial" panose="020B0604020202020204" pitchFamily="34" charset="0"/>
              </a:rPr>
              <a:t> "</a:t>
            </a:r>
            <a:r>
              <a:rPr lang="es-CO" sz="2179" dirty="0">
                <a:solidFill>
                  <a:srgbClr val="222222"/>
                </a:solidFill>
                <a:latin typeface="arial" panose="020B0604020202020204" pitchFamily="34" charset="0"/>
              </a:rPr>
              <a:t>guía" o "conducción") es el conjunto de técnicas de enseñanza orientadas a educar personas adultas​. </a:t>
            </a:r>
            <a:endParaRPr lang="es-CO" sz="2179" dirty="0"/>
          </a:p>
        </p:txBody>
      </p:sp>
      <p:pic>
        <p:nvPicPr>
          <p:cNvPr id="8" name="Imagen 7">
            <a:extLst>
              <a:ext uri="{FF2B5EF4-FFF2-40B4-BE49-F238E27FC236}">
                <a16:creationId xmlns:a16="http://schemas.microsoft.com/office/drawing/2014/main" id="{3A2177AB-0708-F94D-B5A1-7A51A09D40C7}"/>
              </a:ext>
            </a:extLst>
          </p:cNvPr>
          <p:cNvPicPr>
            <a:picLocks noChangeAspect="1"/>
          </p:cNvPicPr>
          <p:nvPr/>
        </p:nvPicPr>
        <p:blipFill rotWithShape="1">
          <a:blip r:embed="rId3"/>
          <a:srcRect l="2357" t="4108" r="5335" b="5807"/>
          <a:stretch/>
        </p:blipFill>
        <p:spPr>
          <a:xfrm>
            <a:off x="7104112" y="1700808"/>
            <a:ext cx="4332872" cy="3703907"/>
          </a:xfrm>
          <a:prstGeom prst="rect">
            <a:avLst/>
          </a:prstGeom>
        </p:spPr>
      </p:pic>
    </p:spTree>
    <p:extLst>
      <p:ext uri="{BB962C8B-B14F-4D97-AF65-F5344CB8AC3E}">
        <p14:creationId xmlns:p14="http://schemas.microsoft.com/office/powerpoint/2010/main" val="15814550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Título 1">
            <a:extLst>
              <a:ext uri="{FF2B5EF4-FFF2-40B4-BE49-F238E27FC236}">
                <a16:creationId xmlns:a16="http://schemas.microsoft.com/office/drawing/2014/main" id="{929467C4-41E7-BA4F-91B0-E4F6B8A04DD9}"/>
              </a:ext>
            </a:extLst>
          </p:cNvPr>
          <p:cNvSpPr txBox="1">
            <a:spLocks/>
          </p:cNvSpPr>
          <p:nvPr/>
        </p:nvSpPr>
        <p:spPr>
          <a:xfrm>
            <a:off x="850725" y="675960"/>
            <a:ext cx="10490549" cy="738081"/>
          </a:xfrm>
          <a:prstGeom prst="rect">
            <a:avLst/>
          </a:prstGeom>
        </p:spPr>
        <p:txBody>
          <a:bodyPr vert="horz" lIns="91440" tIns="45720" rIns="91440" bIns="45720" rtlCol="0" anchor="ctr">
            <a:normAutofit fontScale="97500" lnSpcReduction="10000"/>
          </a:bodyPr>
          <a:lstStyle>
            <a:lvl1pPr algn="ctr" defTabSz="457200" rtl="0" eaLnBrk="1" latinLnBrk="0" hangingPunct="1">
              <a:spcBef>
                <a:spcPct val="0"/>
              </a:spcBef>
              <a:buNone/>
              <a:defRPr sz="4400" kern="1200">
                <a:solidFill>
                  <a:schemeClr val="tx1"/>
                </a:solidFill>
                <a:latin typeface="Baskerville"/>
                <a:ea typeface="+mj-ea"/>
                <a:cs typeface="Baskerville"/>
              </a:defRPr>
            </a:lvl1pPr>
          </a:lstStyle>
          <a:p>
            <a:pPr fontAlgn="auto">
              <a:lnSpc>
                <a:spcPct val="100000"/>
              </a:lnSpc>
              <a:spcAft>
                <a:spcPts val="0"/>
              </a:spcAft>
              <a:buClrTx/>
              <a:buSzTx/>
              <a:buFontTx/>
            </a:pPr>
            <a:r>
              <a:rPr lang="es-CO" dirty="0"/>
              <a:t>¿Que significa ponerse el EPP?</a:t>
            </a:r>
          </a:p>
        </p:txBody>
      </p:sp>
      <p:graphicFrame>
        <p:nvGraphicFramePr>
          <p:cNvPr id="2" name="Diagrama 1">
            <a:extLst>
              <a:ext uri="{FF2B5EF4-FFF2-40B4-BE49-F238E27FC236}">
                <a16:creationId xmlns:a16="http://schemas.microsoft.com/office/drawing/2014/main" id="{1AC2C29C-4A9A-374D-B8BC-5A9C934348A0}"/>
              </a:ext>
            </a:extLst>
          </p:cNvPr>
          <p:cNvGraphicFramePr/>
          <p:nvPr>
            <p:extLst>
              <p:ext uri="{D42A27DB-BD31-4B8C-83A1-F6EECF244321}">
                <p14:modId xmlns:p14="http://schemas.microsoft.com/office/powerpoint/2010/main" val="2171853255"/>
              </p:ext>
            </p:extLst>
          </p:nvPr>
        </p:nvGraphicFramePr>
        <p:xfrm>
          <a:off x="335360" y="2136502"/>
          <a:ext cx="608147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9154" name="Picture 2" descr="Elementos de protección personal: Consecuencias por no usar Epp">
            <a:extLst>
              <a:ext uri="{FF2B5EF4-FFF2-40B4-BE49-F238E27FC236}">
                <a16:creationId xmlns:a16="http://schemas.microsoft.com/office/drawing/2014/main" id="{2A253609-DB20-A94A-9FB6-D219CC5B97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0064" y="2136502"/>
            <a:ext cx="4924471" cy="2588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6818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Rectangle 2">
            <a:extLst>
              <a:ext uri="{FF2B5EF4-FFF2-40B4-BE49-F238E27FC236}">
                <a16:creationId xmlns:a16="http://schemas.microsoft.com/office/drawing/2014/main" id="{05935B74-6906-3C45-86A2-1FBD16859BB3}"/>
              </a:ext>
            </a:extLst>
          </p:cNvPr>
          <p:cNvSpPr txBox="1">
            <a:spLocks noChangeArrowheads="1"/>
          </p:cNvSpPr>
          <p:nvPr/>
        </p:nvSpPr>
        <p:spPr>
          <a:xfrm>
            <a:off x="2810868" y="751095"/>
            <a:ext cx="5715000" cy="61240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lvl1pPr algn="l" defTabSz="752539" rtl="0" eaLnBrk="1" latinLnBrk="0" hangingPunct="1">
              <a:lnSpc>
                <a:spcPct val="90000"/>
              </a:lnSpc>
              <a:spcBef>
                <a:spcPct val="0"/>
              </a:spcBef>
              <a:buNone/>
              <a:defRPr sz="3621" kern="1200">
                <a:solidFill>
                  <a:schemeClr val="tx1"/>
                </a:solidFill>
                <a:latin typeface="+mj-lt"/>
                <a:ea typeface="+mj-ea"/>
                <a:cs typeface="+mj-cs"/>
              </a:defRPr>
            </a:lvl1pPr>
          </a:lstStyle>
          <a:p>
            <a:r>
              <a:rPr lang="es-ES" altLang="es-CO" sz="3000" dirty="0"/>
              <a:t>Generación de una</a:t>
            </a:r>
            <a:r>
              <a:rPr lang="es-ES" altLang="es-CO" sz="3799" dirty="0"/>
              <a:t> </a:t>
            </a:r>
            <a:r>
              <a:rPr lang="es-ES" altLang="es-CO" sz="3799" dirty="0">
                <a:solidFill>
                  <a:srgbClr val="BE0000"/>
                </a:solidFill>
              </a:rPr>
              <a:t>CONDUCTA</a:t>
            </a:r>
          </a:p>
        </p:txBody>
      </p:sp>
      <p:sp>
        <p:nvSpPr>
          <p:cNvPr id="7" name="Rectangle 4">
            <a:extLst>
              <a:ext uri="{FF2B5EF4-FFF2-40B4-BE49-F238E27FC236}">
                <a16:creationId xmlns:a16="http://schemas.microsoft.com/office/drawing/2014/main" id="{6C94067F-2FDF-E140-97F2-C9277D52E589}"/>
              </a:ext>
            </a:extLst>
          </p:cNvPr>
          <p:cNvSpPr>
            <a:spLocks noChangeArrowheads="1"/>
          </p:cNvSpPr>
          <p:nvPr/>
        </p:nvSpPr>
        <p:spPr bwMode="auto">
          <a:xfrm>
            <a:off x="1850899" y="3199358"/>
            <a:ext cx="2519922" cy="65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2801" b="1">
                <a:solidFill>
                  <a:srgbClr val="002DBE"/>
                </a:solidFill>
                <a:latin typeface="Arial" panose="020B0604020202020204" pitchFamily="34" charset="0"/>
              </a:rPr>
              <a:t>conocimiento</a:t>
            </a:r>
          </a:p>
        </p:txBody>
      </p:sp>
      <p:sp>
        <p:nvSpPr>
          <p:cNvPr id="8" name="Rectangle 5">
            <a:extLst>
              <a:ext uri="{FF2B5EF4-FFF2-40B4-BE49-F238E27FC236}">
                <a16:creationId xmlns:a16="http://schemas.microsoft.com/office/drawing/2014/main" id="{FD2235DB-2E66-B54E-A025-D543555318F3}"/>
              </a:ext>
            </a:extLst>
          </p:cNvPr>
          <p:cNvSpPr>
            <a:spLocks noChangeArrowheads="1"/>
          </p:cNvSpPr>
          <p:nvPr/>
        </p:nvSpPr>
        <p:spPr bwMode="auto">
          <a:xfrm>
            <a:off x="777148" y="1727475"/>
            <a:ext cx="1282403" cy="39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1500" b="1" dirty="0">
                <a:latin typeface="Arial" panose="020B0604020202020204" pitchFamily="34" charset="0"/>
              </a:rPr>
              <a:t>información</a:t>
            </a:r>
          </a:p>
        </p:txBody>
      </p:sp>
      <p:sp>
        <p:nvSpPr>
          <p:cNvPr id="11" name="Rectangle 6">
            <a:extLst>
              <a:ext uri="{FF2B5EF4-FFF2-40B4-BE49-F238E27FC236}">
                <a16:creationId xmlns:a16="http://schemas.microsoft.com/office/drawing/2014/main" id="{1AD7B563-36C2-794E-8C1D-13E86ABA8611}"/>
              </a:ext>
            </a:extLst>
          </p:cNvPr>
          <p:cNvSpPr>
            <a:spLocks noChangeArrowheads="1"/>
          </p:cNvSpPr>
          <p:nvPr/>
        </p:nvSpPr>
        <p:spPr bwMode="auto">
          <a:xfrm>
            <a:off x="2293810" y="3680370"/>
            <a:ext cx="1636668" cy="78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1500" b="1" i="1">
                <a:latin typeface="Arial" panose="020B0604020202020204" pitchFamily="34" charset="0"/>
              </a:rPr>
              <a:t>distingue entre </a:t>
            </a:r>
          </a:p>
          <a:p>
            <a:pPr>
              <a:buNone/>
            </a:pPr>
            <a:r>
              <a:rPr lang="es-ES" altLang="es-CO" sz="1500" b="1" i="1">
                <a:latin typeface="Arial" panose="020B0604020202020204" pitchFamily="34" charset="0"/>
              </a:rPr>
              <a:t>varias opciones</a:t>
            </a:r>
          </a:p>
        </p:txBody>
      </p:sp>
      <p:sp>
        <p:nvSpPr>
          <p:cNvPr id="12" name="Freeform 7">
            <a:extLst>
              <a:ext uri="{FF2B5EF4-FFF2-40B4-BE49-F238E27FC236}">
                <a16:creationId xmlns:a16="http://schemas.microsoft.com/office/drawing/2014/main" id="{E936A570-529F-D148-A835-C0DB79D190E3}"/>
              </a:ext>
            </a:extLst>
          </p:cNvPr>
          <p:cNvSpPr>
            <a:spLocks/>
          </p:cNvSpPr>
          <p:nvPr/>
        </p:nvSpPr>
        <p:spPr bwMode="auto">
          <a:xfrm>
            <a:off x="1243873" y="2084662"/>
            <a:ext cx="754063" cy="534987"/>
          </a:xfrm>
          <a:custGeom>
            <a:avLst/>
            <a:gdLst>
              <a:gd name="T0" fmla="*/ 321 w 475"/>
              <a:gd name="T1" fmla="*/ 62 h 337"/>
              <a:gd name="T2" fmla="*/ 321 w 475"/>
              <a:gd name="T3" fmla="*/ 130 h 337"/>
              <a:gd name="T4" fmla="*/ 120 w 475"/>
              <a:gd name="T5" fmla="*/ 130 h 337"/>
              <a:gd name="T6" fmla="*/ 108 w 475"/>
              <a:gd name="T7" fmla="*/ 129 h 337"/>
              <a:gd name="T8" fmla="*/ 98 w 475"/>
              <a:gd name="T9" fmla="*/ 127 h 337"/>
              <a:gd name="T10" fmla="*/ 89 w 475"/>
              <a:gd name="T11" fmla="*/ 124 h 337"/>
              <a:gd name="T12" fmla="*/ 80 w 475"/>
              <a:gd name="T13" fmla="*/ 119 h 337"/>
              <a:gd name="T14" fmla="*/ 70 w 475"/>
              <a:gd name="T15" fmla="*/ 113 h 337"/>
              <a:gd name="T16" fmla="*/ 62 w 475"/>
              <a:gd name="T17" fmla="*/ 106 h 337"/>
              <a:gd name="T18" fmla="*/ 53 w 475"/>
              <a:gd name="T19" fmla="*/ 97 h 337"/>
              <a:gd name="T20" fmla="*/ 46 w 475"/>
              <a:gd name="T21" fmla="*/ 89 h 337"/>
              <a:gd name="T22" fmla="*/ 41 w 475"/>
              <a:gd name="T23" fmla="*/ 81 h 337"/>
              <a:gd name="T24" fmla="*/ 36 w 475"/>
              <a:gd name="T25" fmla="*/ 72 h 337"/>
              <a:gd name="T26" fmla="*/ 30 w 475"/>
              <a:gd name="T27" fmla="*/ 62 h 337"/>
              <a:gd name="T28" fmla="*/ 26 w 475"/>
              <a:gd name="T29" fmla="*/ 53 h 337"/>
              <a:gd name="T30" fmla="*/ 21 w 475"/>
              <a:gd name="T31" fmla="*/ 43 h 337"/>
              <a:gd name="T32" fmla="*/ 18 w 475"/>
              <a:gd name="T33" fmla="*/ 33 h 337"/>
              <a:gd name="T34" fmla="*/ 13 w 475"/>
              <a:gd name="T35" fmla="*/ 22 h 337"/>
              <a:gd name="T36" fmla="*/ 11 w 475"/>
              <a:gd name="T37" fmla="*/ 13 h 337"/>
              <a:gd name="T38" fmla="*/ 8 w 475"/>
              <a:gd name="T39" fmla="*/ 0 h 337"/>
              <a:gd name="T40" fmla="*/ 5 w 475"/>
              <a:gd name="T41" fmla="*/ 11 h 337"/>
              <a:gd name="T42" fmla="*/ 2 w 475"/>
              <a:gd name="T43" fmla="*/ 21 h 337"/>
              <a:gd name="T44" fmla="*/ 1 w 475"/>
              <a:gd name="T45" fmla="*/ 34 h 337"/>
              <a:gd name="T46" fmla="*/ 0 w 475"/>
              <a:gd name="T47" fmla="*/ 46 h 337"/>
              <a:gd name="T48" fmla="*/ 0 w 475"/>
              <a:gd name="T49" fmla="*/ 59 h 337"/>
              <a:gd name="T50" fmla="*/ 0 w 475"/>
              <a:gd name="T51" fmla="*/ 73 h 337"/>
              <a:gd name="T52" fmla="*/ 1 w 475"/>
              <a:gd name="T53" fmla="*/ 89 h 337"/>
              <a:gd name="T54" fmla="*/ 2 w 475"/>
              <a:gd name="T55" fmla="*/ 105 h 337"/>
              <a:gd name="T56" fmla="*/ 5 w 475"/>
              <a:gd name="T57" fmla="*/ 119 h 337"/>
              <a:gd name="T58" fmla="*/ 8 w 475"/>
              <a:gd name="T59" fmla="*/ 135 h 337"/>
              <a:gd name="T60" fmla="*/ 12 w 475"/>
              <a:gd name="T61" fmla="*/ 149 h 337"/>
              <a:gd name="T62" fmla="*/ 18 w 475"/>
              <a:gd name="T63" fmla="*/ 163 h 337"/>
              <a:gd name="T64" fmla="*/ 25 w 475"/>
              <a:gd name="T65" fmla="*/ 179 h 337"/>
              <a:gd name="T66" fmla="*/ 30 w 475"/>
              <a:gd name="T67" fmla="*/ 191 h 337"/>
              <a:gd name="T68" fmla="*/ 39 w 475"/>
              <a:gd name="T69" fmla="*/ 206 h 337"/>
              <a:gd name="T70" fmla="*/ 50 w 475"/>
              <a:gd name="T71" fmla="*/ 220 h 337"/>
              <a:gd name="T72" fmla="*/ 58 w 475"/>
              <a:gd name="T73" fmla="*/ 231 h 337"/>
              <a:gd name="T74" fmla="*/ 70 w 475"/>
              <a:gd name="T75" fmla="*/ 243 h 337"/>
              <a:gd name="T76" fmla="*/ 82 w 475"/>
              <a:gd name="T77" fmla="*/ 252 h 337"/>
              <a:gd name="T78" fmla="*/ 93 w 475"/>
              <a:gd name="T79" fmla="*/ 259 h 337"/>
              <a:gd name="T80" fmla="*/ 109 w 475"/>
              <a:gd name="T81" fmla="*/ 263 h 337"/>
              <a:gd name="T82" fmla="*/ 123 w 475"/>
              <a:gd name="T83" fmla="*/ 265 h 337"/>
              <a:gd name="T84" fmla="*/ 135 w 475"/>
              <a:gd name="T85" fmla="*/ 265 h 337"/>
              <a:gd name="T86" fmla="*/ 321 w 475"/>
              <a:gd name="T87" fmla="*/ 265 h 337"/>
              <a:gd name="T88" fmla="*/ 321 w 475"/>
              <a:gd name="T89" fmla="*/ 336 h 337"/>
              <a:gd name="T90" fmla="*/ 474 w 475"/>
              <a:gd name="T91" fmla="*/ 199 h 337"/>
              <a:gd name="T92" fmla="*/ 321 w 475"/>
              <a:gd name="T93" fmla="*/ 6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5" h="337">
                <a:moveTo>
                  <a:pt x="321" y="62"/>
                </a:moveTo>
                <a:lnTo>
                  <a:pt x="321" y="130"/>
                </a:lnTo>
                <a:lnTo>
                  <a:pt x="120" y="130"/>
                </a:lnTo>
                <a:lnTo>
                  <a:pt x="108" y="129"/>
                </a:lnTo>
                <a:lnTo>
                  <a:pt x="98" y="127"/>
                </a:lnTo>
                <a:lnTo>
                  <a:pt x="89" y="124"/>
                </a:lnTo>
                <a:lnTo>
                  <a:pt x="80" y="119"/>
                </a:lnTo>
                <a:lnTo>
                  <a:pt x="70" y="113"/>
                </a:lnTo>
                <a:lnTo>
                  <a:pt x="62" y="106"/>
                </a:lnTo>
                <a:lnTo>
                  <a:pt x="53" y="97"/>
                </a:lnTo>
                <a:lnTo>
                  <a:pt x="46" y="89"/>
                </a:lnTo>
                <a:lnTo>
                  <a:pt x="41" y="81"/>
                </a:lnTo>
                <a:lnTo>
                  <a:pt x="36" y="72"/>
                </a:lnTo>
                <a:lnTo>
                  <a:pt x="30" y="62"/>
                </a:lnTo>
                <a:lnTo>
                  <a:pt x="26" y="53"/>
                </a:lnTo>
                <a:lnTo>
                  <a:pt x="21" y="43"/>
                </a:lnTo>
                <a:lnTo>
                  <a:pt x="18" y="33"/>
                </a:lnTo>
                <a:lnTo>
                  <a:pt x="13" y="22"/>
                </a:lnTo>
                <a:lnTo>
                  <a:pt x="11" y="13"/>
                </a:lnTo>
                <a:lnTo>
                  <a:pt x="8" y="0"/>
                </a:lnTo>
                <a:lnTo>
                  <a:pt x="5" y="11"/>
                </a:lnTo>
                <a:lnTo>
                  <a:pt x="2" y="21"/>
                </a:lnTo>
                <a:lnTo>
                  <a:pt x="1" y="34"/>
                </a:lnTo>
                <a:lnTo>
                  <a:pt x="0" y="46"/>
                </a:lnTo>
                <a:lnTo>
                  <a:pt x="0" y="59"/>
                </a:lnTo>
                <a:lnTo>
                  <a:pt x="0" y="73"/>
                </a:lnTo>
                <a:lnTo>
                  <a:pt x="1" y="89"/>
                </a:lnTo>
                <a:lnTo>
                  <a:pt x="2" y="105"/>
                </a:lnTo>
                <a:lnTo>
                  <a:pt x="5" y="119"/>
                </a:lnTo>
                <a:lnTo>
                  <a:pt x="8" y="135"/>
                </a:lnTo>
                <a:lnTo>
                  <a:pt x="12" y="149"/>
                </a:lnTo>
                <a:lnTo>
                  <a:pt x="18" y="163"/>
                </a:lnTo>
                <a:lnTo>
                  <a:pt x="25" y="179"/>
                </a:lnTo>
                <a:lnTo>
                  <a:pt x="30" y="191"/>
                </a:lnTo>
                <a:lnTo>
                  <a:pt x="39" y="206"/>
                </a:lnTo>
                <a:lnTo>
                  <a:pt x="50" y="220"/>
                </a:lnTo>
                <a:lnTo>
                  <a:pt x="58" y="231"/>
                </a:lnTo>
                <a:lnTo>
                  <a:pt x="70" y="243"/>
                </a:lnTo>
                <a:lnTo>
                  <a:pt x="82" y="252"/>
                </a:lnTo>
                <a:lnTo>
                  <a:pt x="93" y="259"/>
                </a:lnTo>
                <a:lnTo>
                  <a:pt x="109" y="263"/>
                </a:lnTo>
                <a:lnTo>
                  <a:pt x="123" y="265"/>
                </a:lnTo>
                <a:lnTo>
                  <a:pt x="135" y="265"/>
                </a:lnTo>
                <a:lnTo>
                  <a:pt x="321" y="265"/>
                </a:lnTo>
                <a:lnTo>
                  <a:pt x="321" y="336"/>
                </a:lnTo>
                <a:lnTo>
                  <a:pt x="474" y="199"/>
                </a:lnTo>
                <a:lnTo>
                  <a:pt x="321" y="62"/>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buNone/>
            </a:pPr>
            <a:endParaRPr lang="es-CO"/>
          </a:p>
        </p:txBody>
      </p:sp>
      <p:sp>
        <p:nvSpPr>
          <p:cNvPr id="13" name="Rectangle 8">
            <a:extLst>
              <a:ext uri="{FF2B5EF4-FFF2-40B4-BE49-F238E27FC236}">
                <a16:creationId xmlns:a16="http://schemas.microsoft.com/office/drawing/2014/main" id="{602E420C-1E78-3242-A0C3-F5FE25A500A0}"/>
              </a:ext>
            </a:extLst>
          </p:cNvPr>
          <p:cNvSpPr>
            <a:spLocks noChangeArrowheads="1"/>
          </p:cNvSpPr>
          <p:nvPr/>
        </p:nvSpPr>
        <p:spPr bwMode="auto">
          <a:xfrm>
            <a:off x="9260687" y="4753795"/>
            <a:ext cx="1562929" cy="65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2801" b="1">
                <a:solidFill>
                  <a:srgbClr val="002DBE"/>
                </a:solidFill>
                <a:latin typeface="Arial" panose="020B0604020202020204" pitchFamily="34" charset="0"/>
              </a:rPr>
              <a:t>práctica</a:t>
            </a:r>
          </a:p>
        </p:txBody>
      </p:sp>
      <p:sp>
        <p:nvSpPr>
          <p:cNvPr id="14" name="Rectangle 9">
            <a:extLst>
              <a:ext uri="{FF2B5EF4-FFF2-40B4-BE49-F238E27FC236}">
                <a16:creationId xmlns:a16="http://schemas.microsoft.com/office/drawing/2014/main" id="{9315A66F-8194-5E4E-B2F6-B7F8FDEAAFB8}"/>
              </a:ext>
            </a:extLst>
          </p:cNvPr>
          <p:cNvSpPr>
            <a:spLocks noChangeArrowheads="1"/>
          </p:cNvSpPr>
          <p:nvPr/>
        </p:nvSpPr>
        <p:spPr bwMode="auto">
          <a:xfrm>
            <a:off x="7162801" y="2825408"/>
            <a:ext cx="1038747" cy="78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1500" b="1">
                <a:latin typeface="Arial" panose="020B0604020202020204" pitchFamily="34" charset="0"/>
              </a:rPr>
              <a:t>ambiente</a:t>
            </a:r>
          </a:p>
          <a:p>
            <a:pPr>
              <a:buNone/>
            </a:pPr>
            <a:r>
              <a:rPr lang="es-ES" altLang="es-CO" sz="1500" b="1">
                <a:latin typeface="Arial" panose="020B0604020202020204" pitchFamily="34" charset="0"/>
              </a:rPr>
              <a:t>favorable</a:t>
            </a:r>
          </a:p>
        </p:txBody>
      </p:sp>
      <p:sp>
        <p:nvSpPr>
          <p:cNvPr id="15" name="Rectangle 10">
            <a:extLst>
              <a:ext uri="{FF2B5EF4-FFF2-40B4-BE49-F238E27FC236}">
                <a16:creationId xmlns:a16="http://schemas.microsoft.com/office/drawing/2014/main" id="{EC147EAC-2395-504A-8B19-B249AD44052F}"/>
              </a:ext>
            </a:extLst>
          </p:cNvPr>
          <p:cNvSpPr>
            <a:spLocks noChangeArrowheads="1"/>
          </p:cNvSpPr>
          <p:nvPr/>
        </p:nvSpPr>
        <p:spPr bwMode="auto">
          <a:xfrm>
            <a:off x="9031294" y="5225282"/>
            <a:ext cx="2133598" cy="78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buNone/>
            </a:pPr>
            <a:r>
              <a:rPr lang="es-ES" altLang="es-CO" sz="1500" b="1" i="1" dirty="0">
                <a:latin typeface="Arial" panose="020B0604020202020204" pitchFamily="34" charset="0"/>
              </a:rPr>
              <a:t>actúa en  acuerdo  </a:t>
            </a:r>
          </a:p>
          <a:p>
            <a:pPr algn="ctr">
              <a:buNone/>
            </a:pPr>
            <a:r>
              <a:rPr lang="es-ES" altLang="es-CO" sz="1500" b="1" i="1" dirty="0">
                <a:latin typeface="Arial" panose="020B0604020202020204" pitchFamily="34" charset="0"/>
              </a:rPr>
              <a:t>con la opción elegida</a:t>
            </a:r>
          </a:p>
        </p:txBody>
      </p:sp>
      <p:sp>
        <p:nvSpPr>
          <p:cNvPr id="16" name="Freeform 49">
            <a:extLst>
              <a:ext uri="{FF2B5EF4-FFF2-40B4-BE49-F238E27FC236}">
                <a16:creationId xmlns:a16="http://schemas.microsoft.com/office/drawing/2014/main" id="{657F811A-C9B1-A149-8339-3BAA2D62D814}"/>
              </a:ext>
            </a:extLst>
          </p:cNvPr>
          <p:cNvSpPr>
            <a:spLocks/>
          </p:cNvSpPr>
          <p:nvPr/>
        </p:nvSpPr>
        <p:spPr bwMode="auto">
          <a:xfrm>
            <a:off x="7629526" y="3481045"/>
            <a:ext cx="754063" cy="534987"/>
          </a:xfrm>
          <a:custGeom>
            <a:avLst/>
            <a:gdLst>
              <a:gd name="T0" fmla="*/ 321 w 475"/>
              <a:gd name="T1" fmla="*/ 62 h 337"/>
              <a:gd name="T2" fmla="*/ 321 w 475"/>
              <a:gd name="T3" fmla="*/ 130 h 337"/>
              <a:gd name="T4" fmla="*/ 120 w 475"/>
              <a:gd name="T5" fmla="*/ 130 h 337"/>
              <a:gd name="T6" fmla="*/ 108 w 475"/>
              <a:gd name="T7" fmla="*/ 129 h 337"/>
              <a:gd name="T8" fmla="*/ 98 w 475"/>
              <a:gd name="T9" fmla="*/ 127 h 337"/>
              <a:gd name="T10" fmla="*/ 89 w 475"/>
              <a:gd name="T11" fmla="*/ 124 h 337"/>
              <a:gd name="T12" fmla="*/ 80 w 475"/>
              <a:gd name="T13" fmla="*/ 119 h 337"/>
              <a:gd name="T14" fmla="*/ 70 w 475"/>
              <a:gd name="T15" fmla="*/ 113 h 337"/>
              <a:gd name="T16" fmla="*/ 62 w 475"/>
              <a:gd name="T17" fmla="*/ 106 h 337"/>
              <a:gd name="T18" fmla="*/ 53 w 475"/>
              <a:gd name="T19" fmla="*/ 97 h 337"/>
              <a:gd name="T20" fmla="*/ 46 w 475"/>
              <a:gd name="T21" fmla="*/ 89 h 337"/>
              <a:gd name="T22" fmla="*/ 41 w 475"/>
              <a:gd name="T23" fmla="*/ 81 h 337"/>
              <a:gd name="T24" fmla="*/ 36 w 475"/>
              <a:gd name="T25" fmla="*/ 72 h 337"/>
              <a:gd name="T26" fmla="*/ 30 w 475"/>
              <a:gd name="T27" fmla="*/ 62 h 337"/>
              <a:gd name="T28" fmla="*/ 26 w 475"/>
              <a:gd name="T29" fmla="*/ 53 h 337"/>
              <a:gd name="T30" fmla="*/ 21 w 475"/>
              <a:gd name="T31" fmla="*/ 43 h 337"/>
              <a:gd name="T32" fmla="*/ 18 w 475"/>
              <a:gd name="T33" fmla="*/ 33 h 337"/>
              <a:gd name="T34" fmla="*/ 13 w 475"/>
              <a:gd name="T35" fmla="*/ 22 h 337"/>
              <a:gd name="T36" fmla="*/ 11 w 475"/>
              <a:gd name="T37" fmla="*/ 13 h 337"/>
              <a:gd name="T38" fmla="*/ 8 w 475"/>
              <a:gd name="T39" fmla="*/ 0 h 337"/>
              <a:gd name="T40" fmla="*/ 5 w 475"/>
              <a:gd name="T41" fmla="*/ 11 h 337"/>
              <a:gd name="T42" fmla="*/ 2 w 475"/>
              <a:gd name="T43" fmla="*/ 21 h 337"/>
              <a:gd name="T44" fmla="*/ 1 w 475"/>
              <a:gd name="T45" fmla="*/ 34 h 337"/>
              <a:gd name="T46" fmla="*/ 0 w 475"/>
              <a:gd name="T47" fmla="*/ 46 h 337"/>
              <a:gd name="T48" fmla="*/ 0 w 475"/>
              <a:gd name="T49" fmla="*/ 59 h 337"/>
              <a:gd name="T50" fmla="*/ 0 w 475"/>
              <a:gd name="T51" fmla="*/ 73 h 337"/>
              <a:gd name="T52" fmla="*/ 1 w 475"/>
              <a:gd name="T53" fmla="*/ 89 h 337"/>
              <a:gd name="T54" fmla="*/ 2 w 475"/>
              <a:gd name="T55" fmla="*/ 105 h 337"/>
              <a:gd name="T56" fmla="*/ 5 w 475"/>
              <a:gd name="T57" fmla="*/ 119 h 337"/>
              <a:gd name="T58" fmla="*/ 8 w 475"/>
              <a:gd name="T59" fmla="*/ 135 h 337"/>
              <a:gd name="T60" fmla="*/ 12 w 475"/>
              <a:gd name="T61" fmla="*/ 149 h 337"/>
              <a:gd name="T62" fmla="*/ 18 w 475"/>
              <a:gd name="T63" fmla="*/ 163 h 337"/>
              <a:gd name="T64" fmla="*/ 25 w 475"/>
              <a:gd name="T65" fmla="*/ 179 h 337"/>
              <a:gd name="T66" fmla="*/ 30 w 475"/>
              <a:gd name="T67" fmla="*/ 191 h 337"/>
              <a:gd name="T68" fmla="*/ 39 w 475"/>
              <a:gd name="T69" fmla="*/ 206 h 337"/>
              <a:gd name="T70" fmla="*/ 50 w 475"/>
              <a:gd name="T71" fmla="*/ 220 h 337"/>
              <a:gd name="T72" fmla="*/ 58 w 475"/>
              <a:gd name="T73" fmla="*/ 231 h 337"/>
              <a:gd name="T74" fmla="*/ 70 w 475"/>
              <a:gd name="T75" fmla="*/ 243 h 337"/>
              <a:gd name="T76" fmla="*/ 82 w 475"/>
              <a:gd name="T77" fmla="*/ 252 h 337"/>
              <a:gd name="T78" fmla="*/ 93 w 475"/>
              <a:gd name="T79" fmla="*/ 259 h 337"/>
              <a:gd name="T80" fmla="*/ 109 w 475"/>
              <a:gd name="T81" fmla="*/ 263 h 337"/>
              <a:gd name="T82" fmla="*/ 123 w 475"/>
              <a:gd name="T83" fmla="*/ 265 h 337"/>
              <a:gd name="T84" fmla="*/ 135 w 475"/>
              <a:gd name="T85" fmla="*/ 265 h 337"/>
              <a:gd name="T86" fmla="*/ 321 w 475"/>
              <a:gd name="T87" fmla="*/ 265 h 337"/>
              <a:gd name="T88" fmla="*/ 321 w 475"/>
              <a:gd name="T89" fmla="*/ 336 h 337"/>
              <a:gd name="T90" fmla="*/ 474 w 475"/>
              <a:gd name="T91" fmla="*/ 199 h 337"/>
              <a:gd name="T92" fmla="*/ 321 w 475"/>
              <a:gd name="T93" fmla="*/ 6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5" h="337">
                <a:moveTo>
                  <a:pt x="321" y="62"/>
                </a:moveTo>
                <a:lnTo>
                  <a:pt x="321" y="130"/>
                </a:lnTo>
                <a:lnTo>
                  <a:pt x="120" y="130"/>
                </a:lnTo>
                <a:lnTo>
                  <a:pt x="108" y="129"/>
                </a:lnTo>
                <a:lnTo>
                  <a:pt x="98" y="127"/>
                </a:lnTo>
                <a:lnTo>
                  <a:pt x="89" y="124"/>
                </a:lnTo>
                <a:lnTo>
                  <a:pt x="80" y="119"/>
                </a:lnTo>
                <a:lnTo>
                  <a:pt x="70" y="113"/>
                </a:lnTo>
                <a:lnTo>
                  <a:pt x="62" y="106"/>
                </a:lnTo>
                <a:lnTo>
                  <a:pt x="53" y="97"/>
                </a:lnTo>
                <a:lnTo>
                  <a:pt x="46" y="89"/>
                </a:lnTo>
                <a:lnTo>
                  <a:pt x="41" y="81"/>
                </a:lnTo>
                <a:lnTo>
                  <a:pt x="36" y="72"/>
                </a:lnTo>
                <a:lnTo>
                  <a:pt x="30" y="62"/>
                </a:lnTo>
                <a:lnTo>
                  <a:pt x="26" y="53"/>
                </a:lnTo>
                <a:lnTo>
                  <a:pt x="21" y="43"/>
                </a:lnTo>
                <a:lnTo>
                  <a:pt x="18" y="33"/>
                </a:lnTo>
                <a:lnTo>
                  <a:pt x="13" y="22"/>
                </a:lnTo>
                <a:lnTo>
                  <a:pt x="11" y="13"/>
                </a:lnTo>
                <a:lnTo>
                  <a:pt x="8" y="0"/>
                </a:lnTo>
                <a:lnTo>
                  <a:pt x="5" y="11"/>
                </a:lnTo>
                <a:lnTo>
                  <a:pt x="2" y="21"/>
                </a:lnTo>
                <a:lnTo>
                  <a:pt x="1" y="34"/>
                </a:lnTo>
                <a:lnTo>
                  <a:pt x="0" y="46"/>
                </a:lnTo>
                <a:lnTo>
                  <a:pt x="0" y="59"/>
                </a:lnTo>
                <a:lnTo>
                  <a:pt x="0" y="73"/>
                </a:lnTo>
                <a:lnTo>
                  <a:pt x="1" y="89"/>
                </a:lnTo>
                <a:lnTo>
                  <a:pt x="2" y="105"/>
                </a:lnTo>
                <a:lnTo>
                  <a:pt x="5" y="119"/>
                </a:lnTo>
                <a:lnTo>
                  <a:pt x="8" y="135"/>
                </a:lnTo>
                <a:lnTo>
                  <a:pt x="12" y="149"/>
                </a:lnTo>
                <a:lnTo>
                  <a:pt x="18" y="163"/>
                </a:lnTo>
                <a:lnTo>
                  <a:pt x="25" y="179"/>
                </a:lnTo>
                <a:lnTo>
                  <a:pt x="30" y="191"/>
                </a:lnTo>
                <a:lnTo>
                  <a:pt x="39" y="206"/>
                </a:lnTo>
                <a:lnTo>
                  <a:pt x="50" y="220"/>
                </a:lnTo>
                <a:lnTo>
                  <a:pt x="58" y="231"/>
                </a:lnTo>
                <a:lnTo>
                  <a:pt x="70" y="243"/>
                </a:lnTo>
                <a:lnTo>
                  <a:pt x="82" y="252"/>
                </a:lnTo>
                <a:lnTo>
                  <a:pt x="93" y="259"/>
                </a:lnTo>
                <a:lnTo>
                  <a:pt x="109" y="263"/>
                </a:lnTo>
                <a:lnTo>
                  <a:pt x="123" y="265"/>
                </a:lnTo>
                <a:lnTo>
                  <a:pt x="135" y="265"/>
                </a:lnTo>
                <a:lnTo>
                  <a:pt x="321" y="265"/>
                </a:lnTo>
                <a:lnTo>
                  <a:pt x="321" y="336"/>
                </a:lnTo>
                <a:lnTo>
                  <a:pt x="474" y="199"/>
                </a:lnTo>
                <a:lnTo>
                  <a:pt x="321" y="62"/>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buNone/>
            </a:pPr>
            <a:endParaRPr lang="es-CO"/>
          </a:p>
        </p:txBody>
      </p:sp>
      <p:sp>
        <p:nvSpPr>
          <p:cNvPr id="17" name="Rectangle 50">
            <a:extLst>
              <a:ext uri="{FF2B5EF4-FFF2-40B4-BE49-F238E27FC236}">
                <a16:creationId xmlns:a16="http://schemas.microsoft.com/office/drawing/2014/main" id="{A231F2D1-5393-0747-911C-31F51FD0D047}"/>
              </a:ext>
            </a:extLst>
          </p:cNvPr>
          <p:cNvSpPr>
            <a:spLocks noChangeArrowheads="1"/>
          </p:cNvSpPr>
          <p:nvPr/>
        </p:nvSpPr>
        <p:spPr bwMode="auto">
          <a:xfrm>
            <a:off x="5791200" y="3771558"/>
            <a:ext cx="1362554" cy="65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2801" b="1">
                <a:solidFill>
                  <a:srgbClr val="002DBE"/>
                </a:solidFill>
                <a:latin typeface="Arial" panose="020B0604020202020204" pitchFamily="34" charset="0"/>
              </a:rPr>
              <a:t>actitud</a:t>
            </a:r>
          </a:p>
        </p:txBody>
      </p:sp>
      <p:sp>
        <p:nvSpPr>
          <p:cNvPr id="18" name="Rectangle 51">
            <a:extLst>
              <a:ext uri="{FF2B5EF4-FFF2-40B4-BE49-F238E27FC236}">
                <a16:creationId xmlns:a16="http://schemas.microsoft.com/office/drawing/2014/main" id="{6917DB89-CE13-FA4B-80B3-A6904173BEDE}"/>
              </a:ext>
            </a:extLst>
          </p:cNvPr>
          <p:cNvSpPr>
            <a:spLocks noChangeArrowheads="1"/>
          </p:cNvSpPr>
          <p:nvPr/>
        </p:nvSpPr>
        <p:spPr bwMode="auto">
          <a:xfrm>
            <a:off x="4092650" y="2207171"/>
            <a:ext cx="1133325" cy="39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1500" b="1">
                <a:latin typeface="Arial" panose="020B0604020202020204" pitchFamily="34" charset="0"/>
              </a:rPr>
              <a:t>educación</a:t>
            </a:r>
          </a:p>
        </p:txBody>
      </p:sp>
      <p:sp>
        <p:nvSpPr>
          <p:cNvPr id="19" name="Rectangle 52">
            <a:extLst>
              <a:ext uri="{FF2B5EF4-FFF2-40B4-BE49-F238E27FC236}">
                <a16:creationId xmlns:a16="http://schemas.microsoft.com/office/drawing/2014/main" id="{15903E4A-1C2C-F648-A429-4930D0A92CAD}"/>
              </a:ext>
            </a:extLst>
          </p:cNvPr>
          <p:cNvSpPr>
            <a:spLocks noChangeArrowheads="1"/>
          </p:cNvSpPr>
          <p:nvPr/>
        </p:nvSpPr>
        <p:spPr bwMode="auto">
          <a:xfrm>
            <a:off x="5486400" y="4246220"/>
            <a:ext cx="2077493" cy="78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buNone/>
            </a:pPr>
            <a:r>
              <a:rPr lang="es-ES" altLang="es-CO" sz="1500" b="1" i="1">
                <a:latin typeface="Arial" panose="020B0604020202020204" pitchFamily="34" charset="0"/>
              </a:rPr>
              <a:t>muestra preferencia </a:t>
            </a:r>
          </a:p>
          <a:p>
            <a:pPr>
              <a:buNone/>
            </a:pPr>
            <a:r>
              <a:rPr lang="es-ES" altLang="es-CO" sz="1500" b="1" i="1">
                <a:latin typeface="Arial" panose="020B0604020202020204" pitchFamily="34" charset="0"/>
              </a:rPr>
              <a:t>    por una opción</a:t>
            </a:r>
          </a:p>
        </p:txBody>
      </p:sp>
      <p:sp>
        <p:nvSpPr>
          <p:cNvPr id="20" name="Freeform 53">
            <a:extLst>
              <a:ext uri="{FF2B5EF4-FFF2-40B4-BE49-F238E27FC236}">
                <a16:creationId xmlns:a16="http://schemas.microsoft.com/office/drawing/2014/main" id="{A7D8FFD8-98B3-4147-AFF9-298105E97031}"/>
              </a:ext>
            </a:extLst>
          </p:cNvPr>
          <p:cNvSpPr>
            <a:spLocks/>
          </p:cNvSpPr>
          <p:nvPr/>
        </p:nvSpPr>
        <p:spPr bwMode="auto">
          <a:xfrm>
            <a:off x="4524450" y="2599282"/>
            <a:ext cx="754063" cy="534987"/>
          </a:xfrm>
          <a:custGeom>
            <a:avLst/>
            <a:gdLst>
              <a:gd name="T0" fmla="*/ 321 w 475"/>
              <a:gd name="T1" fmla="*/ 62 h 337"/>
              <a:gd name="T2" fmla="*/ 321 w 475"/>
              <a:gd name="T3" fmla="*/ 130 h 337"/>
              <a:gd name="T4" fmla="*/ 120 w 475"/>
              <a:gd name="T5" fmla="*/ 130 h 337"/>
              <a:gd name="T6" fmla="*/ 108 w 475"/>
              <a:gd name="T7" fmla="*/ 129 h 337"/>
              <a:gd name="T8" fmla="*/ 98 w 475"/>
              <a:gd name="T9" fmla="*/ 127 h 337"/>
              <a:gd name="T10" fmla="*/ 89 w 475"/>
              <a:gd name="T11" fmla="*/ 124 h 337"/>
              <a:gd name="T12" fmla="*/ 80 w 475"/>
              <a:gd name="T13" fmla="*/ 119 h 337"/>
              <a:gd name="T14" fmla="*/ 70 w 475"/>
              <a:gd name="T15" fmla="*/ 113 h 337"/>
              <a:gd name="T16" fmla="*/ 62 w 475"/>
              <a:gd name="T17" fmla="*/ 106 h 337"/>
              <a:gd name="T18" fmla="*/ 53 w 475"/>
              <a:gd name="T19" fmla="*/ 97 h 337"/>
              <a:gd name="T20" fmla="*/ 46 w 475"/>
              <a:gd name="T21" fmla="*/ 89 h 337"/>
              <a:gd name="T22" fmla="*/ 41 w 475"/>
              <a:gd name="T23" fmla="*/ 81 h 337"/>
              <a:gd name="T24" fmla="*/ 36 w 475"/>
              <a:gd name="T25" fmla="*/ 72 h 337"/>
              <a:gd name="T26" fmla="*/ 30 w 475"/>
              <a:gd name="T27" fmla="*/ 62 h 337"/>
              <a:gd name="T28" fmla="*/ 26 w 475"/>
              <a:gd name="T29" fmla="*/ 53 h 337"/>
              <a:gd name="T30" fmla="*/ 21 w 475"/>
              <a:gd name="T31" fmla="*/ 43 h 337"/>
              <a:gd name="T32" fmla="*/ 18 w 475"/>
              <a:gd name="T33" fmla="*/ 33 h 337"/>
              <a:gd name="T34" fmla="*/ 13 w 475"/>
              <a:gd name="T35" fmla="*/ 22 h 337"/>
              <a:gd name="T36" fmla="*/ 11 w 475"/>
              <a:gd name="T37" fmla="*/ 13 h 337"/>
              <a:gd name="T38" fmla="*/ 8 w 475"/>
              <a:gd name="T39" fmla="*/ 0 h 337"/>
              <a:gd name="T40" fmla="*/ 5 w 475"/>
              <a:gd name="T41" fmla="*/ 11 h 337"/>
              <a:gd name="T42" fmla="*/ 2 w 475"/>
              <a:gd name="T43" fmla="*/ 21 h 337"/>
              <a:gd name="T44" fmla="*/ 1 w 475"/>
              <a:gd name="T45" fmla="*/ 34 h 337"/>
              <a:gd name="T46" fmla="*/ 0 w 475"/>
              <a:gd name="T47" fmla="*/ 46 h 337"/>
              <a:gd name="T48" fmla="*/ 0 w 475"/>
              <a:gd name="T49" fmla="*/ 59 h 337"/>
              <a:gd name="T50" fmla="*/ 0 w 475"/>
              <a:gd name="T51" fmla="*/ 73 h 337"/>
              <a:gd name="T52" fmla="*/ 1 w 475"/>
              <a:gd name="T53" fmla="*/ 89 h 337"/>
              <a:gd name="T54" fmla="*/ 2 w 475"/>
              <a:gd name="T55" fmla="*/ 105 h 337"/>
              <a:gd name="T56" fmla="*/ 5 w 475"/>
              <a:gd name="T57" fmla="*/ 119 h 337"/>
              <a:gd name="T58" fmla="*/ 8 w 475"/>
              <a:gd name="T59" fmla="*/ 135 h 337"/>
              <a:gd name="T60" fmla="*/ 12 w 475"/>
              <a:gd name="T61" fmla="*/ 149 h 337"/>
              <a:gd name="T62" fmla="*/ 18 w 475"/>
              <a:gd name="T63" fmla="*/ 163 h 337"/>
              <a:gd name="T64" fmla="*/ 25 w 475"/>
              <a:gd name="T65" fmla="*/ 179 h 337"/>
              <a:gd name="T66" fmla="*/ 30 w 475"/>
              <a:gd name="T67" fmla="*/ 191 h 337"/>
              <a:gd name="T68" fmla="*/ 39 w 475"/>
              <a:gd name="T69" fmla="*/ 206 h 337"/>
              <a:gd name="T70" fmla="*/ 50 w 475"/>
              <a:gd name="T71" fmla="*/ 220 h 337"/>
              <a:gd name="T72" fmla="*/ 58 w 475"/>
              <a:gd name="T73" fmla="*/ 231 h 337"/>
              <a:gd name="T74" fmla="*/ 70 w 475"/>
              <a:gd name="T75" fmla="*/ 243 h 337"/>
              <a:gd name="T76" fmla="*/ 82 w 475"/>
              <a:gd name="T77" fmla="*/ 252 h 337"/>
              <a:gd name="T78" fmla="*/ 93 w 475"/>
              <a:gd name="T79" fmla="*/ 259 h 337"/>
              <a:gd name="T80" fmla="*/ 109 w 475"/>
              <a:gd name="T81" fmla="*/ 263 h 337"/>
              <a:gd name="T82" fmla="*/ 123 w 475"/>
              <a:gd name="T83" fmla="*/ 265 h 337"/>
              <a:gd name="T84" fmla="*/ 135 w 475"/>
              <a:gd name="T85" fmla="*/ 265 h 337"/>
              <a:gd name="T86" fmla="*/ 321 w 475"/>
              <a:gd name="T87" fmla="*/ 265 h 337"/>
              <a:gd name="T88" fmla="*/ 321 w 475"/>
              <a:gd name="T89" fmla="*/ 336 h 337"/>
              <a:gd name="T90" fmla="*/ 474 w 475"/>
              <a:gd name="T91" fmla="*/ 199 h 337"/>
              <a:gd name="T92" fmla="*/ 321 w 475"/>
              <a:gd name="T93" fmla="*/ 6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5" h="337">
                <a:moveTo>
                  <a:pt x="321" y="62"/>
                </a:moveTo>
                <a:lnTo>
                  <a:pt x="321" y="130"/>
                </a:lnTo>
                <a:lnTo>
                  <a:pt x="120" y="130"/>
                </a:lnTo>
                <a:lnTo>
                  <a:pt x="108" y="129"/>
                </a:lnTo>
                <a:lnTo>
                  <a:pt x="98" y="127"/>
                </a:lnTo>
                <a:lnTo>
                  <a:pt x="89" y="124"/>
                </a:lnTo>
                <a:lnTo>
                  <a:pt x="80" y="119"/>
                </a:lnTo>
                <a:lnTo>
                  <a:pt x="70" y="113"/>
                </a:lnTo>
                <a:lnTo>
                  <a:pt x="62" y="106"/>
                </a:lnTo>
                <a:lnTo>
                  <a:pt x="53" y="97"/>
                </a:lnTo>
                <a:lnTo>
                  <a:pt x="46" y="89"/>
                </a:lnTo>
                <a:lnTo>
                  <a:pt x="41" y="81"/>
                </a:lnTo>
                <a:lnTo>
                  <a:pt x="36" y="72"/>
                </a:lnTo>
                <a:lnTo>
                  <a:pt x="30" y="62"/>
                </a:lnTo>
                <a:lnTo>
                  <a:pt x="26" y="53"/>
                </a:lnTo>
                <a:lnTo>
                  <a:pt x="21" y="43"/>
                </a:lnTo>
                <a:lnTo>
                  <a:pt x="18" y="33"/>
                </a:lnTo>
                <a:lnTo>
                  <a:pt x="13" y="22"/>
                </a:lnTo>
                <a:lnTo>
                  <a:pt x="11" y="13"/>
                </a:lnTo>
                <a:lnTo>
                  <a:pt x="8" y="0"/>
                </a:lnTo>
                <a:lnTo>
                  <a:pt x="5" y="11"/>
                </a:lnTo>
                <a:lnTo>
                  <a:pt x="2" y="21"/>
                </a:lnTo>
                <a:lnTo>
                  <a:pt x="1" y="34"/>
                </a:lnTo>
                <a:lnTo>
                  <a:pt x="0" y="46"/>
                </a:lnTo>
                <a:lnTo>
                  <a:pt x="0" y="59"/>
                </a:lnTo>
                <a:lnTo>
                  <a:pt x="0" y="73"/>
                </a:lnTo>
                <a:lnTo>
                  <a:pt x="1" y="89"/>
                </a:lnTo>
                <a:lnTo>
                  <a:pt x="2" y="105"/>
                </a:lnTo>
                <a:lnTo>
                  <a:pt x="5" y="119"/>
                </a:lnTo>
                <a:lnTo>
                  <a:pt x="8" y="135"/>
                </a:lnTo>
                <a:lnTo>
                  <a:pt x="12" y="149"/>
                </a:lnTo>
                <a:lnTo>
                  <a:pt x="18" y="163"/>
                </a:lnTo>
                <a:lnTo>
                  <a:pt x="25" y="179"/>
                </a:lnTo>
                <a:lnTo>
                  <a:pt x="30" y="191"/>
                </a:lnTo>
                <a:lnTo>
                  <a:pt x="39" y="206"/>
                </a:lnTo>
                <a:lnTo>
                  <a:pt x="50" y="220"/>
                </a:lnTo>
                <a:lnTo>
                  <a:pt x="58" y="231"/>
                </a:lnTo>
                <a:lnTo>
                  <a:pt x="70" y="243"/>
                </a:lnTo>
                <a:lnTo>
                  <a:pt x="82" y="252"/>
                </a:lnTo>
                <a:lnTo>
                  <a:pt x="93" y="259"/>
                </a:lnTo>
                <a:lnTo>
                  <a:pt x="109" y="263"/>
                </a:lnTo>
                <a:lnTo>
                  <a:pt x="123" y="265"/>
                </a:lnTo>
                <a:lnTo>
                  <a:pt x="135" y="265"/>
                </a:lnTo>
                <a:lnTo>
                  <a:pt x="321" y="265"/>
                </a:lnTo>
                <a:lnTo>
                  <a:pt x="321" y="336"/>
                </a:lnTo>
                <a:lnTo>
                  <a:pt x="474" y="199"/>
                </a:lnTo>
                <a:lnTo>
                  <a:pt x="321" y="62"/>
                </a:lnTo>
              </a:path>
            </a:pathLst>
          </a:custGeom>
          <a:solidFill>
            <a:schemeClr val="accent2"/>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buNone/>
            </a:pPr>
            <a:endParaRPr lang="es-CO"/>
          </a:p>
        </p:txBody>
      </p:sp>
      <p:pic>
        <p:nvPicPr>
          <p:cNvPr id="21" name="Imagen 20">
            <a:extLst>
              <a:ext uri="{FF2B5EF4-FFF2-40B4-BE49-F238E27FC236}">
                <a16:creationId xmlns:a16="http://schemas.microsoft.com/office/drawing/2014/main" id="{BB255EFA-2338-BA40-8ABE-B4F2BD68E56E}"/>
              </a:ext>
            </a:extLst>
          </p:cNvPr>
          <p:cNvPicPr>
            <a:picLocks noChangeAspect="1"/>
          </p:cNvPicPr>
          <p:nvPr/>
        </p:nvPicPr>
        <p:blipFill rotWithShape="1">
          <a:blip r:embed="rId3"/>
          <a:srcRect l="10518" t="18978" r="10829" b="14612"/>
          <a:stretch/>
        </p:blipFill>
        <p:spPr>
          <a:xfrm>
            <a:off x="8515706" y="2825409"/>
            <a:ext cx="3301883" cy="1928387"/>
          </a:xfrm>
          <a:prstGeom prst="rect">
            <a:avLst/>
          </a:prstGeom>
        </p:spPr>
      </p:pic>
      <p:pic>
        <p:nvPicPr>
          <p:cNvPr id="22" name="Imagen 21">
            <a:extLst>
              <a:ext uri="{FF2B5EF4-FFF2-40B4-BE49-F238E27FC236}">
                <a16:creationId xmlns:a16="http://schemas.microsoft.com/office/drawing/2014/main" id="{28FAB0AA-D124-9145-8FBA-91F10C568245}"/>
              </a:ext>
            </a:extLst>
          </p:cNvPr>
          <p:cNvPicPr>
            <a:picLocks noChangeAspect="1"/>
          </p:cNvPicPr>
          <p:nvPr/>
        </p:nvPicPr>
        <p:blipFill rotWithShape="1">
          <a:blip r:embed="rId4"/>
          <a:srcRect l="6579" t="3800" r="3921" b="8704"/>
          <a:stretch/>
        </p:blipFill>
        <p:spPr>
          <a:xfrm>
            <a:off x="2430951" y="1532402"/>
            <a:ext cx="1417944" cy="1530429"/>
          </a:xfrm>
          <a:prstGeom prst="rect">
            <a:avLst/>
          </a:prstGeom>
        </p:spPr>
      </p:pic>
      <p:pic>
        <p:nvPicPr>
          <p:cNvPr id="23" name="Imagen 22">
            <a:extLst>
              <a:ext uri="{FF2B5EF4-FFF2-40B4-BE49-F238E27FC236}">
                <a16:creationId xmlns:a16="http://schemas.microsoft.com/office/drawing/2014/main" id="{BFE7BAF7-8FA5-3041-AC38-F7D96D84A36D}"/>
              </a:ext>
            </a:extLst>
          </p:cNvPr>
          <p:cNvPicPr>
            <a:picLocks noChangeAspect="1"/>
          </p:cNvPicPr>
          <p:nvPr/>
        </p:nvPicPr>
        <p:blipFill rotWithShape="1">
          <a:blip r:embed="rId5"/>
          <a:srcRect l="24801" t="4984" r="24392" b="5851"/>
          <a:stretch/>
        </p:blipFill>
        <p:spPr>
          <a:xfrm>
            <a:off x="5542598" y="2246227"/>
            <a:ext cx="1482875" cy="1502311"/>
          </a:xfrm>
          <a:prstGeom prst="rect">
            <a:avLst/>
          </a:prstGeom>
        </p:spPr>
      </p:pic>
      <p:sp>
        <p:nvSpPr>
          <p:cNvPr id="24" name="Rectangle 5">
            <a:extLst>
              <a:ext uri="{FF2B5EF4-FFF2-40B4-BE49-F238E27FC236}">
                <a16:creationId xmlns:a16="http://schemas.microsoft.com/office/drawing/2014/main" id="{AEBBAAC4-6EDA-6B48-BA57-C8D637A7DE5A}"/>
              </a:ext>
            </a:extLst>
          </p:cNvPr>
          <p:cNvSpPr>
            <a:spLocks noChangeArrowheads="1"/>
          </p:cNvSpPr>
          <p:nvPr/>
        </p:nvSpPr>
        <p:spPr bwMode="auto">
          <a:xfrm>
            <a:off x="1261098" y="4364214"/>
            <a:ext cx="3483369" cy="598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559" tIns="53818" rIns="109559" bIns="53818">
            <a:spAutoFit/>
          </a:bodyPr>
          <a:lstStyle/>
          <a:p>
            <a:pPr>
              <a:buNone/>
            </a:pPr>
            <a:r>
              <a:rPr lang="es-ES" altLang="es-CO" sz="2422" b="1" i="1">
                <a:solidFill>
                  <a:srgbClr val="D42800"/>
                </a:solidFill>
                <a:latin typeface="Arial" panose="020B0604020202020204" pitchFamily="34" charset="0"/>
              </a:rPr>
              <a:t>distingue</a:t>
            </a:r>
            <a:r>
              <a:rPr lang="es-ES" altLang="es-CO" sz="2422" b="1" i="1">
                <a:latin typeface="Arial" panose="020B0604020202020204" pitchFamily="34" charset="0"/>
              </a:rPr>
              <a:t> lo saludable</a:t>
            </a:r>
          </a:p>
        </p:txBody>
      </p:sp>
      <p:sp>
        <p:nvSpPr>
          <p:cNvPr id="25" name="Rectangle 4">
            <a:extLst>
              <a:ext uri="{FF2B5EF4-FFF2-40B4-BE49-F238E27FC236}">
                <a16:creationId xmlns:a16="http://schemas.microsoft.com/office/drawing/2014/main" id="{208828B1-B4ED-A147-8D26-D7DF6BC94DFB}"/>
              </a:ext>
            </a:extLst>
          </p:cNvPr>
          <p:cNvSpPr>
            <a:spLocks noChangeArrowheads="1"/>
          </p:cNvSpPr>
          <p:nvPr/>
        </p:nvSpPr>
        <p:spPr bwMode="auto">
          <a:xfrm>
            <a:off x="5082467" y="5073356"/>
            <a:ext cx="2931936" cy="549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559" tIns="53818" rIns="109559" bIns="53818">
            <a:spAutoFit/>
          </a:bodyPr>
          <a:lstStyle/>
          <a:p>
            <a:pPr>
              <a:buNone/>
            </a:pPr>
            <a:r>
              <a:rPr lang="es-ES" altLang="es-CO" sz="2179" b="1" i="1">
                <a:solidFill>
                  <a:srgbClr val="D42800"/>
                </a:solidFill>
                <a:latin typeface="Arial" panose="020B0604020202020204" pitchFamily="34" charset="0"/>
              </a:rPr>
              <a:t>prefiere</a:t>
            </a:r>
            <a:r>
              <a:rPr lang="es-ES" altLang="es-CO" sz="2179" b="1" i="1">
                <a:latin typeface="Arial" panose="020B0604020202020204" pitchFamily="34" charset="0"/>
              </a:rPr>
              <a:t> lo saludable</a:t>
            </a:r>
          </a:p>
        </p:txBody>
      </p:sp>
      <p:sp>
        <p:nvSpPr>
          <p:cNvPr id="26" name="Rectangle 5">
            <a:extLst>
              <a:ext uri="{FF2B5EF4-FFF2-40B4-BE49-F238E27FC236}">
                <a16:creationId xmlns:a16="http://schemas.microsoft.com/office/drawing/2014/main" id="{EC8B07A0-813C-E64E-A1E4-EA5F47939F89}"/>
              </a:ext>
            </a:extLst>
          </p:cNvPr>
          <p:cNvSpPr>
            <a:spLocks noChangeArrowheads="1"/>
          </p:cNvSpPr>
          <p:nvPr/>
        </p:nvSpPr>
        <p:spPr bwMode="auto">
          <a:xfrm>
            <a:off x="9260687" y="5717958"/>
            <a:ext cx="3267545" cy="105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9559" tIns="53818" rIns="109559" bIns="53818">
            <a:spAutoFit/>
          </a:bodyPr>
          <a:lstStyle/>
          <a:p>
            <a:pPr>
              <a:buNone/>
            </a:pPr>
            <a:r>
              <a:rPr lang="es-ES" altLang="es-CO" sz="2179" b="1" i="1" dirty="0">
                <a:solidFill>
                  <a:srgbClr val="D42800"/>
                </a:solidFill>
                <a:latin typeface="Arial" panose="020B0604020202020204" pitchFamily="34" charset="0"/>
              </a:rPr>
              <a:t>actúa</a:t>
            </a:r>
            <a:r>
              <a:rPr lang="es-ES" altLang="es-CO" sz="2179" b="1" i="1" dirty="0">
                <a:latin typeface="Arial" panose="020B0604020202020204" pitchFamily="34" charset="0"/>
              </a:rPr>
              <a:t> en  forma  saludable</a:t>
            </a:r>
          </a:p>
        </p:txBody>
      </p:sp>
    </p:spTree>
    <p:extLst>
      <p:ext uri="{BB962C8B-B14F-4D97-AF65-F5344CB8AC3E}">
        <p14:creationId xmlns:p14="http://schemas.microsoft.com/office/powerpoint/2010/main" val="15434915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Rectangle 2">
            <a:extLst>
              <a:ext uri="{FF2B5EF4-FFF2-40B4-BE49-F238E27FC236}">
                <a16:creationId xmlns:a16="http://schemas.microsoft.com/office/drawing/2014/main" id="{87AFAB2F-7AC2-9D4E-8F0E-A158BFFAFA15}"/>
              </a:ext>
            </a:extLst>
          </p:cNvPr>
          <p:cNvSpPr>
            <a:spLocks noChangeArrowheads="1"/>
          </p:cNvSpPr>
          <p:nvPr/>
        </p:nvSpPr>
        <p:spPr bwMode="auto">
          <a:xfrm>
            <a:off x="656956" y="585530"/>
            <a:ext cx="5579814" cy="545117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109559" tIns="53818" rIns="109559" bIns="53818">
            <a:spAutoFit/>
          </a:bodyPr>
          <a:lstStyle/>
          <a:p>
            <a:pPr>
              <a:buNone/>
            </a:pPr>
            <a:r>
              <a:rPr lang="es-ES" altLang="es-CO" sz="7991" i="1" dirty="0">
                <a:solidFill>
                  <a:srgbClr val="BE0000"/>
                </a:solidFill>
                <a:latin typeface="Arial Black" panose="020B0604020202020204" pitchFamily="34" charset="0"/>
              </a:rPr>
              <a:t>no basta con saber !</a:t>
            </a:r>
            <a:endParaRPr lang="es-ES" altLang="es-CO" sz="9686" i="1" dirty="0">
              <a:solidFill>
                <a:srgbClr val="BE0000"/>
              </a:solidFill>
              <a:latin typeface="Arial Black" panose="020B0604020202020204" pitchFamily="34" charset="0"/>
            </a:endParaRPr>
          </a:p>
        </p:txBody>
      </p:sp>
      <p:sp>
        <p:nvSpPr>
          <p:cNvPr id="7" name="Rectangle 2">
            <a:extLst>
              <a:ext uri="{FF2B5EF4-FFF2-40B4-BE49-F238E27FC236}">
                <a16:creationId xmlns:a16="http://schemas.microsoft.com/office/drawing/2014/main" id="{AECD3FB8-F988-3B44-B020-5BC9F52D5278}"/>
              </a:ext>
            </a:extLst>
          </p:cNvPr>
          <p:cNvSpPr>
            <a:spLocks noChangeArrowheads="1"/>
          </p:cNvSpPr>
          <p:nvPr/>
        </p:nvSpPr>
        <p:spPr bwMode="auto">
          <a:xfrm>
            <a:off x="7032056" y="1401201"/>
            <a:ext cx="1481927" cy="3225259"/>
          </a:xfrm>
          <a:prstGeom prst="rect">
            <a:avLst/>
          </a:prstGeom>
          <a:solidFill>
            <a:srgbClr val="2FBD2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None/>
            </a:pPr>
            <a:endParaRPr lang="es-CO" sz="2179"/>
          </a:p>
        </p:txBody>
      </p:sp>
      <p:sp>
        <p:nvSpPr>
          <p:cNvPr id="8" name="Rectangle 3">
            <a:extLst>
              <a:ext uri="{FF2B5EF4-FFF2-40B4-BE49-F238E27FC236}">
                <a16:creationId xmlns:a16="http://schemas.microsoft.com/office/drawing/2014/main" id="{3938919A-1757-B046-8A4D-A7C1FFF08B3D}"/>
              </a:ext>
            </a:extLst>
          </p:cNvPr>
          <p:cNvSpPr>
            <a:spLocks noChangeArrowheads="1"/>
          </p:cNvSpPr>
          <p:nvPr/>
        </p:nvSpPr>
        <p:spPr bwMode="auto">
          <a:xfrm>
            <a:off x="9298195" y="4017158"/>
            <a:ext cx="1481928" cy="609302"/>
          </a:xfrm>
          <a:prstGeom prst="rect">
            <a:avLst/>
          </a:prstGeom>
          <a:solidFill>
            <a:srgbClr val="3333CC"/>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None/>
            </a:pPr>
            <a:endParaRPr lang="es-CO" sz="2179"/>
          </a:p>
        </p:txBody>
      </p:sp>
      <p:sp>
        <p:nvSpPr>
          <p:cNvPr id="11" name="Text Box 4">
            <a:extLst>
              <a:ext uri="{FF2B5EF4-FFF2-40B4-BE49-F238E27FC236}">
                <a16:creationId xmlns:a16="http://schemas.microsoft.com/office/drawing/2014/main" id="{851EC320-719D-EA43-B043-9350C967A9F0}"/>
              </a:ext>
            </a:extLst>
          </p:cNvPr>
          <p:cNvSpPr txBox="1">
            <a:spLocks noChangeArrowheads="1"/>
          </p:cNvSpPr>
          <p:nvPr/>
        </p:nvSpPr>
        <p:spPr bwMode="auto">
          <a:xfrm>
            <a:off x="7257855" y="476678"/>
            <a:ext cx="928459" cy="543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buNone/>
            </a:pPr>
            <a:r>
              <a:rPr lang="es-ES" altLang="es-CO" sz="2179" b="1">
                <a:solidFill>
                  <a:srgbClr val="24248E"/>
                </a:solidFill>
                <a:latin typeface="Arial Black" panose="020B0604020202020204" pitchFamily="34" charset="0"/>
              </a:rPr>
              <a:t>90 %</a:t>
            </a:r>
          </a:p>
        </p:txBody>
      </p:sp>
      <p:sp>
        <p:nvSpPr>
          <p:cNvPr id="12" name="Text Box 5">
            <a:extLst>
              <a:ext uri="{FF2B5EF4-FFF2-40B4-BE49-F238E27FC236}">
                <a16:creationId xmlns:a16="http://schemas.microsoft.com/office/drawing/2014/main" id="{C1A8E7B1-1119-B04C-B23A-B5C2B81943F1}"/>
              </a:ext>
            </a:extLst>
          </p:cNvPr>
          <p:cNvSpPr txBox="1">
            <a:spLocks noChangeArrowheads="1"/>
          </p:cNvSpPr>
          <p:nvPr/>
        </p:nvSpPr>
        <p:spPr bwMode="auto">
          <a:xfrm>
            <a:off x="9539370" y="3288689"/>
            <a:ext cx="928459" cy="543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buNone/>
            </a:pPr>
            <a:r>
              <a:rPr lang="es-ES" altLang="es-CO" sz="2179" b="1">
                <a:solidFill>
                  <a:srgbClr val="24248E"/>
                </a:solidFill>
                <a:latin typeface="Arial Black" panose="020B0604020202020204" pitchFamily="34" charset="0"/>
              </a:rPr>
              <a:t>18 %</a:t>
            </a:r>
          </a:p>
        </p:txBody>
      </p:sp>
      <p:sp>
        <p:nvSpPr>
          <p:cNvPr id="13" name="Text Box 6">
            <a:extLst>
              <a:ext uri="{FF2B5EF4-FFF2-40B4-BE49-F238E27FC236}">
                <a16:creationId xmlns:a16="http://schemas.microsoft.com/office/drawing/2014/main" id="{94830D03-17A2-C24E-8E67-0712E859479C}"/>
              </a:ext>
            </a:extLst>
          </p:cNvPr>
          <p:cNvSpPr txBox="1">
            <a:spLocks noChangeArrowheads="1"/>
          </p:cNvSpPr>
          <p:nvPr/>
        </p:nvSpPr>
        <p:spPr bwMode="auto">
          <a:xfrm>
            <a:off x="7226596" y="4198779"/>
            <a:ext cx="990976" cy="53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buNone/>
            </a:pPr>
            <a:r>
              <a:rPr lang="es-ES" altLang="es-CO" sz="2179" b="1" i="1" dirty="0">
                <a:latin typeface="Arial" panose="020B0604020202020204" pitchFamily="34" charset="0"/>
              </a:rPr>
              <a:t>saben</a:t>
            </a:r>
          </a:p>
        </p:txBody>
      </p:sp>
      <p:sp>
        <p:nvSpPr>
          <p:cNvPr id="14" name="Text Box 7">
            <a:extLst>
              <a:ext uri="{FF2B5EF4-FFF2-40B4-BE49-F238E27FC236}">
                <a16:creationId xmlns:a16="http://schemas.microsoft.com/office/drawing/2014/main" id="{B0661452-948A-2A49-A769-B52854A6F4D4}"/>
              </a:ext>
            </a:extLst>
          </p:cNvPr>
          <p:cNvSpPr txBox="1">
            <a:spLocks noChangeArrowheads="1"/>
          </p:cNvSpPr>
          <p:nvPr/>
        </p:nvSpPr>
        <p:spPr bwMode="auto">
          <a:xfrm>
            <a:off x="9354733" y="4171011"/>
            <a:ext cx="1425390" cy="53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buNone/>
            </a:pPr>
            <a:r>
              <a:rPr lang="es-ES" altLang="es-CO" sz="2179" b="1" i="1" dirty="0">
                <a:solidFill>
                  <a:schemeClr val="bg1"/>
                </a:solidFill>
                <a:latin typeface="Arial" panose="020B0604020202020204" pitchFamily="34" charset="0"/>
              </a:rPr>
              <a:t>practican</a:t>
            </a:r>
          </a:p>
        </p:txBody>
      </p:sp>
      <p:sp>
        <p:nvSpPr>
          <p:cNvPr id="15" name="Freeform 8">
            <a:extLst>
              <a:ext uri="{FF2B5EF4-FFF2-40B4-BE49-F238E27FC236}">
                <a16:creationId xmlns:a16="http://schemas.microsoft.com/office/drawing/2014/main" id="{03613BA3-8838-1E44-BE25-4B88BC7FB61F}"/>
              </a:ext>
            </a:extLst>
          </p:cNvPr>
          <p:cNvSpPr>
            <a:spLocks/>
          </p:cNvSpPr>
          <p:nvPr/>
        </p:nvSpPr>
        <p:spPr bwMode="auto">
          <a:xfrm rot="16200000" flipH="1">
            <a:off x="9288585" y="2054710"/>
            <a:ext cx="1395434" cy="611223"/>
          </a:xfrm>
          <a:custGeom>
            <a:avLst/>
            <a:gdLst>
              <a:gd name="T0" fmla="*/ 321 w 475"/>
              <a:gd name="T1" fmla="*/ 62 h 337"/>
              <a:gd name="T2" fmla="*/ 321 w 475"/>
              <a:gd name="T3" fmla="*/ 130 h 337"/>
              <a:gd name="T4" fmla="*/ 120 w 475"/>
              <a:gd name="T5" fmla="*/ 130 h 337"/>
              <a:gd name="T6" fmla="*/ 108 w 475"/>
              <a:gd name="T7" fmla="*/ 129 h 337"/>
              <a:gd name="T8" fmla="*/ 98 w 475"/>
              <a:gd name="T9" fmla="*/ 127 h 337"/>
              <a:gd name="T10" fmla="*/ 89 w 475"/>
              <a:gd name="T11" fmla="*/ 124 h 337"/>
              <a:gd name="T12" fmla="*/ 80 w 475"/>
              <a:gd name="T13" fmla="*/ 119 h 337"/>
              <a:gd name="T14" fmla="*/ 70 w 475"/>
              <a:gd name="T15" fmla="*/ 113 h 337"/>
              <a:gd name="T16" fmla="*/ 62 w 475"/>
              <a:gd name="T17" fmla="*/ 106 h 337"/>
              <a:gd name="T18" fmla="*/ 53 w 475"/>
              <a:gd name="T19" fmla="*/ 97 h 337"/>
              <a:gd name="T20" fmla="*/ 46 w 475"/>
              <a:gd name="T21" fmla="*/ 89 h 337"/>
              <a:gd name="T22" fmla="*/ 41 w 475"/>
              <a:gd name="T23" fmla="*/ 81 h 337"/>
              <a:gd name="T24" fmla="*/ 36 w 475"/>
              <a:gd name="T25" fmla="*/ 72 h 337"/>
              <a:gd name="T26" fmla="*/ 30 w 475"/>
              <a:gd name="T27" fmla="*/ 62 h 337"/>
              <a:gd name="T28" fmla="*/ 26 w 475"/>
              <a:gd name="T29" fmla="*/ 53 h 337"/>
              <a:gd name="T30" fmla="*/ 21 w 475"/>
              <a:gd name="T31" fmla="*/ 43 h 337"/>
              <a:gd name="T32" fmla="*/ 18 w 475"/>
              <a:gd name="T33" fmla="*/ 33 h 337"/>
              <a:gd name="T34" fmla="*/ 13 w 475"/>
              <a:gd name="T35" fmla="*/ 22 h 337"/>
              <a:gd name="T36" fmla="*/ 11 w 475"/>
              <a:gd name="T37" fmla="*/ 13 h 337"/>
              <a:gd name="T38" fmla="*/ 8 w 475"/>
              <a:gd name="T39" fmla="*/ 0 h 337"/>
              <a:gd name="T40" fmla="*/ 5 w 475"/>
              <a:gd name="T41" fmla="*/ 11 h 337"/>
              <a:gd name="T42" fmla="*/ 2 w 475"/>
              <a:gd name="T43" fmla="*/ 21 h 337"/>
              <a:gd name="T44" fmla="*/ 1 w 475"/>
              <a:gd name="T45" fmla="*/ 34 h 337"/>
              <a:gd name="T46" fmla="*/ 0 w 475"/>
              <a:gd name="T47" fmla="*/ 46 h 337"/>
              <a:gd name="T48" fmla="*/ 0 w 475"/>
              <a:gd name="T49" fmla="*/ 59 h 337"/>
              <a:gd name="T50" fmla="*/ 0 w 475"/>
              <a:gd name="T51" fmla="*/ 73 h 337"/>
              <a:gd name="T52" fmla="*/ 1 w 475"/>
              <a:gd name="T53" fmla="*/ 89 h 337"/>
              <a:gd name="T54" fmla="*/ 2 w 475"/>
              <a:gd name="T55" fmla="*/ 105 h 337"/>
              <a:gd name="T56" fmla="*/ 5 w 475"/>
              <a:gd name="T57" fmla="*/ 119 h 337"/>
              <a:gd name="T58" fmla="*/ 8 w 475"/>
              <a:gd name="T59" fmla="*/ 135 h 337"/>
              <a:gd name="T60" fmla="*/ 12 w 475"/>
              <a:gd name="T61" fmla="*/ 149 h 337"/>
              <a:gd name="T62" fmla="*/ 18 w 475"/>
              <a:gd name="T63" fmla="*/ 163 h 337"/>
              <a:gd name="T64" fmla="*/ 25 w 475"/>
              <a:gd name="T65" fmla="*/ 179 h 337"/>
              <a:gd name="T66" fmla="*/ 30 w 475"/>
              <a:gd name="T67" fmla="*/ 191 h 337"/>
              <a:gd name="T68" fmla="*/ 39 w 475"/>
              <a:gd name="T69" fmla="*/ 206 h 337"/>
              <a:gd name="T70" fmla="*/ 50 w 475"/>
              <a:gd name="T71" fmla="*/ 220 h 337"/>
              <a:gd name="T72" fmla="*/ 58 w 475"/>
              <a:gd name="T73" fmla="*/ 231 h 337"/>
              <a:gd name="T74" fmla="*/ 70 w 475"/>
              <a:gd name="T75" fmla="*/ 243 h 337"/>
              <a:gd name="T76" fmla="*/ 82 w 475"/>
              <a:gd name="T77" fmla="*/ 252 h 337"/>
              <a:gd name="T78" fmla="*/ 93 w 475"/>
              <a:gd name="T79" fmla="*/ 259 h 337"/>
              <a:gd name="T80" fmla="*/ 109 w 475"/>
              <a:gd name="T81" fmla="*/ 263 h 337"/>
              <a:gd name="T82" fmla="*/ 123 w 475"/>
              <a:gd name="T83" fmla="*/ 265 h 337"/>
              <a:gd name="T84" fmla="*/ 135 w 475"/>
              <a:gd name="T85" fmla="*/ 265 h 337"/>
              <a:gd name="T86" fmla="*/ 321 w 475"/>
              <a:gd name="T87" fmla="*/ 265 h 337"/>
              <a:gd name="T88" fmla="*/ 321 w 475"/>
              <a:gd name="T89" fmla="*/ 336 h 337"/>
              <a:gd name="T90" fmla="*/ 474 w 475"/>
              <a:gd name="T91" fmla="*/ 199 h 337"/>
              <a:gd name="T92" fmla="*/ 321 w 475"/>
              <a:gd name="T93" fmla="*/ 6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5" h="337">
                <a:moveTo>
                  <a:pt x="321" y="62"/>
                </a:moveTo>
                <a:lnTo>
                  <a:pt x="321" y="130"/>
                </a:lnTo>
                <a:lnTo>
                  <a:pt x="120" y="130"/>
                </a:lnTo>
                <a:lnTo>
                  <a:pt x="108" y="129"/>
                </a:lnTo>
                <a:lnTo>
                  <a:pt x="98" y="127"/>
                </a:lnTo>
                <a:lnTo>
                  <a:pt x="89" y="124"/>
                </a:lnTo>
                <a:lnTo>
                  <a:pt x="80" y="119"/>
                </a:lnTo>
                <a:lnTo>
                  <a:pt x="70" y="113"/>
                </a:lnTo>
                <a:lnTo>
                  <a:pt x="62" y="106"/>
                </a:lnTo>
                <a:lnTo>
                  <a:pt x="53" y="97"/>
                </a:lnTo>
                <a:lnTo>
                  <a:pt x="46" y="89"/>
                </a:lnTo>
                <a:lnTo>
                  <a:pt x="41" y="81"/>
                </a:lnTo>
                <a:lnTo>
                  <a:pt x="36" y="72"/>
                </a:lnTo>
                <a:lnTo>
                  <a:pt x="30" y="62"/>
                </a:lnTo>
                <a:lnTo>
                  <a:pt x="26" y="53"/>
                </a:lnTo>
                <a:lnTo>
                  <a:pt x="21" y="43"/>
                </a:lnTo>
                <a:lnTo>
                  <a:pt x="18" y="33"/>
                </a:lnTo>
                <a:lnTo>
                  <a:pt x="13" y="22"/>
                </a:lnTo>
                <a:lnTo>
                  <a:pt x="11" y="13"/>
                </a:lnTo>
                <a:lnTo>
                  <a:pt x="8" y="0"/>
                </a:lnTo>
                <a:lnTo>
                  <a:pt x="5" y="11"/>
                </a:lnTo>
                <a:lnTo>
                  <a:pt x="2" y="21"/>
                </a:lnTo>
                <a:lnTo>
                  <a:pt x="1" y="34"/>
                </a:lnTo>
                <a:lnTo>
                  <a:pt x="0" y="46"/>
                </a:lnTo>
                <a:lnTo>
                  <a:pt x="0" y="59"/>
                </a:lnTo>
                <a:lnTo>
                  <a:pt x="0" y="73"/>
                </a:lnTo>
                <a:lnTo>
                  <a:pt x="1" y="89"/>
                </a:lnTo>
                <a:lnTo>
                  <a:pt x="2" y="105"/>
                </a:lnTo>
                <a:lnTo>
                  <a:pt x="5" y="119"/>
                </a:lnTo>
                <a:lnTo>
                  <a:pt x="8" y="135"/>
                </a:lnTo>
                <a:lnTo>
                  <a:pt x="12" y="149"/>
                </a:lnTo>
                <a:lnTo>
                  <a:pt x="18" y="163"/>
                </a:lnTo>
                <a:lnTo>
                  <a:pt x="25" y="179"/>
                </a:lnTo>
                <a:lnTo>
                  <a:pt x="30" y="191"/>
                </a:lnTo>
                <a:lnTo>
                  <a:pt x="39" y="206"/>
                </a:lnTo>
                <a:lnTo>
                  <a:pt x="50" y="220"/>
                </a:lnTo>
                <a:lnTo>
                  <a:pt x="58" y="231"/>
                </a:lnTo>
                <a:lnTo>
                  <a:pt x="70" y="243"/>
                </a:lnTo>
                <a:lnTo>
                  <a:pt x="82" y="252"/>
                </a:lnTo>
                <a:lnTo>
                  <a:pt x="93" y="259"/>
                </a:lnTo>
                <a:lnTo>
                  <a:pt x="109" y="263"/>
                </a:lnTo>
                <a:lnTo>
                  <a:pt x="123" y="265"/>
                </a:lnTo>
                <a:lnTo>
                  <a:pt x="135" y="265"/>
                </a:lnTo>
                <a:lnTo>
                  <a:pt x="321" y="265"/>
                </a:lnTo>
                <a:lnTo>
                  <a:pt x="321" y="336"/>
                </a:lnTo>
                <a:lnTo>
                  <a:pt x="474" y="199"/>
                </a:lnTo>
                <a:lnTo>
                  <a:pt x="321" y="62"/>
                </a:lnTo>
              </a:path>
            </a:pathLst>
          </a:custGeom>
          <a:solidFill>
            <a:srgbClr val="EC2D00"/>
          </a:solidFill>
          <a:ln w="12700" cap="rnd" cmpd="sng">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buNone/>
            </a:pPr>
            <a:endParaRPr lang="es-CO" sz="2179"/>
          </a:p>
        </p:txBody>
      </p:sp>
      <p:sp>
        <p:nvSpPr>
          <p:cNvPr id="16" name="Line 140">
            <a:extLst>
              <a:ext uri="{FF2B5EF4-FFF2-40B4-BE49-F238E27FC236}">
                <a16:creationId xmlns:a16="http://schemas.microsoft.com/office/drawing/2014/main" id="{F8021F3F-2115-7A40-8E36-36945C2F1DED}"/>
              </a:ext>
            </a:extLst>
          </p:cNvPr>
          <p:cNvSpPr>
            <a:spLocks noChangeShapeType="1"/>
          </p:cNvSpPr>
          <p:nvPr/>
        </p:nvSpPr>
        <p:spPr bwMode="auto">
          <a:xfrm>
            <a:off x="5898026" y="4017158"/>
            <a:ext cx="6102620"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buNone/>
            </a:pPr>
            <a:endParaRPr lang="es-CO" sz="2179"/>
          </a:p>
        </p:txBody>
      </p:sp>
    </p:spTree>
    <p:extLst>
      <p:ext uri="{BB962C8B-B14F-4D97-AF65-F5344CB8AC3E}">
        <p14:creationId xmlns:p14="http://schemas.microsoft.com/office/powerpoint/2010/main" val="1104002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CAAA94EF-8CFC-024A-9FD8-ED010AAD346F}"/>
              </a:ext>
            </a:extLst>
          </p:cNvPr>
          <p:cNvPicPr>
            <a:picLocks noGrp="1" noChangeAspect="1"/>
          </p:cNvPicPr>
          <p:nvPr>
            <p:ph idx="1"/>
          </p:nvPr>
        </p:nvPicPr>
        <p:blipFill>
          <a:blip r:embed="rId2"/>
          <a:stretch>
            <a:fillRect/>
          </a:stretch>
        </p:blipFill>
        <p:spPr>
          <a:xfrm>
            <a:off x="2189019" y="86960"/>
            <a:ext cx="6774872" cy="6763637"/>
          </a:xfrm>
          <a:prstGeom prst="rect">
            <a:avLst/>
          </a:prstGeom>
        </p:spPr>
      </p:pic>
    </p:spTree>
    <p:extLst>
      <p:ext uri="{BB962C8B-B14F-4D97-AF65-F5344CB8AC3E}">
        <p14:creationId xmlns:p14="http://schemas.microsoft.com/office/powerpoint/2010/main" val="2299006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Rectángulo 5">
            <a:extLst>
              <a:ext uri="{FF2B5EF4-FFF2-40B4-BE49-F238E27FC236}">
                <a16:creationId xmlns:a16="http://schemas.microsoft.com/office/drawing/2014/main" id="{88B7D203-8117-8143-BCC2-3E5D2A1DB646}"/>
              </a:ext>
            </a:extLst>
          </p:cNvPr>
          <p:cNvSpPr/>
          <p:nvPr/>
        </p:nvSpPr>
        <p:spPr>
          <a:xfrm>
            <a:off x="1113955" y="980728"/>
            <a:ext cx="9964090" cy="2679516"/>
          </a:xfrm>
          <a:prstGeom prst="rect">
            <a:avLst/>
          </a:prstGeom>
        </p:spPr>
        <p:txBody>
          <a:bodyPr wrap="square">
            <a:spAutoFit/>
          </a:bodyPr>
          <a:lstStyle/>
          <a:p>
            <a:pPr algn="ctr">
              <a:buNone/>
            </a:pPr>
            <a:r>
              <a:rPr lang="es-CO" sz="3875" dirty="0">
                <a:latin typeface="Calibri" panose="020F0502020204030204" pitchFamily="34" charset="0"/>
                <a:ea typeface="Times New Roman" panose="02020603050405020304" pitchFamily="18" charset="0"/>
              </a:rPr>
              <a:t>Investigación y Análisis de casos de Enfermedad Laboral por infección con Coronavirus SARS-CoV-2 (COVID-19) </a:t>
            </a:r>
            <a:endParaRPr lang="es-CO" sz="3875" dirty="0"/>
          </a:p>
        </p:txBody>
      </p:sp>
      <p:pic>
        <p:nvPicPr>
          <p:cNvPr id="7" name="Gráfico 6">
            <a:extLst>
              <a:ext uri="{FF2B5EF4-FFF2-40B4-BE49-F238E27FC236}">
                <a16:creationId xmlns:a16="http://schemas.microsoft.com/office/drawing/2014/main" id="{AED7D9F2-2719-6242-9258-72D9F125BF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3955" y="3982560"/>
            <a:ext cx="4076218" cy="1112945"/>
          </a:xfrm>
          <a:prstGeom prst="rect">
            <a:avLst/>
          </a:prstGeom>
        </p:spPr>
      </p:pic>
    </p:spTree>
    <p:extLst>
      <p:ext uri="{BB962C8B-B14F-4D97-AF65-F5344CB8AC3E}">
        <p14:creationId xmlns:p14="http://schemas.microsoft.com/office/powerpoint/2010/main" val="265246169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9" name="Marcador de contenido 8">
            <a:extLst>
              <a:ext uri="{FF2B5EF4-FFF2-40B4-BE49-F238E27FC236}">
                <a16:creationId xmlns:a16="http://schemas.microsoft.com/office/drawing/2014/main" id="{FB291F79-FF8C-034C-A574-56AE7929E172}"/>
              </a:ext>
            </a:extLst>
          </p:cNvPr>
          <p:cNvSpPr>
            <a:spLocks noGrp="1"/>
          </p:cNvSpPr>
          <p:nvPr>
            <p:ph sz="quarter" idx="1"/>
          </p:nvPr>
        </p:nvSpPr>
        <p:spPr>
          <a:xfrm>
            <a:off x="994644" y="1600200"/>
            <a:ext cx="10871200" cy="4495800"/>
          </a:xfrm>
        </p:spPr>
        <p:txBody>
          <a:bodyPr/>
          <a:lstStyle/>
          <a:p>
            <a:endParaRPr lang="es-CO"/>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177780" y="6029696"/>
            <a:ext cx="2664297" cy="720080"/>
          </a:xfrm>
          <a:prstGeom prst="rect">
            <a:avLst/>
          </a:prstGeom>
        </p:spPr>
      </p:pic>
      <p:sp>
        <p:nvSpPr>
          <p:cNvPr id="6" name="Título 1">
            <a:extLst>
              <a:ext uri="{FF2B5EF4-FFF2-40B4-BE49-F238E27FC236}">
                <a16:creationId xmlns:a16="http://schemas.microsoft.com/office/drawing/2014/main" id="{A7A8561E-C045-5C4B-ADE8-918141037B28}"/>
              </a:ext>
            </a:extLst>
          </p:cNvPr>
          <p:cNvSpPr txBox="1">
            <a:spLocks/>
          </p:cNvSpPr>
          <p:nvPr/>
        </p:nvSpPr>
        <p:spPr>
          <a:xfrm>
            <a:off x="296276" y="362298"/>
            <a:ext cx="11893863" cy="849655"/>
          </a:xfrm>
        </p:spPr>
        <p:txBody>
          <a:bodyPr>
            <a:normAutofit fontScale="97500"/>
          </a:bodyPr>
          <a:lstStyle>
            <a:lvl1pPr algn="l" defTabSz="752539" rtl="0" eaLnBrk="1" latinLnBrk="0" hangingPunct="1">
              <a:lnSpc>
                <a:spcPct val="90000"/>
              </a:lnSpc>
              <a:spcBef>
                <a:spcPct val="0"/>
              </a:spcBef>
              <a:buNone/>
              <a:defRPr sz="3621" kern="1200">
                <a:solidFill>
                  <a:schemeClr val="tx1"/>
                </a:solidFill>
                <a:latin typeface="+mj-lt"/>
                <a:ea typeface="+mj-ea"/>
                <a:cs typeface="+mj-cs"/>
              </a:defRPr>
            </a:lvl1pPr>
          </a:lstStyle>
          <a:p>
            <a:r>
              <a:rPr lang="es-CO" sz="4490" dirty="0">
                <a:solidFill>
                  <a:schemeClr val="tx2"/>
                </a:solidFill>
              </a:rPr>
              <a:t>Normativa aplicable en Investigación /EL COVID -19</a:t>
            </a:r>
          </a:p>
        </p:txBody>
      </p:sp>
      <p:graphicFrame>
        <p:nvGraphicFramePr>
          <p:cNvPr id="7" name="Marcador de contenido 4">
            <a:extLst>
              <a:ext uri="{FF2B5EF4-FFF2-40B4-BE49-F238E27FC236}">
                <a16:creationId xmlns:a16="http://schemas.microsoft.com/office/drawing/2014/main" id="{944870A9-428D-6B44-AFDC-63F8C2D1A49A}"/>
              </a:ext>
            </a:extLst>
          </p:cNvPr>
          <p:cNvGraphicFramePr>
            <a:graphicFrameLocks/>
          </p:cNvGraphicFramePr>
          <p:nvPr>
            <p:extLst>
              <p:ext uri="{D42A27DB-BD31-4B8C-83A1-F6EECF244321}">
                <p14:modId xmlns:p14="http://schemas.microsoft.com/office/powerpoint/2010/main" val="2997024743"/>
              </p:ext>
            </p:extLst>
          </p:nvPr>
        </p:nvGraphicFramePr>
        <p:xfrm>
          <a:off x="-1014767" y="1673360"/>
          <a:ext cx="8764709" cy="4380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Marcador de contenido 4">
            <a:extLst>
              <a:ext uri="{FF2B5EF4-FFF2-40B4-BE49-F238E27FC236}">
                <a16:creationId xmlns:a16="http://schemas.microsoft.com/office/drawing/2014/main" id="{FEBFAA87-C03D-C541-94DE-63257144FD2C}"/>
              </a:ext>
            </a:extLst>
          </p:cNvPr>
          <p:cNvGraphicFramePr>
            <a:graphicFrameLocks/>
          </p:cNvGraphicFramePr>
          <p:nvPr>
            <p:extLst>
              <p:ext uri="{D42A27DB-BD31-4B8C-83A1-F6EECF244321}">
                <p14:modId xmlns:p14="http://schemas.microsoft.com/office/powerpoint/2010/main" val="2249128164"/>
              </p:ext>
            </p:extLst>
          </p:nvPr>
        </p:nvGraphicFramePr>
        <p:xfrm>
          <a:off x="5720221" y="1712907"/>
          <a:ext cx="7288547" cy="43803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692497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E5707EDF-110F-2442-875C-80571A155D97}"/>
              </a:ext>
            </a:extLst>
          </p:cNvPr>
          <p:cNvSpPr>
            <a:spLocks noGrp="1"/>
          </p:cNvSpPr>
          <p:nvPr>
            <p:ph type="subTitle" idx="1"/>
          </p:nvPr>
        </p:nvSpPr>
        <p:spPr>
          <a:xfrm>
            <a:off x="1534893" y="4656941"/>
            <a:ext cx="9122216" cy="1651818"/>
          </a:xfrm>
        </p:spPr>
        <p:txBody>
          <a:bodyPr>
            <a:normAutofit/>
          </a:bodyPr>
          <a:lstStyle/>
          <a:p>
            <a:r>
              <a:rPr lang="es-CO" sz="3591" dirty="0"/>
              <a:t>¿Existen metodologías para investigar la enfermedad laboral?</a:t>
            </a:r>
          </a:p>
        </p:txBody>
      </p:sp>
      <p:pic>
        <p:nvPicPr>
          <p:cNvPr id="4" name="Marcador de posición de imagen 11">
            <a:extLst>
              <a:ext uri="{FF2B5EF4-FFF2-40B4-BE49-F238E27FC236}">
                <a16:creationId xmlns:a16="http://schemas.microsoft.com/office/drawing/2014/main" id="{50FCA361-77C2-6345-855E-15BCF8257D6B}"/>
              </a:ext>
            </a:extLst>
          </p:cNvPr>
          <p:cNvPicPr>
            <a:picLocks noChangeAspect="1"/>
          </p:cNvPicPr>
          <p:nvPr/>
        </p:nvPicPr>
        <p:blipFill>
          <a:blip r:embed="rId2"/>
          <a:srcRect t="19146" b="19146"/>
          <a:stretch>
            <a:fillRect/>
          </a:stretch>
        </p:blipFill>
        <p:spPr>
          <a:xfrm rot="21240000">
            <a:off x="1155370" y="639293"/>
            <a:ext cx="6663550" cy="3247509"/>
          </a:xfrm>
          <a:prstGeom prst="rect">
            <a:avLst/>
          </a:prstGeom>
        </p:spPr>
      </p:pic>
    </p:spTree>
    <p:extLst>
      <p:ext uri="{BB962C8B-B14F-4D97-AF65-F5344CB8AC3E}">
        <p14:creationId xmlns:p14="http://schemas.microsoft.com/office/powerpoint/2010/main" val="33565303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graphicFrame>
        <p:nvGraphicFramePr>
          <p:cNvPr id="6" name="Diagrama 5">
            <a:extLst>
              <a:ext uri="{FF2B5EF4-FFF2-40B4-BE49-F238E27FC236}">
                <a16:creationId xmlns:a16="http://schemas.microsoft.com/office/drawing/2014/main" id="{69388B5B-3FB2-8543-8C48-5000DCEA4823}"/>
              </a:ext>
            </a:extLst>
          </p:cNvPr>
          <p:cNvGraphicFramePr/>
          <p:nvPr>
            <p:extLst>
              <p:ext uri="{D42A27DB-BD31-4B8C-83A1-F6EECF244321}">
                <p14:modId xmlns:p14="http://schemas.microsoft.com/office/powerpoint/2010/main" val="1303763298"/>
              </p:ext>
            </p:extLst>
          </p:nvPr>
        </p:nvGraphicFramePr>
        <p:xfrm>
          <a:off x="200351" y="885088"/>
          <a:ext cx="11717031" cy="5405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ángulo 10">
            <a:extLst>
              <a:ext uri="{FF2B5EF4-FFF2-40B4-BE49-F238E27FC236}">
                <a16:creationId xmlns:a16="http://schemas.microsoft.com/office/drawing/2014/main" id="{F85EF996-CBEF-2446-8F49-27BBEAADB03A}"/>
              </a:ext>
            </a:extLst>
          </p:cNvPr>
          <p:cNvSpPr/>
          <p:nvPr/>
        </p:nvSpPr>
        <p:spPr>
          <a:xfrm>
            <a:off x="811540" y="37077"/>
            <a:ext cx="10568919" cy="778162"/>
          </a:xfrm>
          <a:prstGeom prst="rect">
            <a:avLst/>
          </a:prstGeom>
        </p:spPr>
        <p:txBody>
          <a:bodyPr wrap="none">
            <a:spAutoFit/>
          </a:bodyPr>
          <a:lstStyle/>
          <a:p>
            <a:pPr>
              <a:buNone/>
            </a:pPr>
            <a:r>
              <a:rPr lang="es-CO" sz="3390" dirty="0"/>
              <a:t>Metodologías para Investigar la Enfermedad Laboral</a:t>
            </a:r>
          </a:p>
        </p:txBody>
      </p:sp>
    </p:spTree>
    <p:extLst>
      <p:ext uri="{BB962C8B-B14F-4D97-AF65-F5344CB8AC3E}">
        <p14:creationId xmlns:p14="http://schemas.microsoft.com/office/powerpoint/2010/main" val="33441456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42ACDE-23EF-D740-B686-02347FA176DC}"/>
              </a:ext>
            </a:extLst>
          </p:cNvPr>
          <p:cNvSpPr>
            <a:spLocks noGrp="1"/>
          </p:cNvSpPr>
          <p:nvPr>
            <p:ph type="title"/>
          </p:nvPr>
        </p:nvSpPr>
        <p:spPr>
          <a:xfrm>
            <a:off x="14523" y="177011"/>
            <a:ext cx="11900878" cy="854713"/>
          </a:xfrm>
        </p:spPr>
        <p:txBody>
          <a:bodyPr>
            <a:normAutofit/>
          </a:bodyPr>
          <a:lstStyle/>
          <a:p>
            <a:r>
              <a:rPr lang="es-CO" sz="3591" dirty="0"/>
              <a:t>CODIFICACIÓN DE CAUSAS IDENTIFICADAS </a:t>
            </a:r>
          </a:p>
        </p:txBody>
      </p:sp>
      <p:graphicFrame>
        <p:nvGraphicFramePr>
          <p:cNvPr id="4" name="Marcador de contenido 3">
            <a:extLst>
              <a:ext uri="{FF2B5EF4-FFF2-40B4-BE49-F238E27FC236}">
                <a16:creationId xmlns:a16="http://schemas.microsoft.com/office/drawing/2014/main" id="{49E928CC-2F0D-4147-872B-EC845F79C0E1}"/>
              </a:ext>
            </a:extLst>
          </p:cNvPr>
          <p:cNvGraphicFramePr>
            <a:graphicFrameLocks noGrp="1"/>
          </p:cNvGraphicFramePr>
          <p:nvPr>
            <p:ph idx="1"/>
          </p:nvPr>
        </p:nvGraphicFramePr>
        <p:xfrm>
          <a:off x="275156" y="1265281"/>
          <a:ext cx="11750284" cy="5302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435DC57D-A5FF-ED46-8A0E-DD12C643029A}"/>
              </a:ext>
            </a:extLst>
          </p:cNvPr>
          <p:cNvSpPr/>
          <p:nvPr/>
        </p:nvSpPr>
        <p:spPr>
          <a:xfrm>
            <a:off x="4699347" y="896830"/>
            <a:ext cx="2539478" cy="455702"/>
          </a:xfrm>
          <a:prstGeom prst="rect">
            <a:avLst/>
          </a:prstGeom>
        </p:spPr>
        <p:txBody>
          <a:bodyPr wrap="none">
            <a:spAutoFit/>
          </a:bodyPr>
          <a:lstStyle/>
          <a:p>
            <a:pPr lvl="0"/>
            <a:r>
              <a:rPr lang="es-CO" sz="1796" dirty="0"/>
              <a:t>Causas relacionadas </a:t>
            </a:r>
            <a:endParaRPr lang="es-ES" sz="1796" dirty="0"/>
          </a:p>
        </p:txBody>
      </p:sp>
    </p:spTree>
    <p:extLst>
      <p:ext uri="{BB962C8B-B14F-4D97-AF65-F5344CB8AC3E}">
        <p14:creationId xmlns:p14="http://schemas.microsoft.com/office/powerpoint/2010/main" val="9258618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endParaRPr lang="es-ES" altLang="es-CO" sz="2400"/>
          </a:p>
        </p:txBody>
      </p:sp>
      <p:sp>
        <p:nvSpPr>
          <p:cNvPr id="6" name="Título 1">
            <a:extLst>
              <a:ext uri="{FF2B5EF4-FFF2-40B4-BE49-F238E27FC236}">
                <a16:creationId xmlns:a16="http://schemas.microsoft.com/office/drawing/2014/main" id="{58950798-B9AC-8247-BCFF-6BD739D0B3AA}"/>
              </a:ext>
            </a:extLst>
          </p:cNvPr>
          <p:cNvSpPr txBox="1">
            <a:spLocks/>
          </p:cNvSpPr>
          <p:nvPr/>
        </p:nvSpPr>
        <p:spPr>
          <a:xfrm>
            <a:off x="3328197" y="118260"/>
            <a:ext cx="8013077" cy="959406"/>
          </a:xfrm>
        </p:spPr>
        <p:txBody>
          <a:bodyPr/>
          <a:lstStyle>
            <a:lvl1pPr algn="l" defTabSz="752539" rtl="0" eaLnBrk="1" latinLnBrk="0" hangingPunct="1">
              <a:lnSpc>
                <a:spcPct val="90000"/>
              </a:lnSpc>
              <a:spcBef>
                <a:spcPct val="0"/>
              </a:spcBef>
              <a:buNone/>
              <a:defRPr sz="3621" kern="1200">
                <a:solidFill>
                  <a:schemeClr val="tx1"/>
                </a:solidFill>
                <a:latin typeface="+mj-lt"/>
                <a:ea typeface="+mj-ea"/>
                <a:cs typeface="+mj-cs"/>
              </a:defRPr>
            </a:lvl1pPr>
          </a:lstStyle>
          <a:p>
            <a:pPr>
              <a:defRPr/>
            </a:pPr>
            <a:r>
              <a:rPr lang="es-CO" sz="4384" dirty="0"/>
              <a:t>Tipos de efectos</a:t>
            </a:r>
          </a:p>
        </p:txBody>
      </p:sp>
      <p:graphicFrame>
        <p:nvGraphicFramePr>
          <p:cNvPr id="11" name="Marcador de contenido 3">
            <a:extLst>
              <a:ext uri="{FF2B5EF4-FFF2-40B4-BE49-F238E27FC236}">
                <a16:creationId xmlns:a16="http://schemas.microsoft.com/office/drawing/2014/main" id="{26530D82-9367-9546-A48D-E3A9248BF634}"/>
              </a:ext>
            </a:extLst>
          </p:cNvPr>
          <p:cNvGraphicFramePr>
            <a:graphicFrameLocks/>
          </p:cNvGraphicFramePr>
          <p:nvPr/>
        </p:nvGraphicFramePr>
        <p:xfrm>
          <a:off x="-1192547" y="1077665"/>
          <a:ext cx="14737098" cy="50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82153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7" name="Rectangle 4">
            <a:extLst>
              <a:ext uri="{FF2B5EF4-FFF2-40B4-BE49-F238E27FC236}">
                <a16:creationId xmlns:a16="http://schemas.microsoft.com/office/drawing/2014/main" id="{7E8B75D4-6160-A946-BA90-AFC2B4E7C326}"/>
              </a:ext>
            </a:extLst>
          </p:cNvPr>
          <p:cNvSpPr>
            <a:spLocks noChangeArrowheads="1"/>
          </p:cNvSpPr>
          <p:nvPr/>
        </p:nvSpPr>
        <p:spPr bwMode="auto">
          <a:xfrm>
            <a:off x="5075238" y="4138613"/>
            <a:ext cx="45719" cy="4571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0"/>
              </a:spcBef>
              <a:buClrTx/>
              <a:buSzTx/>
              <a:buFontTx/>
              <a:buNone/>
            </a:pPr>
            <a:endParaRPr lang="es-ES" altLang="es-CO" sz="2400"/>
          </a:p>
        </p:txBody>
      </p:sp>
      <p:sp>
        <p:nvSpPr>
          <p:cNvPr id="10" name="Rectangle 5">
            <a:extLst>
              <a:ext uri="{FF2B5EF4-FFF2-40B4-BE49-F238E27FC236}">
                <a16:creationId xmlns:a16="http://schemas.microsoft.com/office/drawing/2014/main" id="{0E062F52-E3C4-B843-AA91-C79AE84E8ED4}"/>
              </a:ext>
            </a:extLst>
          </p:cNvPr>
          <p:cNvSpPr>
            <a:spLocks noChangeArrowheads="1"/>
          </p:cNvSpPr>
          <p:nvPr/>
        </p:nvSpPr>
        <p:spPr bwMode="auto">
          <a:xfrm>
            <a:off x="5075238" y="4138613"/>
            <a:ext cx="45719" cy="457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5000"/>
              <a:buFont typeface="Wingdings" pitchFamily="2" charset="2"/>
              <a:buChar char="n"/>
              <a:defRPr sz="3200">
                <a:solidFill>
                  <a:schemeClr val="tx1"/>
                </a:solidFill>
                <a:latin typeface="Times New Roman" panose="02020603050405020304" pitchFamily="18" charset="0"/>
                <a:ea typeface="MS PGothic" panose="020B0600070205080204" pitchFamily="34" charset="-128"/>
              </a:defRPr>
            </a:lvl1pPr>
            <a:lvl2pPr marL="37931725" indent="-37474525">
              <a:spcBef>
                <a:spcPct val="20000"/>
              </a:spcBef>
              <a:buClr>
                <a:schemeClr val="folHlink"/>
              </a:buClr>
              <a:buSzPct val="60000"/>
              <a:buFont typeface="Wingdings" pitchFamily="2" charset="2"/>
              <a:buChar char="u"/>
              <a:defRPr sz="3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0000"/>
              <a:buFont typeface="Wingdings" pitchFamily="2" charset="2"/>
              <a:buChar char="t"/>
              <a:defRPr sz="32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anose="02020603050405020304" pitchFamily="18" charset="0"/>
                <a:ea typeface="MS PGothic" panose="020B0600070205080204" pitchFamily="34" charset="-128"/>
              </a:defRPr>
            </a:lvl9pPr>
          </a:lstStyle>
          <a:p>
            <a:pPr eaLnBrk="1" hangingPunct="1">
              <a:lnSpc>
                <a:spcPct val="100000"/>
              </a:lnSpc>
              <a:spcBef>
                <a:spcPct val="0"/>
              </a:spcBef>
              <a:buClrTx/>
              <a:buSzTx/>
              <a:buFontTx/>
              <a:buNone/>
            </a:pPr>
            <a:endParaRPr lang="es-ES" altLang="es-CO" sz="2400"/>
          </a:p>
        </p:txBody>
      </p:sp>
      <p:sp>
        <p:nvSpPr>
          <p:cNvPr id="6" name="Título 1">
            <a:extLst>
              <a:ext uri="{FF2B5EF4-FFF2-40B4-BE49-F238E27FC236}">
                <a16:creationId xmlns:a16="http://schemas.microsoft.com/office/drawing/2014/main" id="{ED02ED22-905C-2F49-8674-03B00298DE49}"/>
              </a:ext>
            </a:extLst>
          </p:cNvPr>
          <p:cNvSpPr txBox="1">
            <a:spLocks/>
          </p:cNvSpPr>
          <p:nvPr/>
        </p:nvSpPr>
        <p:spPr>
          <a:xfrm>
            <a:off x="14522" y="0"/>
            <a:ext cx="0" cy="0"/>
          </a:xfrm>
        </p:spPr>
        <p:txBody>
          <a:bodyPr/>
          <a:lstStyle>
            <a:lvl1pPr algn="l" defTabSz="752539" rtl="0" eaLnBrk="1" latinLnBrk="0" hangingPunct="1">
              <a:lnSpc>
                <a:spcPct val="90000"/>
              </a:lnSpc>
              <a:spcBef>
                <a:spcPct val="0"/>
              </a:spcBef>
              <a:buNone/>
              <a:defRPr sz="3621" kern="1200">
                <a:solidFill>
                  <a:schemeClr val="tx1"/>
                </a:solidFill>
                <a:latin typeface="+mj-lt"/>
                <a:ea typeface="+mj-ea"/>
                <a:cs typeface="+mj-cs"/>
              </a:defRPr>
            </a:lvl1pPr>
          </a:lstStyle>
          <a:p>
            <a:pPr>
              <a:lnSpc>
                <a:spcPct val="100000"/>
              </a:lnSpc>
            </a:pPr>
            <a:r>
              <a:rPr lang="es-CO" sz="4384" dirty="0"/>
              <a:t>Modelo de EL para COVID-19</a:t>
            </a:r>
          </a:p>
        </p:txBody>
      </p:sp>
      <p:sp>
        <p:nvSpPr>
          <p:cNvPr id="11" name="Rectángulo 10">
            <a:extLst>
              <a:ext uri="{FF2B5EF4-FFF2-40B4-BE49-F238E27FC236}">
                <a16:creationId xmlns:a16="http://schemas.microsoft.com/office/drawing/2014/main" id="{AED47C29-FD40-3B4C-87BE-39373F086B0A}"/>
              </a:ext>
            </a:extLst>
          </p:cNvPr>
          <p:cNvSpPr/>
          <p:nvPr/>
        </p:nvSpPr>
        <p:spPr>
          <a:xfrm>
            <a:off x="6280082" y="2646256"/>
            <a:ext cx="4874302" cy="761106"/>
          </a:xfrm>
          <a:prstGeom prst="rect">
            <a:avLst/>
          </a:prstGeom>
        </p:spPr>
        <p:txBody>
          <a:bodyPr wrap="square">
            <a:spAutoFit/>
          </a:bodyPr>
          <a:lstStyle/>
          <a:p>
            <a:pPr>
              <a:lnSpc>
                <a:spcPct val="100000"/>
              </a:lnSpc>
              <a:buNone/>
            </a:pPr>
            <a:r>
              <a:rPr lang="es-CO" sz="2173" b="1" dirty="0">
                <a:latin typeface="Calibri" panose="020F0502020204030204" pitchFamily="34" charset="0"/>
                <a:ea typeface="Times New Roman" panose="02020603050405020304" pitchFamily="18" charset="0"/>
              </a:rPr>
              <a:t>COVID-19</a:t>
            </a:r>
            <a:r>
              <a:rPr lang="es-CO" sz="2173" dirty="0">
                <a:latin typeface="Calibri" panose="020F0502020204030204" pitchFamily="34" charset="0"/>
                <a:ea typeface="Times New Roman" panose="02020603050405020304" pitchFamily="18" charset="0"/>
              </a:rPr>
              <a:t> (acrónimo del </a:t>
            </a:r>
            <a:r>
              <a:rPr lang="es-CO" sz="2173" dirty="0">
                <a:latin typeface="Calibri" panose="020F0502020204030204" pitchFamily="34" charset="0"/>
                <a:ea typeface="Times New Roman" panose="02020603050405020304" pitchFamily="18" charset="0"/>
                <a:hlinkClick r:id="rId3" tooltip="Idioma inglés"/>
              </a:rPr>
              <a:t>inglés</a:t>
            </a:r>
            <a:r>
              <a:rPr lang="es-CO" sz="2173" dirty="0">
                <a:latin typeface="Calibri" panose="020F0502020204030204" pitchFamily="34" charset="0"/>
                <a:ea typeface="Times New Roman" panose="02020603050405020304" pitchFamily="18" charset="0"/>
              </a:rPr>
              <a:t> coronavirus disease 2019)</a:t>
            </a:r>
            <a:r>
              <a:rPr lang="es-CO" sz="2173" dirty="0"/>
              <a:t> </a:t>
            </a:r>
          </a:p>
        </p:txBody>
      </p:sp>
      <p:sp>
        <p:nvSpPr>
          <p:cNvPr id="12" name="Rectángulo 11">
            <a:extLst>
              <a:ext uri="{FF2B5EF4-FFF2-40B4-BE49-F238E27FC236}">
                <a16:creationId xmlns:a16="http://schemas.microsoft.com/office/drawing/2014/main" id="{89CF429C-2E8D-234C-AF30-AFE1762FF632}"/>
              </a:ext>
            </a:extLst>
          </p:cNvPr>
          <p:cNvSpPr/>
          <p:nvPr/>
        </p:nvSpPr>
        <p:spPr>
          <a:xfrm>
            <a:off x="1125824" y="2887231"/>
            <a:ext cx="2206376" cy="426720"/>
          </a:xfrm>
          <a:prstGeom prst="rect">
            <a:avLst/>
          </a:prstGeom>
        </p:spPr>
        <p:txBody>
          <a:bodyPr wrap="square">
            <a:spAutoFit/>
          </a:bodyPr>
          <a:lstStyle/>
          <a:p>
            <a:pPr>
              <a:lnSpc>
                <a:spcPct val="100000"/>
              </a:lnSpc>
              <a:buNone/>
            </a:pPr>
            <a:r>
              <a:rPr lang="es-CO" sz="2173" dirty="0">
                <a:latin typeface="Calibri" panose="020F0502020204030204" pitchFamily="34" charset="0"/>
                <a:ea typeface="Times New Roman" panose="02020603050405020304" pitchFamily="18" charset="0"/>
              </a:rPr>
              <a:t>virus </a:t>
            </a:r>
            <a:r>
              <a:rPr lang="es-CO" sz="2173" dirty="0">
                <a:latin typeface="Calibri" panose="020F0502020204030204" pitchFamily="34" charset="0"/>
                <a:ea typeface="Times New Roman" panose="02020603050405020304" pitchFamily="18" charset="0"/>
                <a:hlinkClick r:id="rId4" tooltip="SARS-CoV-2"/>
              </a:rPr>
              <a:t>SARS-CoV-2</a:t>
            </a:r>
            <a:r>
              <a:rPr lang="es-CO" sz="2173" dirty="0"/>
              <a:t> </a:t>
            </a:r>
          </a:p>
        </p:txBody>
      </p:sp>
      <p:pic>
        <p:nvPicPr>
          <p:cNvPr id="13" name="Imagen 12">
            <a:extLst>
              <a:ext uri="{FF2B5EF4-FFF2-40B4-BE49-F238E27FC236}">
                <a16:creationId xmlns:a16="http://schemas.microsoft.com/office/drawing/2014/main" id="{8F746050-DA29-6545-AB0C-2E110DBC1271}"/>
              </a:ext>
            </a:extLst>
          </p:cNvPr>
          <p:cNvPicPr>
            <a:picLocks noChangeAspect="1"/>
          </p:cNvPicPr>
          <p:nvPr/>
        </p:nvPicPr>
        <p:blipFill rotWithShape="1">
          <a:blip r:embed="rId5"/>
          <a:srcRect l="19999" r="18000" b="2066"/>
          <a:stretch/>
        </p:blipFill>
        <p:spPr>
          <a:xfrm>
            <a:off x="927565" y="3429001"/>
            <a:ext cx="2853250" cy="2523890"/>
          </a:xfrm>
          <a:prstGeom prst="rect">
            <a:avLst/>
          </a:prstGeom>
        </p:spPr>
      </p:pic>
      <p:sp>
        <p:nvSpPr>
          <p:cNvPr id="14" name="Rectángulo 13">
            <a:extLst>
              <a:ext uri="{FF2B5EF4-FFF2-40B4-BE49-F238E27FC236}">
                <a16:creationId xmlns:a16="http://schemas.microsoft.com/office/drawing/2014/main" id="{9286FD1E-900F-8046-A997-FAFF6EF6C0A3}"/>
              </a:ext>
            </a:extLst>
          </p:cNvPr>
          <p:cNvSpPr/>
          <p:nvPr/>
        </p:nvSpPr>
        <p:spPr>
          <a:xfrm>
            <a:off x="1125823" y="1864317"/>
            <a:ext cx="1840807" cy="922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173" dirty="0"/>
              <a:t>Causa </a:t>
            </a:r>
          </a:p>
          <a:p>
            <a:pPr algn="ctr">
              <a:lnSpc>
                <a:spcPct val="100000"/>
              </a:lnSpc>
              <a:buNone/>
            </a:pPr>
            <a:r>
              <a:rPr lang="es-CO" sz="2173" dirty="0"/>
              <a:t>FACTOR DE RIESGO </a:t>
            </a:r>
          </a:p>
        </p:txBody>
      </p:sp>
      <p:sp>
        <p:nvSpPr>
          <p:cNvPr id="15" name="Rectángulo 14">
            <a:extLst>
              <a:ext uri="{FF2B5EF4-FFF2-40B4-BE49-F238E27FC236}">
                <a16:creationId xmlns:a16="http://schemas.microsoft.com/office/drawing/2014/main" id="{E127477B-4434-C443-9ECC-875AD9192060}"/>
              </a:ext>
            </a:extLst>
          </p:cNvPr>
          <p:cNvSpPr/>
          <p:nvPr/>
        </p:nvSpPr>
        <p:spPr>
          <a:xfrm>
            <a:off x="7016403" y="1864318"/>
            <a:ext cx="2391062" cy="823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173" dirty="0"/>
              <a:t>EFECTO </a:t>
            </a:r>
          </a:p>
          <a:p>
            <a:pPr algn="ctr">
              <a:lnSpc>
                <a:spcPct val="100000"/>
              </a:lnSpc>
              <a:buNone/>
            </a:pPr>
            <a:r>
              <a:rPr lang="es-CO" sz="2173" dirty="0"/>
              <a:t>AT / EL / EC</a:t>
            </a:r>
          </a:p>
        </p:txBody>
      </p:sp>
      <p:pic>
        <p:nvPicPr>
          <p:cNvPr id="16" name="Imagen 15">
            <a:extLst>
              <a:ext uri="{FF2B5EF4-FFF2-40B4-BE49-F238E27FC236}">
                <a16:creationId xmlns:a16="http://schemas.microsoft.com/office/drawing/2014/main" id="{CEC632A6-7037-DC4B-B65F-AB0B076E62B4}"/>
              </a:ext>
            </a:extLst>
          </p:cNvPr>
          <p:cNvPicPr>
            <a:picLocks noChangeAspect="1"/>
          </p:cNvPicPr>
          <p:nvPr/>
        </p:nvPicPr>
        <p:blipFill>
          <a:blip r:embed="rId6"/>
          <a:stretch>
            <a:fillRect/>
          </a:stretch>
        </p:blipFill>
        <p:spPr>
          <a:xfrm>
            <a:off x="6469983" y="3466596"/>
            <a:ext cx="3939949" cy="2210216"/>
          </a:xfrm>
          <a:prstGeom prst="rect">
            <a:avLst/>
          </a:prstGeom>
        </p:spPr>
      </p:pic>
      <p:sp>
        <p:nvSpPr>
          <p:cNvPr id="17" name="Flecha derecha 16">
            <a:extLst>
              <a:ext uri="{FF2B5EF4-FFF2-40B4-BE49-F238E27FC236}">
                <a16:creationId xmlns:a16="http://schemas.microsoft.com/office/drawing/2014/main" id="{0BD929D3-DA7D-CA4D-A206-A4C841A851CE}"/>
              </a:ext>
            </a:extLst>
          </p:cNvPr>
          <p:cNvSpPr/>
          <p:nvPr/>
        </p:nvSpPr>
        <p:spPr>
          <a:xfrm>
            <a:off x="3834916" y="2049137"/>
            <a:ext cx="2635066" cy="597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173" dirty="0"/>
              <a:t>NEXO CAUSAL </a:t>
            </a:r>
          </a:p>
        </p:txBody>
      </p:sp>
    </p:spTree>
    <p:extLst>
      <p:ext uri="{BB962C8B-B14F-4D97-AF65-F5344CB8AC3E}">
        <p14:creationId xmlns:p14="http://schemas.microsoft.com/office/powerpoint/2010/main" val="20063922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D732887-E5AF-994B-A400-E72DBB5A32CD}"/>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9" name="CuadroTexto 8">
            <a:extLst>
              <a:ext uri="{FF2B5EF4-FFF2-40B4-BE49-F238E27FC236}">
                <a16:creationId xmlns:a16="http://schemas.microsoft.com/office/drawing/2014/main" id="{3F5500F1-B92A-3E45-9D0A-3C887C99DB7C}"/>
              </a:ext>
            </a:extLst>
          </p:cNvPr>
          <p:cNvSpPr txBox="1"/>
          <p:nvPr/>
        </p:nvSpPr>
        <p:spPr>
          <a:xfrm>
            <a:off x="8312665" y="6309320"/>
            <a:ext cx="3732584" cy="338554"/>
          </a:xfrm>
          <a:prstGeom prst="rect">
            <a:avLst/>
          </a:prstGeom>
          <a:noFill/>
        </p:spPr>
        <p:txBody>
          <a:bodyPr wrap="square" rtlCol="0">
            <a:spAutoFit/>
          </a:bodyPr>
          <a:lstStyle/>
          <a:p>
            <a:pPr>
              <a:lnSpc>
                <a:spcPct val="100000"/>
              </a:lnSpc>
              <a:buNone/>
            </a:pPr>
            <a:r>
              <a:rPr lang="es-CO" sz="1600" dirty="0">
                <a:solidFill>
                  <a:schemeClr val="accent2"/>
                </a:solidFill>
              </a:rPr>
              <a:t>Cristian Alonso R. MD, ESO, ME</a:t>
            </a:r>
          </a:p>
        </p:txBody>
      </p:sp>
      <p:sp>
        <p:nvSpPr>
          <p:cNvPr id="18" name="Rectangle 2">
            <a:extLst>
              <a:ext uri="{FF2B5EF4-FFF2-40B4-BE49-F238E27FC236}">
                <a16:creationId xmlns:a16="http://schemas.microsoft.com/office/drawing/2014/main" id="{F05A35F3-6CB5-6F44-83FC-C6C229DCE932}"/>
              </a:ext>
            </a:extLst>
          </p:cNvPr>
          <p:cNvSpPr>
            <a:spLocks noChangeArrowheads="1"/>
          </p:cNvSpPr>
          <p:nvPr/>
        </p:nvSpPr>
        <p:spPr bwMode="auto">
          <a:xfrm>
            <a:off x="3010182" y="3142349"/>
            <a:ext cx="1724669" cy="790274"/>
          </a:xfrm>
          <a:prstGeom prst="rect">
            <a:avLst/>
          </a:prstGeom>
          <a:solidFill>
            <a:srgbClr val="00008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CO" altLang="es-CO" sz="1796">
                <a:solidFill>
                  <a:schemeClr val="bg1"/>
                </a:solidFill>
              </a:rPr>
              <a:t>Dx</a:t>
            </a:r>
            <a:r>
              <a:rPr lang="es-ES" altLang="es-CO" sz="1796">
                <a:solidFill>
                  <a:schemeClr val="bg1"/>
                </a:solidFill>
              </a:rPr>
              <a:t> de la </a:t>
            </a:r>
          </a:p>
          <a:p>
            <a:pPr algn="ctr" eaLnBrk="1" hangingPunct="1">
              <a:lnSpc>
                <a:spcPct val="100000"/>
              </a:lnSpc>
              <a:buNone/>
            </a:pPr>
            <a:r>
              <a:rPr lang="es-ES" altLang="es-CO" sz="1796">
                <a:solidFill>
                  <a:schemeClr val="bg1"/>
                </a:solidFill>
              </a:rPr>
              <a:t>Enfermedad </a:t>
            </a:r>
            <a:endParaRPr lang="en-US" altLang="es-CO" sz="1796">
              <a:solidFill>
                <a:schemeClr val="bg1"/>
              </a:solidFill>
            </a:endParaRPr>
          </a:p>
        </p:txBody>
      </p:sp>
      <p:sp>
        <p:nvSpPr>
          <p:cNvPr id="19" name="Rectangle 3">
            <a:extLst>
              <a:ext uri="{FF2B5EF4-FFF2-40B4-BE49-F238E27FC236}">
                <a16:creationId xmlns:a16="http://schemas.microsoft.com/office/drawing/2014/main" id="{79D491FF-7B6E-184B-8787-55CC2325A466}"/>
              </a:ext>
            </a:extLst>
          </p:cNvPr>
          <p:cNvSpPr>
            <a:spLocks noChangeArrowheads="1"/>
          </p:cNvSpPr>
          <p:nvPr/>
        </p:nvSpPr>
        <p:spPr bwMode="auto">
          <a:xfrm>
            <a:off x="8542109" y="3142349"/>
            <a:ext cx="1724668" cy="790274"/>
          </a:xfrm>
          <a:prstGeom prst="rect">
            <a:avLst/>
          </a:prstGeom>
          <a:solidFill>
            <a:srgbClr val="C0C0C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ES" altLang="es-CO" sz="4390">
                <a:solidFill>
                  <a:srgbClr val="FF0000"/>
                </a:solidFill>
              </a:rPr>
              <a:t>FRO</a:t>
            </a:r>
            <a:endParaRPr lang="en-US" altLang="es-CO" sz="4390">
              <a:solidFill>
                <a:srgbClr val="FF0000"/>
              </a:solidFill>
            </a:endParaRPr>
          </a:p>
        </p:txBody>
      </p:sp>
      <p:sp>
        <p:nvSpPr>
          <p:cNvPr id="20" name="AutoShape 4">
            <a:extLst>
              <a:ext uri="{FF2B5EF4-FFF2-40B4-BE49-F238E27FC236}">
                <a16:creationId xmlns:a16="http://schemas.microsoft.com/office/drawing/2014/main" id="{6417084A-96ED-9742-BF2D-57B2266C2969}"/>
              </a:ext>
            </a:extLst>
          </p:cNvPr>
          <p:cNvSpPr>
            <a:spLocks noChangeArrowheads="1"/>
          </p:cNvSpPr>
          <p:nvPr/>
        </p:nvSpPr>
        <p:spPr bwMode="auto">
          <a:xfrm>
            <a:off x="5740510" y="2998229"/>
            <a:ext cx="1580551" cy="934394"/>
          </a:xfrm>
          <a:prstGeom prst="leftRightArrow">
            <a:avLst>
              <a:gd name="adj1" fmla="val 50000"/>
              <a:gd name="adj2" fmla="val 33831"/>
            </a:avLst>
          </a:prstGeom>
          <a:solidFill>
            <a:srgbClr val="339966"/>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CO" altLang="es-CO" sz="1796"/>
              <a:t>Nexo Causal</a:t>
            </a:r>
            <a:endParaRPr lang="en-US" altLang="es-CO" sz="1796"/>
          </a:p>
        </p:txBody>
      </p:sp>
      <p:sp>
        <p:nvSpPr>
          <p:cNvPr id="21" name="Rectangle 5">
            <a:extLst>
              <a:ext uri="{FF2B5EF4-FFF2-40B4-BE49-F238E27FC236}">
                <a16:creationId xmlns:a16="http://schemas.microsoft.com/office/drawing/2014/main" id="{35A3F616-54CF-3B42-A76B-EDF5AC49F8D9}"/>
              </a:ext>
            </a:extLst>
          </p:cNvPr>
          <p:cNvSpPr>
            <a:spLocks noChangeArrowheads="1"/>
          </p:cNvSpPr>
          <p:nvPr/>
        </p:nvSpPr>
        <p:spPr bwMode="auto">
          <a:xfrm>
            <a:off x="5023088" y="4938285"/>
            <a:ext cx="3088250" cy="100566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ES" altLang="es-CO" sz="1796" dirty="0"/>
              <a:t>Enfermedades NO incluidas </a:t>
            </a:r>
          </a:p>
          <a:p>
            <a:pPr algn="ctr" eaLnBrk="1" hangingPunct="1">
              <a:lnSpc>
                <a:spcPct val="100000"/>
              </a:lnSpc>
              <a:buNone/>
            </a:pPr>
            <a:r>
              <a:rPr lang="es-ES" altLang="es-CO" sz="1796" dirty="0"/>
              <a:t>en el listado de E.L.</a:t>
            </a:r>
          </a:p>
          <a:p>
            <a:pPr algn="ctr" eaLnBrk="1" hangingPunct="1">
              <a:lnSpc>
                <a:spcPct val="100000"/>
              </a:lnSpc>
              <a:buNone/>
            </a:pPr>
            <a:r>
              <a:rPr lang="es-ES" altLang="es-CO" sz="1796" dirty="0"/>
              <a:t>(decreto 1477 art. 2).</a:t>
            </a:r>
            <a:endParaRPr lang="en-US" altLang="es-CO" sz="1796" dirty="0"/>
          </a:p>
        </p:txBody>
      </p:sp>
      <p:sp>
        <p:nvSpPr>
          <p:cNvPr id="22" name="Rectangle 6">
            <a:extLst>
              <a:ext uri="{FF2B5EF4-FFF2-40B4-BE49-F238E27FC236}">
                <a16:creationId xmlns:a16="http://schemas.microsoft.com/office/drawing/2014/main" id="{D2973876-5AA3-A844-8F73-8646857369D3}"/>
              </a:ext>
            </a:extLst>
          </p:cNvPr>
          <p:cNvSpPr>
            <a:spLocks noChangeArrowheads="1"/>
          </p:cNvSpPr>
          <p:nvPr/>
        </p:nvSpPr>
        <p:spPr bwMode="auto">
          <a:xfrm>
            <a:off x="4592315" y="627404"/>
            <a:ext cx="3663140" cy="1507699"/>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ES" altLang="es-CO" sz="1796" b="1"/>
              <a:t>Enfermedades incluidas </a:t>
            </a:r>
          </a:p>
          <a:p>
            <a:pPr algn="ctr" eaLnBrk="1" hangingPunct="1">
              <a:lnSpc>
                <a:spcPct val="100000"/>
              </a:lnSpc>
              <a:buNone/>
            </a:pPr>
            <a:r>
              <a:rPr lang="es-ES" altLang="es-CO" sz="1796" b="1"/>
              <a:t>en el listado de E.L.</a:t>
            </a:r>
          </a:p>
          <a:p>
            <a:pPr algn="ctr" eaLnBrk="1" hangingPunct="1">
              <a:lnSpc>
                <a:spcPct val="100000"/>
              </a:lnSpc>
              <a:buNone/>
            </a:pPr>
            <a:r>
              <a:rPr lang="es-ES" altLang="es-CO" sz="1796"/>
              <a:t>(decreto 1477 art. 3 </a:t>
            </a:r>
          </a:p>
          <a:p>
            <a:pPr algn="ctr" eaLnBrk="1" hangingPunct="1">
              <a:lnSpc>
                <a:spcPct val="100000"/>
              </a:lnSpc>
              <a:buNone/>
            </a:pPr>
            <a:r>
              <a:rPr lang="es-ES" altLang="es-CO" sz="1796"/>
              <a:t>Sección II parte B) </a:t>
            </a:r>
          </a:p>
          <a:p>
            <a:pPr algn="ctr" eaLnBrk="1" hangingPunct="1">
              <a:lnSpc>
                <a:spcPct val="100000"/>
              </a:lnSpc>
              <a:buNone/>
            </a:pPr>
            <a:r>
              <a:rPr lang="es-ES" altLang="es-CO" sz="1796"/>
              <a:t>COVID -19 No Personal Salud</a:t>
            </a:r>
            <a:endParaRPr lang="en-US" altLang="es-CO" sz="1796"/>
          </a:p>
        </p:txBody>
      </p:sp>
      <p:sp>
        <p:nvSpPr>
          <p:cNvPr id="23" name="AutoShape 7">
            <a:extLst>
              <a:ext uri="{FF2B5EF4-FFF2-40B4-BE49-F238E27FC236}">
                <a16:creationId xmlns:a16="http://schemas.microsoft.com/office/drawing/2014/main" id="{256F607B-1EC6-D247-A451-5F335D034F4E}"/>
              </a:ext>
            </a:extLst>
          </p:cNvPr>
          <p:cNvSpPr>
            <a:spLocks noChangeArrowheads="1"/>
          </p:cNvSpPr>
          <p:nvPr/>
        </p:nvSpPr>
        <p:spPr bwMode="auto">
          <a:xfrm>
            <a:off x="8614960" y="627403"/>
            <a:ext cx="2370825" cy="1723086"/>
          </a:xfrm>
          <a:prstGeom prst="wedgeRectCallout">
            <a:avLst>
              <a:gd name="adj1" fmla="val -137843"/>
              <a:gd name="adj2" fmla="val 105968"/>
            </a:avLst>
          </a:prstGeom>
          <a:solidFill>
            <a:schemeClr val="accent1"/>
          </a:solidFill>
          <a:ln w="9525">
            <a:solidFill>
              <a:schemeClr val="tx1"/>
            </a:solidFill>
            <a:miter lim="800000"/>
            <a:headEnd/>
            <a:tailEnd/>
          </a:ln>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00000"/>
              </a:lnSpc>
              <a:buNone/>
            </a:pPr>
            <a:r>
              <a:rPr lang="es-ES" altLang="es-CO" sz="1796"/>
              <a:t>Demostrada estudios internacionales</a:t>
            </a:r>
          </a:p>
          <a:p>
            <a:pPr eaLnBrk="1" hangingPunct="1">
              <a:lnSpc>
                <a:spcPct val="100000"/>
              </a:lnSpc>
              <a:buNone/>
            </a:pPr>
            <a:r>
              <a:rPr lang="es-ES" altLang="es-CO" sz="1796"/>
              <a:t>publicaciones. </a:t>
            </a:r>
          </a:p>
          <a:p>
            <a:pPr eaLnBrk="1" hangingPunct="1">
              <a:lnSpc>
                <a:spcPct val="100000"/>
              </a:lnSpc>
              <a:buNone/>
            </a:pPr>
            <a:r>
              <a:rPr lang="es-ES" altLang="es-CO" sz="1796"/>
              <a:t>Tipo: </a:t>
            </a:r>
            <a:r>
              <a:rPr lang="ja-JP" altLang="es-ES" sz="1796"/>
              <a:t>“</a:t>
            </a:r>
            <a:r>
              <a:rPr lang="es-ES" altLang="ja-JP" sz="1796"/>
              <a:t>Causa-Efecto</a:t>
            </a:r>
            <a:r>
              <a:rPr lang="ja-JP" altLang="es-ES" sz="1796"/>
              <a:t>”</a:t>
            </a:r>
            <a:r>
              <a:rPr lang="es-ES" altLang="ja-JP" sz="1796"/>
              <a:t>. </a:t>
            </a:r>
          </a:p>
          <a:p>
            <a:pPr eaLnBrk="1" hangingPunct="1">
              <a:lnSpc>
                <a:spcPct val="100000"/>
              </a:lnSpc>
              <a:buNone/>
            </a:pPr>
            <a:r>
              <a:rPr lang="es-ES" altLang="es-CO" sz="1796"/>
              <a:t>      Causa necesaria.</a:t>
            </a:r>
            <a:endParaRPr lang="en-US" altLang="es-CO" sz="1796"/>
          </a:p>
        </p:txBody>
      </p:sp>
      <p:sp>
        <p:nvSpPr>
          <p:cNvPr id="24" name="Rectangle 8">
            <a:extLst>
              <a:ext uri="{FF2B5EF4-FFF2-40B4-BE49-F238E27FC236}">
                <a16:creationId xmlns:a16="http://schemas.microsoft.com/office/drawing/2014/main" id="{9842E186-C1F2-E445-8D88-5F4B84E96AF9}"/>
              </a:ext>
            </a:extLst>
          </p:cNvPr>
          <p:cNvSpPr>
            <a:spLocks noChangeArrowheads="1"/>
          </p:cNvSpPr>
          <p:nvPr/>
        </p:nvSpPr>
        <p:spPr bwMode="auto">
          <a:xfrm>
            <a:off x="2723528" y="4938285"/>
            <a:ext cx="1436431" cy="1076928"/>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CO" altLang="es-CO" sz="1796"/>
              <a:t>C</a:t>
            </a:r>
            <a:r>
              <a:rPr lang="es-ES" altLang="es-CO" sz="1796"/>
              <a:t>ausalidad </a:t>
            </a:r>
          </a:p>
          <a:p>
            <a:pPr algn="ctr" eaLnBrk="1" hangingPunct="1">
              <a:lnSpc>
                <a:spcPct val="100000"/>
              </a:lnSpc>
              <a:buNone/>
            </a:pPr>
            <a:r>
              <a:rPr lang="es-ES" altLang="es-CO" sz="1796"/>
              <a:t>no es </a:t>
            </a:r>
          </a:p>
          <a:p>
            <a:pPr algn="ctr" eaLnBrk="1" hangingPunct="1">
              <a:lnSpc>
                <a:spcPct val="100000"/>
              </a:lnSpc>
              <a:buNone/>
            </a:pPr>
            <a:r>
              <a:rPr lang="es-ES" altLang="es-CO" sz="1796"/>
              <a:t>presunta </a:t>
            </a:r>
            <a:endParaRPr lang="en-US" altLang="es-CO" sz="1796"/>
          </a:p>
        </p:txBody>
      </p:sp>
      <p:sp>
        <p:nvSpPr>
          <p:cNvPr id="25" name="Rectangle 9">
            <a:extLst>
              <a:ext uri="{FF2B5EF4-FFF2-40B4-BE49-F238E27FC236}">
                <a16:creationId xmlns:a16="http://schemas.microsoft.com/office/drawing/2014/main" id="{4D5F963D-85E5-5541-9E82-E67B312A99F4}"/>
              </a:ext>
            </a:extLst>
          </p:cNvPr>
          <p:cNvSpPr>
            <a:spLocks noChangeArrowheads="1"/>
          </p:cNvSpPr>
          <p:nvPr/>
        </p:nvSpPr>
        <p:spPr bwMode="auto">
          <a:xfrm>
            <a:off x="2867647" y="842789"/>
            <a:ext cx="1436433" cy="1076928"/>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pPr>
            <a:r>
              <a:rPr lang="es-CO" altLang="es-CO" sz="1796"/>
              <a:t>C</a:t>
            </a:r>
            <a:r>
              <a:rPr lang="es-ES" altLang="es-CO" sz="1796"/>
              <a:t>ausalidad </a:t>
            </a:r>
          </a:p>
          <a:p>
            <a:pPr algn="ctr" eaLnBrk="1" hangingPunct="1">
              <a:lnSpc>
                <a:spcPct val="100000"/>
              </a:lnSpc>
              <a:buNone/>
            </a:pPr>
            <a:r>
              <a:rPr lang="es-ES" altLang="es-CO" sz="1796"/>
              <a:t>es </a:t>
            </a:r>
          </a:p>
          <a:p>
            <a:pPr algn="ctr" eaLnBrk="1" hangingPunct="1">
              <a:lnSpc>
                <a:spcPct val="100000"/>
              </a:lnSpc>
              <a:buNone/>
            </a:pPr>
            <a:r>
              <a:rPr lang="es-ES" altLang="es-CO" sz="1796"/>
              <a:t>presunta </a:t>
            </a:r>
            <a:endParaRPr lang="en-US" altLang="es-CO" sz="1796"/>
          </a:p>
        </p:txBody>
      </p:sp>
      <p:cxnSp>
        <p:nvCxnSpPr>
          <p:cNvPr id="26" name="AutoShape 10">
            <a:extLst>
              <a:ext uri="{FF2B5EF4-FFF2-40B4-BE49-F238E27FC236}">
                <a16:creationId xmlns:a16="http://schemas.microsoft.com/office/drawing/2014/main" id="{A7892EF5-8C38-A545-9DA4-82FC61A7E466}"/>
              </a:ext>
            </a:extLst>
          </p:cNvPr>
          <p:cNvCxnSpPr>
            <a:cxnSpLocks noChangeShapeType="1"/>
            <a:stCxn id="25" idx="3"/>
            <a:endCxn id="22" idx="1"/>
          </p:cNvCxnSpPr>
          <p:nvPr/>
        </p:nvCxnSpPr>
        <p:spPr bwMode="auto">
          <a:xfrm flipV="1">
            <a:off x="4304079" y="1381253"/>
            <a:ext cx="288237" cy="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7" name="AutoShape 11">
            <a:extLst>
              <a:ext uri="{FF2B5EF4-FFF2-40B4-BE49-F238E27FC236}">
                <a16:creationId xmlns:a16="http://schemas.microsoft.com/office/drawing/2014/main" id="{7D09215A-E1AF-504C-BE66-EC64ADDCEA26}"/>
              </a:ext>
            </a:extLst>
          </p:cNvPr>
          <p:cNvCxnSpPr>
            <a:cxnSpLocks noChangeShapeType="1"/>
            <a:stCxn id="24" idx="3"/>
            <a:endCxn id="21" idx="1"/>
          </p:cNvCxnSpPr>
          <p:nvPr/>
        </p:nvCxnSpPr>
        <p:spPr bwMode="auto">
          <a:xfrm flipV="1">
            <a:off x="4159960" y="5441908"/>
            <a:ext cx="863127" cy="34842"/>
          </a:xfrm>
          <a:prstGeom prst="bentConnector3">
            <a:avLst>
              <a:gd name="adj1" fmla="val 49907"/>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8" name="AutoShape 12">
            <a:extLst>
              <a:ext uri="{FF2B5EF4-FFF2-40B4-BE49-F238E27FC236}">
                <a16:creationId xmlns:a16="http://schemas.microsoft.com/office/drawing/2014/main" id="{0AE3997B-0120-0B4F-8351-15289F4D143B}"/>
              </a:ext>
            </a:extLst>
          </p:cNvPr>
          <p:cNvCxnSpPr>
            <a:cxnSpLocks noChangeShapeType="1"/>
            <a:stCxn id="25" idx="2"/>
            <a:endCxn id="18" idx="0"/>
          </p:cNvCxnSpPr>
          <p:nvPr/>
        </p:nvCxnSpPr>
        <p:spPr bwMode="auto">
          <a:xfrm rot="16200000" flipH="1">
            <a:off x="3118665" y="2387706"/>
            <a:ext cx="1222630" cy="286654"/>
          </a:xfrm>
          <a:prstGeom prst="bentConnector3">
            <a:avLst>
              <a:gd name="adj1" fmla="val 50000"/>
            </a:avLst>
          </a:prstGeom>
          <a:noFill/>
          <a:ln w="50800">
            <a:solidFill>
              <a:srgbClr val="008000"/>
            </a:solidFill>
            <a:prstDash val="lgDashDot"/>
            <a:miter lim="800000"/>
            <a:headEnd/>
            <a:tailEnd type="triangle" w="med" len="med"/>
          </a:ln>
          <a:extLst>
            <a:ext uri="{909E8E84-426E-40DD-AFC4-6F175D3DCCD1}">
              <a14:hiddenFill xmlns:a14="http://schemas.microsoft.com/office/drawing/2010/main">
                <a:noFill/>
              </a14:hiddenFill>
            </a:ext>
          </a:extLst>
        </p:spPr>
      </p:cxnSp>
      <p:cxnSp>
        <p:nvCxnSpPr>
          <p:cNvPr id="29" name="AutoShape 13">
            <a:extLst>
              <a:ext uri="{FF2B5EF4-FFF2-40B4-BE49-F238E27FC236}">
                <a16:creationId xmlns:a16="http://schemas.microsoft.com/office/drawing/2014/main" id="{8E6F9764-388D-C24A-8A63-E922B412B450}"/>
              </a:ext>
            </a:extLst>
          </p:cNvPr>
          <p:cNvCxnSpPr>
            <a:cxnSpLocks noChangeShapeType="1"/>
            <a:stCxn id="25" idx="2"/>
            <a:endCxn id="19" idx="0"/>
          </p:cNvCxnSpPr>
          <p:nvPr/>
        </p:nvCxnSpPr>
        <p:spPr bwMode="auto">
          <a:xfrm rot="16200000" flipH="1">
            <a:off x="5884630" y="-378258"/>
            <a:ext cx="1222630" cy="5818580"/>
          </a:xfrm>
          <a:prstGeom prst="bentConnector3">
            <a:avLst>
              <a:gd name="adj1" fmla="val 50000"/>
            </a:avLst>
          </a:prstGeom>
          <a:noFill/>
          <a:ln w="50800">
            <a:solidFill>
              <a:srgbClr val="008000"/>
            </a:solidFill>
            <a:prstDash val="lgDashDot"/>
            <a:miter lim="800000"/>
            <a:headEnd/>
            <a:tailEnd type="triangle" w="med" len="med"/>
          </a:ln>
          <a:extLst>
            <a:ext uri="{909E8E84-426E-40DD-AFC4-6F175D3DCCD1}">
              <a14:hiddenFill xmlns:a14="http://schemas.microsoft.com/office/drawing/2010/main">
                <a:noFill/>
              </a14:hiddenFill>
            </a:ext>
          </a:extLst>
        </p:spPr>
      </p:cxnSp>
      <p:cxnSp>
        <p:nvCxnSpPr>
          <p:cNvPr id="30" name="AutoShape 14">
            <a:extLst>
              <a:ext uri="{FF2B5EF4-FFF2-40B4-BE49-F238E27FC236}">
                <a16:creationId xmlns:a16="http://schemas.microsoft.com/office/drawing/2014/main" id="{B2F7F8B8-5FAD-D849-8A80-7EC1B2E706F4}"/>
              </a:ext>
            </a:extLst>
          </p:cNvPr>
          <p:cNvCxnSpPr>
            <a:cxnSpLocks noChangeShapeType="1"/>
            <a:stCxn id="24" idx="0"/>
            <a:endCxn id="18" idx="2"/>
          </p:cNvCxnSpPr>
          <p:nvPr/>
        </p:nvCxnSpPr>
        <p:spPr bwMode="auto">
          <a:xfrm rot="16200000">
            <a:off x="3155091" y="4220069"/>
            <a:ext cx="1005662" cy="430771"/>
          </a:xfrm>
          <a:prstGeom prst="bentConnector3">
            <a:avLst>
              <a:gd name="adj1" fmla="val 50079"/>
            </a:avLst>
          </a:prstGeom>
          <a:noFill/>
          <a:ln w="50800">
            <a:solidFill>
              <a:srgbClr val="800080"/>
            </a:solidFill>
            <a:prstDash val="lgDashDot"/>
            <a:miter lim="800000"/>
            <a:headEnd/>
            <a:tailEnd type="triangle" w="med" len="med"/>
          </a:ln>
          <a:extLst>
            <a:ext uri="{909E8E84-426E-40DD-AFC4-6F175D3DCCD1}">
              <a14:hiddenFill xmlns:a14="http://schemas.microsoft.com/office/drawing/2010/main">
                <a:noFill/>
              </a14:hiddenFill>
            </a:ext>
          </a:extLst>
        </p:spPr>
      </p:cxnSp>
      <p:cxnSp>
        <p:nvCxnSpPr>
          <p:cNvPr id="31" name="AutoShape 15">
            <a:extLst>
              <a:ext uri="{FF2B5EF4-FFF2-40B4-BE49-F238E27FC236}">
                <a16:creationId xmlns:a16="http://schemas.microsoft.com/office/drawing/2014/main" id="{D808F2D7-329D-7D4E-B0B3-C276AA427657}"/>
              </a:ext>
            </a:extLst>
          </p:cNvPr>
          <p:cNvCxnSpPr>
            <a:cxnSpLocks noChangeShapeType="1"/>
            <a:stCxn id="24" idx="0"/>
            <a:endCxn id="19" idx="2"/>
          </p:cNvCxnSpPr>
          <p:nvPr/>
        </p:nvCxnSpPr>
        <p:spPr bwMode="auto">
          <a:xfrm rot="16200000">
            <a:off x="5921054" y="1454106"/>
            <a:ext cx="1005662" cy="5962698"/>
          </a:xfrm>
          <a:prstGeom prst="bentConnector3">
            <a:avLst>
              <a:gd name="adj1" fmla="val 50079"/>
            </a:avLst>
          </a:prstGeom>
          <a:noFill/>
          <a:ln w="50800">
            <a:solidFill>
              <a:srgbClr val="800080"/>
            </a:solidFill>
            <a:prstDash val="lgDashDot"/>
            <a:miter lim="800000"/>
            <a:headEnd/>
            <a:tailEnd type="triangle" w="med" len="med"/>
          </a:ln>
          <a:extLst>
            <a:ext uri="{909E8E84-426E-40DD-AFC4-6F175D3DCCD1}">
              <a14:hiddenFill xmlns:a14="http://schemas.microsoft.com/office/drawing/2010/main">
                <a:noFill/>
              </a14:hiddenFill>
            </a:ext>
          </a:extLst>
        </p:spPr>
      </p:cxnSp>
      <p:cxnSp>
        <p:nvCxnSpPr>
          <p:cNvPr id="32" name="AutoShape 16">
            <a:extLst>
              <a:ext uri="{FF2B5EF4-FFF2-40B4-BE49-F238E27FC236}">
                <a16:creationId xmlns:a16="http://schemas.microsoft.com/office/drawing/2014/main" id="{17659EBE-5C61-7C48-AC7A-A19CCC83C8EF}"/>
              </a:ext>
            </a:extLst>
          </p:cNvPr>
          <p:cNvCxnSpPr>
            <a:cxnSpLocks noChangeShapeType="1"/>
            <a:stCxn id="24" idx="0"/>
            <a:endCxn id="20" idx="5"/>
          </p:cNvCxnSpPr>
          <p:nvPr/>
        </p:nvCxnSpPr>
        <p:spPr bwMode="auto">
          <a:xfrm rot="16200000">
            <a:off x="4367429" y="2774926"/>
            <a:ext cx="1238467" cy="3088250"/>
          </a:xfrm>
          <a:prstGeom prst="bentConnector3">
            <a:avLst>
              <a:gd name="adj1" fmla="val 40537"/>
            </a:avLst>
          </a:prstGeom>
          <a:noFill/>
          <a:ln w="50800">
            <a:solidFill>
              <a:srgbClr val="800080"/>
            </a:solidFill>
            <a:prstDash val="lgDashDot"/>
            <a:miter lim="800000"/>
            <a:headEnd/>
            <a:tailEnd type="triangle" w="med" len="med"/>
          </a:ln>
          <a:extLst>
            <a:ext uri="{909E8E84-426E-40DD-AFC4-6F175D3DCCD1}">
              <a14:hiddenFill xmlns:a14="http://schemas.microsoft.com/office/drawing/2010/main">
                <a:noFill/>
              </a14:hiddenFill>
            </a:ext>
          </a:extLst>
        </p:spPr>
      </p:cxnSp>
      <p:sp>
        <p:nvSpPr>
          <p:cNvPr id="33" name="16 Llamada rectangular">
            <a:extLst>
              <a:ext uri="{FF2B5EF4-FFF2-40B4-BE49-F238E27FC236}">
                <a16:creationId xmlns:a16="http://schemas.microsoft.com/office/drawing/2014/main" id="{7F3B362F-9B41-0D46-8CB5-DF0DA07322C0}"/>
              </a:ext>
            </a:extLst>
          </p:cNvPr>
          <p:cNvSpPr/>
          <p:nvPr/>
        </p:nvSpPr>
        <p:spPr>
          <a:xfrm>
            <a:off x="8741657" y="4854348"/>
            <a:ext cx="2209287" cy="1354079"/>
          </a:xfrm>
          <a:prstGeom prst="wedgeRectCallou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lnSpc>
                <a:spcPct val="100000"/>
              </a:lnSpc>
              <a:buNone/>
              <a:defRPr/>
            </a:pPr>
            <a:r>
              <a:rPr lang="es-CO" altLang="es-CO" sz="1596">
                <a:solidFill>
                  <a:srgbClr val="FFFFFF"/>
                </a:solidFill>
                <a:latin typeface="Calibri" panose="020F0502020204030204" pitchFamily="34" charset="0"/>
              </a:rPr>
              <a:t>No hay nexo causal:</a:t>
            </a:r>
          </a:p>
          <a:p>
            <a:pPr eaLnBrk="1" hangingPunct="1">
              <a:lnSpc>
                <a:spcPct val="100000"/>
              </a:lnSpc>
              <a:buNone/>
              <a:defRPr/>
            </a:pPr>
            <a:r>
              <a:rPr lang="es-CO" altLang="es-CO" sz="1596">
                <a:solidFill>
                  <a:srgbClr val="FFFFFF"/>
                </a:solidFill>
                <a:latin typeface="Calibri" panose="020F0502020204030204" pitchFamily="34" charset="0"/>
              </a:rPr>
              <a:t>Suficiencia de la exposición: TLV y BEI.</a:t>
            </a:r>
          </a:p>
          <a:p>
            <a:pPr eaLnBrk="1" hangingPunct="1">
              <a:lnSpc>
                <a:spcPct val="100000"/>
              </a:lnSpc>
              <a:buNone/>
              <a:defRPr/>
            </a:pPr>
            <a:r>
              <a:rPr lang="es-CO" altLang="es-CO" sz="1596">
                <a:solidFill>
                  <a:srgbClr val="FFFFFF"/>
                </a:solidFill>
                <a:latin typeface="Calibri" panose="020F0502020204030204" pitchFamily="34" charset="0"/>
              </a:rPr>
              <a:t>Detección de pre-existencia</a:t>
            </a:r>
          </a:p>
        </p:txBody>
      </p:sp>
      <p:sp>
        <p:nvSpPr>
          <p:cNvPr id="34" name="17 Rectángulo">
            <a:extLst>
              <a:ext uri="{FF2B5EF4-FFF2-40B4-BE49-F238E27FC236}">
                <a16:creationId xmlns:a16="http://schemas.microsoft.com/office/drawing/2014/main" id="{C84D9344-D1C8-3148-920C-AA02C9E6DF12}"/>
              </a:ext>
            </a:extLst>
          </p:cNvPr>
          <p:cNvSpPr/>
          <p:nvPr/>
        </p:nvSpPr>
        <p:spPr>
          <a:xfrm>
            <a:off x="3298417" y="123782"/>
            <a:ext cx="7470399" cy="432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00000"/>
              </a:lnSpc>
              <a:buNone/>
              <a:defRPr/>
            </a:pPr>
            <a:r>
              <a:rPr lang="es-CO" sz="2793" dirty="0"/>
              <a:t>Listado de Enfermedades Laborales</a:t>
            </a:r>
          </a:p>
        </p:txBody>
      </p:sp>
      <p:sp>
        <p:nvSpPr>
          <p:cNvPr id="35" name="Rectángulo 34">
            <a:extLst>
              <a:ext uri="{FF2B5EF4-FFF2-40B4-BE49-F238E27FC236}">
                <a16:creationId xmlns:a16="http://schemas.microsoft.com/office/drawing/2014/main" id="{B53CAB68-BE2A-BD46-90BA-7200115EA92F}"/>
              </a:ext>
            </a:extLst>
          </p:cNvPr>
          <p:cNvSpPr/>
          <p:nvPr/>
        </p:nvSpPr>
        <p:spPr>
          <a:xfrm>
            <a:off x="766052" y="2136687"/>
            <a:ext cx="1852951" cy="287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buNone/>
              <a:defRPr/>
            </a:pPr>
            <a:r>
              <a:rPr lang="es-CO" sz="1796" dirty="0">
                <a:solidFill>
                  <a:schemeClr val="tx1"/>
                </a:solidFill>
              </a:rPr>
              <a:t>Enfermedades laborales directas </a:t>
            </a:r>
            <a:r>
              <a:rPr lang="es-ES" altLang="es-CO" sz="1796" dirty="0">
                <a:solidFill>
                  <a:schemeClr val="tx1"/>
                </a:solidFill>
              </a:rPr>
              <a:t>decreto 1477 art. 3 Sección II parte A /Resolución 676 art 1 COVID -19 Personal Salud / </a:t>
            </a:r>
            <a:r>
              <a:rPr lang="es-CO" sz="1796" dirty="0">
                <a:solidFill>
                  <a:schemeClr val="tx1"/>
                </a:solidFill>
              </a:rPr>
              <a:t>decreto 538 de 2020 articulo 13 </a:t>
            </a:r>
          </a:p>
          <a:p>
            <a:pPr algn="ctr">
              <a:lnSpc>
                <a:spcPct val="100000"/>
              </a:lnSpc>
              <a:buNone/>
              <a:defRPr/>
            </a:pPr>
            <a:endParaRPr lang="es-CO" sz="1796" dirty="0">
              <a:solidFill>
                <a:schemeClr val="bg2">
                  <a:lumMod val="25000"/>
                </a:schemeClr>
              </a:solidFill>
            </a:endParaRPr>
          </a:p>
        </p:txBody>
      </p:sp>
      <p:cxnSp>
        <p:nvCxnSpPr>
          <p:cNvPr id="36" name="Conector angular 35">
            <a:extLst>
              <a:ext uri="{FF2B5EF4-FFF2-40B4-BE49-F238E27FC236}">
                <a16:creationId xmlns:a16="http://schemas.microsoft.com/office/drawing/2014/main" id="{CF30A7CC-3AD0-FF47-ACF5-C923BC8C2A12}"/>
              </a:ext>
            </a:extLst>
          </p:cNvPr>
          <p:cNvCxnSpPr>
            <a:stCxn id="35" idx="3"/>
            <a:endCxn id="18" idx="1"/>
          </p:cNvCxnSpPr>
          <p:nvPr/>
        </p:nvCxnSpPr>
        <p:spPr>
          <a:xfrm flipV="1">
            <a:off x="2619003" y="3538278"/>
            <a:ext cx="391178" cy="348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20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circle(in)">
                                      <p:cBhvr>
                                        <p:cTn id="17" dur="2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ox(i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circle(in)">
                                      <p:cBhvr>
                                        <p:cTn id="32" dur="20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heckerboard(across)">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circle(in)">
                                      <p:cBhvr>
                                        <p:cTn id="42" dur="20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linds(horizontal)">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box(in)">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checkerboard(across)">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circle(in)">
                                      <p:cBhvr>
                                        <p:cTn id="62" dur="20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circle(in)">
                                      <p:cBhvr>
                                        <p:cTn id="6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animBg="1"/>
      <p:bldP spid="24" grpId="0" animBg="1"/>
      <p:bldP spid="25" grpId="0" animBg="1"/>
    </p:bldLst>
  </p:timing>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6B833F-BADB-0548-9704-D82C48069DE6}"/>
              </a:ext>
            </a:extLst>
          </p:cNvPr>
          <p:cNvSpPr>
            <a:spLocks noGrp="1"/>
          </p:cNvSpPr>
          <p:nvPr>
            <p:ph type="title"/>
          </p:nvPr>
        </p:nvSpPr>
        <p:spPr>
          <a:xfrm>
            <a:off x="5708042" y="372425"/>
            <a:ext cx="5633232" cy="1322406"/>
          </a:xfrm>
        </p:spPr>
        <p:txBody>
          <a:bodyPr>
            <a:normAutofit fontScale="90000"/>
          </a:bodyPr>
          <a:lstStyle/>
          <a:p>
            <a:r>
              <a:rPr lang="es-CO" dirty="0"/>
              <a:t>ENFERMEDAD LABORAL DIRECTA</a:t>
            </a:r>
          </a:p>
        </p:txBody>
      </p:sp>
      <p:graphicFrame>
        <p:nvGraphicFramePr>
          <p:cNvPr id="4" name="Marcador de contenido 3">
            <a:extLst>
              <a:ext uri="{FF2B5EF4-FFF2-40B4-BE49-F238E27FC236}">
                <a16:creationId xmlns:a16="http://schemas.microsoft.com/office/drawing/2014/main" id="{319DFB42-A0D1-4B4D-B5C0-35C085CF2CC4}"/>
              </a:ext>
            </a:extLst>
          </p:cNvPr>
          <p:cNvGraphicFramePr>
            <a:graphicFrameLocks noGrp="1"/>
          </p:cNvGraphicFramePr>
          <p:nvPr>
            <p:ph idx="1"/>
          </p:nvPr>
        </p:nvGraphicFramePr>
        <p:xfrm>
          <a:off x="-1825650" y="149721"/>
          <a:ext cx="14003127" cy="67001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07567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F89D1BCB-B185-2941-ABDA-D9136CB9359E}"/>
              </a:ext>
            </a:extLst>
          </p:cNvPr>
          <p:cNvGraphicFramePr>
            <a:graphicFrameLocks noGrp="1"/>
          </p:cNvGraphicFramePr>
          <p:nvPr>
            <p:ph idx="1"/>
          </p:nvPr>
        </p:nvGraphicFramePr>
        <p:xfrm>
          <a:off x="329081" y="165450"/>
          <a:ext cx="11654418" cy="6023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41560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A887092-922A-6344-BF8C-963528F342A1}"/>
              </a:ext>
            </a:extLst>
          </p:cNvPr>
          <p:cNvSpPr>
            <a:spLocks noGrp="1"/>
          </p:cNvSpPr>
          <p:nvPr>
            <p:ph idx="1"/>
          </p:nvPr>
        </p:nvSpPr>
        <p:spPr>
          <a:xfrm>
            <a:off x="510460" y="2097322"/>
            <a:ext cx="2778643" cy="3231871"/>
          </a:xfrm>
          <a:ln w="50800" cap="rnd">
            <a:solidFill>
              <a:srgbClr val="0070C0"/>
            </a:solidFill>
          </a:ln>
        </p:spPr>
        <p:txBody>
          <a:bodyPr>
            <a:normAutofit fontScale="85000" lnSpcReduction="10000"/>
          </a:bodyPr>
          <a:lstStyle/>
          <a:p>
            <a:r>
              <a:rPr lang="es-CO" dirty="0"/>
              <a:t>EL en firme </a:t>
            </a:r>
          </a:p>
          <a:p>
            <a:r>
              <a:rPr lang="es-CO" dirty="0"/>
              <a:t>Idetifica FR causales / protectores</a:t>
            </a:r>
          </a:p>
          <a:p>
            <a:r>
              <a:rPr lang="es-CO" dirty="0"/>
              <a:t>Debe generar un </a:t>
            </a:r>
            <a:r>
              <a:rPr lang="es-CO" dirty="0">
                <a:solidFill>
                  <a:srgbClr val="FF0000"/>
                </a:solidFill>
              </a:rPr>
              <a:t>plan de intervención </a:t>
            </a:r>
            <a:r>
              <a:rPr lang="es-CO" dirty="0"/>
              <a:t>de las causas </a:t>
            </a:r>
          </a:p>
        </p:txBody>
      </p:sp>
      <p:graphicFrame>
        <p:nvGraphicFramePr>
          <p:cNvPr id="4" name="Diagrama 3">
            <a:extLst>
              <a:ext uri="{FF2B5EF4-FFF2-40B4-BE49-F238E27FC236}">
                <a16:creationId xmlns:a16="http://schemas.microsoft.com/office/drawing/2014/main" id="{74F1F89B-2B31-AE4A-AE2C-FBDAFCA87E47}"/>
              </a:ext>
            </a:extLst>
          </p:cNvPr>
          <p:cNvGraphicFramePr/>
          <p:nvPr/>
        </p:nvGraphicFramePr>
        <p:xfrm>
          <a:off x="2152058" y="1655960"/>
          <a:ext cx="6081478" cy="4054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arcador de contenido 2">
            <a:extLst>
              <a:ext uri="{FF2B5EF4-FFF2-40B4-BE49-F238E27FC236}">
                <a16:creationId xmlns:a16="http://schemas.microsoft.com/office/drawing/2014/main" id="{6B8F2108-FE60-4746-A651-EBDE588091AD}"/>
              </a:ext>
            </a:extLst>
          </p:cNvPr>
          <p:cNvSpPr txBox="1">
            <a:spLocks/>
          </p:cNvSpPr>
          <p:nvPr/>
        </p:nvSpPr>
        <p:spPr>
          <a:xfrm>
            <a:off x="8233535" y="2067184"/>
            <a:ext cx="3213550" cy="3231871"/>
          </a:xfrm>
          <a:prstGeom prst="rect">
            <a:avLst/>
          </a:prstGeom>
          <a:noFill/>
          <a:ln w="63500">
            <a:noFill/>
          </a:ln>
        </p:spPr>
        <p:txBody>
          <a:bodyPr vert="horz" lIns="68417" tIns="34209" rIns="68417" bIns="34209"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s-CO" sz="2179" dirty="0"/>
              <a:t>Presuntas Enfermedades</a:t>
            </a:r>
          </a:p>
          <a:p>
            <a:r>
              <a:rPr lang="es-CO" sz="2179" dirty="0"/>
              <a:t>Define la </a:t>
            </a:r>
            <a:r>
              <a:rPr lang="es-CO" sz="2179" dirty="0">
                <a:solidFill>
                  <a:srgbClr val="FF0000"/>
                </a:solidFill>
              </a:rPr>
              <a:t>cobertura </a:t>
            </a:r>
            <a:r>
              <a:rPr lang="es-CO" sz="2179" dirty="0"/>
              <a:t>por parte de la entidad de seguridad social la ARL o EPS</a:t>
            </a:r>
          </a:p>
          <a:p>
            <a:r>
              <a:rPr lang="es-CO" sz="2179" dirty="0"/>
              <a:t>Obliga al </a:t>
            </a:r>
            <a:r>
              <a:rPr lang="es-CO" sz="2179" dirty="0">
                <a:solidFill>
                  <a:srgbClr val="FF0000"/>
                </a:solidFill>
              </a:rPr>
              <a:t>reporte</a:t>
            </a:r>
            <a:r>
              <a:rPr lang="es-CO" sz="2179" dirty="0"/>
              <a:t> de la nueva </a:t>
            </a:r>
            <a:r>
              <a:rPr lang="es-CO" sz="2179" dirty="0">
                <a:solidFill>
                  <a:srgbClr val="FF0000"/>
                </a:solidFill>
              </a:rPr>
              <a:t>enfermedad</a:t>
            </a:r>
            <a:r>
              <a:rPr lang="es-CO" sz="2179" dirty="0"/>
              <a:t> </a:t>
            </a:r>
            <a:r>
              <a:rPr lang="es-CO" sz="2179" dirty="0">
                <a:solidFill>
                  <a:srgbClr val="FF0000"/>
                </a:solidFill>
              </a:rPr>
              <a:t>laboral</a:t>
            </a:r>
            <a:r>
              <a:rPr lang="es-CO" sz="2179" dirty="0"/>
              <a:t>.</a:t>
            </a:r>
          </a:p>
        </p:txBody>
      </p:sp>
      <p:sp>
        <p:nvSpPr>
          <p:cNvPr id="2" name="Rectángulo 1">
            <a:extLst>
              <a:ext uri="{FF2B5EF4-FFF2-40B4-BE49-F238E27FC236}">
                <a16:creationId xmlns:a16="http://schemas.microsoft.com/office/drawing/2014/main" id="{EE3756E8-56F1-6D46-B6B0-14037738895F}"/>
              </a:ext>
            </a:extLst>
          </p:cNvPr>
          <p:cNvSpPr/>
          <p:nvPr/>
        </p:nvSpPr>
        <p:spPr>
          <a:xfrm>
            <a:off x="2959157" y="273739"/>
            <a:ext cx="5773060" cy="10686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843" b="1" dirty="0">
                <a:solidFill>
                  <a:schemeClr val="bg2">
                    <a:lumMod val="50000"/>
                  </a:schemeClr>
                </a:solidFill>
              </a:rPr>
              <a:t>Calificar / Investigar</a:t>
            </a:r>
          </a:p>
        </p:txBody>
      </p:sp>
    </p:spTree>
    <p:extLst>
      <p:ext uri="{BB962C8B-B14F-4D97-AF65-F5344CB8AC3E}">
        <p14:creationId xmlns:p14="http://schemas.microsoft.com/office/powerpoint/2010/main" val="26236810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EC18E9-0418-DF41-B6FE-5DE7619E25EB}"/>
              </a:ext>
            </a:extLst>
          </p:cNvPr>
          <p:cNvSpPr>
            <a:spLocks noGrp="1"/>
          </p:cNvSpPr>
          <p:nvPr>
            <p:ph type="title"/>
          </p:nvPr>
        </p:nvSpPr>
        <p:spPr>
          <a:xfrm>
            <a:off x="3698161" y="35202"/>
            <a:ext cx="6175415" cy="1322406"/>
          </a:xfrm>
        </p:spPr>
        <p:txBody>
          <a:bodyPr>
            <a:normAutofit/>
          </a:bodyPr>
          <a:lstStyle/>
          <a:p>
            <a:r>
              <a:rPr lang="es-CO" sz="5388" dirty="0"/>
              <a:t>¿Quien lo hace?</a:t>
            </a:r>
          </a:p>
        </p:txBody>
      </p:sp>
      <p:graphicFrame>
        <p:nvGraphicFramePr>
          <p:cNvPr id="4" name="Marcador de contenido 3">
            <a:extLst>
              <a:ext uri="{FF2B5EF4-FFF2-40B4-BE49-F238E27FC236}">
                <a16:creationId xmlns:a16="http://schemas.microsoft.com/office/drawing/2014/main" id="{148CDFC8-0AE0-F84C-BF37-EB3A785D5B44}"/>
              </a:ext>
            </a:extLst>
          </p:cNvPr>
          <p:cNvGraphicFramePr>
            <a:graphicFrameLocks noGrp="1"/>
          </p:cNvGraphicFramePr>
          <p:nvPr>
            <p:ph idx="1"/>
          </p:nvPr>
        </p:nvGraphicFramePr>
        <p:xfrm>
          <a:off x="580729" y="1357606"/>
          <a:ext cx="10978115" cy="4340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50FCFE24-0AFA-7C4E-AC74-A42432810A8C}"/>
              </a:ext>
            </a:extLst>
          </p:cNvPr>
          <p:cNvSpPr/>
          <p:nvPr/>
        </p:nvSpPr>
        <p:spPr>
          <a:xfrm>
            <a:off x="2206183" y="6281170"/>
            <a:ext cx="3414717" cy="455702"/>
          </a:xfrm>
          <a:prstGeom prst="rect">
            <a:avLst/>
          </a:prstGeom>
        </p:spPr>
        <p:txBody>
          <a:bodyPr wrap="none">
            <a:spAutoFit/>
          </a:bodyPr>
          <a:lstStyle/>
          <a:p>
            <a:pPr>
              <a:buClr>
                <a:schemeClr val="tx1"/>
              </a:buClr>
            </a:pPr>
            <a:r>
              <a:rPr lang="es-CO" sz="1796" dirty="0">
                <a:latin typeface="Arial" pitchFamily="34" charset="0"/>
                <a:cs typeface="Arial" pitchFamily="34" charset="0"/>
                <a:hlinkClick r:id="rId7"/>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215059995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8268B5C-534D-6D47-9E43-5B8403E60827}"/>
              </a:ext>
            </a:extLst>
          </p:cNvPr>
          <p:cNvPicPr>
            <a:picLocks noChangeAspect="1"/>
          </p:cNvPicPr>
          <p:nvPr/>
        </p:nvPicPr>
        <p:blipFill>
          <a:blip r:embed="rId2"/>
          <a:stretch>
            <a:fillRect/>
          </a:stretch>
        </p:blipFill>
        <p:spPr>
          <a:xfrm>
            <a:off x="2892738" y="8169"/>
            <a:ext cx="6841662" cy="6841662"/>
          </a:xfrm>
          <a:prstGeom prst="rect">
            <a:avLst/>
          </a:prstGeom>
        </p:spPr>
      </p:pic>
      <p:sp>
        <p:nvSpPr>
          <p:cNvPr id="4" name="Rectángulo 3">
            <a:extLst>
              <a:ext uri="{FF2B5EF4-FFF2-40B4-BE49-F238E27FC236}">
                <a16:creationId xmlns:a16="http://schemas.microsoft.com/office/drawing/2014/main" id="{B982A50E-DDBA-E541-8242-F50438A8BC7F}"/>
              </a:ext>
            </a:extLst>
          </p:cNvPr>
          <p:cNvSpPr/>
          <p:nvPr/>
        </p:nvSpPr>
        <p:spPr>
          <a:xfrm>
            <a:off x="2206183" y="6281170"/>
            <a:ext cx="3278462" cy="368691"/>
          </a:xfrm>
          <a:prstGeom prst="rect">
            <a:avLst/>
          </a:prstGeom>
        </p:spPr>
        <p:txBody>
          <a:bodyPr wrap="none">
            <a:spAutoFit/>
          </a:bodyPr>
          <a:lstStyle/>
          <a:p>
            <a:pPr>
              <a:lnSpc>
                <a:spcPct val="100000"/>
              </a:lnSpc>
              <a:buClr>
                <a:schemeClr val="tx1"/>
              </a:buClr>
              <a:buNone/>
            </a:pPr>
            <a:r>
              <a:rPr lang="es-CO" sz="1796" dirty="0">
                <a:latin typeface="Arial" pitchFamily="34" charset="0"/>
                <a:cs typeface="Arial" pitchFamily="34" charset="0"/>
                <a:hlinkClick r:id="rId3"/>
              </a:rPr>
              <a:t>cristianalonso_r@hotmail.com</a:t>
            </a:r>
            <a:endParaRPr lang="es-CO" sz="1796" dirty="0">
              <a:latin typeface="Arial" pitchFamily="34" charset="0"/>
              <a:cs typeface="Arial" pitchFamily="34" charset="0"/>
            </a:endParaRPr>
          </a:p>
        </p:txBody>
      </p:sp>
      <p:sp>
        <p:nvSpPr>
          <p:cNvPr id="6" name="Rectángulo 5">
            <a:extLst>
              <a:ext uri="{FF2B5EF4-FFF2-40B4-BE49-F238E27FC236}">
                <a16:creationId xmlns:a16="http://schemas.microsoft.com/office/drawing/2014/main" id="{7D34B26D-86C4-BE49-99D3-755C2C5BF05E}"/>
              </a:ext>
            </a:extLst>
          </p:cNvPr>
          <p:cNvSpPr/>
          <p:nvPr/>
        </p:nvSpPr>
        <p:spPr>
          <a:xfrm>
            <a:off x="4103793" y="8169"/>
            <a:ext cx="4120724" cy="1895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4390" dirty="0">
                <a:solidFill>
                  <a:schemeClr val="tx1"/>
                </a:solidFill>
              </a:rPr>
              <a:t>Metodo</a:t>
            </a:r>
          </a:p>
        </p:txBody>
      </p:sp>
      <p:sp>
        <p:nvSpPr>
          <p:cNvPr id="7" name="Rectángulo 6">
            <a:extLst>
              <a:ext uri="{FF2B5EF4-FFF2-40B4-BE49-F238E27FC236}">
                <a16:creationId xmlns:a16="http://schemas.microsoft.com/office/drawing/2014/main" id="{B311B12A-5957-B744-8BEE-DD5FFD4BD47B}"/>
              </a:ext>
            </a:extLst>
          </p:cNvPr>
          <p:cNvSpPr/>
          <p:nvPr/>
        </p:nvSpPr>
        <p:spPr>
          <a:xfrm>
            <a:off x="407368" y="4485694"/>
            <a:ext cx="11770110" cy="1895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3200" dirty="0"/>
              <a:t>Metodo sencillo, amigable, necesario, no existe en el mercado, apoyo a las empresas afiliadas, Documento de metodología, Formato de Investigación EL, formato de consentimiento informado, asesoría.</a:t>
            </a:r>
          </a:p>
        </p:txBody>
      </p:sp>
    </p:spTree>
    <p:extLst>
      <p:ext uri="{BB962C8B-B14F-4D97-AF65-F5344CB8AC3E}">
        <p14:creationId xmlns:p14="http://schemas.microsoft.com/office/powerpoint/2010/main" val="21403024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9196" y="213780"/>
            <a:ext cx="7867911" cy="1322406"/>
          </a:xfrm>
        </p:spPr>
        <p:txBody>
          <a:bodyPr>
            <a:normAutofit fontScale="90000"/>
          </a:bodyPr>
          <a:lstStyle/>
          <a:p>
            <a:r>
              <a:rPr lang="es-CO" sz="4490" b="1" dirty="0"/>
              <a:t>OBJETIVO: </a:t>
            </a:r>
            <a:br>
              <a:rPr lang="es-CO" sz="4490" dirty="0"/>
            </a:br>
            <a:endParaRPr lang="es-CO" sz="4490" dirty="0"/>
          </a:p>
        </p:txBody>
      </p:sp>
      <p:sp>
        <p:nvSpPr>
          <p:cNvPr id="3" name="Marcador de contenido 2"/>
          <p:cNvSpPr>
            <a:spLocks noGrp="1"/>
          </p:cNvSpPr>
          <p:nvPr>
            <p:ph idx="1"/>
          </p:nvPr>
        </p:nvSpPr>
        <p:spPr>
          <a:xfrm>
            <a:off x="926745" y="1275545"/>
            <a:ext cx="10411908" cy="1385576"/>
          </a:xfrm>
        </p:spPr>
        <p:txBody>
          <a:bodyPr>
            <a:normAutofit fontScale="62500" lnSpcReduction="20000"/>
          </a:bodyPr>
          <a:lstStyle/>
          <a:p>
            <a:pPr marL="415183" indent="-415183" algn="just">
              <a:buFont typeface="+mj-lt"/>
              <a:buAutoNum type="arabicPeriod"/>
            </a:pPr>
            <a:r>
              <a:rPr lang="es-CO" b="1" kern="0" dirty="0">
                <a:latin typeface="Calibri" panose="020F0502020204030204" pitchFamily="34" charset="0"/>
                <a:ea typeface="Times New Roman" panose="02020603050405020304" pitchFamily="18" charset="0"/>
              </a:rPr>
              <a:t>OBJETIVO: </a:t>
            </a:r>
            <a:endParaRPr lang="es-CO" sz="3390" b="1" kern="0" dirty="0">
              <a:latin typeface="Times New Roman" panose="02020603050405020304" pitchFamily="18" charset="0"/>
              <a:ea typeface="Times New Roman" panose="02020603050405020304" pitchFamily="18" charset="0"/>
            </a:endParaRPr>
          </a:p>
          <a:p>
            <a:pPr marL="276789" algn="just"/>
            <a:r>
              <a:rPr lang="es-ES" dirty="0">
                <a:latin typeface="Calibri" panose="020F0502020204030204" pitchFamily="34" charset="0"/>
                <a:ea typeface="Arial Unicode MS" panose="020B0604020202020204" pitchFamily="34" charset="-128"/>
              </a:rPr>
              <a:t>Describir el </a:t>
            </a:r>
            <a:r>
              <a:rPr lang="es-ES" dirty="0">
                <a:solidFill>
                  <a:srgbClr val="FF0000"/>
                </a:solidFill>
                <a:latin typeface="Calibri" panose="020F0502020204030204" pitchFamily="34" charset="0"/>
                <a:ea typeface="Arial Unicode MS" panose="020B0604020202020204" pitchFamily="34" charset="-128"/>
              </a:rPr>
              <a:t>método sistemático para la Investigación y Análisis </a:t>
            </a:r>
            <a:r>
              <a:rPr lang="es-ES" dirty="0">
                <a:latin typeface="Calibri" panose="020F0502020204030204" pitchFamily="34" charset="0"/>
                <a:ea typeface="Arial Unicode MS" panose="020B0604020202020204" pitchFamily="34" charset="-128"/>
              </a:rPr>
              <a:t>de casos de Enfermedad Laboral por infección con Coronavirus SARS-CoV-2 (COVID-19) en las empresas afiliadas a la ARL Positiva, y con base en los hallazgos plantear las diferentes estrategias de prevención y por ende evitar nuevos casos de enfermedad laboral.</a:t>
            </a:r>
            <a:endParaRPr lang="es-CO" sz="3390" dirty="0">
              <a:latin typeface="Arial Unicode MS" panose="020B0604020202020204" pitchFamily="34" charset="-128"/>
              <a:ea typeface="Arial Unicode MS" panose="020B0604020202020204" pitchFamily="34" charset="-128"/>
            </a:endParaRPr>
          </a:p>
          <a:p>
            <a:pPr marL="0" indent="0">
              <a:buNone/>
            </a:pPr>
            <a:endParaRPr lang="es-CO" dirty="0"/>
          </a:p>
        </p:txBody>
      </p:sp>
      <p:pic>
        <p:nvPicPr>
          <p:cNvPr id="5" name="Imagen 4">
            <a:extLst>
              <a:ext uri="{FF2B5EF4-FFF2-40B4-BE49-F238E27FC236}">
                <a16:creationId xmlns:a16="http://schemas.microsoft.com/office/drawing/2014/main" id="{A30A0967-3FDB-0045-B25C-B1ADFE4C8CAE}"/>
              </a:ext>
            </a:extLst>
          </p:cNvPr>
          <p:cNvPicPr>
            <a:picLocks noChangeAspect="1"/>
          </p:cNvPicPr>
          <p:nvPr/>
        </p:nvPicPr>
        <p:blipFill>
          <a:blip r:embed="rId2"/>
          <a:stretch>
            <a:fillRect/>
          </a:stretch>
        </p:blipFill>
        <p:spPr>
          <a:xfrm>
            <a:off x="1913927" y="2888133"/>
            <a:ext cx="3621103" cy="3225520"/>
          </a:xfrm>
          <a:prstGeom prst="rect">
            <a:avLst/>
          </a:prstGeom>
        </p:spPr>
      </p:pic>
      <p:pic>
        <p:nvPicPr>
          <p:cNvPr id="6" name="Imagen 5">
            <a:extLst>
              <a:ext uri="{FF2B5EF4-FFF2-40B4-BE49-F238E27FC236}">
                <a16:creationId xmlns:a16="http://schemas.microsoft.com/office/drawing/2014/main" id="{6683016B-0AB3-0143-8488-7D9A283CC002}"/>
              </a:ext>
            </a:extLst>
          </p:cNvPr>
          <p:cNvPicPr>
            <a:picLocks noChangeAspect="1"/>
          </p:cNvPicPr>
          <p:nvPr/>
        </p:nvPicPr>
        <p:blipFill>
          <a:blip r:embed="rId3"/>
          <a:stretch>
            <a:fillRect/>
          </a:stretch>
        </p:blipFill>
        <p:spPr>
          <a:xfrm>
            <a:off x="5512094" y="2888133"/>
            <a:ext cx="5181560" cy="3225520"/>
          </a:xfrm>
          <a:prstGeom prst="rect">
            <a:avLst/>
          </a:prstGeom>
        </p:spPr>
      </p:pic>
    </p:spTree>
    <p:extLst>
      <p:ext uri="{BB962C8B-B14F-4D97-AF65-F5344CB8AC3E}">
        <p14:creationId xmlns:p14="http://schemas.microsoft.com/office/powerpoint/2010/main" val="134871098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36789" y="533896"/>
            <a:ext cx="6788417" cy="985074"/>
          </a:xfrm>
        </p:spPr>
        <p:txBody>
          <a:bodyPr>
            <a:normAutofit/>
          </a:bodyPr>
          <a:lstStyle/>
          <a:p>
            <a:r>
              <a:rPr lang="es-CO" sz="4390" dirty="0"/>
              <a:t>2. ALCANCE Y LÍMITES: </a:t>
            </a:r>
          </a:p>
        </p:txBody>
      </p:sp>
      <p:sp>
        <p:nvSpPr>
          <p:cNvPr id="3" name="Marcador de contenido 2"/>
          <p:cNvSpPr>
            <a:spLocks noGrp="1"/>
          </p:cNvSpPr>
          <p:nvPr>
            <p:ph idx="1"/>
          </p:nvPr>
        </p:nvSpPr>
        <p:spPr>
          <a:xfrm>
            <a:off x="936790" y="1518970"/>
            <a:ext cx="4618122" cy="4862015"/>
          </a:xfrm>
        </p:spPr>
        <p:txBody>
          <a:bodyPr>
            <a:normAutofit fontScale="70000" lnSpcReduction="20000"/>
          </a:bodyPr>
          <a:lstStyle/>
          <a:p>
            <a:pPr marL="0" indent="0">
              <a:buNone/>
            </a:pPr>
            <a:endParaRPr lang="es-CO" sz="2395" dirty="0"/>
          </a:p>
          <a:p>
            <a:r>
              <a:rPr lang="es-CO" dirty="0"/>
              <a:t>Este procedimiento se inicia con los casos de las empresas afiliadas a </a:t>
            </a:r>
            <a:r>
              <a:rPr lang="es-CO" dirty="0">
                <a:solidFill>
                  <a:srgbClr val="FF6600"/>
                </a:solidFill>
              </a:rPr>
              <a:t>ARL Positiva </a:t>
            </a:r>
            <a:r>
              <a:rPr lang="es-CO" dirty="0"/>
              <a:t>cuando se </a:t>
            </a:r>
            <a:r>
              <a:rPr lang="es-CO" dirty="0">
                <a:solidFill>
                  <a:srgbClr val="FF0000"/>
                </a:solidFill>
              </a:rPr>
              <a:t>reconoce y califique como EL o EL Directa </a:t>
            </a:r>
            <a:r>
              <a:rPr lang="es-CO" dirty="0"/>
              <a:t>por infección con Coronavirus SARS-CoV-2 (COVID-19) (artículo 13 del decreto 538 del 12 de abril del 2020), según lo establecido en el Decreto 1072 de 2015, y va </a:t>
            </a:r>
            <a:r>
              <a:rPr lang="es-CO" dirty="0">
                <a:solidFill>
                  <a:srgbClr val="FF0000"/>
                </a:solidFill>
              </a:rPr>
              <a:t>hasta la propuesta </a:t>
            </a:r>
            <a:r>
              <a:rPr lang="es-CO" dirty="0"/>
              <a:t>e </a:t>
            </a:r>
            <a:r>
              <a:rPr lang="es-CO" dirty="0">
                <a:solidFill>
                  <a:srgbClr val="FF0000"/>
                </a:solidFill>
              </a:rPr>
              <a:t>implementación</a:t>
            </a:r>
            <a:r>
              <a:rPr lang="es-CO" dirty="0"/>
              <a:t> de </a:t>
            </a:r>
            <a:r>
              <a:rPr lang="es-CO" dirty="0">
                <a:solidFill>
                  <a:srgbClr val="FF0000"/>
                </a:solidFill>
              </a:rPr>
              <a:t>medidas preventivas y/o correctivas</a:t>
            </a:r>
            <a:r>
              <a:rPr lang="es-CO" dirty="0"/>
              <a:t>.</a:t>
            </a:r>
          </a:p>
        </p:txBody>
      </p:sp>
      <p:pic>
        <p:nvPicPr>
          <p:cNvPr id="4" name="Imagen 3">
            <a:extLst>
              <a:ext uri="{FF2B5EF4-FFF2-40B4-BE49-F238E27FC236}">
                <a16:creationId xmlns:a16="http://schemas.microsoft.com/office/drawing/2014/main" id="{705A15F9-3B4F-DC47-9CDF-4A98ADABFD87}"/>
              </a:ext>
            </a:extLst>
          </p:cNvPr>
          <p:cNvPicPr>
            <a:picLocks noChangeAspect="1"/>
          </p:cNvPicPr>
          <p:nvPr/>
        </p:nvPicPr>
        <p:blipFill>
          <a:blip r:embed="rId2"/>
          <a:stretch>
            <a:fillRect/>
          </a:stretch>
        </p:blipFill>
        <p:spPr>
          <a:xfrm>
            <a:off x="5554912" y="1862698"/>
            <a:ext cx="6622566" cy="3193024"/>
          </a:xfrm>
          <a:prstGeom prst="rect">
            <a:avLst/>
          </a:prstGeom>
        </p:spPr>
      </p:pic>
    </p:spTree>
    <p:extLst>
      <p:ext uri="{BB962C8B-B14F-4D97-AF65-F5344CB8AC3E}">
        <p14:creationId xmlns:p14="http://schemas.microsoft.com/office/powerpoint/2010/main" val="275167211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6BCD5AB8-C92A-6848-B426-148503D74810}"/>
              </a:ext>
            </a:extLst>
          </p:cNvPr>
          <p:cNvGraphicFramePr/>
          <p:nvPr>
            <p:extLst>
              <p:ext uri="{D42A27DB-BD31-4B8C-83A1-F6EECF244321}">
                <p14:modId xmlns:p14="http://schemas.microsoft.com/office/powerpoint/2010/main" val="1952249686"/>
              </p:ext>
            </p:extLst>
          </p:nvPr>
        </p:nvGraphicFramePr>
        <p:xfrm>
          <a:off x="2063552" y="1988840"/>
          <a:ext cx="7753884" cy="238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580688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6BCD5AB8-C92A-6848-B426-148503D74810}"/>
              </a:ext>
            </a:extLst>
          </p:cNvPr>
          <p:cNvGraphicFramePr/>
          <p:nvPr>
            <p:extLst>
              <p:ext uri="{D42A27DB-BD31-4B8C-83A1-F6EECF244321}">
                <p14:modId xmlns:p14="http://schemas.microsoft.com/office/powerpoint/2010/main" val="3623783980"/>
              </p:ext>
            </p:extLst>
          </p:nvPr>
        </p:nvGraphicFramePr>
        <p:xfrm>
          <a:off x="2063552" y="1988840"/>
          <a:ext cx="7753884" cy="238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Marcador de contenido 3">
            <a:extLst>
              <a:ext uri="{FF2B5EF4-FFF2-40B4-BE49-F238E27FC236}">
                <a16:creationId xmlns:a16="http://schemas.microsoft.com/office/drawing/2014/main" id="{8EEDA9EF-ACD8-4C42-BAD2-ABB252047E6C}"/>
              </a:ext>
            </a:extLst>
          </p:cNvPr>
          <p:cNvGraphicFramePr>
            <a:graphicFrameLocks/>
          </p:cNvGraphicFramePr>
          <p:nvPr>
            <p:extLst>
              <p:ext uri="{D42A27DB-BD31-4B8C-83A1-F6EECF244321}">
                <p14:modId xmlns:p14="http://schemas.microsoft.com/office/powerpoint/2010/main" val="887667779"/>
              </p:ext>
            </p:extLst>
          </p:nvPr>
        </p:nvGraphicFramePr>
        <p:xfrm>
          <a:off x="128550" y="1376502"/>
          <a:ext cx="11924040" cy="47939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Rectángulo 3">
            <a:extLst>
              <a:ext uri="{FF2B5EF4-FFF2-40B4-BE49-F238E27FC236}">
                <a16:creationId xmlns:a16="http://schemas.microsoft.com/office/drawing/2014/main" id="{630B5C70-5BB8-8C4F-9CE2-A5F347E93FF9}"/>
              </a:ext>
            </a:extLst>
          </p:cNvPr>
          <p:cNvSpPr/>
          <p:nvPr/>
        </p:nvSpPr>
        <p:spPr>
          <a:xfrm>
            <a:off x="2036556" y="893040"/>
            <a:ext cx="9147056" cy="680251"/>
          </a:xfrm>
          <a:prstGeom prst="rect">
            <a:avLst/>
          </a:prstGeom>
        </p:spPr>
        <p:txBody>
          <a:bodyPr wrap="none">
            <a:spAutoFit/>
          </a:bodyPr>
          <a:lstStyle/>
          <a:p>
            <a:pPr>
              <a:buNone/>
            </a:pPr>
            <a:r>
              <a:rPr lang="es-ES_tradnl" sz="2906" b="1" dirty="0"/>
              <a:t>Recibir la notificación de la calificación de origen</a:t>
            </a:r>
            <a:endParaRPr lang="es-CO" sz="2906" dirty="0"/>
          </a:p>
        </p:txBody>
      </p:sp>
      <p:sp>
        <p:nvSpPr>
          <p:cNvPr id="5" name="Rectángulo 4">
            <a:extLst>
              <a:ext uri="{FF2B5EF4-FFF2-40B4-BE49-F238E27FC236}">
                <a16:creationId xmlns:a16="http://schemas.microsoft.com/office/drawing/2014/main" id="{7E77E7BD-9BF9-FB4D-A733-B3D6D653975E}"/>
              </a:ext>
            </a:extLst>
          </p:cNvPr>
          <p:cNvSpPr/>
          <p:nvPr/>
        </p:nvSpPr>
        <p:spPr>
          <a:xfrm>
            <a:off x="4558108" y="5550983"/>
            <a:ext cx="4622547" cy="790537"/>
          </a:xfrm>
          <a:prstGeom prst="rect">
            <a:avLst/>
          </a:prstGeom>
        </p:spPr>
        <p:txBody>
          <a:bodyPr wrap="none">
            <a:spAutoFit/>
          </a:bodyPr>
          <a:lstStyle/>
          <a:p>
            <a:pPr>
              <a:buNone/>
            </a:pPr>
            <a:r>
              <a:rPr lang="es-CO" sz="3390" b="1" dirty="0">
                <a:latin typeface="Calibri" panose="020F0502020204030204" pitchFamily="34" charset="0"/>
                <a:ea typeface="Calibri" panose="020F0502020204030204" pitchFamily="34" charset="0"/>
              </a:rPr>
              <a:t>RESPONSABLE:</a:t>
            </a:r>
            <a:r>
              <a:rPr lang="es-ES_tradnl" sz="3390" dirty="0">
                <a:latin typeface="Calibri" panose="020F0502020204030204" pitchFamily="34" charset="0"/>
                <a:ea typeface="Calibri" panose="020F0502020204030204" pitchFamily="34" charset="0"/>
              </a:rPr>
              <a:t> Empresa</a:t>
            </a:r>
            <a:r>
              <a:rPr lang="es-CO" sz="3390" dirty="0"/>
              <a:t> </a:t>
            </a:r>
          </a:p>
        </p:txBody>
      </p:sp>
    </p:spTree>
    <p:extLst>
      <p:ext uri="{BB962C8B-B14F-4D97-AF65-F5344CB8AC3E}">
        <p14:creationId xmlns:p14="http://schemas.microsoft.com/office/powerpoint/2010/main" val="57518506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6BCD5AB8-C92A-6848-B426-148503D74810}"/>
              </a:ext>
            </a:extLst>
          </p:cNvPr>
          <p:cNvGraphicFramePr/>
          <p:nvPr/>
        </p:nvGraphicFramePr>
        <p:xfrm>
          <a:off x="2063552" y="1988840"/>
          <a:ext cx="7753884" cy="238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Marcador de contenido 3">
            <a:extLst>
              <a:ext uri="{FF2B5EF4-FFF2-40B4-BE49-F238E27FC236}">
                <a16:creationId xmlns:a16="http://schemas.microsoft.com/office/drawing/2014/main" id="{7F5E8F09-76BA-D049-A3A1-AEA37C09F695}"/>
              </a:ext>
            </a:extLst>
          </p:cNvPr>
          <p:cNvGraphicFramePr>
            <a:graphicFrameLocks/>
          </p:cNvGraphicFramePr>
          <p:nvPr>
            <p:extLst>
              <p:ext uri="{D42A27DB-BD31-4B8C-83A1-F6EECF244321}">
                <p14:modId xmlns:p14="http://schemas.microsoft.com/office/powerpoint/2010/main" val="3526003937"/>
              </p:ext>
            </p:extLst>
          </p:nvPr>
        </p:nvGraphicFramePr>
        <p:xfrm>
          <a:off x="421764" y="661198"/>
          <a:ext cx="11435350" cy="527719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Rectángulo 3">
            <a:extLst>
              <a:ext uri="{FF2B5EF4-FFF2-40B4-BE49-F238E27FC236}">
                <a16:creationId xmlns:a16="http://schemas.microsoft.com/office/drawing/2014/main" id="{87905052-D964-9D41-A81E-C5D4430B222E}"/>
              </a:ext>
            </a:extLst>
          </p:cNvPr>
          <p:cNvSpPr/>
          <p:nvPr/>
        </p:nvSpPr>
        <p:spPr>
          <a:xfrm>
            <a:off x="2590116" y="51645"/>
            <a:ext cx="6081478" cy="691408"/>
          </a:xfrm>
          <a:prstGeom prst="rect">
            <a:avLst/>
          </a:prstGeom>
        </p:spPr>
        <p:txBody>
          <a:bodyPr>
            <a:spAutoFit/>
          </a:bodyPr>
          <a:lstStyle/>
          <a:p>
            <a:pPr marL="544351">
              <a:spcAft>
                <a:spcPts val="0"/>
              </a:spcAft>
              <a:buNone/>
            </a:pPr>
            <a:r>
              <a:rPr lang="es-ES_tradnl" sz="2906" b="1" dirty="0">
                <a:latin typeface="Calibri" panose="020F0502020204030204" pitchFamily="34" charset="0"/>
                <a:ea typeface="Times New Roman" panose="02020603050405020304" pitchFamily="18" charset="0"/>
              </a:rPr>
              <a:t>Radicación del reporte de la EL</a:t>
            </a:r>
            <a:endParaRPr lang="es-CO" sz="3390" dirty="0">
              <a:latin typeface="Times New Roman" panose="02020603050405020304" pitchFamily="18" charset="0"/>
              <a:ea typeface="Times New Roman" panose="02020603050405020304" pitchFamily="18" charset="0"/>
            </a:endParaRPr>
          </a:p>
        </p:txBody>
      </p:sp>
      <p:sp>
        <p:nvSpPr>
          <p:cNvPr id="5" name="Rectángulo 4">
            <a:extLst>
              <a:ext uri="{FF2B5EF4-FFF2-40B4-BE49-F238E27FC236}">
                <a16:creationId xmlns:a16="http://schemas.microsoft.com/office/drawing/2014/main" id="{AFFCA380-4B82-CF4C-B903-F20DD8C21046}"/>
              </a:ext>
            </a:extLst>
          </p:cNvPr>
          <p:cNvSpPr/>
          <p:nvPr/>
        </p:nvSpPr>
        <p:spPr>
          <a:xfrm>
            <a:off x="4988879" y="5694363"/>
            <a:ext cx="4588885" cy="790537"/>
          </a:xfrm>
          <a:prstGeom prst="rect">
            <a:avLst/>
          </a:prstGeom>
        </p:spPr>
        <p:txBody>
          <a:bodyPr wrap="none">
            <a:spAutoFit/>
          </a:bodyPr>
          <a:lstStyle/>
          <a:p>
            <a:pPr>
              <a:buNone/>
            </a:pPr>
            <a:r>
              <a:rPr lang="es-CO" sz="3390" b="1" dirty="0">
                <a:latin typeface="Calibri" panose="020F0502020204030204" pitchFamily="34" charset="0"/>
                <a:ea typeface="Calibri" panose="020F0502020204030204" pitchFamily="34" charset="0"/>
              </a:rPr>
              <a:t>(Responsable:</a:t>
            </a:r>
            <a:r>
              <a:rPr lang="es-ES_tradnl" sz="3390" dirty="0">
                <a:latin typeface="Calibri" panose="020F0502020204030204" pitchFamily="34" charset="0"/>
                <a:ea typeface="Calibri" panose="020F0502020204030204" pitchFamily="34" charset="0"/>
              </a:rPr>
              <a:t> Empresa).</a:t>
            </a:r>
            <a:endParaRPr lang="es-CO" sz="3390" dirty="0"/>
          </a:p>
        </p:txBody>
      </p:sp>
    </p:spTree>
    <p:extLst>
      <p:ext uri="{BB962C8B-B14F-4D97-AF65-F5344CB8AC3E}">
        <p14:creationId xmlns:p14="http://schemas.microsoft.com/office/powerpoint/2010/main" val="53406325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a:extLst>
              <a:ext uri="{FF2B5EF4-FFF2-40B4-BE49-F238E27FC236}">
                <a16:creationId xmlns:a16="http://schemas.microsoft.com/office/drawing/2014/main" id="{6BCD5AB8-C92A-6848-B426-148503D74810}"/>
              </a:ext>
            </a:extLst>
          </p:cNvPr>
          <p:cNvGraphicFramePr/>
          <p:nvPr/>
        </p:nvGraphicFramePr>
        <p:xfrm>
          <a:off x="2063552" y="1988840"/>
          <a:ext cx="7753884" cy="238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Marcador de contenido 3">
            <a:extLst>
              <a:ext uri="{FF2B5EF4-FFF2-40B4-BE49-F238E27FC236}">
                <a16:creationId xmlns:a16="http://schemas.microsoft.com/office/drawing/2014/main" id="{84A0C7E1-7196-544A-ADC9-2EB87E3CDEEE}"/>
              </a:ext>
            </a:extLst>
          </p:cNvPr>
          <p:cNvGraphicFramePr>
            <a:graphicFrameLocks/>
          </p:cNvGraphicFramePr>
          <p:nvPr>
            <p:extLst>
              <p:ext uri="{D42A27DB-BD31-4B8C-83A1-F6EECF244321}">
                <p14:modId xmlns:p14="http://schemas.microsoft.com/office/powerpoint/2010/main" val="3482297297"/>
              </p:ext>
            </p:extLst>
          </p:nvPr>
        </p:nvGraphicFramePr>
        <p:xfrm>
          <a:off x="128552" y="199897"/>
          <a:ext cx="11826301" cy="65647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Rectángulo 3">
            <a:extLst>
              <a:ext uri="{FF2B5EF4-FFF2-40B4-BE49-F238E27FC236}">
                <a16:creationId xmlns:a16="http://schemas.microsoft.com/office/drawing/2014/main" id="{7B18819D-72B5-7540-A021-AB3A3B1ADA75}"/>
              </a:ext>
            </a:extLst>
          </p:cNvPr>
          <p:cNvSpPr/>
          <p:nvPr/>
        </p:nvSpPr>
        <p:spPr>
          <a:xfrm>
            <a:off x="2590116" y="292157"/>
            <a:ext cx="6081478" cy="1471172"/>
          </a:xfrm>
          <a:prstGeom prst="rect">
            <a:avLst/>
          </a:prstGeom>
        </p:spPr>
        <p:txBody>
          <a:bodyPr>
            <a:spAutoFit/>
          </a:bodyPr>
          <a:lstStyle/>
          <a:p>
            <a:pPr marL="276789">
              <a:lnSpc>
                <a:spcPct val="100000"/>
              </a:lnSpc>
              <a:spcAft>
                <a:spcPts val="0"/>
              </a:spcAft>
              <a:buNone/>
              <a:tabLst>
                <a:tab pos="1258621" algn="l"/>
                <a:tab pos="2620268" algn="l"/>
                <a:tab pos="3380669" algn="l"/>
                <a:tab pos="4789216" algn="l"/>
                <a:tab pos="6529911" algn="l"/>
              </a:tabLst>
            </a:pPr>
            <a:r>
              <a:rPr lang="es-ES_tradnl" b="1" dirty="0">
                <a:latin typeface="Calibri" panose="020F0502020204030204" pitchFamily="34" charset="0"/>
                <a:ea typeface="Calibri" panose="020F0502020204030204" pitchFamily="34" charset="0"/>
              </a:rPr>
              <a:t>OPERACIÓN </a:t>
            </a:r>
            <a:endParaRPr lang="es-CO" sz="2000" dirty="0">
              <a:latin typeface="Times New Roman" panose="02020603050405020304" pitchFamily="18" charset="0"/>
              <a:ea typeface="Times New Roman" panose="02020603050405020304" pitchFamily="18" charset="0"/>
            </a:endParaRPr>
          </a:p>
          <a:p>
            <a:pPr marL="544351">
              <a:lnSpc>
                <a:spcPct val="100000"/>
              </a:lnSpc>
              <a:spcAft>
                <a:spcPts val="0"/>
              </a:spcAft>
              <a:buNone/>
              <a:tabLst>
                <a:tab pos="1258621" algn="l"/>
                <a:tab pos="2620268" algn="l"/>
                <a:tab pos="3380669" algn="l"/>
                <a:tab pos="4789216" algn="l"/>
                <a:tab pos="6529911" algn="l"/>
              </a:tabLst>
            </a:pPr>
            <a:r>
              <a:rPr lang="es-ES_tradnl" b="1" dirty="0">
                <a:latin typeface="Calibri" panose="020F0502020204030204" pitchFamily="34" charset="0"/>
                <a:ea typeface="Calibri" panose="020F0502020204030204" pitchFamily="34" charset="0"/>
              </a:rPr>
              <a:t>Realizar la investigación de los criterios</a:t>
            </a:r>
            <a:r>
              <a:rPr lang="es-CO" dirty="0"/>
              <a:t> </a:t>
            </a:r>
          </a:p>
        </p:txBody>
      </p:sp>
      <p:sp>
        <p:nvSpPr>
          <p:cNvPr id="5" name="Rectángulo 4">
            <a:extLst>
              <a:ext uri="{FF2B5EF4-FFF2-40B4-BE49-F238E27FC236}">
                <a16:creationId xmlns:a16="http://schemas.microsoft.com/office/drawing/2014/main" id="{81829FF3-3D1A-5240-996E-09643E0D8527}"/>
              </a:ext>
            </a:extLst>
          </p:cNvPr>
          <p:cNvSpPr/>
          <p:nvPr/>
        </p:nvSpPr>
        <p:spPr>
          <a:xfrm>
            <a:off x="2279576" y="5775306"/>
            <a:ext cx="8297271" cy="790537"/>
          </a:xfrm>
          <a:prstGeom prst="rect">
            <a:avLst/>
          </a:prstGeom>
        </p:spPr>
        <p:txBody>
          <a:bodyPr wrap="none">
            <a:spAutoFit/>
          </a:bodyPr>
          <a:lstStyle/>
          <a:p>
            <a:pPr>
              <a:buNone/>
            </a:pPr>
            <a:r>
              <a:rPr lang="es-CO" sz="3390" b="1" dirty="0">
                <a:latin typeface="Calibri" panose="020F0502020204030204" pitchFamily="34" charset="0"/>
                <a:ea typeface="Calibri" panose="020F0502020204030204" pitchFamily="34" charset="0"/>
              </a:rPr>
              <a:t>Responsable: </a:t>
            </a:r>
            <a:r>
              <a:rPr lang="es-ES_tradnl" sz="3390" dirty="0">
                <a:latin typeface="Calibri" panose="020F0502020204030204" pitchFamily="34" charset="0"/>
                <a:ea typeface="Calibri" panose="020F0502020204030204" pitchFamily="34" charset="0"/>
              </a:rPr>
              <a:t>Comité de Investigación de EL</a:t>
            </a:r>
            <a:r>
              <a:rPr lang="es-CO" sz="3390" dirty="0"/>
              <a:t> </a:t>
            </a:r>
          </a:p>
        </p:txBody>
      </p:sp>
    </p:spTree>
    <p:extLst>
      <p:ext uri="{BB962C8B-B14F-4D97-AF65-F5344CB8AC3E}">
        <p14:creationId xmlns:p14="http://schemas.microsoft.com/office/powerpoint/2010/main" val="406186549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36C5A-0E38-DC49-80E3-82905030D2CE}"/>
              </a:ext>
            </a:extLst>
          </p:cNvPr>
          <p:cNvSpPr>
            <a:spLocks noGrp="1"/>
          </p:cNvSpPr>
          <p:nvPr>
            <p:ph type="title"/>
          </p:nvPr>
        </p:nvSpPr>
        <p:spPr>
          <a:xfrm>
            <a:off x="451945" y="504149"/>
            <a:ext cx="10982243" cy="770995"/>
          </a:xfrm>
        </p:spPr>
        <p:txBody>
          <a:bodyPr>
            <a:noAutofit/>
          </a:bodyPr>
          <a:lstStyle/>
          <a:p>
            <a:r>
              <a:rPr lang="es-ES_tradnl" sz="3591" dirty="0"/>
              <a:t>Concepto de campo de la salud</a:t>
            </a:r>
            <a:endParaRPr lang="es-CO" sz="3591" dirty="0"/>
          </a:p>
        </p:txBody>
      </p:sp>
      <p:sp>
        <p:nvSpPr>
          <p:cNvPr id="3" name="Marcador de texto 2">
            <a:extLst>
              <a:ext uri="{FF2B5EF4-FFF2-40B4-BE49-F238E27FC236}">
                <a16:creationId xmlns:a16="http://schemas.microsoft.com/office/drawing/2014/main" id="{B258BDC2-9523-394C-B50F-7A8FB28FA547}"/>
              </a:ext>
            </a:extLst>
          </p:cNvPr>
          <p:cNvSpPr>
            <a:spLocks noGrp="1"/>
          </p:cNvSpPr>
          <p:nvPr>
            <p:ph type="body" idx="1"/>
          </p:nvPr>
        </p:nvSpPr>
        <p:spPr>
          <a:xfrm>
            <a:off x="14523" y="6147491"/>
            <a:ext cx="11892675" cy="1064259"/>
          </a:xfrm>
        </p:spPr>
        <p:txBody>
          <a:bodyPr/>
          <a:lstStyle/>
          <a:p>
            <a:pPr defTabSz="760247"/>
            <a:r>
              <a:rPr lang="es-ES" b="1" dirty="0">
                <a:latin typeface="Verdana" pitchFamily="34" charset="0"/>
              </a:rPr>
              <a:t>La salud es un campo multidimensional y difuso resultante de...</a:t>
            </a:r>
          </a:p>
        </p:txBody>
      </p:sp>
      <p:pic>
        <p:nvPicPr>
          <p:cNvPr id="4" name="Imagen 3">
            <a:extLst>
              <a:ext uri="{FF2B5EF4-FFF2-40B4-BE49-F238E27FC236}">
                <a16:creationId xmlns:a16="http://schemas.microsoft.com/office/drawing/2014/main" id="{2B35443D-EB9C-6747-B242-4F1D53F3D8A8}"/>
              </a:ext>
            </a:extLst>
          </p:cNvPr>
          <p:cNvPicPr>
            <a:picLocks noChangeAspect="1"/>
          </p:cNvPicPr>
          <p:nvPr/>
        </p:nvPicPr>
        <p:blipFill>
          <a:blip r:embed="rId2"/>
          <a:stretch>
            <a:fillRect/>
          </a:stretch>
        </p:blipFill>
        <p:spPr>
          <a:xfrm>
            <a:off x="1914770" y="1139999"/>
            <a:ext cx="8370693" cy="5006137"/>
          </a:xfrm>
          <a:prstGeom prst="rect">
            <a:avLst/>
          </a:prstGeom>
        </p:spPr>
      </p:pic>
    </p:spTree>
    <p:extLst>
      <p:ext uri="{BB962C8B-B14F-4D97-AF65-F5344CB8AC3E}">
        <p14:creationId xmlns:p14="http://schemas.microsoft.com/office/powerpoint/2010/main" val="11993934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D4F5723-F344-124F-B451-C6FF905F6D49}"/>
              </a:ext>
            </a:extLst>
          </p:cNvPr>
          <p:cNvGraphicFramePr/>
          <p:nvPr/>
        </p:nvGraphicFramePr>
        <p:xfrm>
          <a:off x="1792694" y="1395323"/>
          <a:ext cx="8864415" cy="5135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a:extLst>
              <a:ext uri="{FF2B5EF4-FFF2-40B4-BE49-F238E27FC236}">
                <a16:creationId xmlns:a16="http://schemas.microsoft.com/office/drawing/2014/main" id="{D9193361-57F3-2D47-980C-196625F07545}"/>
              </a:ext>
            </a:extLst>
          </p:cNvPr>
          <p:cNvSpPr>
            <a:spLocks noGrp="1"/>
          </p:cNvSpPr>
          <p:nvPr>
            <p:ph type="title"/>
          </p:nvPr>
        </p:nvSpPr>
        <p:spPr>
          <a:xfrm>
            <a:off x="677388" y="341718"/>
            <a:ext cx="11095024" cy="773870"/>
          </a:xfrm>
        </p:spPr>
        <p:txBody>
          <a:bodyPr>
            <a:noAutofit/>
          </a:bodyPr>
          <a:lstStyle/>
          <a:p>
            <a:r>
              <a:rPr lang="es-ES_tradnl" sz="2793" b="1" dirty="0"/>
              <a:t>El análisis de causalidad de cada determinante se realiza mediante la aplicación de los siguientes criterios:</a:t>
            </a:r>
            <a:endParaRPr lang="es-CO" sz="2793" dirty="0"/>
          </a:p>
        </p:txBody>
      </p:sp>
    </p:spTree>
    <p:extLst>
      <p:ext uri="{BB962C8B-B14F-4D97-AF65-F5344CB8AC3E}">
        <p14:creationId xmlns:p14="http://schemas.microsoft.com/office/powerpoint/2010/main" val="54471639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BC2816BD-5C9D-3D42-8E43-C0139E27F36B}"/>
              </a:ext>
            </a:extLst>
          </p:cNvPr>
          <p:cNvSpPr/>
          <p:nvPr/>
        </p:nvSpPr>
        <p:spPr>
          <a:xfrm>
            <a:off x="911424" y="939154"/>
            <a:ext cx="10010706" cy="4649030"/>
          </a:xfrm>
          <a:prstGeom prst="rect">
            <a:avLst/>
          </a:prstGeom>
        </p:spPr>
        <p:txBody>
          <a:bodyPr wrap="square">
            <a:spAutoFit/>
          </a:bodyPr>
          <a:lstStyle/>
          <a:p>
            <a:pPr algn="just" defTabSz="553578">
              <a:lnSpc>
                <a:spcPct val="115000"/>
              </a:lnSpc>
              <a:buNone/>
              <a:defRPr/>
            </a:pPr>
            <a:r>
              <a:rPr lang="es-CO" sz="2906" b="1" dirty="0">
                <a:solidFill>
                  <a:srgbClr val="FF0000"/>
                </a:solidFill>
                <a:latin typeface="Century Gothic" panose="020B0502020202020204" pitchFamily="34" charset="0"/>
                <a:ea typeface="Calibri" panose="020F0502020204030204" pitchFamily="34" charset="0"/>
                <a:cs typeface="Times New Roman" panose="02020603050405020304" pitchFamily="18" charset="0"/>
              </a:rPr>
              <a:t>Identificar población trabajadora con mayor riesgo </a:t>
            </a:r>
            <a:r>
              <a:rPr lang="es-CO" sz="1453"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a </a:t>
            </a:r>
            <a:r>
              <a:rPr lang="es-CO" sz="1695"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través de una encuesta rápida de estado de salud  (de los datos que tenga al interior del SGSST) que puede generar mayor riesgo a los trabajadores como: </a:t>
            </a: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que tienen alteraciones o enfermedades cardiovasculares.</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que cursan con hipertensión arterial.</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que cursan con diabetes.</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diagnosticados con cáncer en tratamiento activo. </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con alteraciones o problemas respiratorios</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con dislipidemias, obesidad y enfermedades autoinmunes.</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 Trabajadores con enfermedad hepática crónica, enfermedad pulmonar crónica, enfermedad renal crónica, inmunodeficiencia</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Trabajadoras en embarazo</a:t>
            </a:r>
            <a:endParaRPr lang="es-CO" sz="1937" dirty="0">
              <a:solidFill>
                <a:srgbClr val="000000"/>
              </a:solidFill>
              <a:latin typeface="Century Gothic" panose="020B0502020202020204" pitchFamily="34" charset="0"/>
              <a:ea typeface="Calibri" panose="020F0502020204030204" pitchFamily="34" charset="0"/>
            </a:endParaRPr>
          </a:p>
          <a:p>
            <a:pPr marL="372896" lvl="4" algn="just" defTabSz="553578">
              <a:lnSpc>
                <a:spcPct val="115000"/>
              </a:lnSpc>
              <a:buNone/>
              <a:defRPr/>
            </a:pPr>
            <a:r>
              <a:rPr lang="es-CO" sz="1695" dirty="0">
                <a:solidFill>
                  <a:srgbClr val="000000"/>
                </a:solidFill>
                <a:latin typeface="Century Gothic" panose="020B0502020202020204" pitchFamily="34" charset="0"/>
                <a:ea typeface="Calibri" panose="020F0502020204030204" pitchFamily="34" charset="0"/>
              </a:rPr>
              <a:t>Trabajadores mayores de 60 años con alguna de las patologías referidas.</a:t>
            </a:r>
          </a:p>
        </p:txBody>
      </p:sp>
      <p:grpSp>
        <p:nvGrpSpPr>
          <p:cNvPr id="5" name="Grupo 4">
            <a:extLst>
              <a:ext uri="{FF2B5EF4-FFF2-40B4-BE49-F238E27FC236}">
                <a16:creationId xmlns:a16="http://schemas.microsoft.com/office/drawing/2014/main" id="{8D5831F1-3AFA-AB45-80F4-CC8B2ADC4955}"/>
              </a:ext>
            </a:extLst>
          </p:cNvPr>
          <p:cNvGrpSpPr/>
          <p:nvPr/>
        </p:nvGrpSpPr>
        <p:grpSpPr>
          <a:xfrm>
            <a:off x="623392" y="188640"/>
            <a:ext cx="6840259" cy="509201"/>
            <a:chOff x="403539" y="1327456"/>
            <a:chExt cx="5649547" cy="420562"/>
          </a:xfrm>
          <a:solidFill>
            <a:schemeClr val="accent1">
              <a:lumMod val="75000"/>
            </a:schemeClr>
          </a:solidFill>
        </p:grpSpPr>
        <p:sp>
          <p:nvSpPr>
            <p:cNvPr id="6" name="Rectángulo redondeado 5">
              <a:extLst>
                <a:ext uri="{FF2B5EF4-FFF2-40B4-BE49-F238E27FC236}">
                  <a16:creationId xmlns:a16="http://schemas.microsoft.com/office/drawing/2014/main" id="{28CC81F2-E8E3-A741-9A31-16CD7B3CC2F0}"/>
                </a:ext>
              </a:extLst>
            </p:cNvPr>
            <p:cNvSpPr/>
            <p:nvPr/>
          </p:nvSpPr>
          <p:spPr>
            <a:xfrm>
              <a:off x="403539" y="1327456"/>
              <a:ext cx="5649547" cy="420562"/>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Rectángulo 6">
              <a:extLst>
                <a:ext uri="{FF2B5EF4-FFF2-40B4-BE49-F238E27FC236}">
                  <a16:creationId xmlns:a16="http://schemas.microsoft.com/office/drawing/2014/main" id="{8B315936-243B-9940-9138-BD2F936B2F26}"/>
                </a:ext>
              </a:extLst>
            </p:cNvPr>
            <p:cNvSpPr/>
            <p:nvPr/>
          </p:nvSpPr>
          <p:spPr>
            <a:xfrm>
              <a:off x="424069" y="1347986"/>
              <a:ext cx="5608487" cy="37950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8545" tIns="0" rIns="258545" bIns="0" numCol="1" spcCol="1270" anchor="ctr" anchorCtr="0">
              <a:noAutofit/>
            </a:bodyPr>
            <a:lstStyle/>
            <a:p>
              <a:pPr defTabSz="861121">
                <a:lnSpc>
                  <a:spcPct val="90000"/>
                </a:lnSpc>
                <a:spcBef>
                  <a:spcPct val="0"/>
                </a:spcBef>
                <a:spcAft>
                  <a:spcPct val="35000"/>
                </a:spcAft>
                <a:buNone/>
              </a:pPr>
              <a:r>
                <a:rPr lang="es-CO" sz="2906" b="1" dirty="0">
                  <a:solidFill>
                    <a:schemeClr val="bg1"/>
                  </a:solidFill>
                  <a:latin typeface="Century Gothic" panose="020B0502020202020204" pitchFamily="34" charset="0"/>
                </a:rPr>
                <a:t>MEDIDAS ADMINISTRATIVAS</a:t>
              </a:r>
              <a:endParaRPr lang="es-CO" sz="2906" dirty="0">
                <a:solidFill>
                  <a:schemeClr val="bg1"/>
                </a:solidFill>
                <a:latin typeface="Century Gothic" panose="020B0502020202020204" pitchFamily="34" charset="0"/>
              </a:endParaRPr>
            </a:p>
          </p:txBody>
        </p:sp>
      </p:grpSp>
      <p:sp>
        <p:nvSpPr>
          <p:cNvPr id="8" name="Rectángulo 7">
            <a:extLst>
              <a:ext uri="{FF2B5EF4-FFF2-40B4-BE49-F238E27FC236}">
                <a16:creationId xmlns:a16="http://schemas.microsoft.com/office/drawing/2014/main" id="{F0D9C90C-1CAE-1F4A-A56F-D751ECE8E544}"/>
              </a:ext>
            </a:extLst>
          </p:cNvPr>
          <p:cNvSpPr/>
          <p:nvPr/>
        </p:nvSpPr>
        <p:spPr>
          <a:xfrm>
            <a:off x="397137" y="5782664"/>
            <a:ext cx="2878278" cy="663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1600" dirty="0"/>
              <a:t>Circular  030 de 8 de Mayo de 2020 Min Salud</a:t>
            </a:r>
          </a:p>
        </p:txBody>
      </p:sp>
      <p:sp>
        <p:nvSpPr>
          <p:cNvPr id="9" name="Rectángulo 8">
            <a:extLst>
              <a:ext uri="{FF2B5EF4-FFF2-40B4-BE49-F238E27FC236}">
                <a16:creationId xmlns:a16="http://schemas.microsoft.com/office/drawing/2014/main" id="{C20FA1DE-078B-754E-B844-095B1F1C9573}"/>
              </a:ext>
            </a:extLst>
          </p:cNvPr>
          <p:cNvSpPr/>
          <p:nvPr/>
        </p:nvSpPr>
        <p:spPr>
          <a:xfrm>
            <a:off x="7099416" y="5829497"/>
            <a:ext cx="4699748" cy="658770"/>
          </a:xfrm>
          <a:prstGeom prst="rect">
            <a:avLst/>
          </a:prstGeom>
        </p:spPr>
        <p:txBody>
          <a:bodyPr wrap="none">
            <a:spAutoFit/>
          </a:bodyPr>
          <a:lstStyle/>
          <a:p>
            <a:pPr>
              <a:buNone/>
            </a:pPr>
            <a:r>
              <a:rPr lang="es-CO" dirty="0"/>
              <a:t>https://www.cdc.gov/spanish</a:t>
            </a:r>
          </a:p>
        </p:txBody>
      </p:sp>
    </p:spTree>
    <p:extLst>
      <p:ext uri="{BB962C8B-B14F-4D97-AF65-F5344CB8AC3E}">
        <p14:creationId xmlns:p14="http://schemas.microsoft.com/office/powerpoint/2010/main" val="356417817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3780A05C-61D5-F247-9837-612E1CAEC71F}"/>
              </a:ext>
            </a:extLst>
          </p:cNvPr>
          <p:cNvGraphicFramePr>
            <a:graphicFrameLocks noGrp="1"/>
          </p:cNvGraphicFramePr>
          <p:nvPr/>
        </p:nvGraphicFramePr>
        <p:xfrm>
          <a:off x="283614" y="1030238"/>
          <a:ext cx="11717032" cy="5674498"/>
        </p:xfrm>
        <a:graphic>
          <a:graphicData uri="http://schemas.openxmlformats.org/drawingml/2006/table">
            <a:tbl>
              <a:tblPr>
                <a:tableStyleId>{18603FDC-E32A-4AB5-989C-0864C3EAD2B8}</a:tableStyleId>
              </a:tblPr>
              <a:tblGrid>
                <a:gridCol w="1752943">
                  <a:extLst>
                    <a:ext uri="{9D8B030D-6E8A-4147-A177-3AD203B41FA5}">
                      <a16:colId xmlns:a16="http://schemas.microsoft.com/office/drawing/2014/main" val="2790366064"/>
                    </a:ext>
                  </a:extLst>
                </a:gridCol>
                <a:gridCol w="2675541">
                  <a:extLst>
                    <a:ext uri="{9D8B030D-6E8A-4147-A177-3AD203B41FA5}">
                      <a16:colId xmlns:a16="http://schemas.microsoft.com/office/drawing/2014/main" val="101588480"/>
                    </a:ext>
                  </a:extLst>
                </a:gridCol>
                <a:gridCol w="3321363">
                  <a:extLst>
                    <a:ext uri="{9D8B030D-6E8A-4147-A177-3AD203B41FA5}">
                      <a16:colId xmlns:a16="http://schemas.microsoft.com/office/drawing/2014/main" val="474912845"/>
                    </a:ext>
                  </a:extLst>
                </a:gridCol>
                <a:gridCol w="3967185">
                  <a:extLst>
                    <a:ext uri="{9D8B030D-6E8A-4147-A177-3AD203B41FA5}">
                      <a16:colId xmlns:a16="http://schemas.microsoft.com/office/drawing/2014/main" val="3585160158"/>
                    </a:ext>
                  </a:extLst>
                </a:gridCol>
              </a:tblGrid>
              <a:tr h="342730">
                <a:tc>
                  <a:txBody>
                    <a:bodyPr/>
                    <a:lstStyle/>
                    <a:p>
                      <a:pPr algn="l" fontAlgn="b"/>
                      <a:r>
                        <a:rPr lang="es-CO" sz="2200" u="none" strike="noStrike" dirty="0">
                          <a:solidFill>
                            <a:schemeClr val="tx1"/>
                          </a:solidFill>
                          <a:effectLst/>
                        </a:rPr>
                        <a:t>Item</a:t>
                      </a:r>
                      <a:endParaRPr lang="es-CO" sz="2200" b="0" i="0" u="none" strike="noStrike" dirty="0">
                        <a:solidFill>
                          <a:schemeClr val="tx1"/>
                        </a:solidFill>
                        <a:effectLst/>
                        <a:latin typeface="Calibri" panose="020F0502020204030204" pitchFamily="34" charset="0"/>
                      </a:endParaRPr>
                    </a:p>
                  </a:txBody>
                  <a:tcPr marL="10594" marR="10594" marT="10594" marB="0" anchor="b"/>
                </a:tc>
                <a:tc gridSpan="3">
                  <a:txBody>
                    <a:bodyPr/>
                    <a:lstStyle/>
                    <a:p>
                      <a:pPr algn="ctr" fontAlgn="b"/>
                      <a:r>
                        <a:rPr lang="es-CO" sz="2200" u="none" strike="noStrike">
                          <a:solidFill>
                            <a:schemeClr val="tx1"/>
                          </a:solidFill>
                          <a:effectLst/>
                        </a:rPr>
                        <a:t>Vulnerabilidad</a:t>
                      </a:r>
                      <a:endParaRPr lang="es-CO" sz="2200" b="0" i="0" u="none" strike="noStrike">
                        <a:solidFill>
                          <a:schemeClr val="tx1"/>
                        </a:solidFill>
                        <a:effectLst/>
                        <a:latin typeface="Calibri" panose="020F0502020204030204" pitchFamily="34" charset="0"/>
                      </a:endParaRPr>
                    </a:p>
                  </a:txBody>
                  <a:tcPr marL="10594" marR="10594" marT="10594" marB="0" anchor="b"/>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958336280"/>
                  </a:ext>
                </a:extLst>
              </a:tr>
              <a:tr h="342730">
                <a:tc>
                  <a:txBody>
                    <a:bodyPr/>
                    <a:lstStyle/>
                    <a:p>
                      <a:pPr algn="l" fontAlgn="b"/>
                      <a:r>
                        <a:rPr lang="es-CO" sz="2200" u="none" strike="noStrike">
                          <a:solidFill>
                            <a:schemeClr val="tx1"/>
                          </a:solidFill>
                          <a:effectLst/>
                        </a:rPr>
                        <a:t>Semaforo</a:t>
                      </a:r>
                      <a:endParaRPr lang="es-CO" sz="2200" b="0" i="0" u="none" strike="noStrike">
                        <a:solidFill>
                          <a:schemeClr val="tx1"/>
                        </a:solidFill>
                        <a:effectLst/>
                        <a:latin typeface="Calibri" panose="020F0502020204030204" pitchFamily="34" charset="0"/>
                      </a:endParaRPr>
                    </a:p>
                  </a:txBody>
                  <a:tcPr marL="10594" marR="10594" marT="10594" marB="0" anchor="b"/>
                </a:tc>
                <a:tc>
                  <a:txBody>
                    <a:bodyPr/>
                    <a:lstStyle/>
                    <a:p>
                      <a:pPr algn="l" fontAlgn="b"/>
                      <a:r>
                        <a:rPr lang="es-CO" sz="2200" u="none" strike="noStrike" dirty="0">
                          <a:solidFill>
                            <a:schemeClr val="tx1"/>
                          </a:solidFill>
                          <a:effectLst/>
                        </a:rPr>
                        <a:t>Verde </a:t>
                      </a:r>
                      <a:endParaRPr lang="es-CO" sz="2200" b="0" i="0" u="none" strike="noStrike" dirty="0">
                        <a:solidFill>
                          <a:schemeClr val="tx1"/>
                        </a:solidFill>
                        <a:effectLst/>
                        <a:latin typeface="Calibri" panose="020F0502020204030204" pitchFamily="34" charset="0"/>
                      </a:endParaRPr>
                    </a:p>
                  </a:txBody>
                  <a:tcPr marL="10594" marR="10594" marT="10594" marB="0" anchor="b">
                    <a:solidFill>
                      <a:srgbClr val="92D050"/>
                    </a:solidFill>
                  </a:tcPr>
                </a:tc>
                <a:tc>
                  <a:txBody>
                    <a:bodyPr/>
                    <a:lstStyle/>
                    <a:p>
                      <a:pPr algn="l" fontAlgn="b"/>
                      <a:r>
                        <a:rPr lang="es-CO" sz="2200" u="none" strike="noStrike" dirty="0">
                          <a:solidFill>
                            <a:schemeClr val="tx1"/>
                          </a:solidFill>
                          <a:effectLst/>
                        </a:rPr>
                        <a:t>Amarillo </a:t>
                      </a:r>
                      <a:endParaRPr lang="es-CO" sz="2200" b="0" i="0" u="none" strike="noStrike" dirty="0">
                        <a:solidFill>
                          <a:schemeClr val="tx1"/>
                        </a:solidFill>
                        <a:effectLst/>
                        <a:latin typeface="Calibri" panose="020F0502020204030204" pitchFamily="34" charset="0"/>
                      </a:endParaRPr>
                    </a:p>
                  </a:txBody>
                  <a:tcPr marL="10594" marR="10594" marT="10594" marB="0" anchor="b">
                    <a:solidFill>
                      <a:srgbClr val="FFFF00"/>
                    </a:solidFill>
                  </a:tcPr>
                </a:tc>
                <a:tc>
                  <a:txBody>
                    <a:bodyPr/>
                    <a:lstStyle/>
                    <a:p>
                      <a:pPr algn="l" fontAlgn="b"/>
                      <a:r>
                        <a:rPr lang="es-CO" sz="2200" u="none" strike="noStrike" dirty="0">
                          <a:solidFill>
                            <a:schemeClr val="tx1"/>
                          </a:solidFill>
                          <a:effectLst/>
                        </a:rPr>
                        <a:t>Rojo</a:t>
                      </a:r>
                      <a:endParaRPr lang="es-CO" sz="2200" b="0" i="0" u="none" strike="noStrike" dirty="0">
                        <a:solidFill>
                          <a:schemeClr val="tx1"/>
                        </a:solidFill>
                        <a:effectLst/>
                        <a:latin typeface="Calibri" panose="020F0502020204030204" pitchFamily="34" charset="0"/>
                      </a:endParaRPr>
                    </a:p>
                  </a:txBody>
                  <a:tcPr marL="10594" marR="10594" marT="10594" marB="0" anchor="b">
                    <a:solidFill>
                      <a:srgbClr val="FF0000"/>
                    </a:solidFill>
                  </a:tcPr>
                </a:tc>
                <a:extLst>
                  <a:ext uri="{0D108BD9-81ED-4DB2-BD59-A6C34878D82A}">
                    <a16:rowId xmlns:a16="http://schemas.microsoft.com/office/drawing/2014/main" val="2096912626"/>
                  </a:ext>
                </a:extLst>
              </a:tr>
              <a:tr h="342730">
                <a:tc>
                  <a:txBody>
                    <a:bodyPr/>
                    <a:lstStyle/>
                    <a:p>
                      <a:pPr algn="l" fontAlgn="b"/>
                      <a:r>
                        <a:rPr lang="es-CO" sz="2200" u="none" strike="noStrike">
                          <a:solidFill>
                            <a:schemeClr val="tx1"/>
                          </a:solidFill>
                          <a:effectLst/>
                        </a:rPr>
                        <a:t>Vulnerabilidad</a:t>
                      </a:r>
                      <a:endParaRPr lang="es-CO" sz="2200" b="0" i="0" u="none" strike="noStrike">
                        <a:solidFill>
                          <a:schemeClr val="tx1"/>
                        </a:solidFill>
                        <a:effectLst/>
                        <a:latin typeface="Calibri" panose="020F0502020204030204" pitchFamily="34" charset="0"/>
                      </a:endParaRPr>
                    </a:p>
                  </a:txBody>
                  <a:tcPr marL="10594" marR="10594" marT="10594" marB="0" anchor="b"/>
                </a:tc>
                <a:tc>
                  <a:txBody>
                    <a:bodyPr/>
                    <a:lstStyle/>
                    <a:p>
                      <a:pPr algn="l" fontAlgn="b"/>
                      <a:r>
                        <a:rPr lang="es-CO" sz="2200" u="none" strike="noStrike" dirty="0">
                          <a:solidFill>
                            <a:schemeClr val="tx1"/>
                          </a:solidFill>
                          <a:effectLst/>
                        </a:rPr>
                        <a:t>Sin Vulnerabilidad</a:t>
                      </a:r>
                      <a:endParaRPr lang="es-CO" sz="2200" b="0" i="0" u="none" strike="noStrike" dirty="0">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a:solidFill>
                            <a:schemeClr val="tx1"/>
                          </a:solidFill>
                          <a:effectLst/>
                        </a:rPr>
                        <a:t>Bajo </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a:solidFill>
                            <a:schemeClr val="tx1"/>
                          </a:solidFill>
                          <a:effectLst/>
                        </a:rPr>
                        <a:t>Alto</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extLst>
                  <a:ext uri="{0D108BD9-81ED-4DB2-BD59-A6C34878D82A}">
                    <a16:rowId xmlns:a16="http://schemas.microsoft.com/office/drawing/2014/main" val="121574101"/>
                  </a:ext>
                </a:extLst>
              </a:tr>
              <a:tr h="342730">
                <a:tc>
                  <a:txBody>
                    <a:bodyPr/>
                    <a:lstStyle/>
                    <a:p>
                      <a:pPr algn="l" fontAlgn="b"/>
                      <a:r>
                        <a:rPr lang="es-CO" sz="2200" u="none" strike="noStrike">
                          <a:solidFill>
                            <a:schemeClr val="tx1"/>
                          </a:solidFill>
                          <a:effectLst/>
                        </a:rPr>
                        <a:t>Edad</a:t>
                      </a:r>
                      <a:endParaRPr lang="es-CO" sz="2200" b="0" i="0" u="none" strike="noStrike">
                        <a:solidFill>
                          <a:schemeClr val="tx1"/>
                        </a:solidFill>
                        <a:effectLst/>
                        <a:latin typeface="Calibri" panose="020F0502020204030204" pitchFamily="34" charset="0"/>
                      </a:endParaRPr>
                    </a:p>
                  </a:txBody>
                  <a:tcPr marL="10594" marR="10594" marT="10594" marB="0" anchor="b"/>
                </a:tc>
                <a:tc>
                  <a:txBody>
                    <a:bodyPr/>
                    <a:lstStyle/>
                    <a:p>
                      <a:pPr algn="l" fontAlgn="t"/>
                      <a:r>
                        <a:rPr lang="es-CO" sz="2200" u="none" strike="noStrike" dirty="0">
                          <a:solidFill>
                            <a:schemeClr val="tx1"/>
                          </a:solidFill>
                          <a:effectLst/>
                        </a:rPr>
                        <a:t>&lt; 60 años</a:t>
                      </a:r>
                      <a:endParaRPr lang="es-CO" sz="2200" b="0" i="0" u="none" strike="noStrike" dirty="0">
                        <a:solidFill>
                          <a:schemeClr val="tx1"/>
                        </a:solidFill>
                        <a:effectLst/>
                        <a:latin typeface="Calibri" panose="020F0502020204030204" pitchFamily="34" charset="0"/>
                      </a:endParaRPr>
                    </a:p>
                  </a:txBody>
                  <a:tcPr marL="10594" marR="10594" marT="10594" marB="0">
                    <a:solidFill>
                      <a:schemeClr val="bg1"/>
                    </a:solidFill>
                  </a:tcPr>
                </a:tc>
                <a:tc>
                  <a:txBody>
                    <a:bodyPr/>
                    <a:lstStyle/>
                    <a:p>
                      <a:pPr algn="l" fontAlgn="b"/>
                      <a:r>
                        <a:rPr lang="es-CO" sz="2200" u="none" strike="noStrike">
                          <a:solidFill>
                            <a:schemeClr val="tx1"/>
                          </a:solidFill>
                          <a:effectLst/>
                        </a:rPr>
                        <a:t>&gt; o = de 60 años </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a:solidFill>
                            <a:schemeClr val="tx1"/>
                          </a:solidFill>
                          <a:effectLst/>
                        </a:rPr>
                        <a:t>Cualquier edad</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extLst>
                  <a:ext uri="{0D108BD9-81ED-4DB2-BD59-A6C34878D82A}">
                    <a16:rowId xmlns:a16="http://schemas.microsoft.com/office/drawing/2014/main" val="1937632751"/>
                  </a:ext>
                </a:extLst>
              </a:tr>
              <a:tr h="342730">
                <a:tc>
                  <a:txBody>
                    <a:bodyPr/>
                    <a:lstStyle/>
                    <a:p>
                      <a:pPr algn="l" fontAlgn="b"/>
                      <a:r>
                        <a:rPr lang="es-CO" sz="2200" u="none" strike="noStrike">
                          <a:solidFill>
                            <a:schemeClr val="tx1"/>
                          </a:solidFill>
                          <a:effectLst/>
                        </a:rPr>
                        <a:t>Peso</a:t>
                      </a:r>
                      <a:endParaRPr lang="es-CO" sz="2200" b="0" i="0" u="none" strike="noStrike">
                        <a:solidFill>
                          <a:schemeClr val="tx1"/>
                        </a:solidFill>
                        <a:effectLst/>
                        <a:latin typeface="Calibri" panose="020F0502020204030204" pitchFamily="34" charset="0"/>
                      </a:endParaRPr>
                    </a:p>
                  </a:txBody>
                  <a:tcPr marL="10594" marR="10594" marT="10594" marB="0" anchor="b"/>
                </a:tc>
                <a:tc>
                  <a:txBody>
                    <a:bodyPr/>
                    <a:lstStyle/>
                    <a:p>
                      <a:pPr algn="l" fontAlgn="b"/>
                      <a:r>
                        <a:rPr lang="es-CO" sz="2200" u="none" strike="noStrike" dirty="0">
                          <a:solidFill>
                            <a:schemeClr val="tx1"/>
                          </a:solidFill>
                          <a:effectLst/>
                        </a:rPr>
                        <a:t>IMC &lt; 30</a:t>
                      </a:r>
                      <a:endParaRPr lang="es-CO" sz="2200" b="0" i="0" u="none" strike="noStrike" dirty="0">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dirty="0">
                          <a:solidFill>
                            <a:schemeClr val="tx1"/>
                          </a:solidFill>
                          <a:effectLst/>
                        </a:rPr>
                        <a:t>IMC &gt; O =30</a:t>
                      </a:r>
                      <a:endParaRPr lang="es-CO" sz="2200" b="0" i="0" u="none" strike="noStrike" dirty="0">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a:solidFill>
                            <a:schemeClr val="tx1"/>
                          </a:solidFill>
                          <a:effectLst/>
                        </a:rPr>
                        <a:t>IMC &gt; O =40</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extLst>
                  <a:ext uri="{0D108BD9-81ED-4DB2-BD59-A6C34878D82A}">
                    <a16:rowId xmlns:a16="http://schemas.microsoft.com/office/drawing/2014/main" val="3937442630"/>
                  </a:ext>
                </a:extLst>
              </a:tr>
              <a:tr h="1231106">
                <a:tc rowSpan="2">
                  <a:txBody>
                    <a:bodyPr/>
                    <a:lstStyle/>
                    <a:p>
                      <a:pPr algn="ctr" fontAlgn="ctr"/>
                      <a:r>
                        <a:rPr lang="es-CO" sz="2200" u="none" strike="noStrike" dirty="0">
                          <a:solidFill>
                            <a:schemeClr val="tx1"/>
                          </a:solidFill>
                          <a:effectLst/>
                        </a:rPr>
                        <a:t>Patologías definidas como de vulnerabilidad </a:t>
                      </a:r>
                      <a:endParaRPr lang="es-CO" sz="2200" b="0" i="0" u="none" strike="noStrike" dirty="0">
                        <a:solidFill>
                          <a:schemeClr val="tx1"/>
                        </a:solidFill>
                        <a:effectLst/>
                        <a:latin typeface="Calibri" panose="020F0502020204030204" pitchFamily="34" charset="0"/>
                      </a:endParaRPr>
                    </a:p>
                  </a:txBody>
                  <a:tcPr marL="10594" marR="10594" marT="10594" marB="0" anchor="ctr"/>
                </a:tc>
                <a:tc>
                  <a:txBody>
                    <a:bodyPr/>
                    <a:lstStyle/>
                    <a:p>
                      <a:pPr algn="l" fontAlgn="ctr"/>
                      <a:r>
                        <a:rPr lang="es-CO" sz="2200" u="none" strike="noStrike" dirty="0">
                          <a:solidFill>
                            <a:schemeClr val="tx1"/>
                          </a:solidFill>
                          <a:effectLst/>
                        </a:rPr>
                        <a:t>Ninguna</a:t>
                      </a:r>
                      <a:endParaRPr lang="es-CO" sz="2200" b="0" i="0" u="none" strike="noStrike" dirty="0">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dirty="0">
                          <a:solidFill>
                            <a:schemeClr val="tx1"/>
                          </a:solidFill>
                          <a:effectLst/>
                        </a:rPr>
                        <a:t>Con algún Diagnóstico de vulnerabilidad pero</a:t>
                      </a:r>
                      <a:endParaRPr lang="es-CO" sz="2200" b="0" i="0" u="none" strike="noStrike" dirty="0">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a:solidFill>
                            <a:schemeClr val="tx1"/>
                          </a:solidFill>
                          <a:effectLst/>
                        </a:rPr>
                        <a:t>2 o más diagnósticos simultáneos de patologías que lo clasifican como vulnerables y/o obesidad </a:t>
                      </a:r>
                      <a:endParaRPr lang="es-CO" sz="2200" b="0" i="0" u="none" strike="noStrike">
                        <a:solidFill>
                          <a:schemeClr val="tx1"/>
                        </a:solidFill>
                        <a:effectLst/>
                        <a:latin typeface="Calibri" panose="020F0502020204030204" pitchFamily="34" charset="0"/>
                      </a:endParaRPr>
                    </a:p>
                  </a:txBody>
                  <a:tcPr marL="10594" marR="10594" marT="10594" marB="0" anchor="ctr">
                    <a:solidFill>
                      <a:schemeClr val="bg1"/>
                    </a:solidFill>
                  </a:tcPr>
                </a:tc>
                <a:extLst>
                  <a:ext uri="{0D108BD9-81ED-4DB2-BD59-A6C34878D82A}">
                    <a16:rowId xmlns:a16="http://schemas.microsoft.com/office/drawing/2014/main" val="2045601499"/>
                  </a:ext>
                </a:extLst>
              </a:tr>
              <a:tr h="1007003">
                <a:tc vMerge="1">
                  <a:txBody>
                    <a:bodyPr/>
                    <a:lstStyle/>
                    <a:p>
                      <a:endParaRPr lang="es-CO"/>
                    </a:p>
                  </a:txBody>
                  <a:tcPr/>
                </a:tc>
                <a:tc>
                  <a:txBody>
                    <a:bodyPr/>
                    <a:lstStyle/>
                    <a:p>
                      <a:pPr algn="l" fontAlgn="ctr"/>
                      <a:r>
                        <a:rPr lang="es-CO" sz="2200" u="none" strike="noStrike">
                          <a:solidFill>
                            <a:schemeClr val="tx1"/>
                          </a:solidFill>
                          <a:effectLst/>
                        </a:rPr>
                        <a:t>NA</a:t>
                      </a:r>
                      <a:endParaRPr lang="es-CO" sz="2200" b="0" i="0" u="none" strike="noStrike">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dirty="0">
                          <a:solidFill>
                            <a:schemeClr val="tx1"/>
                          </a:solidFill>
                          <a:effectLst/>
                        </a:rPr>
                        <a:t> Clínicamente estables/controlados </a:t>
                      </a:r>
                      <a:endParaRPr lang="es-CO" sz="2200" b="0" i="0" u="none" strike="noStrike" dirty="0">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a:solidFill>
                            <a:schemeClr val="tx1"/>
                          </a:solidFill>
                          <a:effectLst/>
                        </a:rPr>
                        <a:t> patología vulnerable descompensado o con inadecuado manejo</a:t>
                      </a:r>
                      <a:endParaRPr lang="es-CO" sz="2200" b="0" i="0" u="none" strike="noStrike">
                        <a:solidFill>
                          <a:schemeClr val="tx1"/>
                        </a:solidFill>
                        <a:effectLst/>
                        <a:latin typeface="Calibri" panose="020F0502020204030204" pitchFamily="34" charset="0"/>
                      </a:endParaRPr>
                    </a:p>
                  </a:txBody>
                  <a:tcPr marL="10594" marR="10594" marT="10594" marB="0" anchor="ctr">
                    <a:solidFill>
                      <a:schemeClr val="bg1"/>
                    </a:solidFill>
                  </a:tcPr>
                </a:tc>
                <a:extLst>
                  <a:ext uri="{0D108BD9-81ED-4DB2-BD59-A6C34878D82A}">
                    <a16:rowId xmlns:a16="http://schemas.microsoft.com/office/drawing/2014/main" val="520191262"/>
                  </a:ext>
                </a:extLst>
              </a:tr>
              <a:tr h="674867">
                <a:tc>
                  <a:txBody>
                    <a:bodyPr/>
                    <a:lstStyle/>
                    <a:p>
                      <a:pPr algn="l" fontAlgn="b"/>
                      <a:r>
                        <a:rPr lang="es-CO" sz="2200" u="none" strike="noStrike" dirty="0">
                          <a:solidFill>
                            <a:schemeClr val="tx1"/>
                          </a:solidFill>
                          <a:effectLst/>
                        </a:rPr>
                        <a:t>Embarazo</a:t>
                      </a:r>
                      <a:endParaRPr lang="es-CO" sz="2200" b="0" i="0" u="none" strike="noStrike" dirty="0">
                        <a:solidFill>
                          <a:schemeClr val="tx1"/>
                        </a:solidFill>
                        <a:effectLst/>
                        <a:latin typeface="Calibri" panose="020F0502020204030204" pitchFamily="34" charset="0"/>
                      </a:endParaRPr>
                    </a:p>
                  </a:txBody>
                  <a:tcPr marL="10594" marR="10594" marT="10594" marB="0" anchor="b"/>
                </a:tc>
                <a:tc>
                  <a:txBody>
                    <a:bodyPr/>
                    <a:lstStyle/>
                    <a:p>
                      <a:pPr algn="l" fontAlgn="b"/>
                      <a:r>
                        <a:rPr lang="es-CO" sz="2200" u="none" strike="noStrike">
                          <a:solidFill>
                            <a:schemeClr val="tx1"/>
                          </a:solidFill>
                          <a:effectLst/>
                        </a:rPr>
                        <a:t> </a:t>
                      </a:r>
                      <a:endParaRPr lang="es-CO" sz="2200" b="0" i="0" u="none" strike="noStrike">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dirty="0">
                          <a:solidFill>
                            <a:schemeClr val="tx1"/>
                          </a:solidFill>
                          <a:effectLst/>
                        </a:rPr>
                        <a:t> embarazo en segundo trimestres </a:t>
                      </a:r>
                      <a:endParaRPr lang="es-CO" sz="2200" b="0" i="0" u="none" strike="noStrike" dirty="0">
                        <a:solidFill>
                          <a:schemeClr val="tx1"/>
                        </a:solidFill>
                        <a:effectLst/>
                        <a:latin typeface="Calibri" panose="020F0502020204030204" pitchFamily="34" charset="0"/>
                      </a:endParaRPr>
                    </a:p>
                  </a:txBody>
                  <a:tcPr marL="10594" marR="10594" marT="10594" marB="0" anchor="b">
                    <a:solidFill>
                      <a:schemeClr val="bg1"/>
                    </a:solidFill>
                  </a:tcPr>
                </a:tc>
                <a:tc>
                  <a:txBody>
                    <a:bodyPr/>
                    <a:lstStyle/>
                    <a:p>
                      <a:pPr algn="l" fontAlgn="b"/>
                      <a:r>
                        <a:rPr lang="es-CO" sz="2200" u="none" strike="noStrike" dirty="0">
                          <a:solidFill>
                            <a:schemeClr val="tx1"/>
                          </a:solidFill>
                          <a:effectLst/>
                        </a:rPr>
                        <a:t> embarazo último trimestre </a:t>
                      </a:r>
                      <a:endParaRPr lang="es-CO" sz="2200" b="0" i="0" u="none" strike="noStrike" dirty="0">
                        <a:solidFill>
                          <a:schemeClr val="tx1"/>
                        </a:solidFill>
                        <a:effectLst/>
                        <a:latin typeface="Calibri" panose="020F0502020204030204" pitchFamily="34" charset="0"/>
                      </a:endParaRPr>
                    </a:p>
                  </a:txBody>
                  <a:tcPr marL="10594" marR="10594" marT="10594" marB="0" anchor="b">
                    <a:solidFill>
                      <a:schemeClr val="bg1"/>
                    </a:solidFill>
                  </a:tcPr>
                </a:tc>
                <a:extLst>
                  <a:ext uri="{0D108BD9-81ED-4DB2-BD59-A6C34878D82A}">
                    <a16:rowId xmlns:a16="http://schemas.microsoft.com/office/drawing/2014/main" val="3770377074"/>
                  </a:ext>
                </a:extLst>
              </a:tr>
              <a:tr h="734567">
                <a:tc>
                  <a:txBody>
                    <a:bodyPr/>
                    <a:lstStyle/>
                    <a:p>
                      <a:pPr algn="l" fontAlgn="ctr"/>
                      <a:r>
                        <a:rPr lang="es-CO" sz="2200" u="none" strike="noStrike">
                          <a:solidFill>
                            <a:schemeClr val="tx1"/>
                          </a:solidFill>
                          <a:effectLst/>
                        </a:rPr>
                        <a:t>Factor Epidemiológico</a:t>
                      </a:r>
                      <a:endParaRPr lang="es-CO" sz="2200" b="0" i="0" u="none" strike="noStrike">
                        <a:solidFill>
                          <a:schemeClr val="tx1"/>
                        </a:solidFill>
                        <a:effectLst/>
                        <a:latin typeface="Calibri" panose="020F0502020204030204" pitchFamily="34" charset="0"/>
                      </a:endParaRPr>
                    </a:p>
                  </a:txBody>
                  <a:tcPr marL="10594" marR="10594" marT="10594" marB="0" anchor="ctr"/>
                </a:tc>
                <a:tc>
                  <a:txBody>
                    <a:bodyPr/>
                    <a:lstStyle/>
                    <a:p>
                      <a:pPr algn="l" fontAlgn="ctr"/>
                      <a:r>
                        <a:rPr lang="es-CO" sz="2200" u="none" strike="noStrike">
                          <a:solidFill>
                            <a:schemeClr val="tx1"/>
                          </a:solidFill>
                          <a:effectLst/>
                        </a:rPr>
                        <a:t>no presenta riesgo evidente</a:t>
                      </a:r>
                      <a:endParaRPr lang="es-CO" sz="2200" b="0" i="0" u="none" strike="noStrike">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a:solidFill>
                            <a:schemeClr val="tx1"/>
                          </a:solidFill>
                          <a:effectLst/>
                        </a:rPr>
                        <a:t> riesgo similar al de la comunidad </a:t>
                      </a:r>
                      <a:endParaRPr lang="es-CO" sz="2200" b="0" i="0" u="none" strike="noStrike">
                        <a:solidFill>
                          <a:schemeClr val="tx1"/>
                        </a:solidFill>
                        <a:effectLst/>
                        <a:latin typeface="Calibri" panose="020F0502020204030204" pitchFamily="34" charset="0"/>
                      </a:endParaRPr>
                    </a:p>
                  </a:txBody>
                  <a:tcPr marL="10594" marR="10594" marT="10594" marB="0" anchor="ctr">
                    <a:solidFill>
                      <a:schemeClr val="bg1"/>
                    </a:solidFill>
                  </a:tcPr>
                </a:tc>
                <a:tc>
                  <a:txBody>
                    <a:bodyPr/>
                    <a:lstStyle/>
                    <a:p>
                      <a:pPr algn="l" fontAlgn="ctr"/>
                      <a:r>
                        <a:rPr lang="es-CO" sz="2200" u="none" strike="noStrike" dirty="0">
                          <a:solidFill>
                            <a:schemeClr val="tx1"/>
                          </a:solidFill>
                          <a:effectLst/>
                        </a:rPr>
                        <a:t> con riesgo epidemiológico </a:t>
                      </a:r>
                      <a:endParaRPr lang="es-CO" sz="2200" b="0" i="0" u="none" strike="noStrike" dirty="0">
                        <a:solidFill>
                          <a:schemeClr val="tx1"/>
                        </a:solidFill>
                        <a:effectLst/>
                        <a:latin typeface="Calibri" panose="020F0502020204030204" pitchFamily="34" charset="0"/>
                      </a:endParaRPr>
                    </a:p>
                  </a:txBody>
                  <a:tcPr marL="10594" marR="10594" marT="10594" marB="0" anchor="ctr">
                    <a:solidFill>
                      <a:schemeClr val="bg1"/>
                    </a:solidFill>
                  </a:tcPr>
                </a:tc>
                <a:extLst>
                  <a:ext uri="{0D108BD9-81ED-4DB2-BD59-A6C34878D82A}">
                    <a16:rowId xmlns:a16="http://schemas.microsoft.com/office/drawing/2014/main" val="4284245849"/>
                  </a:ext>
                </a:extLst>
              </a:tr>
            </a:tbl>
          </a:graphicData>
        </a:graphic>
      </p:graphicFrame>
      <p:sp>
        <p:nvSpPr>
          <p:cNvPr id="3" name="Rectángulo 2">
            <a:extLst>
              <a:ext uri="{FF2B5EF4-FFF2-40B4-BE49-F238E27FC236}">
                <a16:creationId xmlns:a16="http://schemas.microsoft.com/office/drawing/2014/main" id="{B7D7D35C-E04F-1A40-822B-7EB306126A8A}"/>
              </a:ext>
            </a:extLst>
          </p:cNvPr>
          <p:cNvSpPr/>
          <p:nvPr/>
        </p:nvSpPr>
        <p:spPr>
          <a:xfrm>
            <a:off x="298990" y="476677"/>
            <a:ext cx="11717033" cy="5535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906" dirty="0">
                <a:solidFill>
                  <a:schemeClr val="bg2">
                    <a:lumMod val="25000"/>
                  </a:schemeClr>
                </a:solidFill>
              </a:rPr>
              <a:t>Criterios para definir lel Riesgo/ Vulnerabilidadd y Semaforización</a:t>
            </a:r>
          </a:p>
        </p:txBody>
      </p:sp>
    </p:spTree>
    <p:extLst>
      <p:ext uri="{BB962C8B-B14F-4D97-AF65-F5344CB8AC3E}">
        <p14:creationId xmlns:p14="http://schemas.microsoft.com/office/powerpoint/2010/main" val="202371127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EDFF5820-6B30-3C42-BB1E-6F8C4F79B182}"/>
              </a:ext>
            </a:extLst>
          </p:cNvPr>
          <p:cNvGraphicFramePr>
            <a:graphicFrameLocks noGrp="1"/>
          </p:cNvGraphicFramePr>
          <p:nvPr>
            <p:ph idx="1"/>
          </p:nvPr>
        </p:nvGraphicFramePr>
        <p:xfrm>
          <a:off x="369654" y="795478"/>
          <a:ext cx="4496883" cy="5003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rupo 11">
            <a:extLst>
              <a:ext uri="{FF2B5EF4-FFF2-40B4-BE49-F238E27FC236}">
                <a16:creationId xmlns:a16="http://schemas.microsoft.com/office/drawing/2014/main" id="{06CB3DE0-CADE-0141-A93E-7FA4A9246AA4}"/>
              </a:ext>
            </a:extLst>
          </p:cNvPr>
          <p:cNvGrpSpPr/>
          <p:nvPr/>
        </p:nvGrpSpPr>
        <p:grpSpPr>
          <a:xfrm>
            <a:off x="5134074" y="2462999"/>
            <a:ext cx="2676821" cy="1733973"/>
            <a:chOff x="541866" y="0"/>
            <a:chExt cx="2676821" cy="1733973"/>
          </a:xfrm>
        </p:grpSpPr>
        <p:sp>
          <p:nvSpPr>
            <p:cNvPr id="13" name="Rectángulo redondeado 12">
              <a:extLst>
                <a:ext uri="{FF2B5EF4-FFF2-40B4-BE49-F238E27FC236}">
                  <a16:creationId xmlns:a16="http://schemas.microsoft.com/office/drawing/2014/main" id="{4DEED0CA-CD06-374A-BCF2-E6442E803116}"/>
                </a:ext>
              </a:extLst>
            </p:cNvPr>
            <p:cNvSpPr/>
            <p:nvPr/>
          </p:nvSpPr>
          <p:spPr>
            <a:xfrm>
              <a:off x="541866"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CuadroTexto 13">
              <a:extLst>
                <a:ext uri="{FF2B5EF4-FFF2-40B4-BE49-F238E27FC236}">
                  <a16:creationId xmlns:a16="http://schemas.microsoft.com/office/drawing/2014/main" id="{F6C939B3-B4C3-4E44-9F1F-CB1297BC3D9A}"/>
                </a:ext>
              </a:extLst>
            </p:cNvPr>
            <p:cNvSpPr txBox="1"/>
            <p:nvPr/>
          </p:nvSpPr>
          <p:spPr>
            <a:xfrm>
              <a:off x="849994" y="254836"/>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CO" sz="1500" kern="1200" dirty="0"/>
                <a:t>Sin Diabetes</a:t>
              </a:r>
              <a:endParaRPr lang="es-ES" sz="1500" kern="1200" dirty="0"/>
            </a:p>
          </p:txBody>
        </p:sp>
      </p:grpSp>
      <p:grpSp>
        <p:nvGrpSpPr>
          <p:cNvPr id="15" name="Grupo 14">
            <a:extLst>
              <a:ext uri="{FF2B5EF4-FFF2-40B4-BE49-F238E27FC236}">
                <a16:creationId xmlns:a16="http://schemas.microsoft.com/office/drawing/2014/main" id="{EB0E5033-E8C9-FA47-9010-3DCE5D4D9767}"/>
              </a:ext>
            </a:extLst>
          </p:cNvPr>
          <p:cNvGrpSpPr/>
          <p:nvPr/>
        </p:nvGrpSpPr>
        <p:grpSpPr>
          <a:xfrm>
            <a:off x="6347398" y="1039486"/>
            <a:ext cx="2436033" cy="1585252"/>
            <a:chOff x="4909312" y="0"/>
            <a:chExt cx="2676821" cy="1733973"/>
          </a:xfrm>
        </p:grpSpPr>
        <p:sp>
          <p:nvSpPr>
            <p:cNvPr id="16" name="Rectángulo redondeado 15">
              <a:extLst>
                <a:ext uri="{FF2B5EF4-FFF2-40B4-BE49-F238E27FC236}">
                  <a16:creationId xmlns:a16="http://schemas.microsoft.com/office/drawing/2014/main" id="{D2D68499-2182-3F4B-9BA8-57E18D0430EB}"/>
                </a:ext>
              </a:extLst>
            </p:cNvPr>
            <p:cNvSpPr/>
            <p:nvPr/>
          </p:nvSpPr>
          <p:spPr>
            <a:xfrm>
              <a:off x="4909312"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CuadroTexto 16">
              <a:extLst>
                <a:ext uri="{FF2B5EF4-FFF2-40B4-BE49-F238E27FC236}">
                  <a16:creationId xmlns:a16="http://schemas.microsoft.com/office/drawing/2014/main" id="{8B071DF2-4CE2-BB40-AA3A-4C9B97803A2B}"/>
                </a:ext>
              </a:extLst>
            </p:cNvPr>
            <p:cNvSpPr txBox="1"/>
            <p:nvPr/>
          </p:nvSpPr>
          <p:spPr>
            <a:xfrm>
              <a:off x="5139946" y="254836"/>
              <a:ext cx="2066550" cy="130222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CO" sz="1500" kern="1200" dirty="0"/>
                <a:t>Bien manejada con dieta e insulina, sin daño en organo blanco</a:t>
              </a:r>
              <a:endParaRPr lang="es-ES" sz="1500" kern="1200" dirty="0"/>
            </a:p>
          </p:txBody>
        </p:sp>
      </p:grpSp>
      <p:grpSp>
        <p:nvGrpSpPr>
          <p:cNvPr id="18" name="Grupo 17">
            <a:extLst>
              <a:ext uri="{FF2B5EF4-FFF2-40B4-BE49-F238E27FC236}">
                <a16:creationId xmlns:a16="http://schemas.microsoft.com/office/drawing/2014/main" id="{D58A26EA-0FC2-2043-9DD6-6C7062BBF2B9}"/>
              </a:ext>
            </a:extLst>
          </p:cNvPr>
          <p:cNvGrpSpPr/>
          <p:nvPr/>
        </p:nvGrpSpPr>
        <p:grpSpPr>
          <a:xfrm>
            <a:off x="8783431" y="1051278"/>
            <a:ext cx="2515394" cy="1573459"/>
            <a:chOff x="4909312" y="3684693"/>
            <a:chExt cx="2676821" cy="1733973"/>
          </a:xfrm>
        </p:grpSpPr>
        <p:sp>
          <p:nvSpPr>
            <p:cNvPr id="19" name="Rectángulo redondeado 18">
              <a:extLst>
                <a:ext uri="{FF2B5EF4-FFF2-40B4-BE49-F238E27FC236}">
                  <a16:creationId xmlns:a16="http://schemas.microsoft.com/office/drawing/2014/main" id="{CAD49A60-4965-E245-BA13-3B69FD0EE045}"/>
                </a:ext>
              </a:extLst>
            </p:cNvPr>
            <p:cNvSpPr/>
            <p:nvPr/>
          </p:nvSpPr>
          <p:spPr>
            <a:xfrm>
              <a:off x="4909312"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CuadroTexto 19">
              <a:extLst>
                <a:ext uri="{FF2B5EF4-FFF2-40B4-BE49-F238E27FC236}">
                  <a16:creationId xmlns:a16="http://schemas.microsoft.com/office/drawing/2014/main" id="{7A108EF0-69E2-E542-BD70-6B04FAF0E31E}"/>
                </a:ext>
              </a:extLst>
            </p:cNvPr>
            <p:cNvSpPr txBox="1"/>
            <p:nvPr/>
          </p:nvSpPr>
          <p:spPr>
            <a:xfrm>
              <a:off x="5165553" y="3928444"/>
              <a:ext cx="2149824" cy="144225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CO" sz="1500" kern="1200" dirty="0"/>
                <a:t>Bien manejada con dieta e insulina, sin daño en organo blanco</a:t>
              </a:r>
              <a:endParaRPr lang="es-ES" sz="1500" kern="1200" dirty="0"/>
            </a:p>
          </p:txBody>
        </p:sp>
      </p:grpSp>
      <p:grpSp>
        <p:nvGrpSpPr>
          <p:cNvPr id="21" name="Grupo 20">
            <a:extLst>
              <a:ext uri="{FF2B5EF4-FFF2-40B4-BE49-F238E27FC236}">
                <a16:creationId xmlns:a16="http://schemas.microsoft.com/office/drawing/2014/main" id="{E2E1255E-3D32-504E-A098-5FB69E33B25A}"/>
              </a:ext>
            </a:extLst>
          </p:cNvPr>
          <p:cNvGrpSpPr/>
          <p:nvPr/>
        </p:nvGrpSpPr>
        <p:grpSpPr>
          <a:xfrm>
            <a:off x="9755967" y="2463000"/>
            <a:ext cx="2436033" cy="1733973"/>
            <a:chOff x="541866" y="3684693"/>
            <a:chExt cx="2676821" cy="1733973"/>
          </a:xfrm>
        </p:grpSpPr>
        <p:sp>
          <p:nvSpPr>
            <p:cNvPr id="22" name="Rectángulo redondeado 21">
              <a:extLst>
                <a:ext uri="{FF2B5EF4-FFF2-40B4-BE49-F238E27FC236}">
                  <a16:creationId xmlns:a16="http://schemas.microsoft.com/office/drawing/2014/main" id="{AF9CC96B-9E53-C44B-96E9-90AA92DDFF0F}"/>
                </a:ext>
              </a:extLst>
            </p:cNvPr>
            <p:cNvSpPr/>
            <p:nvPr/>
          </p:nvSpPr>
          <p:spPr>
            <a:xfrm>
              <a:off x="541866"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CuadroTexto 22">
              <a:extLst>
                <a:ext uri="{FF2B5EF4-FFF2-40B4-BE49-F238E27FC236}">
                  <a16:creationId xmlns:a16="http://schemas.microsoft.com/office/drawing/2014/main" id="{1EEF347A-3A61-004E-A5C7-0AAD83933069}"/>
                </a:ext>
              </a:extLst>
            </p:cNvPr>
            <p:cNvSpPr txBox="1"/>
            <p:nvPr/>
          </p:nvSpPr>
          <p:spPr>
            <a:xfrm>
              <a:off x="1014900" y="3963068"/>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s-CO" sz="1500" kern="1200" dirty="0"/>
                <a:t>Pobremente manejada (con hiperglicemia)y/o con daño en órgano blanco</a:t>
              </a:r>
              <a:endParaRPr lang="es-ES" sz="1500" kern="1200" dirty="0"/>
            </a:p>
          </p:txBody>
        </p:sp>
      </p:grpSp>
      <p:pic>
        <p:nvPicPr>
          <p:cNvPr id="4" name="Imagen 3">
            <a:extLst>
              <a:ext uri="{FF2B5EF4-FFF2-40B4-BE49-F238E27FC236}">
                <a16:creationId xmlns:a16="http://schemas.microsoft.com/office/drawing/2014/main" id="{1DEFE0A3-22A8-5D42-8639-CB096653765D}"/>
              </a:ext>
            </a:extLst>
          </p:cNvPr>
          <p:cNvPicPr>
            <a:picLocks noChangeAspect="1"/>
          </p:cNvPicPr>
          <p:nvPr/>
        </p:nvPicPr>
        <p:blipFill>
          <a:blip r:embed="rId7"/>
          <a:stretch>
            <a:fillRect/>
          </a:stretch>
        </p:blipFill>
        <p:spPr>
          <a:xfrm>
            <a:off x="6938266" y="2581213"/>
            <a:ext cx="3118457" cy="2753114"/>
          </a:xfrm>
          <a:prstGeom prst="rect">
            <a:avLst/>
          </a:prstGeom>
        </p:spPr>
      </p:pic>
      <p:pic>
        <p:nvPicPr>
          <p:cNvPr id="24" name="Imagen 23">
            <a:extLst>
              <a:ext uri="{FF2B5EF4-FFF2-40B4-BE49-F238E27FC236}">
                <a16:creationId xmlns:a16="http://schemas.microsoft.com/office/drawing/2014/main" id="{0EA88E82-81E4-174F-97AC-3C43931D03C1}"/>
              </a:ext>
            </a:extLst>
          </p:cNvPr>
          <p:cNvPicPr>
            <a:picLocks noChangeAspect="1"/>
          </p:cNvPicPr>
          <p:nvPr/>
        </p:nvPicPr>
        <p:blipFill>
          <a:blip r:embed="rId8"/>
          <a:stretch>
            <a:fillRect/>
          </a:stretch>
        </p:blipFill>
        <p:spPr>
          <a:xfrm>
            <a:off x="7239797" y="5334327"/>
            <a:ext cx="2549389" cy="1487143"/>
          </a:xfrm>
          <a:prstGeom prst="rect">
            <a:avLst/>
          </a:prstGeom>
        </p:spPr>
      </p:pic>
      <p:sp>
        <p:nvSpPr>
          <p:cNvPr id="25" name="Rectángulo 24">
            <a:extLst>
              <a:ext uri="{FF2B5EF4-FFF2-40B4-BE49-F238E27FC236}">
                <a16:creationId xmlns:a16="http://schemas.microsoft.com/office/drawing/2014/main" id="{6882DE51-19D4-C84A-8028-B9F792D0B721}"/>
              </a:ext>
            </a:extLst>
          </p:cNvPr>
          <p:cNvSpPr/>
          <p:nvPr/>
        </p:nvSpPr>
        <p:spPr>
          <a:xfrm>
            <a:off x="2206183" y="6281171"/>
            <a:ext cx="3278462" cy="368691"/>
          </a:xfrm>
          <a:prstGeom prst="rect">
            <a:avLst/>
          </a:prstGeom>
        </p:spPr>
        <p:txBody>
          <a:bodyPr wrap="none">
            <a:spAutoFit/>
          </a:bodyPr>
          <a:lstStyle/>
          <a:p>
            <a:pPr>
              <a:buClr>
                <a:schemeClr val="tx1"/>
              </a:buClr>
            </a:pPr>
            <a:r>
              <a:rPr lang="es-CO" sz="1796" dirty="0">
                <a:latin typeface="Arial" pitchFamily="34" charset="0"/>
                <a:cs typeface="Arial" pitchFamily="34" charset="0"/>
                <a:hlinkClick r:id="rId9"/>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253094909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54D29468-B3B3-944E-A117-2A3BEF931A24}"/>
              </a:ext>
            </a:extLst>
          </p:cNvPr>
          <p:cNvGrpSpPr/>
          <p:nvPr/>
        </p:nvGrpSpPr>
        <p:grpSpPr>
          <a:xfrm>
            <a:off x="5134074" y="2462999"/>
            <a:ext cx="2676821" cy="1733973"/>
            <a:chOff x="541866" y="0"/>
            <a:chExt cx="2676821" cy="1733973"/>
          </a:xfrm>
        </p:grpSpPr>
        <p:sp>
          <p:nvSpPr>
            <p:cNvPr id="6" name="Rectángulo redondeado 5">
              <a:extLst>
                <a:ext uri="{FF2B5EF4-FFF2-40B4-BE49-F238E27FC236}">
                  <a16:creationId xmlns:a16="http://schemas.microsoft.com/office/drawing/2014/main" id="{9BFB75FC-D70A-1F44-8FCF-220307449266}"/>
                </a:ext>
              </a:extLst>
            </p:cNvPr>
            <p:cNvSpPr/>
            <p:nvPr/>
          </p:nvSpPr>
          <p:spPr>
            <a:xfrm>
              <a:off x="541866"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CuadroTexto 6">
              <a:extLst>
                <a:ext uri="{FF2B5EF4-FFF2-40B4-BE49-F238E27FC236}">
                  <a16:creationId xmlns:a16="http://schemas.microsoft.com/office/drawing/2014/main" id="{7D9EDCF2-9EE9-FC4F-8A51-166058E9B8DA}"/>
                </a:ext>
              </a:extLst>
            </p:cNvPr>
            <p:cNvSpPr txBox="1"/>
            <p:nvPr/>
          </p:nvSpPr>
          <p:spPr>
            <a:xfrm>
              <a:off x="849994" y="254836"/>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fontAlgn="ctr"/>
              <a:r>
                <a:rPr lang="es-CO" sz="1400" dirty="0"/>
                <a:t>IMC &lt; 30 </a:t>
              </a:r>
              <a:endParaRPr lang="es-CO" sz="1400" dirty="0">
                <a:solidFill>
                  <a:srgbClr val="000000"/>
                </a:solidFill>
                <a:latin typeface="Times New Roman" panose="02020603050405020304" pitchFamily="18" charset="0"/>
              </a:endParaRPr>
            </a:p>
          </p:txBody>
        </p:sp>
      </p:grpSp>
      <p:grpSp>
        <p:nvGrpSpPr>
          <p:cNvPr id="8" name="Grupo 7">
            <a:extLst>
              <a:ext uri="{FF2B5EF4-FFF2-40B4-BE49-F238E27FC236}">
                <a16:creationId xmlns:a16="http://schemas.microsoft.com/office/drawing/2014/main" id="{916B93B4-2C1A-6B4E-9722-BB81CF83CB16}"/>
              </a:ext>
            </a:extLst>
          </p:cNvPr>
          <p:cNvGrpSpPr/>
          <p:nvPr/>
        </p:nvGrpSpPr>
        <p:grpSpPr>
          <a:xfrm>
            <a:off x="6347398" y="1039486"/>
            <a:ext cx="2436033" cy="1585252"/>
            <a:chOff x="4909312" y="0"/>
            <a:chExt cx="2676821" cy="1733973"/>
          </a:xfrm>
        </p:grpSpPr>
        <p:sp>
          <p:nvSpPr>
            <p:cNvPr id="9" name="Rectángulo redondeado 8">
              <a:extLst>
                <a:ext uri="{FF2B5EF4-FFF2-40B4-BE49-F238E27FC236}">
                  <a16:creationId xmlns:a16="http://schemas.microsoft.com/office/drawing/2014/main" id="{EC1EE8AC-7D64-CA47-AE9C-71041C0AEC57}"/>
                </a:ext>
              </a:extLst>
            </p:cNvPr>
            <p:cNvSpPr/>
            <p:nvPr/>
          </p:nvSpPr>
          <p:spPr>
            <a:xfrm>
              <a:off x="4909312"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CuadroTexto 9">
              <a:extLst>
                <a:ext uri="{FF2B5EF4-FFF2-40B4-BE49-F238E27FC236}">
                  <a16:creationId xmlns:a16="http://schemas.microsoft.com/office/drawing/2014/main" id="{6F86B84C-AD98-C54A-B2A3-B47D428B1B70}"/>
                </a:ext>
              </a:extLst>
            </p:cNvPr>
            <p:cNvSpPr txBox="1"/>
            <p:nvPr/>
          </p:nvSpPr>
          <p:spPr>
            <a:xfrm>
              <a:off x="5139946" y="254836"/>
              <a:ext cx="2066550" cy="130222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fontAlgn="ctr"/>
              <a:r>
                <a:rPr lang="es-CO" sz="1400" dirty="0"/>
                <a:t>IMC &gt; 30 a &lt; 35 </a:t>
              </a:r>
              <a:endParaRPr lang="es-CO" sz="1400" dirty="0">
                <a:solidFill>
                  <a:srgbClr val="000000"/>
                </a:solidFill>
                <a:latin typeface="Times New Roman" panose="02020603050405020304" pitchFamily="18" charset="0"/>
              </a:endParaRPr>
            </a:p>
          </p:txBody>
        </p:sp>
      </p:grpSp>
      <p:grpSp>
        <p:nvGrpSpPr>
          <p:cNvPr id="11" name="Grupo 10">
            <a:extLst>
              <a:ext uri="{FF2B5EF4-FFF2-40B4-BE49-F238E27FC236}">
                <a16:creationId xmlns:a16="http://schemas.microsoft.com/office/drawing/2014/main" id="{944EED17-6038-C94B-A797-CD895A375B74}"/>
              </a:ext>
            </a:extLst>
          </p:cNvPr>
          <p:cNvGrpSpPr/>
          <p:nvPr/>
        </p:nvGrpSpPr>
        <p:grpSpPr>
          <a:xfrm>
            <a:off x="8783431" y="1051278"/>
            <a:ext cx="2515394" cy="1573459"/>
            <a:chOff x="4909312" y="3684693"/>
            <a:chExt cx="2676821" cy="1733973"/>
          </a:xfrm>
        </p:grpSpPr>
        <p:sp>
          <p:nvSpPr>
            <p:cNvPr id="12" name="Rectángulo redondeado 11">
              <a:extLst>
                <a:ext uri="{FF2B5EF4-FFF2-40B4-BE49-F238E27FC236}">
                  <a16:creationId xmlns:a16="http://schemas.microsoft.com/office/drawing/2014/main" id="{39D0F091-BEE1-0448-99E7-06845F0A7476}"/>
                </a:ext>
              </a:extLst>
            </p:cNvPr>
            <p:cNvSpPr/>
            <p:nvPr/>
          </p:nvSpPr>
          <p:spPr>
            <a:xfrm>
              <a:off x="4909312"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CuadroTexto 12">
              <a:extLst>
                <a:ext uri="{FF2B5EF4-FFF2-40B4-BE49-F238E27FC236}">
                  <a16:creationId xmlns:a16="http://schemas.microsoft.com/office/drawing/2014/main" id="{FB6ED8AE-89C6-A64A-9029-BEE85087216D}"/>
                </a:ext>
              </a:extLst>
            </p:cNvPr>
            <p:cNvSpPr txBox="1"/>
            <p:nvPr/>
          </p:nvSpPr>
          <p:spPr>
            <a:xfrm>
              <a:off x="5165553" y="3928444"/>
              <a:ext cx="2149824" cy="144225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fontAlgn="ctr"/>
              <a:r>
                <a:rPr lang="es-CO" sz="1400" dirty="0"/>
                <a:t>IMC &gt; 35 a &lt; 39.9 </a:t>
              </a:r>
              <a:endParaRPr lang="es-CO" sz="1400" dirty="0">
                <a:solidFill>
                  <a:srgbClr val="000000"/>
                </a:solidFill>
                <a:latin typeface="Times New Roman" panose="02020603050405020304" pitchFamily="18" charset="0"/>
              </a:endParaRPr>
            </a:p>
          </p:txBody>
        </p:sp>
      </p:grpSp>
      <p:grpSp>
        <p:nvGrpSpPr>
          <p:cNvPr id="14" name="Grupo 13">
            <a:extLst>
              <a:ext uri="{FF2B5EF4-FFF2-40B4-BE49-F238E27FC236}">
                <a16:creationId xmlns:a16="http://schemas.microsoft.com/office/drawing/2014/main" id="{21D4F9BD-66F1-C645-AB86-D30D25F7A376}"/>
              </a:ext>
            </a:extLst>
          </p:cNvPr>
          <p:cNvGrpSpPr/>
          <p:nvPr/>
        </p:nvGrpSpPr>
        <p:grpSpPr>
          <a:xfrm>
            <a:off x="9755967" y="2463000"/>
            <a:ext cx="2436033" cy="1733973"/>
            <a:chOff x="541866" y="3684693"/>
            <a:chExt cx="2676821" cy="1733973"/>
          </a:xfrm>
        </p:grpSpPr>
        <p:sp>
          <p:nvSpPr>
            <p:cNvPr id="15" name="Rectángulo redondeado 14">
              <a:extLst>
                <a:ext uri="{FF2B5EF4-FFF2-40B4-BE49-F238E27FC236}">
                  <a16:creationId xmlns:a16="http://schemas.microsoft.com/office/drawing/2014/main" id="{BA61F3D6-A05D-B740-9447-A49F30BB628E}"/>
                </a:ext>
              </a:extLst>
            </p:cNvPr>
            <p:cNvSpPr/>
            <p:nvPr/>
          </p:nvSpPr>
          <p:spPr>
            <a:xfrm>
              <a:off x="541866"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CuadroTexto 15">
              <a:extLst>
                <a:ext uri="{FF2B5EF4-FFF2-40B4-BE49-F238E27FC236}">
                  <a16:creationId xmlns:a16="http://schemas.microsoft.com/office/drawing/2014/main" id="{A1229B54-3E9E-7E41-95C5-8FFB1E7130F4}"/>
                </a:ext>
              </a:extLst>
            </p:cNvPr>
            <p:cNvSpPr txBox="1"/>
            <p:nvPr/>
          </p:nvSpPr>
          <p:spPr>
            <a:xfrm>
              <a:off x="1014900" y="3963068"/>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fontAlgn="ctr"/>
              <a:r>
                <a:rPr lang="es-CO" sz="1400" dirty="0"/>
                <a:t>IMC &gt; 40 or</a:t>
              </a:r>
            </a:p>
            <a:p>
              <a:pPr fontAlgn="ctr"/>
              <a:r>
                <a:rPr lang="es-CO" sz="1400" dirty="0"/>
                <a:t>IMC &gt; 35 a &lt; 39.9 y sindrome metabolico</a:t>
              </a:r>
              <a:endParaRPr lang="es-CO" sz="1400" dirty="0">
                <a:solidFill>
                  <a:srgbClr val="000000"/>
                </a:solidFill>
                <a:latin typeface="Times New Roman" panose="02020603050405020304" pitchFamily="18" charset="0"/>
              </a:endParaRPr>
            </a:p>
          </p:txBody>
        </p:sp>
      </p:grpSp>
      <p:pic>
        <p:nvPicPr>
          <p:cNvPr id="17" name="Imagen 16">
            <a:extLst>
              <a:ext uri="{FF2B5EF4-FFF2-40B4-BE49-F238E27FC236}">
                <a16:creationId xmlns:a16="http://schemas.microsoft.com/office/drawing/2014/main" id="{532CF9A9-34E0-4C4D-B8C4-067A324DF926}"/>
              </a:ext>
            </a:extLst>
          </p:cNvPr>
          <p:cNvPicPr>
            <a:picLocks noChangeAspect="1"/>
          </p:cNvPicPr>
          <p:nvPr/>
        </p:nvPicPr>
        <p:blipFill>
          <a:blip r:embed="rId2"/>
          <a:stretch>
            <a:fillRect/>
          </a:stretch>
        </p:blipFill>
        <p:spPr>
          <a:xfrm>
            <a:off x="6938266" y="2581213"/>
            <a:ext cx="3118457" cy="2753114"/>
          </a:xfrm>
          <a:prstGeom prst="rect">
            <a:avLst/>
          </a:prstGeom>
        </p:spPr>
      </p:pic>
      <p:graphicFrame>
        <p:nvGraphicFramePr>
          <p:cNvPr id="4" name="Diagrama 3">
            <a:extLst>
              <a:ext uri="{FF2B5EF4-FFF2-40B4-BE49-F238E27FC236}">
                <a16:creationId xmlns:a16="http://schemas.microsoft.com/office/drawing/2014/main" id="{E9019D40-12CE-B64F-BC27-A88F397FB576}"/>
              </a:ext>
            </a:extLst>
          </p:cNvPr>
          <p:cNvGraphicFramePr/>
          <p:nvPr/>
        </p:nvGraphicFramePr>
        <p:xfrm>
          <a:off x="36873" y="219918"/>
          <a:ext cx="5965038" cy="6342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Imagen 18">
            <a:extLst>
              <a:ext uri="{FF2B5EF4-FFF2-40B4-BE49-F238E27FC236}">
                <a16:creationId xmlns:a16="http://schemas.microsoft.com/office/drawing/2014/main" id="{EB328BAD-772C-A344-BECF-531181CDC876}"/>
              </a:ext>
            </a:extLst>
          </p:cNvPr>
          <p:cNvPicPr>
            <a:picLocks noChangeAspect="1"/>
          </p:cNvPicPr>
          <p:nvPr/>
        </p:nvPicPr>
        <p:blipFill>
          <a:blip r:embed="rId8"/>
          <a:stretch>
            <a:fillRect/>
          </a:stretch>
        </p:blipFill>
        <p:spPr>
          <a:xfrm>
            <a:off x="6988241" y="5150032"/>
            <a:ext cx="3068482" cy="1726022"/>
          </a:xfrm>
          <a:prstGeom prst="rect">
            <a:avLst/>
          </a:prstGeom>
        </p:spPr>
      </p:pic>
    </p:spTree>
    <p:extLst>
      <p:ext uri="{BB962C8B-B14F-4D97-AF65-F5344CB8AC3E}">
        <p14:creationId xmlns:p14="http://schemas.microsoft.com/office/powerpoint/2010/main" val="36376560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Diagrama 19">
            <a:extLst>
              <a:ext uri="{FF2B5EF4-FFF2-40B4-BE49-F238E27FC236}">
                <a16:creationId xmlns:a16="http://schemas.microsoft.com/office/drawing/2014/main" id="{C5D40107-AAC9-BE4D-AA64-FFF4BBFF35B2}"/>
              </a:ext>
            </a:extLst>
          </p:cNvPr>
          <p:cNvGraphicFramePr/>
          <p:nvPr/>
        </p:nvGraphicFramePr>
        <p:xfrm>
          <a:off x="141359" y="527064"/>
          <a:ext cx="5324439" cy="5051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5">
            <a:extLst>
              <a:ext uri="{FF2B5EF4-FFF2-40B4-BE49-F238E27FC236}">
                <a16:creationId xmlns:a16="http://schemas.microsoft.com/office/drawing/2014/main" id="{F83756E3-CA64-2A4D-BD54-EDCA7D08B99C}"/>
              </a:ext>
            </a:extLst>
          </p:cNvPr>
          <p:cNvPicPr>
            <a:picLocks noChangeAspect="1"/>
          </p:cNvPicPr>
          <p:nvPr/>
        </p:nvPicPr>
        <p:blipFill>
          <a:blip r:embed="rId7"/>
          <a:stretch>
            <a:fillRect/>
          </a:stretch>
        </p:blipFill>
        <p:spPr>
          <a:xfrm>
            <a:off x="7008315" y="4523603"/>
            <a:ext cx="2882407" cy="2386993"/>
          </a:xfrm>
          <a:prstGeom prst="rect">
            <a:avLst/>
          </a:prstGeom>
        </p:spPr>
      </p:pic>
      <p:grpSp>
        <p:nvGrpSpPr>
          <p:cNvPr id="7" name="Grupo 6">
            <a:extLst>
              <a:ext uri="{FF2B5EF4-FFF2-40B4-BE49-F238E27FC236}">
                <a16:creationId xmlns:a16="http://schemas.microsoft.com/office/drawing/2014/main" id="{401206C7-185F-6642-9F5F-FC385358EE52}"/>
              </a:ext>
            </a:extLst>
          </p:cNvPr>
          <p:cNvGrpSpPr/>
          <p:nvPr/>
        </p:nvGrpSpPr>
        <p:grpSpPr>
          <a:xfrm>
            <a:off x="5145649" y="1537024"/>
            <a:ext cx="2676821" cy="1733973"/>
            <a:chOff x="541866" y="0"/>
            <a:chExt cx="2676821" cy="1733973"/>
          </a:xfrm>
        </p:grpSpPr>
        <p:sp>
          <p:nvSpPr>
            <p:cNvPr id="8" name="Rectángulo redondeado 7">
              <a:extLst>
                <a:ext uri="{FF2B5EF4-FFF2-40B4-BE49-F238E27FC236}">
                  <a16:creationId xmlns:a16="http://schemas.microsoft.com/office/drawing/2014/main" id="{0D0798BE-65FD-834E-B7F8-7D0F3A4297A6}"/>
                </a:ext>
              </a:extLst>
            </p:cNvPr>
            <p:cNvSpPr/>
            <p:nvPr/>
          </p:nvSpPr>
          <p:spPr>
            <a:xfrm>
              <a:off x="541866"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CuadroTexto 8">
              <a:extLst>
                <a:ext uri="{FF2B5EF4-FFF2-40B4-BE49-F238E27FC236}">
                  <a16:creationId xmlns:a16="http://schemas.microsoft.com/office/drawing/2014/main" id="{8BF6E289-7D03-9343-A8F0-0AB58AC8DFE7}"/>
                </a:ext>
              </a:extLst>
            </p:cNvPr>
            <p:cNvSpPr txBox="1"/>
            <p:nvPr/>
          </p:nvSpPr>
          <p:spPr>
            <a:xfrm>
              <a:off x="849994" y="254836"/>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a:spcAft>
                  <a:spcPts val="0"/>
                </a:spcAft>
              </a:pPr>
              <a:r>
                <a:rPr lang="es-CO" sz="1200" dirty="0"/>
                <a:t>Presion arterial normal sin tratamiento.</a:t>
              </a:r>
              <a:endParaRPr lang="es-CO" sz="1200" dirty="0">
                <a:latin typeface="Times New Roman" panose="02020603050405020304" pitchFamily="18" charset="0"/>
                <a:ea typeface="Times New Roman" panose="02020603050405020304" pitchFamily="18" charset="0"/>
              </a:endParaRPr>
            </a:p>
          </p:txBody>
        </p:sp>
      </p:grpSp>
      <p:grpSp>
        <p:nvGrpSpPr>
          <p:cNvPr id="10" name="Grupo 9">
            <a:extLst>
              <a:ext uri="{FF2B5EF4-FFF2-40B4-BE49-F238E27FC236}">
                <a16:creationId xmlns:a16="http://schemas.microsoft.com/office/drawing/2014/main" id="{67A9D754-303A-324E-A092-B12AEA37FF29}"/>
              </a:ext>
            </a:extLst>
          </p:cNvPr>
          <p:cNvGrpSpPr/>
          <p:nvPr/>
        </p:nvGrpSpPr>
        <p:grpSpPr>
          <a:xfrm>
            <a:off x="6358973" y="113511"/>
            <a:ext cx="2436033" cy="1585252"/>
            <a:chOff x="4909312" y="0"/>
            <a:chExt cx="2676821" cy="1733973"/>
          </a:xfrm>
        </p:grpSpPr>
        <p:sp>
          <p:nvSpPr>
            <p:cNvPr id="11" name="Rectángulo redondeado 10">
              <a:extLst>
                <a:ext uri="{FF2B5EF4-FFF2-40B4-BE49-F238E27FC236}">
                  <a16:creationId xmlns:a16="http://schemas.microsoft.com/office/drawing/2014/main" id="{0F6DCD70-A4FA-7045-8FBA-3EA62BE926B9}"/>
                </a:ext>
              </a:extLst>
            </p:cNvPr>
            <p:cNvSpPr/>
            <p:nvPr/>
          </p:nvSpPr>
          <p:spPr>
            <a:xfrm>
              <a:off x="4909312" y="0"/>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CuadroTexto 11">
              <a:extLst>
                <a:ext uri="{FF2B5EF4-FFF2-40B4-BE49-F238E27FC236}">
                  <a16:creationId xmlns:a16="http://schemas.microsoft.com/office/drawing/2014/main" id="{F8387F55-E5CB-6E45-B369-CA23DD696470}"/>
                </a:ext>
              </a:extLst>
            </p:cNvPr>
            <p:cNvSpPr txBox="1"/>
            <p:nvPr/>
          </p:nvSpPr>
          <p:spPr>
            <a:xfrm>
              <a:off x="5139946" y="254836"/>
              <a:ext cx="2066550" cy="130222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a:spcAft>
                  <a:spcPts val="0"/>
                </a:spcAft>
              </a:pPr>
              <a:r>
                <a:rPr lang="es-CO" sz="1200" dirty="0"/>
                <a:t>Con diagnostico de hipertensión bien controlado</a:t>
              </a:r>
              <a:endParaRPr lang="es-CO" sz="1200" dirty="0">
                <a:latin typeface="Times New Roman" panose="02020603050405020304" pitchFamily="18" charset="0"/>
                <a:ea typeface="Times New Roman" panose="02020603050405020304" pitchFamily="18" charset="0"/>
              </a:endParaRPr>
            </a:p>
          </p:txBody>
        </p:sp>
      </p:grpSp>
      <p:grpSp>
        <p:nvGrpSpPr>
          <p:cNvPr id="13" name="Grupo 12">
            <a:extLst>
              <a:ext uri="{FF2B5EF4-FFF2-40B4-BE49-F238E27FC236}">
                <a16:creationId xmlns:a16="http://schemas.microsoft.com/office/drawing/2014/main" id="{F1ABCA0D-17B8-A545-B7B0-7B0DBBC3A55B}"/>
              </a:ext>
            </a:extLst>
          </p:cNvPr>
          <p:cNvGrpSpPr/>
          <p:nvPr/>
        </p:nvGrpSpPr>
        <p:grpSpPr>
          <a:xfrm>
            <a:off x="8795006" y="125303"/>
            <a:ext cx="2515394" cy="1573459"/>
            <a:chOff x="4909312" y="3684693"/>
            <a:chExt cx="2676821" cy="1733973"/>
          </a:xfrm>
        </p:grpSpPr>
        <p:sp>
          <p:nvSpPr>
            <p:cNvPr id="14" name="Rectángulo redondeado 13">
              <a:extLst>
                <a:ext uri="{FF2B5EF4-FFF2-40B4-BE49-F238E27FC236}">
                  <a16:creationId xmlns:a16="http://schemas.microsoft.com/office/drawing/2014/main" id="{70E535C2-A8DF-224C-8F0F-66BDE94C2761}"/>
                </a:ext>
              </a:extLst>
            </p:cNvPr>
            <p:cNvSpPr/>
            <p:nvPr/>
          </p:nvSpPr>
          <p:spPr>
            <a:xfrm>
              <a:off x="4909312"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CuadroTexto 14">
              <a:extLst>
                <a:ext uri="{FF2B5EF4-FFF2-40B4-BE49-F238E27FC236}">
                  <a16:creationId xmlns:a16="http://schemas.microsoft.com/office/drawing/2014/main" id="{8C6698DE-A9EE-A546-A982-C375856698E2}"/>
                </a:ext>
              </a:extLst>
            </p:cNvPr>
            <p:cNvSpPr txBox="1"/>
            <p:nvPr/>
          </p:nvSpPr>
          <p:spPr>
            <a:xfrm>
              <a:off x="5165553" y="3928444"/>
              <a:ext cx="2149824" cy="144225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marL="114300" lvl="1" indent="-114300" defTabSz="666750">
                <a:lnSpc>
                  <a:spcPct val="90000"/>
                </a:lnSpc>
                <a:spcBef>
                  <a:spcPct val="0"/>
                </a:spcBef>
                <a:spcAft>
                  <a:spcPct val="15000"/>
                </a:spcAft>
                <a:buFontTx/>
                <a:buChar char="•"/>
              </a:pPr>
              <a:r>
                <a:rPr lang="es-CO" sz="1600" dirty="0"/>
                <a:t>Hipertension diagnosticada, pobremente controlada</a:t>
              </a:r>
              <a:endParaRPr lang="es-CO" sz="1600" dirty="0">
                <a:latin typeface="Times New Roman" panose="02020603050405020304" pitchFamily="18" charset="0"/>
                <a:ea typeface="Times New Roman" panose="02020603050405020304" pitchFamily="18" charset="0"/>
              </a:endParaRPr>
            </a:p>
            <a:p>
              <a:pPr marL="114300" lvl="1" indent="-114300" algn="l" defTabSz="666750">
                <a:lnSpc>
                  <a:spcPct val="90000"/>
                </a:lnSpc>
                <a:spcBef>
                  <a:spcPct val="0"/>
                </a:spcBef>
                <a:spcAft>
                  <a:spcPct val="15000"/>
                </a:spcAft>
                <a:buChar char="•"/>
              </a:pPr>
              <a:r>
                <a:rPr lang="es-CO" sz="1500" kern="1200" dirty="0"/>
                <a:t>n organo blanco</a:t>
              </a:r>
              <a:endParaRPr lang="es-ES" sz="1500" kern="1200" dirty="0"/>
            </a:p>
          </p:txBody>
        </p:sp>
      </p:grpSp>
      <p:grpSp>
        <p:nvGrpSpPr>
          <p:cNvPr id="16" name="Grupo 15">
            <a:extLst>
              <a:ext uri="{FF2B5EF4-FFF2-40B4-BE49-F238E27FC236}">
                <a16:creationId xmlns:a16="http://schemas.microsoft.com/office/drawing/2014/main" id="{760B289B-8858-2F47-85D4-3B063E7E01A2}"/>
              </a:ext>
            </a:extLst>
          </p:cNvPr>
          <p:cNvGrpSpPr/>
          <p:nvPr/>
        </p:nvGrpSpPr>
        <p:grpSpPr>
          <a:xfrm>
            <a:off x="9767542" y="1537025"/>
            <a:ext cx="2436033" cy="1733973"/>
            <a:chOff x="541866" y="3684693"/>
            <a:chExt cx="2676821" cy="1733973"/>
          </a:xfrm>
        </p:grpSpPr>
        <p:sp>
          <p:nvSpPr>
            <p:cNvPr id="17" name="Rectángulo redondeado 16">
              <a:extLst>
                <a:ext uri="{FF2B5EF4-FFF2-40B4-BE49-F238E27FC236}">
                  <a16:creationId xmlns:a16="http://schemas.microsoft.com/office/drawing/2014/main" id="{A9153BF2-C860-2A4A-87FB-05BFFD8023D1}"/>
                </a:ext>
              </a:extLst>
            </p:cNvPr>
            <p:cNvSpPr/>
            <p:nvPr/>
          </p:nvSpPr>
          <p:spPr>
            <a:xfrm>
              <a:off x="541866" y="3684693"/>
              <a:ext cx="2676821" cy="173397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CuadroTexto 17">
              <a:extLst>
                <a:ext uri="{FF2B5EF4-FFF2-40B4-BE49-F238E27FC236}">
                  <a16:creationId xmlns:a16="http://schemas.microsoft.com/office/drawing/2014/main" id="{E7DE4971-3E86-6D4A-AA84-E367DFBDA952}"/>
                </a:ext>
              </a:extLst>
            </p:cNvPr>
            <p:cNvSpPr txBox="1"/>
            <p:nvPr/>
          </p:nvSpPr>
          <p:spPr>
            <a:xfrm>
              <a:off x="1014900" y="3963068"/>
              <a:ext cx="1797595" cy="12243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t" anchorCtr="0">
              <a:noAutofit/>
            </a:bodyPr>
            <a:lstStyle/>
            <a:p>
              <a:pPr>
                <a:spcAft>
                  <a:spcPts val="0"/>
                </a:spcAft>
              </a:pPr>
              <a:r>
                <a:rPr lang="es-CO" sz="1200" dirty="0"/>
                <a:t>HTA resisstente al tratamiento con 3 clases de antihipertensivos  y/ocon daño en organo blanco</a:t>
              </a:r>
              <a:endParaRPr lang="es-CO" sz="1200" dirty="0">
                <a:latin typeface="Times New Roman" panose="02020603050405020304" pitchFamily="18" charset="0"/>
                <a:ea typeface="Times New Roman" panose="02020603050405020304" pitchFamily="18" charset="0"/>
              </a:endParaRPr>
            </a:p>
          </p:txBody>
        </p:sp>
      </p:grpSp>
      <p:pic>
        <p:nvPicPr>
          <p:cNvPr id="19" name="Imagen 18">
            <a:extLst>
              <a:ext uri="{FF2B5EF4-FFF2-40B4-BE49-F238E27FC236}">
                <a16:creationId xmlns:a16="http://schemas.microsoft.com/office/drawing/2014/main" id="{B4D2321E-0895-8345-AE62-87B69BAEA9C2}"/>
              </a:ext>
            </a:extLst>
          </p:cNvPr>
          <p:cNvPicPr>
            <a:picLocks noChangeAspect="1"/>
          </p:cNvPicPr>
          <p:nvPr/>
        </p:nvPicPr>
        <p:blipFill>
          <a:blip r:embed="rId8"/>
          <a:stretch>
            <a:fillRect/>
          </a:stretch>
        </p:blipFill>
        <p:spPr>
          <a:xfrm>
            <a:off x="6949841" y="1655238"/>
            <a:ext cx="3118457" cy="2753114"/>
          </a:xfrm>
          <a:prstGeom prst="rect">
            <a:avLst/>
          </a:prstGeom>
        </p:spPr>
      </p:pic>
      <p:sp>
        <p:nvSpPr>
          <p:cNvPr id="21" name="Rectángulo 20">
            <a:extLst>
              <a:ext uri="{FF2B5EF4-FFF2-40B4-BE49-F238E27FC236}">
                <a16:creationId xmlns:a16="http://schemas.microsoft.com/office/drawing/2014/main" id="{E43E91DD-6EAB-F44B-8C59-D4CCE100223D}"/>
              </a:ext>
            </a:extLst>
          </p:cNvPr>
          <p:cNvSpPr/>
          <p:nvPr/>
        </p:nvSpPr>
        <p:spPr>
          <a:xfrm>
            <a:off x="2206183" y="6281171"/>
            <a:ext cx="3278462" cy="368691"/>
          </a:xfrm>
          <a:prstGeom prst="rect">
            <a:avLst/>
          </a:prstGeom>
        </p:spPr>
        <p:txBody>
          <a:bodyPr wrap="none">
            <a:spAutoFit/>
          </a:bodyPr>
          <a:lstStyle/>
          <a:p>
            <a:pPr>
              <a:buClr>
                <a:schemeClr val="tx1"/>
              </a:buClr>
            </a:pPr>
            <a:r>
              <a:rPr lang="es-CO" sz="1796" dirty="0">
                <a:latin typeface="Arial" pitchFamily="34" charset="0"/>
                <a:cs typeface="Arial" pitchFamily="34" charset="0"/>
                <a:hlinkClick r:id="rId9"/>
              </a:rPr>
              <a:t>cristianalonso_r@hotmail.com</a:t>
            </a:r>
            <a:endParaRPr lang="es-CO" sz="1796" dirty="0">
              <a:latin typeface="Arial" pitchFamily="34" charset="0"/>
              <a:cs typeface="Arial" pitchFamily="34" charset="0"/>
            </a:endParaRPr>
          </a:p>
        </p:txBody>
      </p:sp>
    </p:spTree>
    <p:extLst>
      <p:ext uri="{BB962C8B-B14F-4D97-AF65-F5344CB8AC3E}">
        <p14:creationId xmlns:p14="http://schemas.microsoft.com/office/powerpoint/2010/main" val="236128721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E584C-DD08-FC4B-9B57-C94D811A4B8C}"/>
              </a:ext>
            </a:extLst>
          </p:cNvPr>
          <p:cNvSpPr>
            <a:spLocks noGrp="1"/>
          </p:cNvSpPr>
          <p:nvPr>
            <p:ph type="title"/>
          </p:nvPr>
        </p:nvSpPr>
        <p:spPr>
          <a:xfrm>
            <a:off x="1852036" y="1228339"/>
            <a:ext cx="9761032" cy="1322406"/>
          </a:xfrm>
        </p:spPr>
        <p:txBody>
          <a:bodyPr>
            <a:normAutofit/>
          </a:bodyPr>
          <a:lstStyle/>
          <a:p>
            <a:r>
              <a:rPr lang="es-CO" sz="3591" dirty="0"/>
              <a:t>PARTICIPANTES DE LA INVESTIGACIÓN</a:t>
            </a:r>
          </a:p>
        </p:txBody>
      </p:sp>
      <p:sp>
        <p:nvSpPr>
          <p:cNvPr id="5" name="Marcador de contenido 4">
            <a:extLst>
              <a:ext uri="{FF2B5EF4-FFF2-40B4-BE49-F238E27FC236}">
                <a16:creationId xmlns:a16="http://schemas.microsoft.com/office/drawing/2014/main" id="{4BB6834B-54F7-1049-9470-CF6681F23CC7}"/>
              </a:ext>
            </a:extLst>
          </p:cNvPr>
          <p:cNvSpPr>
            <a:spLocks noGrp="1"/>
          </p:cNvSpPr>
          <p:nvPr>
            <p:ph idx="1"/>
          </p:nvPr>
        </p:nvSpPr>
        <p:spPr/>
        <p:txBody>
          <a:bodyPr/>
          <a:lstStyle/>
          <a:p>
            <a:pPr marL="0" indent="0">
              <a:buNone/>
            </a:pPr>
            <a:endParaRPr lang="es-CO" dirty="0"/>
          </a:p>
          <a:p>
            <a:pPr marL="0" indent="0">
              <a:buNone/>
            </a:pPr>
            <a:endParaRPr lang="es-CO" dirty="0"/>
          </a:p>
        </p:txBody>
      </p:sp>
      <p:pic>
        <p:nvPicPr>
          <p:cNvPr id="6" name="Imagen 5">
            <a:extLst>
              <a:ext uri="{FF2B5EF4-FFF2-40B4-BE49-F238E27FC236}">
                <a16:creationId xmlns:a16="http://schemas.microsoft.com/office/drawing/2014/main" id="{8AA9EEE1-0170-8C4C-8F24-F60DCA8E0DC3}"/>
              </a:ext>
            </a:extLst>
          </p:cNvPr>
          <p:cNvPicPr>
            <a:picLocks noChangeAspect="1"/>
          </p:cNvPicPr>
          <p:nvPr/>
        </p:nvPicPr>
        <p:blipFill>
          <a:blip r:embed="rId3"/>
          <a:stretch>
            <a:fillRect/>
          </a:stretch>
        </p:blipFill>
        <p:spPr>
          <a:xfrm>
            <a:off x="3051418" y="2290490"/>
            <a:ext cx="5562018" cy="2597298"/>
          </a:xfrm>
          <a:prstGeom prst="rect">
            <a:avLst/>
          </a:prstGeom>
        </p:spPr>
      </p:pic>
      <p:sp>
        <p:nvSpPr>
          <p:cNvPr id="3" name="Rectángulo 2">
            <a:extLst>
              <a:ext uri="{FF2B5EF4-FFF2-40B4-BE49-F238E27FC236}">
                <a16:creationId xmlns:a16="http://schemas.microsoft.com/office/drawing/2014/main" id="{63EB8BFB-8C04-4B4C-8D68-0ADEB1822E29}"/>
              </a:ext>
            </a:extLst>
          </p:cNvPr>
          <p:cNvSpPr/>
          <p:nvPr/>
        </p:nvSpPr>
        <p:spPr>
          <a:xfrm>
            <a:off x="1298475" y="5288736"/>
            <a:ext cx="8949229" cy="954107"/>
          </a:xfrm>
          <a:prstGeom prst="rect">
            <a:avLst/>
          </a:prstGeom>
        </p:spPr>
        <p:txBody>
          <a:bodyPr wrap="square">
            <a:spAutoFit/>
          </a:bodyPr>
          <a:lstStyle/>
          <a:p>
            <a:pPr lvl="0">
              <a:lnSpc>
                <a:spcPct val="100000"/>
              </a:lnSpc>
              <a:buNone/>
            </a:pPr>
            <a:r>
              <a:rPr lang="es-CO" dirty="0"/>
              <a:t>SST, MD de SST - Jefe del área, GH - TH, miembro de COPASST</a:t>
            </a:r>
          </a:p>
        </p:txBody>
      </p:sp>
    </p:spTree>
    <p:extLst>
      <p:ext uri="{BB962C8B-B14F-4D97-AF65-F5344CB8AC3E}">
        <p14:creationId xmlns:p14="http://schemas.microsoft.com/office/powerpoint/2010/main" val="365825127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2048AD-C16D-DD4B-87C2-2FC7C0A04F64}"/>
              </a:ext>
            </a:extLst>
          </p:cNvPr>
          <p:cNvSpPr>
            <a:spLocks noGrp="1"/>
          </p:cNvSpPr>
          <p:nvPr>
            <p:ph type="title"/>
          </p:nvPr>
        </p:nvSpPr>
        <p:spPr>
          <a:xfrm>
            <a:off x="850726" y="138277"/>
            <a:ext cx="10490549" cy="1322406"/>
          </a:xfrm>
        </p:spPr>
        <p:txBody>
          <a:bodyPr>
            <a:normAutofit fontScale="90000"/>
          </a:bodyPr>
          <a:lstStyle/>
          <a:p>
            <a:r>
              <a:rPr lang="es-CO" dirty="0"/>
              <a:t>Linea de tiempo: historia Natural de la enfermedad</a:t>
            </a:r>
          </a:p>
        </p:txBody>
      </p:sp>
      <p:sp>
        <p:nvSpPr>
          <p:cNvPr id="16" name="Llamada de flecha hacia arriba 15">
            <a:extLst>
              <a:ext uri="{FF2B5EF4-FFF2-40B4-BE49-F238E27FC236}">
                <a16:creationId xmlns:a16="http://schemas.microsoft.com/office/drawing/2014/main" id="{E7BE016E-FA33-A84E-9A09-ECDC09C607A5}"/>
              </a:ext>
            </a:extLst>
          </p:cNvPr>
          <p:cNvSpPr/>
          <p:nvPr/>
        </p:nvSpPr>
        <p:spPr>
          <a:xfrm>
            <a:off x="1262493" y="4450107"/>
            <a:ext cx="1368332" cy="1739150"/>
          </a:xfrm>
          <a:prstGeom prst="up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796"/>
              <a:t>INFECCIÓN</a:t>
            </a:r>
          </a:p>
        </p:txBody>
      </p:sp>
      <p:sp>
        <p:nvSpPr>
          <p:cNvPr id="18" name="Rectángulo 17">
            <a:extLst>
              <a:ext uri="{FF2B5EF4-FFF2-40B4-BE49-F238E27FC236}">
                <a16:creationId xmlns:a16="http://schemas.microsoft.com/office/drawing/2014/main" id="{E0BA685F-513C-F742-9329-8A00A84DD1DD}"/>
              </a:ext>
            </a:extLst>
          </p:cNvPr>
          <p:cNvSpPr/>
          <p:nvPr/>
        </p:nvSpPr>
        <p:spPr>
          <a:xfrm>
            <a:off x="2949641" y="4984818"/>
            <a:ext cx="1083262" cy="1204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796" dirty="0"/>
              <a:t>Inicio de síntomas</a:t>
            </a:r>
          </a:p>
        </p:txBody>
      </p:sp>
      <p:sp>
        <p:nvSpPr>
          <p:cNvPr id="19" name="Rectángulo 18">
            <a:extLst>
              <a:ext uri="{FF2B5EF4-FFF2-40B4-BE49-F238E27FC236}">
                <a16:creationId xmlns:a16="http://schemas.microsoft.com/office/drawing/2014/main" id="{A34923C7-05D6-ED43-B04A-A239B5A837A9}"/>
              </a:ext>
            </a:extLst>
          </p:cNvPr>
          <p:cNvSpPr/>
          <p:nvPr/>
        </p:nvSpPr>
        <p:spPr>
          <a:xfrm>
            <a:off x="4058685" y="4987482"/>
            <a:ext cx="1189975" cy="12017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596" dirty="0"/>
              <a:t>Inicio de casos graves hospitalizados</a:t>
            </a:r>
          </a:p>
        </p:txBody>
      </p:sp>
      <p:sp>
        <p:nvSpPr>
          <p:cNvPr id="22" name="Rectángulo 21">
            <a:extLst>
              <a:ext uri="{FF2B5EF4-FFF2-40B4-BE49-F238E27FC236}">
                <a16:creationId xmlns:a16="http://schemas.microsoft.com/office/drawing/2014/main" id="{DF831748-2766-4C4D-A28A-6340341E5A34}"/>
              </a:ext>
            </a:extLst>
          </p:cNvPr>
          <p:cNvSpPr/>
          <p:nvPr/>
        </p:nvSpPr>
        <p:spPr>
          <a:xfrm>
            <a:off x="5297364" y="5016920"/>
            <a:ext cx="747515" cy="11723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596">
                <a:solidFill>
                  <a:schemeClr val="tx1"/>
                </a:solidFill>
              </a:rPr>
              <a:t>Inicio Requerimiento UCI</a:t>
            </a:r>
          </a:p>
        </p:txBody>
      </p:sp>
      <p:sp>
        <p:nvSpPr>
          <p:cNvPr id="23" name="Rectángulo 22">
            <a:extLst>
              <a:ext uri="{FF2B5EF4-FFF2-40B4-BE49-F238E27FC236}">
                <a16:creationId xmlns:a16="http://schemas.microsoft.com/office/drawing/2014/main" id="{530D0066-AAF5-3A44-9C00-8C44B2D5C540}"/>
              </a:ext>
            </a:extLst>
          </p:cNvPr>
          <p:cNvSpPr/>
          <p:nvPr/>
        </p:nvSpPr>
        <p:spPr>
          <a:xfrm>
            <a:off x="7052242" y="5016920"/>
            <a:ext cx="1488600" cy="117233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796" dirty="0"/>
              <a:t>Finaliza cuarentena asintomático /contacto</a:t>
            </a:r>
          </a:p>
        </p:txBody>
      </p:sp>
      <p:sp>
        <p:nvSpPr>
          <p:cNvPr id="24" name="Rectángulo 23">
            <a:extLst>
              <a:ext uri="{FF2B5EF4-FFF2-40B4-BE49-F238E27FC236}">
                <a16:creationId xmlns:a16="http://schemas.microsoft.com/office/drawing/2014/main" id="{901F8CAF-31E1-7941-BF6D-AE2C95957AA2}"/>
              </a:ext>
            </a:extLst>
          </p:cNvPr>
          <p:cNvSpPr/>
          <p:nvPr/>
        </p:nvSpPr>
        <p:spPr>
          <a:xfrm>
            <a:off x="8663371" y="5016919"/>
            <a:ext cx="2387155" cy="117233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22" tIns="45611" rIns="91222" bIns="45611"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buNone/>
            </a:pPr>
            <a:r>
              <a:rPr lang="es-ES_tradnl" sz="1796" dirty="0"/>
              <a:t>termino de transmisión en sintomáticos</a:t>
            </a:r>
          </a:p>
        </p:txBody>
      </p:sp>
      <p:cxnSp>
        <p:nvCxnSpPr>
          <p:cNvPr id="25" name="Conector recto de flecha 24">
            <a:extLst>
              <a:ext uri="{FF2B5EF4-FFF2-40B4-BE49-F238E27FC236}">
                <a16:creationId xmlns:a16="http://schemas.microsoft.com/office/drawing/2014/main" id="{C128E21D-471F-FD4F-9202-251FF415E697}"/>
              </a:ext>
            </a:extLst>
          </p:cNvPr>
          <p:cNvCxnSpPr>
            <a:cxnSpLocks/>
          </p:cNvCxnSpPr>
          <p:nvPr/>
        </p:nvCxnSpPr>
        <p:spPr>
          <a:xfrm flipV="1">
            <a:off x="8701380" y="4598819"/>
            <a:ext cx="0" cy="43077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19E95AEA-2EC4-F34E-BD69-BE19B9470379}"/>
              </a:ext>
            </a:extLst>
          </p:cNvPr>
          <p:cNvCxnSpPr>
            <a:cxnSpLocks/>
          </p:cNvCxnSpPr>
          <p:nvPr/>
        </p:nvCxnSpPr>
        <p:spPr>
          <a:xfrm flipV="1">
            <a:off x="11050524" y="4602145"/>
            <a:ext cx="0" cy="43077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27" name="Abrir llave 26">
            <a:extLst>
              <a:ext uri="{FF2B5EF4-FFF2-40B4-BE49-F238E27FC236}">
                <a16:creationId xmlns:a16="http://schemas.microsoft.com/office/drawing/2014/main" id="{E0A512ED-CF8B-7247-92D2-A53C8DB1203D}"/>
              </a:ext>
            </a:extLst>
          </p:cNvPr>
          <p:cNvSpPr/>
          <p:nvPr/>
        </p:nvSpPr>
        <p:spPr>
          <a:xfrm rot="16200000">
            <a:off x="3416840" y="4266886"/>
            <a:ext cx="353771" cy="747515"/>
          </a:xfrm>
          <a:prstGeom prst="leftBrace">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sz="1796"/>
          </a:p>
        </p:txBody>
      </p:sp>
      <p:sp>
        <p:nvSpPr>
          <p:cNvPr id="28" name="Abrir llave 27">
            <a:extLst>
              <a:ext uri="{FF2B5EF4-FFF2-40B4-BE49-F238E27FC236}">
                <a16:creationId xmlns:a16="http://schemas.microsoft.com/office/drawing/2014/main" id="{C3AEF72E-0F66-204F-B4DE-9E2635803AC8}"/>
              </a:ext>
            </a:extLst>
          </p:cNvPr>
          <p:cNvSpPr/>
          <p:nvPr/>
        </p:nvSpPr>
        <p:spPr>
          <a:xfrm rot="16200000">
            <a:off x="4386730" y="4324552"/>
            <a:ext cx="353771" cy="747515"/>
          </a:xfrm>
          <a:prstGeom prst="leftBrace">
            <a:avLst/>
          </a:prstGeom>
          <a:ln w="635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sz="1796"/>
          </a:p>
        </p:txBody>
      </p:sp>
      <p:sp>
        <p:nvSpPr>
          <p:cNvPr id="29" name="Abrir llave 28">
            <a:extLst>
              <a:ext uri="{FF2B5EF4-FFF2-40B4-BE49-F238E27FC236}">
                <a16:creationId xmlns:a16="http://schemas.microsoft.com/office/drawing/2014/main" id="{1AB414FD-567C-6440-AD3B-836DDDFB67DF}"/>
              </a:ext>
            </a:extLst>
          </p:cNvPr>
          <p:cNvSpPr/>
          <p:nvPr/>
        </p:nvSpPr>
        <p:spPr>
          <a:xfrm rot="16200000">
            <a:off x="5301570" y="4248531"/>
            <a:ext cx="343290" cy="910038"/>
          </a:xfrm>
          <a:prstGeom prst="leftBrace">
            <a:avLst/>
          </a:prstGeom>
          <a:ln w="635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sz="1796"/>
          </a:p>
        </p:txBody>
      </p:sp>
      <p:graphicFrame>
        <p:nvGraphicFramePr>
          <p:cNvPr id="32" name="Tabla 31">
            <a:extLst>
              <a:ext uri="{FF2B5EF4-FFF2-40B4-BE49-F238E27FC236}">
                <a16:creationId xmlns:a16="http://schemas.microsoft.com/office/drawing/2014/main" id="{06DFB072-0593-B247-B446-CB850BA38263}"/>
              </a:ext>
            </a:extLst>
          </p:cNvPr>
          <p:cNvGraphicFramePr>
            <a:graphicFrameLocks noGrp="1"/>
          </p:cNvGraphicFramePr>
          <p:nvPr/>
        </p:nvGraphicFramePr>
        <p:xfrm>
          <a:off x="230997" y="3632825"/>
          <a:ext cx="11810564" cy="858846"/>
        </p:xfrm>
        <a:graphic>
          <a:graphicData uri="http://schemas.openxmlformats.org/drawingml/2006/table">
            <a:tbl>
              <a:tblPr/>
              <a:tblGrid>
                <a:gridCol w="1083764">
                  <a:extLst>
                    <a:ext uri="{9D8B030D-6E8A-4147-A177-3AD203B41FA5}">
                      <a16:colId xmlns:a16="http://schemas.microsoft.com/office/drawing/2014/main" val="2652855202"/>
                    </a:ext>
                  </a:extLst>
                </a:gridCol>
                <a:gridCol w="315579">
                  <a:extLst>
                    <a:ext uri="{9D8B030D-6E8A-4147-A177-3AD203B41FA5}">
                      <a16:colId xmlns:a16="http://schemas.microsoft.com/office/drawing/2014/main" val="3634896033"/>
                    </a:ext>
                  </a:extLst>
                </a:gridCol>
                <a:gridCol w="336341">
                  <a:extLst>
                    <a:ext uri="{9D8B030D-6E8A-4147-A177-3AD203B41FA5}">
                      <a16:colId xmlns:a16="http://schemas.microsoft.com/office/drawing/2014/main" val="877942988"/>
                    </a:ext>
                  </a:extLst>
                </a:gridCol>
                <a:gridCol w="336341">
                  <a:extLst>
                    <a:ext uri="{9D8B030D-6E8A-4147-A177-3AD203B41FA5}">
                      <a16:colId xmlns:a16="http://schemas.microsoft.com/office/drawing/2014/main" val="1603909140"/>
                    </a:ext>
                  </a:extLst>
                </a:gridCol>
                <a:gridCol w="336341">
                  <a:extLst>
                    <a:ext uri="{9D8B030D-6E8A-4147-A177-3AD203B41FA5}">
                      <a16:colId xmlns:a16="http://schemas.microsoft.com/office/drawing/2014/main" val="80326700"/>
                    </a:ext>
                  </a:extLst>
                </a:gridCol>
                <a:gridCol w="336341">
                  <a:extLst>
                    <a:ext uri="{9D8B030D-6E8A-4147-A177-3AD203B41FA5}">
                      <a16:colId xmlns:a16="http://schemas.microsoft.com/office/drawing/2014/main" val="261123856"/>
                    </a:ext>
                  </a:extLst>
                </a:gridCol>
                <a:gridCol w="336341">
                  <a:extLst>
                    <a:ext uri="{9D8B030D-6E8A-4147-A177-3AD203B41FA5}">
                      <a16:colId xmlns:a16="http://schemas.microsoft.com/office/drawing/2014/main" val="4215546298"/>
                    </a:ext>
                  </a:extLst>
                </a:gridCol>
                <a:gridCol w="336341">
                  <a:extLst>
                    <a:ext uri="{9D8B030D-6E8A-4147-A177-3AD203B41FA5}">
                      <a16:colId xmlns:a16="http://schemas.microsoft.com/office/drawing/2014/main" val="653922517"/>
                    </a:ext>
                  </a:extLst>
                </a:gridCol>
                <a:gridCol w="49757">
                  <a:extLst>
                    <a:ext uri="{9D8B030D-6E8A-4147-A177-3AD203B41FA5}">
                      <a16:colId xmlns:a16="http://schemas.microsoft.com/office/drawing/2014/main" val="2077218107"/>
                    </a:ext>
                  </a:extLst>
                </a:gridCol>
                <a:gridCol w="628337">
                  <a:extLst>
                    <a:ext uri="{9D8B030D-6E8A-4147-A177-3AD203B41FA5}">
                      <a16:colId xmlns:a16="http://schemas.microsoft.com/office/drawing/2014/main" val="3163242572"/>
                    </a:ext>
                  </a:extLst>
                </a:gridCol>
                <a:gridCol w="336341">
                  <a:extLst>
                    <a:ext uri="{9D8B030D-6E8A-4147-A177-3AD203B41FA5}">
                      <a16:colId xmlns:a16="http://schemas.microsoft.com/office/drawing/2014/main" val="709274462"/>
                    </a:ext>
                  </a:extLst>
                </a:gridCol>
                <a:gridCol w="336341">
                  <a:extLst>
                    <a:ext uri="{9D8B030D-6E8A-4147-A177-3AD203B41FA5}">
                      <a16:colId xmlns:a16="http://schemas.microsoft.com/office/drawing/2014/main" val="2381694099"/>
                    </a:ext>
                  </a:extLst>
                </a:gridCol>
                <a:gridCol w="336341">
                  <a:extLst>
                    <a:ext uri="{9D8B030D-6E8A-4147-A177-3AD203B41FA5}">
                      <a16:colId xmlns:a16="http://schemas.microsoft.com/office/drawing/2014/main" val="3937393841"/>
                    </a:ext>
                  </a:extLst>
                </a:gridCol>
                <a:gridCol w="336341">
                  <a:extLst>
                    <a:ext uri="{9D8B030D-6E8A-4147-A177-3AD203B41FA5}">
                      <a16:colId xmlns:a16="http://schemas.microsoft.com/office/drawing/2014/main" val="1285851387"/>
                    </a:ext>
                  </a:extLst>
                </a:gridCol>
                <a:gridCol w="336341">
                  <a:extLst>
                    <a:ext uri="{9D8B030D-6E8A-4147-A177-3AD203B41FA5}">
                      <a16:colId xmlns:a16="http://schemas.microsoft.com/office/drawing/2014/main" val="1649040375"/>
                    </a:ext>
                  </a:extLst>
                </a:gridCol>
                <a:gridCol w="336341">
                  <a:extLst>
                    <a:ext uri="{9D8B030D-6E8A-4147-A177-3AD203B41FA5}">
                      <a16:colId xmlns:a16="http://schemas.microsoft.com/office/drawing/2014/main" val="218762157"/>
                    </a:ext>
                  </a:extLst>
                </a:gridCol>
                <a:gridCol w="336341">
                  <a:extLst>
                    <a:ext uri="{9D8B030D-6E8A-4147-A177-3AD203B41FA5}">
                      <a16:colId xmlns:a16="http://schemas.microsoft.com/office/drawing/2014/main" val="3112506335"/>
                    </a:ext>
                  </a:extLst>
                </a:gridCol>
                <a:gridCol w="336341">
                  <a:extLst>
                    <a:ext uri="{9D8B030D-6E8A-4147-A177-3AD203B41FA5}">
                      <a16:colId xmlns:a16="http://schemas.microsoft.com/office/drawing/2014/main" val="4187197393"/>
                    </a:ext>
                  </a:extLst>
                </a:gridCol>
                <a:gridCol w="336341">
                  <a:extLst>
                    <a:ext uri="{9D8B030D-6E8A-4147-A177-3AD203B41FA5}">
                      <a16:colId xmlns:a16="http://schemas.microsoft.com/office/drawing/2014/main" val="3930182742"/>
                    </a:ext>
                  </a:extLst>
                </a:gridCol>
                <a:gridCol w="336341">
                  <a:extLst>
                    <a:ext uri="{9D8B030D-6E8A-4147-A177-3AD203B41FA5}">
                      <a16:colId xmlns:a16="http://schemas.microsoft.com/office/drawing/2014/main" val="3223167157"/>
                    </a:ext>
                  </a:extLst>
                </a:gridCol>
                <a:gridCol w="336341">
                  <a:extLst>
                    <a:ext uri="{9D8B030D-6E8A-4147-A177-3AD203B41FA5}">
                      <a16:colId xmlns:a16="http://schemas.microsoft.com/office/drawing/2014/main" val="3210205039"/>
                    </a:ext>
                  </a:extLst>
                </a:gridCol>
                <a:gridCol w="336341">
                  <a:extLst>
                    <a:ext uri="{9D8B030D-6E8A-4147-A177-3AD203B41FA5}">
                      <a16:colId xmlns:a16="http://schemas.microsoft.com/office/drawing/2014/main" val="792495958"/>
                    </a:ext>
                  </a:extLst>
                </a:gridCol>
                <a:gridCol w="336341">
                  <a:extLst>
                    <a:ext uri="{9D8B030D-6E8A-4147-A177-3AD203B41FA5}">
                      <a16:colId xmlns:a16="http://schemas.microsoft.com/office/drawing/2014/main" val="1374095416"/>
                    </a:ext>
                  </a:extLst>
                </a:gridCol>
                <a:gridCol w="336341">
                  <a:extLst>
                    <a:ext uri="{9D8B030D-6E8A-4147-A177-3AD203B41FA5}">
                      <a16:colId xmlns:a16="http://schemas.microsoft.com/office/drawing/2014/main" val="3731928678"/>
                    </a:ext>
                  </a:extLst>
                </a:gridCol>
                <a:gridCol w="336341">
                  <a:extLst>
                    <a:ext uri="{9D8B030D-6E8A-4147-A177-3AD203B41FA5}">
                      <a16:colId xmlns:a16="http://schemas.microsoft.com/office/drawing/2014/main" val="1883802259"/>
                    </a:ext>
                  </a:extLst>
                </a:gridCol>
                <a:gridCol w="336341">
                  <a:extLst>
                    <a:ext uri="{9D8B030D-6E8A-4147-A177-3AD203B41FA5}">
                      <a16:colId xmlns:a16="http://schemas.microsoft.com/office/drawing/2014/main" val="92814529"/>
                    </a:ext>
                  </a:extLst>
                </a:gridCol>
                <a:gridCol w="336341">
                  <a:extLst>
                    <a:ext uri="{9D8B030D-6E8A-4147-A177-3AD203B41FA5}">
                      <a16:colId xmlns:a16="http://schemas.microsoft.com/office/drawing/2014/main" val="3186814178"/>
                    </a:ext>
                  </a:extLst>
                </a:gridCol>
                <a:gridCol w="336341">
                  <a:extLst>
                    <a:ext uri="{9D8B030D-6E8A-4147-A177-3AD203B41FA5}">
                      <a16:colId xmlns:a16="http://schemas.microsoft.com/office/drawing/2014/main" val="4043406075"/>
                    </a:ext>
                  </a:extLst>
                </a:gridCol>
                <a:gridCol w="336341">
                  <a:extLst>
                    <a:ext uri="{9D8B030D-6E8A-4147-A177-3AD203B41FA5}">
                      <a16:colId xmlns:a16="http://schemas.microsoft.com/office/drawing/2014/main" val="342599027"/>
                    </a:ext>
                  </a:extLst>
                </a:gridCol>
                <a:gridCol w="336341">
                  <a:extLst>
                    <a:ext uri="{9D8B030D-6E8A-4147-A177-3AD203B41FA5}">
                      <a16:colId xmlns:a16="http://schemas.microsoft.com/office/drawing/2014/main" val="2399606547"/>
                    </a:ext>
                  </a:extLst>
                </a:gridCol>
                <a:gridCol w="336341">
                  <a:extLst>
                    <a:ext uri="{9D8B030D-6E8A-4147-A177-3AD203B41FA5}">
                      <a16:colId xmlns:a16="http://schemas.microsoft.com/office/drawing/2014/main" val="661170004"/>
                    </a:ext>
                  </a:extLst>
                </a:gridCol>
                <a:gridCol w="336341">
                  <a:extLst>
                    <a:ext uri="{9D8B030D-6E8A-4147-A177-3AD203B41FA5}">
                      <a16:colId xmlns:a16="http://schemas.microsoft.com/office/drawing/2014/main" val="3362628691"/>
                    </a:ext>
                  </a:extLst>
                </a:gridCol>
                <a:gridCol w="315579">
                  <a:extLst>
                    <a:ext uri="{9D8B030D-6E8A-4147-A177-3AD203B41FA5}">
                      <a16:colId xmlns:a16="http://schemas.microsoft.com/office/drawing/2014/main" val="3821063297"/>
                    </a:ext>
                  </a:extLst>
                </a:gridCol>
              </a:tblGrid>
              <a:tr h="286282">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509608"/>
                  </a:ext>
                </a:extLst>
              </a:tr>
              <a:tr h="286282">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CO" sz="1800" b="0" i="0" u="none" strike="noStrike">
                          <a:solidFill>
                            <a:srgbClr val="000000"/>
                          </a:solidFill>
                          <a:effectLst/>
                          <a:latin typeface="Calibri" panose="020F0502020204030204" pitchFamily="34" charset="0"/>
                        </a:rPr>
                        <a:t> </a:t>
                      </a:r>
                    </a:p>
                  </a:txBody>
                  <a:tcPr marL="9502" marR="9502" marT="950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2899318"/>
                  </a:ext>
                </a:extLst>
              </a:tr>
              <a:tr h="286282">
                <a:tc>
                  <a:txBody>
                    <a:bodyPr/>
                    <a:lstStyle/>
                    <a:p>
                      <a:pPr algn="l" fontAlgn="b"/>
                      <a:r>
                        <a:rPr lang="es-CO" sz="1800" b="0" i="0" u="none" strike="noStrike">
                          <a:solidFill>
                            <a:srgbClr val="000000"/>
                          </a:solidFill>
                          <a:effectLst/>
                          <a:latin typeface="Calibri" panose="020F0502020204030204" pitchFamily="34" charset="0"/>
                        </a:rPr>
                        <a:t>Días</a:t>
                      </a:r>
                    </a:p>
                  </a:txBody>
                  <a:tcPr marL="9502" marR="9502" marT="9502" marB="0" anchor="b">
                    <a:lnL>
                      <a:noFill/>
                    </a:lnL>
                    <a:lnR>
                      <a:noFill/>
                    </a:lnR>
                    <a:lnT>
                      <a:noFill/>
                    </a:lnT>
                    <a:lnB>
                      <a:noFill/>
                    </a:lnB>
                  </a:tcPr>
                </a:tc>
                <a:tc>
                  <a:txBody>
                    <a:bodyPr/>
                    <a:lstStyle/>
                    <a:p>
                      <a:pPr algn="l" fontAlgn="b"/>
                      <a:endParaRPr lang="es-CO" sz="1800" b="0" i="0" u="none" strike="noStrike">
                        <a:solidFill>
                          <a:srgbClr val="000000"/>
                        </a:solidFill>
                        <a:effectLst/>
                        <a:latin typeface="Calibri" panose="020F0502020204030204" pitchFamily="34" charset="0"/>
                      </a:endParaRP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a:t>
                      </a:r>
                    </a:p>
                  </a:txBody>
                  <a:tcPr marL="9502" marR="9502" marT="9502" marB="0" anchor="b">
                    <a:lnL>
                      <a:noFill/>
                    </a:lnL>
                    <a:lnR>
                      <a:noFill/>
                    </a:lnR>
                    <a:lnT>
                      <a:noFill/>
                    </a:lnT>
                    <a:lnB>
                      <a:noFill/>
                    </a:lnB>
                  </a:tcPr>
                </a:tc>
                <a:tc>
                  <a:txBody>
                    <a:bodyPr/>
                    <a:lstStyle/>
                    <a:p>
                      <a:pPr algn="r" fontAlgn="b"/>
                      <a:r>
                        <a:rPr lang="es-CO" sz="1800" b="0" i="0" u="none" strike="noStrike" dirty="0">
                          <a:solidFill>
                            <a:srgbClr val="000000"/>
                          </a:solidFill>
                          <a:effectLst/>
                          <a:latin typeface="Calibri" panose="020F0502020204030204" pitchFamily="34" charset="0"/>
                        </a:rPr>
                        <a:t>3</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4</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5</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6</a:t>
                      </a:r>
                    </a:p>
                  </a:txBody>
                  <a:tcPr marL="9502" marR="9502" marT="9502" marB="0" anchor="b">
                    <a:lnL>
                      <a:noFill/>
                    </a:lnL>
                    <a:lnR>
                      <a:noFill/>
                    </a:lnR>
                    <a:lnT>
                      <a:noFill/>
                    </a:lnT>
                    <a:lnB>
                      <a:noFill/>
                    </a:lnB>
                  </a:tcPr>
                </a:tc>
                <a:tc>
                  <a:txBody>
                    <a:bodyPr/>
                    <a:lstStyle/>
                    <a:p>
                      <a:pPr algn="r" fontAlgn="b"/>
                      <a:r>
                        <a:rPr lang="es-CO" sz="1800" b="0" i="0" u="none" strike="noStrike" dirty="0">
                          <a:solidFill>
                            <a:srgbClr val="000000"/>
                          </a:solidFill>
                          <a:effectLst/>
                          <a:latin typeface="Calibri" panose="020F0502020204030204" pitchFamily="34" charset="0"/>
                        </a:rPr>
                        <a:t>7</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8</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9</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10</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11</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12</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13</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14</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15</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16</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17</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18</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19</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20</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21</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22</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23</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24</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25</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26</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27</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28</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29</a:t>
                      </a:r>
                    </a:p>
                  </a:txBody>
                  <a:tcPr marL="9502" marR="9502" marT="9502" marB="0" anchor="b">
                    <a:lnL>
                      <a:noFill/>
                    </a:lnL>
                    <a:lnR>
                      <a:noFill/>
                    </a:lnR>
                    <a:lnT>
                      <a:noFill/>
                    </a:lnT>
                    <a:lnB>
                      <a:noFill/>
                    </a:lnB>
                  </a:tcPr>
                </a:tc>
                <a:tc>
                  <a:txBody>
                    <a:bodyPr/>
                    <a:lstStyle/>
                    <a:p>
                      <a:pPr algn="r" fontAlgn="b"/>
                      <a:r>
                        <a:rPr lang="es-CO" sz="1800" b="0" i="0" u="none" strike="noStrike">
                          <a:solidFill>
                            <a:srgbClr val="000000"/>
                          </a:solidFill>
                          <a:effectLst/>
                          <a:latin typeface="Calibri" panose="020F0502020204030204" pitchFamily="34" charset="0"/>
                        </a:rPr>
                        <a:t>30</a:t>
                      </a:r>
                    </a:p>
                  </a:txBody>
                  <a:tcPr marL="9502" marR="9502" marT="9502" marB="0" anchor="b">
                    <a:lnL>
                      <a:noFill/>
                    </a:lnL>
                    <a:lnR>
                      <a:noFill/>
                    </a:lnR>
                    <a:lnT>
                      <a:noFill/>
                    </a:lnT>
                    <a:lnB>
                      <a:noFill/>
                    </a:lnB>
                  </a:tcPr>
                </a:tc>
                <a:tc>
                  <a:txBody>
                    <a:bodyPr/>
                    <a:lstStyle/>
                    <a:p>
                      <a:pPr algn="l" fontAlgn="b"/>
                      <a:endParaRPr lang="es-CO" sz="1800" b="0" i="0" u="none" strike="noStrike" dirty="0">
                        <a:solidFill>
                          <a:srgbClr val="000000"/>
                        </a:solidFill>
                        <a:effectLst/>
                        <a:latin typeface="Calibri" panose="020F0502020204030204" pitchFamily="34" charset="0"/>
                      </a:endParaRPr>
                    </a:p>
                  </a:txBody>
                  <a:tcPr marL="9502" marR="9502" marT="9502" marB="0" anchor="b">
                    <a:lnL>
                      <a:noFill/>
                    </a:lnL>
                    <a:lnR>
                      <a:noFill/>
                    </a:lnR>
                    <a:lnT>
                      <a:noFill/>
                    </a:lnT>
                    <a:lnB>
                      <a:noFill/>
                    </a:lnB>
                  </a:tcPr>
                </a:tc>
                <a:extLst>
                  <a:ext uri="{0D108BD9-81ED-4DB2-BD59-A6C34878D82A}">
                    <a16:rowId xmlns:a16="http://schemas.microsoft.com/office/drawing/2014/main" val="2686595939"/>
                  </a:ext>
                </a:extLst>
              </a:tr>
            </a:tbl>
          </a:graphicData>
        </a:graphic>
      </p:graphicFrame>
      <p:pic>
        <p:nvPicPr>
          <p:cNvPr id="37" name="Imagen 36">
            <a:extLst>
              <a:ext uri="{FF2B5EF4-FFF2-40B4-BE49-F238E27FC236}">
                <a16:creationId xmlns:a16="http://schemas.microsoft.com/office/drawing/2014/main" id="{A3798DC1-143C-A74A-8E57-FB0D848BB0AC}"/>
              </a:ext>
            </a:extLst>
          </p:cNvPr>
          <p:cNvPicPr>
            <a:picLocks noChangeAspect="1"/>
          </p:cNvPicPr>
          <p:nvPr/>
        </p:nvPicPr>
        <p:blipFill rotWithShape="1">
          <a:blip r:embed="rId2"/>
          <a:srcRect l="2916" r="6111" b="17011"/>
          <a:stretch/>
        </p:blipFill>
        <p:spPr>
          <a:xfrm>
            <a:off x="2630825" y="1626790"/>
            <a:ext cx="1886611" cy="1873993"/>
          </a:xfrm>
          <a:prstGeom prst="rect">
            <a:avLst/>
          </a:prstGeom>
        </p:spPr>
      </p:pic>
      <p:sp>
        <p:nvSpPr>
          <p:cNvPr id="38" name="Abrir llave 37">
            <a:extLst>
              <a:ext uri="{FF2B5EF4-FFF2-40B4-BE49-F238E27FC236}">
                <a16:creationId xmlns:a16="http://schemas.microsoft.com/office/drawing/2014/main" id="{15625F7A-5CE0-0F47-ADA3-CD9DDFE52F19}"/>
              </a:ext>
            </a:extLst>
          </p:cNvPr>
          <p:cNvSpPr/>
          <p:nvPr/>
        </p:nvSpPr>
        <p:spPr>
          <a:xfrm rot="16200000">
            <a:off x="3416840" y="3281958"/>
            <a:ext cx="353771" cy="747515"/>
          </a:xfrm>
          <a:prstGeom prst="leftBrace">
            <a:avLst/>
          </a:prstGeom>
          <a:ln w="63500"/>
        </p:spPr>
        <p:style>
          <a:lnRef idx="1">
            <a:schemeClr val="accent1"/>
          </a:lnRef>
          <a:fillRef idx="0">
            <a:schemeClr val="accent1"/>
          </a:fillRef>
          <a:effectRef idx="0">
            <a:schemeClr val="accent1"/>
          </a:effectRef>
          <a:fontRef idx="minor">
            <a:schemeClr val="tx1"/>
          </a:fontRef>
        </p:style>
        <p:txBody>
          <a:bodyPr rtlCol="0" anchor="ctr"/>
          <a:lstStyle/>
          <a:p>
            <a:pPr algn="ctr">
              <a:buNone/>
            </a:pPr>
            <a:endParaRPr lang="es-CO" sz="1796"/>
          </a:p>
        </p:txBody>
      </p:sp>
      <p:pic>
        <p:nvPicPr>
          <p:cNvPr id="40" name="Imagen 39">
            <a:extLst>
              <a:ext uri="{FF2B5EF4-FFF2-40B4-BE49-F238E27FC236}">
                <a16:creationId xmlns:a16="http://schemas.microsoft.com/office/drawing/2014/main" id="{AE24E7F1-5D25-054B-97CB-C3F716F941BA}"/>
              </a:ext>
            </a:extLst>
          </p:cNvPr>
          <p:cNvPicPr>
            <a:picLocks noChangeAspect="1"/>
          </p:cNvPicPr>
          <p:nvPr/>
        </p:nvPicPr>
        <p:blipFill>
          <a:blip r:embed="rId3"/>
          <a:stretch>
            <a:fillRect/>
          </a:stretch>
        </p:blipFill>
        <p:spPr>
          <a:xfrm>
            <a:off x="4517436" y="1820497"/>
            <a:ext cx="1691124" cy="1277738"/>
          </a:xfrm>
          <a:prstGeom prst="rect">
            <a:avLst/>
          </a:prstGeom>
        </p:spPr>
      </p:pic>
      <p:pic>
        <p:nvPicPr>
          <p:cNvPr id="41" name="Imagen 40">
            <a:extLst>
              <a:ext uri="{FF2B5EF4-FFF2-40B4-BE49-F238E27FC236}">
                <a16:creationId xmlns:a16="http://schemas.microsoft.com/office/drawing/2014/main" id="{2D81A41D-4A90-C54D-86CD-8B0D2B95983D}"/>
              </a:ext>
            </a:extLst>
          </p:cNvPr>
          <p:cNvPicPr>
            <a:picLocks noChangeAspect="1"/>
          </p:cNvPicPr>
          <p:nvPr/>
        </p:nvPicPr>
        <p:blipFill>
          <a:blip r:embed="rId4"/>
          <a:stretch>
            <a:fillRect/>
          </a:stretch>
        </p:blipFill>
        <p:spPr>
          <a:xfrm>
            <a:off x="349893" y="1733713"/>
            <a:ext cx="3194095" cy="2425896"/>
          </a:xfrm>
          <a:prstGeom prst="rect">
            <a:avLst/>
          </a:prstGeom>
        </p:spPr>
      </p:pic>
      <p:pic>
        <p:nvPicPr>
          <p:cNvPr id="42" name="Imagen 41">
            <a:extLst>
              <a:ext uri="{FF2B5EF4-FFF2-40B4-BE49-F238E27FC236}">
                <a16:creationId xmlns:a16="http://schemas.microsoft.com/office/drawing/2014/main" id="{CA9E2298-99D0-4645-BCFA-187B0989A4FF}"/>
              </a:ext>
            </a:extLst>
          </p:cNvPr>
          <p:cNvPicPr>
            <a:picLocks noChangeAspect="1"/>
          </p:cNvPicPr>
          <p:nvPr/>
        </p:nvPicPr>
        <p:blipFill>
          <a:blip r:embed="rId5"/>
          <a:stretch>
            <a:fillRect/>
          </a:stretch>
        </p:blipFill>
        <p:spPr>
          <a:xfrm>
            <a:off x="9095895" y="1626790"/>
            <a:ext cx="1522104" cy="1522104"/>
          </a:xfrm>
          <a:prstGeom prst="rect">
            <a:avLst/>
          </a:prstGeom>
        </p:spPr>
      </p:pic>
      <p:pic>
        <p:nvPicPr>
          <p:cNvPr id="43" name="Imagen 42">
            <a:extLst>
              <a:ext uri="{FF2B5EF4-FFF2-40B4-BE49-F238E27FC236}">
                <a16:creationId xmlns:a16="http://schemas.microsoft.com/office/drawing/2014/main" id="{B73EA6DC-EB48-1949-9E11-270ED79F2661}"/>
              </a:ext>
            </a:extLst>
          </p:cNvPr>
          <p:cNvPicPr>
            <a:picLocks noChangeAspect="1"/>
          </p:cNvPicPr>
          <p:nvPr/>
        </p:nvPicPr>
        <p:blipFill>
          <a:blip r:embed="rId6"/>
          <a:stretch>
            <a:fillRect/>
          </a:stretch>
        </p:blipFill>
        <p:spPr>
          <a:xfrm>
            <a:off x="7033195" y="1626790"/>
            <a:ext cx="1522104" cy="1522104"/>
          </a:xfrm>
          <a:prstGeom prst="rect">
            <a:avLst/>
          </a:prstGeom>
        </p:spPr>
      </p:pic>
      <p:sp>
        <p:nvSpPr>
          <p:cNvPr id="3" name="Rectángulo 2">
            <a:extLst>
              <a:ext uri="{FF2B5EF4-FFF2-40B4-BE49-F238E27FC236}">
                <a16:creationId xmlns:a16="http://schemas.microsoft.com/office/drawing/2014/main" id="{5DFA79E2-E16E-F149-B063-F036ACEA1B36}"/>
              </a:ext>
            </a:extLst>
          </p:cNvPr>
          <p:cNvSpPr/>
          <p:nvPr/>
        </p:nvSpPr>
        <p:spPr>
          <a:xfrm>
            <a:off x="4346772" y="2685577"/>
            <a:ext cx="6081478" cy="1204882"/>
          </a:xfrm>
          <a:prstGeom prst="rect">
            <a:avLst/>
          </a:prstGeom>
        </p:spPr>
        <p:txBody>
          <a:bodyPr>
            <a:spAutoFit/>
          </a:bodyPr>
          <a:lstStyle/>
          <a:p>
            <a:pPr marL="553578" algn="just">
              <a:spcAft>
                <a:spcPts val="0"/>
              </a:spcAft>
              <a:buNone/>
            </a:pPr>
            <a:r>
              <a:rPr lang="es-ES_tradnl" sz="1600" dirty="0">
                <a:latin typeface="Calibri" panose="020F0502020204030204" pitchFamily="34" charset="0"/>
                <a:ea typeface="Calibri" panose="020F0502020204030204" pitchFamily="34" charset="0"/>
              </a:rPr>
              <a:t> </a:t>
            </a:r>
            <a:endParaRPr lang="es-CO" sz="1200" dirty="0">
              <a:latin typeface="Times New Roman" panose="02020603050405020304" pitchFamily="18" charset="0"/>
              <a:ea typeface="Times New Roman" panose="02020603050405020304" pitchFamily="18" charset="0"/>
            </a:endParaRPr>
          </a:p>
          <a:p>
            <a:pPr marL="553578" algn="just">
              <a:spcAft>
                <a:spcPts val="0"/>
              </a:spcAft>
              <a:buNone/>
            </a:pPr>
            <a:r>
              <a:rPr lang="es-CO" sz="1600" dirty="0">
                <a:latin typeface="Arial Narrow" panose="020B0604020202020204" pitchFamily="34" charset="0"/>
                <a:ea typeface="Times New Roman" panose="02020603050405020304" pitchFamily="18" charset="0"/>
              </a:rPr>
              <a:t>Representación de la cinética de producción de anticuerpos IgM e IgG contra SARS-CoV-2.</a:t>
            </a:r>
            <a:endParaRPr lang="es-CO"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3649748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CBC6D5A-E4D6-7B41-8832-D3CD82318A3B}"/>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428329FE-EF95-894C-A135-CE5CE651B17F}"/>
              </a:ext>
            </a:extLst>
          </p:cNvPr>
          <p:cNvSpPr>
            <a:spLocks noGrp="1"/>
          </p:cNvSpPr>
          <p:nvPr>
            <p:ph sz="quarter" idx="1"/>
          </p:nvPr>
        </p:nvSpPr>
        <p:spPr/>
        <p:txBody>
          <a:bodyPr/>
          <a:lstStyle/>
          <a:p>
            <a:endParaRPr lang="es-CO"/>
          </a:p>
        </p:txBody>
      </p:sp>
      <p:pic>
        <p:nvPicPr>
          <p:cNvPr id="10" name="Picture 1" descr="page9image33536">
            <a:extLst>
              <a:ext uri="{FF2B5EF4-FFF2-40B4-BE49-F238E27FC236}">
                <a16:creationId xmlns:a16="http://schemas.microsoft.com/office/drawing/2014/main" id="{114E6F2A-6373-1448-B7C1-F04F916EC70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475307" y="1122498"/>
            <a:ext cx="9318269" cy="4484962"/>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B24B9913-72F6-F24D-BBE8-35D3A21A25A4}"/>
              </a:ext>
            </a:extLst>
          </p:cNvPr>
          <p:cNvSpPr/>
          <p:nvPr/>
        </p:nvSpPr>
        <p:spPr>
          <a:xfrm>
            <a:off x="1198527" y="78133"/>
            <a:ext cx="9595049" cy="738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buNone/>
            </a:pPr>
            <a:r>
              <a:rPr lang="es-CO" sz="2400" dirty="0"/>
              <a:t>Representación de la cinética de producción de anticuerpos IgM e IgG contra SARS-CoV-2.</a:t>
            </a:r>
          </a:p>
        </p:txBody>
      </p:sp>
      <p:sp>
        <p:nvSpPr>
          <p:cNvPr id="12" name="Rectángulo 11">
            <a:extLst>
              <a:ext uri="{FF2B5EF4-FFF2-40B4-BE49-F238E27FC236}">
                <a16:creationId xmlns:a16="http://schemas.microsoft.com/office/drawing/2014/main" id="{C4A4251F-BE12-AB41-80F7-BB86B6E14121}"/>
              </a:ext>
            </a:extLst>
          </p:cNvPr>
          <p:cNvSpPr/>
          <p:nvPr/>
        </p:nvSpPr>
        <p:spPr>
          <a:xfrm>
            <a:off x="191354" y="5913743"/>
            <a:ext cx="3229103" cy="830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1332" dirty="0"/>
              <a:t>B</a:t>
            </a:r>
          </a:p>
          <a:p>
            <a:pPr algn="ctr">
              <a:buNone/>
            </a:pPr>
            <a:r>
              <a:rPr lang="es-CO" sz="1332" dirty="0"/>
              <a:t>Fuente: Documento generalidades de pruebas serológicas para detección de anticuerpos contra SARS-CoV-2 – INS. 2020. </a:t>
            </a:r>
          </a:p>
          <a:p>
            <a:pPr algn="ctr">
              <a:buNone/>
            </a:pPr>
            <a:endParaRPr lang="es-CO" sz="1332" dirty="0"/>
          </a:p>
        </p:txBody>
      </p:sp>
    </p:spTree>
    <p:extLst>
      <p:ext uri="{BB962C8B-B14F-4D97-AF65-F5344CB8AC3E}">
        <p14:creationId xmlns:p14="http://schemas.microsoft.com/office/powerpoint/2010/main" val="6616510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CBC6D5A-E4D6-7B41-8832-D3CD82318A3B}"/>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428329FE-EF95-894C-A135-CE5CE651B17F}"/>
              </a:ext>
            </a:extLst>
          </p:cNvPr>
          <p:cNvSpPr>
            <a:spLocks noGrp="1"/>
          </p:cNvSpPr>
          <p:nvPr>
            <p:ph sz="quarter" idx="1"/>
          </p:nvPr>
        </p:nvSpPr>
        <p:spPr/>
        <p:txBody>
          <a:bodyPr/>
          <a:lstStyle/>
          <a:p>
            <a:endParaRPr lang="es-CO"/>
          </a:p>
        </p:txBody>
      </p:sp>
      <p:sp>
        <p:nvSpPr>
          <p:cNvPr id="8" name="Rectángulo 7">
            <a:extLst>
              <a:ext uri="{FF2B5EF4-FFF2-40B4-BE49-F238E27FC236}">
                <a16:creationId xmlns:a16="http://schemas.microsoft.com/office/drawing/2014/main" id="{804E5A8A-5D62-3145-8649-AFC97AD30918}"/>
              </a:ext>
            </a:extLst>
          </p:cNvPr>
          <p:cNvSpPr/>
          <p:nvPr/>
        </p:nvSpPr>
        <p:spPr>
          <a:xfrm>
            <a:off x="14523" y="20698"/>
            <a:ext cx="12162955" cy="68291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3" name="Rectángulo redondeado 12">
            <a:extLst>
              <a:ext uri="{FF2B5EF4-FFF2-40B4-BE49-F238E27FC236}">
                <a16:creationId xmlns:a16="http://schemas.microsoft.com/office/drawing/2014/main" id="{557C93DC-BBF6-944B-85BC-E431F3D4D0DF}"/>
              </a:ext>
            </a:extLst>
          </p:cNvPr>
          <p:cNvSpPr/>
          <p:nvPr/>
        </p:nvSpPr>
        <p:spPr>
          <a:xfrm>
            <a:off x="84694" y="118440"/>
            <a:ext cx="11999223" cy="6636160"/>
          </a:xfrm>
          <a:prstGeom prst="roundRect">
            <a:avLst>
              <a:gd name="adj" fmla="val 1179"/>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4" name="CuadroTexto 13">
            <a:extLst>
              <a:ext uri="{FF2B5EF4-FFF2-40B4-BE49-F238E27FC236}">
                <a16:creationId xmlns:a16="http://schemas.microsoft.com/office/drawing/2014/main" id="{18CAE4C4-623D-284B-8564-E0DBF63A0D22}"/>
              </a:ext>
            </a:extLst>
          </p:cNvPr>
          <p:cNvSpPr txBox="1"/>
          <p:nvPr/>
        </p:nvSpPr>
        <p:spPr>
          <a:xfrm>
            <a:off x="-8868" y="118438"/>
            <a:ext cx="1864541" cy="732765"/>
          </a:xfrm>
          <a:prstGeom prst="rect">
            <a:avLst/>
          </a:prstGeom>
          <a:noFill/>
        </p:spPr>
        <p:txBody>
          <a:bodyPr wrap="square" rtlCol="0">
            <a:spAutoFit/>
          </a:bodyPr>
          <a:lstStyle/>
          <a:p>
            <a:pPr algn="ctr"/>
            <a:r>
              <a:rPr lang="es-CO" sz="3193" dirty="0">
                <a:latin typeface="Agency FB" panose="020B0503020202020204" pitchFamily="34" charset="0"/>
              </a:rPr>
              <a:t>TIME LINE</a:t>
            </a:r>
          </a:p>
        </p:txBody>
      </p:sp>
      <p:pic>
        <p:nvPicPr>
          <p:cNvPr id="15" name="Imagen 14">
            <a:extLst>
              <a:ext uri="{FF2B5EF4-FFF2-40B4-BE49-F238E27FC236}">
                <a16:creationId xmlns:a16="http://schemas.microsoft.com/office/drawing/2014/main" id="{1907C857-A56A-1146-A00A-9CD54F0F6667}"/>
              </a:ext>
            </a:extLst>
          </p:cNvPr>
          <p:cNvPicPr>
            <a:picLocks noChangeAspect="1"/>
          </p:cNvPicPr>
          <p:nvPr/>
        </p:nvPicPr>
        <p:blipFill>
          <a:blip r:embed="rId3"/>
          <a:stretch>
            <a:fillRect/>
          </a:stretch>
        </p:blipFill>
        <p:spPr>
          <a:xfrm>
            <a:off x="169555" y="5900995"/>
            <a:ext cx="11829499" cy="784579"/>
          </a:xfrm>
          <a:prstGeom prst="rect">
            <a:avLst/>
          </a:prstGeom>
        </p:spPr>
      </p:pic>
      <p:pic>
        <p:nvPicPr>
          <p:cNvPr id="16" name="Imagen 15">
            <a:extLst>
              <a:ext uri="{FF2B5EF4-FFF2-40B4-BE49-F238E27FC236}">
                <a16:creationId xmlns:a16="http://schemas.microsoft.com/office/drawing/2014/main" id="{C643E837-BF99-5140-AC5D-1836B1649F35}"/>
              </a:ext>
            </a:extLst>
          </p:cNvPr>
          <p:cNvPicPr>
            <a:picLocks noChangeAspect="1"/>
          </p:cNvPicPr>
          <p:nvPr/>
        </p:nvPicPr>
        <p:blipFill>
          <a:blip r:embed="rId4"/>
          <a:stretch>
            <a:fillRect/>
          </a:stretch>
        </p:blipFill>
        <p:spPr>
          <a:xfrm>
            <a:off x="84692" y="5360777"/>
            <a:ext cx="11914361" cy="510702"/>
          </a:xfrm>
          <a:prstGeom prst="rect">
            <a:avLst/>
          </a:prstGeom>
        </p:spPr>
      </p:pic>
      <p:grpSp>
        <p:nvGrpSpPr>
          <p:cNvPr id="17" name="Grupo 16">
            <a:extLst>
              <a:ext uri="{FF2B5EF4-FFF2-40B4-BE49-F238E27FC236}">
                <a16:creationId xmlns:a16="http://schemas.microsoft.com/office/drawing/2014/main" id="{404ACFC6-A79C-F64D-8108-8C91A0BFF4EE}"/>
              </a:ext>
            </a:extLst>
          </p:cNvPr>
          <p:cNvGrpSpPr/>
          <p:nvPr/>
        </p:nvGrpSpPr>
        <p:grpSpPr>
          <a:xfrm>
            <a:off x="1786177" y="1219355"/>
            <a:ext cx="930043" cy="2344077"/>
            <a:chOff x="2905925" y="1789885"/>
            <a:chExt cx="674054" cy="1638184"/>
          </a:xfrm>
        </p:grpSpPr>
        <p:sp>
          <p:nvSpPr>
            <p:cNvPr id="18" name="Elipse 17">
              <a:extLst>
                <a:ext uri="{FF2B5EF4-FFF2-40B4-BE49-F238E27FC236}">
                  <a16:creationId xmlns:a16="http://schemas.microsoft.com/office/drawing/2014/main" id="{A80C87F2-4ED6-CA48-80FF-222255E5F3CE}"/>
                </a:ext>
              </a:extLst>
            </p:cNvPr>
            <p:cNvSpPr/>
            <p:nvPr/>
          </p:nvSpPr>
          <p:spPr>
            <a:xfrm>
              <a:off x="2905925" y="1789885"/>
              <a:ext cx="674054" cy="65877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9" name="CuadroTexto 18">
              <a:extLst>
                <a:ext uri="{FF2B5EF4-FFF2-40B4-BE49-F238E27FC236}">
                  <a16:creationId xmlns:a16="http://schemas.microsoft.com/office/drawing/2014/main" id="{5FE84B89-5C31-4D4E-91CF-4CF0D57F052D}"/>
                </a:ext>
              </a:extLst>
            </p:cNvPr>
            <p:cNvSpPr txBox="1"/>
            <p:nvPr/>
          </p:nvSpPr>
          <p:spPr>
            <a:xfrm>
              <a:off x="2905925" y="2461957"/>
              <a:ext cx="335942" cy="966112"/>
            </a:xfrm>
            <a:prstGeom prst="rect">
              <a:avLst/>
            </a:prstGeom>
            <a:noFill/>
          </p:spPr>
          <p:txBody>
            <a:bodyPr vert="vert270" wrap="square" rtlCol="0">
              <a:spAutoFit/>
            </a:bodyPr>
            <a:lstStyle/>
            <a:p>
              <a:r>
                <a:rPr lang="es-CO" sz="1397" b="1" dirty="0">
                  <a:latin typeface="Agency FB" panose="020B0503020202020204" pitchFamily="34" charset="0"/>
                </a:rPr>
                <a:t>INFECTADO</a:t>
              </a:r>
            </a:p>
          </p:txBody>
        </p:sp>
      </p:grpSp>
      <p:grpSp>
        <p:nvGrpSpPr>
          <p:cNvPr id="20" name="Grupo 19">
            <a:extLst>
              <a:ext uri="{FF2B5EF4-FFF2-40B4-BE49-F238E27FC236}">
                <a16:creationId xmlns:a16="http://schemas.microsoft.com/office/drawing/2014/main" id="{419D1A47-42EA-2F44-BBDA-761C9C52BC64}"/>
              </a:ext>
            </a:extLst>
          </p:cNvPr>
          <p:cNvGrpSpPr/>
          <p:nvPr/>
        </p:nvGrpSpPr>
        <p:grpSpPr>
          <a:xfrm>
            <a:off x="9517399" y="934251"/>
            <a:ext cx="1068303" cy="2612462"/>
            <a:chOff x="8533710" y="1620606"/>
            <a:chExt cx="774259" cy="1825747"/>
          </a:xfrm>
        </p:grpSpPr>
        <p:pic>
          <p:nvPicPr>
            <p:cNvPr id="21" name="Imagen 20">
              <a:extLst>
                <a:ext uri="{FF2B5EF4-FFF2-40B4-BE49-F238E27FC236}">
                  <a16:creationId xmlns:a16="http://schemas.microsoft.com/office/drawing/2014/main" id="{452C22F9-AC81-EE48-A5F2-4F2B4A58C78D}"/>
                </a:ext>
              </a:extLst>
            </p:cNvPr>
            <p:cNvPicPr>
              <a:picLocks noChangeAspect="1"/>
            </p:cNvPicPr>
            <p:nvPr/>
          </p:nvPicPr>
          <p:blipFill>
            <a:blip r:embed="rId6"/>
            <a:stretch>
              <a:fillRect/>
            </a:stretch>
          </p:blipFill>
          <p:spPr>
            <a:xfrm>
              <a:off x="8533710" y="1620606"/>
              <a:ext cx="774259" cy="81693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2" name="CuadroTexto 21">
              <a:extLst>
                <a:ext uri="{FF2B5EF4-FFF2-40B4-BE49-F238E27FC236}">
                  <a16:creationId xmlns:a16="http://schemas.microsoft.com/office/drawing/2014/main" id="{D014798F-0CD3-3047-8957-9CE230747F10}"/>
                </a:ext>
              </a:extLst>
            </p:cNvPr>
            <p:cNvSpPr txBox="1"/>
            <p:nvPr/>
          </p:nvSpPr>
          <p:spPr>
            <a:xfrm>
              <a:off x="8601684" y="2480241"/>
              <a:ext cx="335943" cy="966112"/>
            </a:xfrm>
            <a:prstGeom prst="rect">
              <a:avLst/>
            </a:prstGeom>
            <a:noFill/>
          </p:spPr>
          <p:txBody>
            <a:bodyPr vert="vert270" wrap="square" rtlCol="0">
              <a:spAutoFit/>
            </a:bodyPr>
            <a:lstStyle/>
            <a:p>
              <a:r>
                <a:rPr lang="es-CO" sz="1397" b="1" dirty="0">
                  <a:latin typeface="Agency FB" panose="020B0503020202020204" pitchFamily="34" charset="0"/>
                </a:rPr>
                <a:t>SÍNTOMAS</a:t>
              </a:r>
            </a:p>
          </p:txBody>
        </p:sp>
      </p:grpSp>
      <p:grpSp>
        <p:nvGrpSpPr>
          <p:cNvPr id="23" name="Grupo 22">
            <a:extLst>
              <a:ext uri="{FF2B5EF4-FFF2-40B4-BE49-F238E27FC236}">
                <a16:creationId xmlns:a16="http://schemas.microsoft.com/office/drawing/2014/main" id="{9FCEBA27-2D9D-B940-89B6-8C95C1BDD9ED}"/>
              </a:ext>
            </a:extLst>
          </p:cNvPr>
          <p:cNvGrpSpPr/>
          <p:nvPr/>
        </p:nvGrpSpPr>
        <p:grpSpPr>
          <a:xfrm>
            <a:off x="677082" y="2273624"/>
            <a:ext cx="10946660" cy="2125322"/>
            <a:chOff x="2135216" y="2485055"/>
            <a:chExt cx="7933658" cy="1485304"/>
          </a:xfrm>
        </p:grpSpPr>
        <p:pic>
          <p:nvPicPr>
            <p:cNvPr id="24" name="Imagen 23">
              <a:extLst>
                <a:ext uri="{FF2B5EF4-FFF2-40B4-BE49-F238E27FC236}">
                  <a16:creationId xmlns:a16="http://schemas.microsoft.com/office/drawing/2014/main" id="{4C6CF6E8-075D-1E40-9D70-2447816EB70D}"/>
                </a:ext>
              </a:extLst>
            </p:cNvPr>
            <p:cNvPicPr>
              <a:picLocks noChangeAspect="1"/>
            </p:cNvPicPr>
            <p:nvPr/>
          </p:nvPicPr>
          <p:blipFill>
            <a:blip r:embed="rId7"/>
            <a:stretch>
              <a:fillRect/>
            </a:stretch>
          </p:blipFill>
          <p:spPr>
            <a:xfrm>
              <a:off x="2135216" y="2485055"/>
              <a:ext cx="7933658" cy="98104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5" name="Elipse 24">
              <a:extLst>
                <a:ext uri="{FF2B5EF4-FFF2-40B4-BE49-F238E27FC236}">
                  <a16:creationId xmlns:a16="http://schemas.microsoft.com/office/drawing/2014/main" id="{7AA6222D-66BC-B34E-8BE2-080940584270}"/>
                </a:ext>
              </a:extLst>
            </p:cNvPr>
            <p:cNvSpPr/>
            <p:nvPr/>
          </p:nvSpPr>
          <p:spPr>
            <a:xfrm>
              <a:off x="4143474" y="3508799"/>
              <a:ext cx="473999" cy="431801"/>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6" name="CuadroTexto 25">
              <a:extLst>
                <a:ext uri="{FF2B5EF4-FFF2-40B4-BE49-F238E27FC236}">
                  <a16:creationId xmlns:a16="http://schemas.microsoft.com/office/drawing/2014/main" id="{20B0FC28-67DD-CE48-A8C7-8C87EA51540B}"/>
                </a:ext>
              </a:extLst>
            </p:cNvPr>
            <p:cNvSpPr txBox="1"/>
            <p:nvPr/>
          </p:nvSpPr>
          <p:spPr>
            <a:xfrm>
              <a:off x="3720073" y="3508799"/>
              <a:ext cx="1320800" cy="451695"/>
            </a:xfrm>
            <a:prstGeom prst="rect">
              <a:avLst/>
            </a:prstGeom>
            <a:noFill/>
          </p:spPr>
          <p:txBody>
            <a:bodyPr wrap="square" rtlCol="0">
              <a:spAutoFit/>
            </a:bodyPr>
            <a:lstStyle/>
            <a:p>
              <a:pPr algn="ctr"/>
              <a:r>
                <a:rPr lang="es-CO" sz="1197" b="1" dirty="0">
                  <a:latin typeface="Agency FB" panose="020B0503020202020204" pitchFamily="34" charset="0"/>
                </a:rPr>
                <a:t>Día</a:t>
              </a:r>
            </a:p>
            <a:p>
              <a:pPr algn="ctr"/>
              <a:r>
                <a:rPr lang="es-CO" sz="1197" b="1" dirty="0">
                  <a:latin typeface="Century Gothic" panose="020B0502020202020204" pitchFamily="34" charset="0"/>
                </a:rPr>
                <a:t>1</a:t>
              </a:r>
            </a:p>
          </p:txBody>
        </p:sp>
        <p:sp>
          <p:nvSpPr>
            <p:cNvPr id="27" name="Elipse 26">
              <a:extLst>
                <a:ext uri="{FF2B5EF4-FFF2-40B4-BE49-F238E27FC236}">
                  <a16:creationId xmlns:a16="http://schemas.microsoft.com/office/drawing/2014/main" id="{C51C62BA-81DF-7440-B8FE-F591751D89B6}"/>
                </a:ext>
              </a:extLst>
            </p:cNvPr>
            <p:cNvSpPr/>
            <p:nvPr/>
          </p:nvSpPr>
          <p:spPr>
            <a:xfrm>
              <a:off x="5290127" y="3499608"/>
              <a:ext cx="473999" cy="431801"/>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8" name="CuadroTexto 27">
              <a:extLst>
                <a:ext uri="{FF2B5EF4-FFF2-40B4-BE49-F238E27FC236}">
                  <a16:creationId xmlns:a16="http://schemas.microsoft.com/office/drawing/2014/main" id="{9229B6C4-F5F2-2448-B675-2A3F19D7FF5F}"/>
                </a:ext>
              </a:extLst>
            </p:cNvPr>
            <p:cNvSpPr txBox="1"/>
            <p:nvPr/>
          </p:nvSpPr>
          <p:spPr>
            <a:xfrm>
              <a:off x="4866726" y="3499608"/>
              <a:ext cx="1320800" cy="451695"/>
            </a:xfrm>
            <a:prstGeom prst="rect">
              <a:avLst/>
            </a:prstGeom>
            <a:noFill/>
          </p:spPr>
          <p:txBody>
            <a:bodyPr wrap="square" rtlCol="0">
              <a:spAutoFit/>
            </a:bodyPr>
            <a:lstStyle/>
            <a:p>
              <a:pPr algn="ctr"/>
              <a:r>
                <a:rPr lang="es-CO" sz="1197" b="1" dirty="0">
                  <a:latin typeface="Agency FB" panose="020B0503020202020204" pitchFamily="34" charset="0"/>
                </a:rPr>
                <a:t>Día</a:t>
              </a:r>
            </a:p>
            <a:p>
              <a:pPr algn="ctr"/>
              <a:r>
                <a:rPr lang="es-CO" sz="1197" b="1" dirty="0">
                  <a:latin typeface="Century Gothic" panose="020B0502020202020204" pitchFamily="34" charset="0"/>
                </a:rPr>
                <a:t>2</a:t>
              </a:r>
            </a:p>
          </p:txBody>
        </p:sp>
        <p:sp>
          <p:nvSpPr>
            <p:cNvPr id="29" name="Elipse 28">
              <a:extLst>
                <a:ext uri="{FF2B5EF4-FFF2-40B4-BE49-F238E27FC236}">
                  <a16:creationId xmlns:a16="http://schemas.microsoft.com/office/drawing/2014/main" id="{49A1F122-25B6-C745-A1A5-D6D638E0ED82}"/>
                </a:ext>
              </a:extLst>
            </p:cNvPr>
            <p:cNvSpPr/>
            <p:nvPr/>
          </p:nvSpPr>
          <p:spPr>
            <a:xfrm>
              <a:off x="6436780" y="3499608"/>
              <a:ext cx="473999" cy="431801"/>
            </a:xfrm>
            <a:prstGeom prst="ellipse">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0" name="CuadroTexto 29">
              <a:extLst>
                <a:ext uri="{FF2B5EF4-FFF2-40B4-BE49-F238E27FC236}">
                  <a16:creationId xmlns:a16="http://schemas.microsoft.com/office/drawing/2014/main" id="{03BA3C9F-B04C-0345-BB17-B033448293CD}"/>
                </a:ext>
              </a:extLst>
            </p:cNvPr>
            <p:cNvSpPr txBox="1"/>
            <p:nvPr/>
          </p:nvSpPr>
          <p:spPr>
            <a:xfrm>
              <a:off x="6013379" y="3499608"/>
              <a:ext cx="1320800" cy="451695"/>
            </a:xfrm>
            <a:prstGeom prst="rect">
              <a:avLst/>
            </a:prstGeom>
            <a:noFill/>
          </p:spPr>
          <p:txBody>
            <a:bodyPr wrap="square" rtlCol="0">
              <a:spAutoFit/>
            </a:bodyPr>
            <a:lstStyle/>
            <a:p>
              <a:pPr algn="ctr"/>
              <a:r>
                <a:rPr lang="es-CO" sz="1197" b="1" dirty="0">
                  <a:latin typeface="Agency FB" panose="020B0503020202020204" pitchFamily="34" charset="0"/>
                </a:rPr>
                <a:t>Día</a:t>
              </a:r>
            </a:p>
            <a:p>
              <a:pPr algn="ctr"/>
              <a:r>
                <a:rPr lang="es-CO" sz="1197" b="1" dirty="0">
                  <a:latin typeface="Century Gothic" panose="020B0502020202020204" pitchFamily="34" charset="0"/>
                </a:rPr>
                <a:t>3</a:t>
              </a:r>
            </a:p>
          </p:txBody>
        </p:sp>
        <p:sp>
          <p:nvSpPr>
            <p:cNvPr id="31" name="Elipse 30">
              <a:extLst>
                <a:ext uri="{FF2B5EF4-FFF2-40B4-BE49-F238E27FC236}">
                  <a16:creationId xmlns:a16="http://schemas.microsoft.com/office/drawing/2014/main" id="{4221B73B-D9BA-B64D-B87B-961F564EACD6}"/>
                </a:ext>
              </a:extLst>
            </p:cNvPr>
            <p:cNvSpPr/>
            <p:nvPr/>
          </p:nvSpPr>
          <p:spPr>
            <a:xfrm>
              <a:off x="7546394" y="3499608"/>
              <a:ext cx="473999" cy="431801"/>
            </a:xfrm>
            <a:prstGeom prst="ellipse">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2" name="CuadroTexto 31">
              <a:extLst>
                <a:ext uri="{FF2B5EF4-FFF2-40B4-BE49-F238E27FC236}">
                  <a16:creationId xmlns:a16="http://schemas.microsoft.com/office/drawing/2014/main" id="{B23ED067-63B6-6343-9202-B36191FED172}"/>
                </a:ext>
              </a:extLst>
            </p:cNvPr>
            <p:cNvSpPr txBox="1"/>
            <p:nvPr/>
          </p:nvSpPr>
          <p:spPr>
            <a:xfrm>
              <a:off x="7122993" y="3499608"/>
              <a:ext cx="1320800" cy="451695"/>
            </a:xfrm>
            <a:prstGeom prst="rect">
              <a:avLst/>
            </a:prstGeom>
            <a:noFill/>
          </p:spPr>
          <p:txBody>
            <a:bodyPr wrap="square" rtlCol="0">
              <a:spAutoFit/>
            </a:bodyPr>
            <a:lstStyle/>
            <a:p>
              <a:pPr algn="ctr"/>
              <a:r>
                <a:rPr lang="es-CO" sz="1197" b="1" dirty="0">
                  <a:latin typeface="Agency FB" panose="020B0503020202020204" pitchFamily="34" charset="0"/>
                </a:rPr>
                <a:t>Día</a:t>
              </a:r>
            </a:p>
            <a:p>
              <a:pPr algn="ctr"/>
              <a:r>
                <a:rPr lang="es-CO" sz="1197" b="1" dirty="0">
                  <a:latin typeface="Century Gothic" panose="020B0502020202020204" pitchFamily="34" charset="0"/>
                </a:rPr>
                <a:t>4</a:t>
              </a:r>
            </a:p>
          </p:txBody>
        </p:sp>
        <p:sp>
          <p:nvSpPr>
            <p:cNvPr id="33" name="Elipse 32">
              <a:extLst>
                <a:ext uri="{FF2B5EF4-FFF2-40B4-BE49-F238E27FC236}">
                  <a16:creationId xmlns:a16="http://schemas.microsoft.com/office/drawing/2014/main" id="{DDFA9185-DE69-844B-AD38-A6C40B515E4D}"/>
                </a:ext>
              </a:extLst>
            </p:cNvPr>
            <p:cNvSpPr/>
            <p:nvPr/>
          </p:nvSpPr>
          <p:spPr>
            <a:xfrm>
              <a:off x="8706338" y="3503970"/>
              <a:ext cx="473999" cy="431801"/>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4" name="CuadroTexto 33">
              <a:extLst>
                <a:ext uri="{FF2B5EF4-FFF2-40B4-BE49-F238E27FC236}">
                  <a16:creationId xmlns:a16="http://schemas.microsoft.com/office/drawing/2014/main" id="{25EC9543-E1D5-874B-B4A0-8CA354BF4C4F}"/>
                </a:ext>
              </a:extLst>
            </p:cNvPr>
            <p:cNvSpPr txBox="1"/>
            <p:nvPr/>
          </p:nvSpPr>
          <p:spPr>
            <a:xfrm>
              <a:off x="8266461" y="3503970"/>
              <a:ext cx="1320800" cy="451695"/>
            </a:xfrm>
            <a:prstGeom prst="rect">
              <a:avLst/>
            </a:prstGeom>
            <a:noFill/>
          </p:spPr>
          <p:txBody>
            <a:bodyPr wrap="square" rtlCol="0">
              <a:spAutoFit/>
            </a:bodyPr>
            <a:lstStyle/>
            <a:p>
              <a:pPr algn="ctr"/>
              <a:r>
                <a:rPr lang="es-CO" sz="1197" b="1" dirty="0">
                  <a:latin typeface="Agency FB" panose="020B0503020202020204" pitchFamily="34" charset="0"/>
                </a:rPr>
                <a:t>Día</a:t>
              </a:r>
            </a:p>
            <a:p>
              <a:pPr algn="ctr"/>
              <a:r>
                <a:rPr lang="es-CO" sz="1197" b="1" dirty="0">
                  <a:latin typeface="Century Gothic" panose="020B0502020202020204" pitchFamily="34" charset="0"/>
                </a:rPr>
                <a:t>5</a:t>
              </a:r>
            </a:p>
          </p:txBody>
        </p:sp>
        <p:sp>
          <p:nvSpPr>
            <p:cNvPr id="35" name="Elipse 34">
              <a:extLst>
                <a:ext uri="{FF2B5EF4-FFF2-40B4-BE49-F238E27FC236}">
                  <a16:creationId xmlns:a16="http://schemas.microsoft.com/office/drawing/2014/main" id="{55712EC8-B602-2F4D-8BDA-33CFC925A5AF}"/>
                </a:ext>
              </a:extLst>
            </p:cNvPr>
            <p:cNvSpPr/>
            <p:nvPr/>
          </p:nvSpPr>
          <p:spPr>
            <a:xfrm>
              <a:off x="2992724" y="3518664"/>
              <a:ext cx="473999" cy="431801"/>
            </a:xfrm>
            <a:prstGeom prst="ellipse">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6" name="CuadroTexto 35">
              <a:extLst>
                <a:ext uri="{FF2B5EF4-FFF2-40B4-BE49-F238E27FC236}">
                  <a16:creationId xmlns:a16="http://schemas.microsoft.com/office/drawing/2014/main" id="{CACEA7D9-C820-224E-BD88-2F8521B42785}"/>
                </a:ext>
              </a:extLst>
            </p:cNvPr>
            <p:cNvSpPr txBox="1"/>
            <p:nvPr/>
          </p:nvSpPr>
          <p:spPr>
            <a:xfrm>
              <a:off x="2569323" y="3518664"/>
              <a:ext cx="1320800" cy="451695"/>
            </a:xfrm>
            <a:prstGeom prst="rect">
              <a:avLst/>
            </a:prstGeom>
            <a:noFill/>
          </p:spPr>
          <p:txBody>
            <a:bodyPr wrap="square" rtlCol="0">
              <a:spAutoFit/>
            </a:bodyPr>
            <a:lstStyle/>
            <a:p>
              <a:pPr algn="ctr"/>
              <a:r>
                <a:rPr lang="es-CO" sz="1197" b="1" dirty="0">
                  <a:solidFill>
                    <a:schemeClr val="bg1"/>
                  </a:solidFill>
                  <a:latin typeface="Agency FB" panose="020B0503020202020204" pitchFamily="34" charset="0"/>
                </a:rPr>
                <a:t>Día</a:t>
              </a:r>
            </a:p>
            <a:p>
              <a:pPr algn="ctr"/>
              <a:r>
                <a:rPr lang="es-CO" sz="1197" b="1" dirty="0">
                  <a:solidFill>
                    <a:schemeClr val="bg1"/>
                  </a:solidFill>
                  <a:latin typeface="Century Gothic" panose="020B0502020202020204" pitchFamily="34" charset="0"/>
                </a:rPr>
                <a:t>0</a:t>
              </a:r>
            </a:p>
          </p:txBody>
        </p:sp>
      </p:grpSp>
      <p:grpSp>
        <p:nvGrpSpPr>
          <p:cNvPr id="37" name="Grupo 36">
            <a:extLst>
              <a:ext uri="{FF2B5EF4-FFF2-40B4-BE49-F238E27FC236}">
                <a16:creationId xmlns:a16="http://schemas.microsoft.com/office/drawing/2014/main" id="{5E8E8A68-1FC2-1A49-997C-681B782C1DC2}"/>
              </a:ext>
            </a:extLst>
          </p:cNvPr>
          <p:cNvGrpSpPr/>
          <p:nvPr/>
        </p:nvGrpSpPr>
        <p:grpSpPr>
          <a:xfrm>
            <a:off x="6400609" y="731338"/>
            <a:ext cx="1925940" cy="2825029"/>
            <a:chOff x="6401335" y="1159131"/>
            <a:chExt cx="1930539" cy="2831775"/>
          </a:xfrm>
        </p:grpSpPr>
        <p:grpSp>
          <p:nvGrpSpPr>
            <p:cNvPr id="38" name="Grupo 37">
              <a:extLst>
                <a:ext uri="{FF2B5EF4-FFF2-40B4-BE49-F238E27FC236}">
                  <a16:creationId xmlns:a16="http://schemas.microsoft.com/office/drawing/2014/main" id="{83A28931-777E-6A48-8C52-6B3B27BDF57E}"/>
                </a:ext>
              </a:extLst>
            </p:cNvPr>
            <p:cNvGrpSpPr/>
            <p:nvPr/>
          </p:nvGrpSpPr>
          <p:grpSpPr>
            <a:xfrm>
              <a:off x="6401335" y="1552064"/>
              <a:ext cx="1011830" cy="2438842"/>
              <a:chOff x="6279243" y="1746002"/>
              <a:chExt cx="731583" cy="1700351"/>
            </a:xfrm>
          </p:grpSpPr>
          <p:pic>
            <p:nvPicPr>
              <p:cNvPr id="42" name="Imagen 41">
                <a:extLst>
                  <a:ext uri="{FF2B5EF4-FFF2-40B4-BE49-F238E27FC236}">
                    <a16:creationId xmlns:a16="http://schemas.microsoft.com/office/drawing/2014/main" id="{F87A672E-875E-EB4F-9796-7C81A4AEACCE}"/>
                  </a:ext>
                </a:extLst>
              </p:cNvPr>
              <p:cNvPicPr>
                <a:picLocks noChangeAspect="1"/>
              </p:cNvPicPr>
              <p:nvPr/>
            </p:nvPicPr>
            <p:blipFill>
              <a:blip r:embed="rId8"/>
              <a:stretch>
                <a:fillRect/>
              </a:stretch>
            </p:blipFill>
            <p:spPr>
              <a:xfrm>
                <a:off x="6279243" y="1746002"/>
                <a:ext cx="731583" cy="71939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3" name="CuadroTexto 42">
                <a:extLst>
                  <a:ext uri="{FF2B5EF4-FFF2-40B4-BE49-F238E27FC236}">
                    <a16:creationId xmlns:a16="http://schemas.microsoft.com/office/drawing/2014/main" id="{07475F67-BF9A-B94F-90C5-B01568207E97}"/>
                  </a:ext>
                </a:extLst>
              </p:cNvPr>
              <p:cNvSpPr txBox="1"/>
              <p:nvPr/>
            </p:nvSpPr>
            <p:spPr>
              <a:xfrm>
                <a:off x="6320849" y="2480241"/>
                <a:ext cx="335942" cy="966112"/>
              </a:xfrm>
              <a:prstGeom prst="rect">
                <a:avLst/>
              </a:prstGeom>
              <a:noFill/>
            </p:spPr>
            <p:txBody>
              <a:bodyPr vert="vert270" wrap="square" rtlCol="0">
                <a:spAutoFit/>
              </a:bodyPr>
              <a:lstStyle/>
              <a:p>
                <a:r>
                  <a:rPr lang="es-CO" sz="1397" b="1" dirty="0">
                    <a:latin typeface="Agency FB" panose="020B0503020202020204" pitchFamily="34" charset="0"/>
                  </a:rPr>
                  <a:t>INFECCIOSO</a:t>
                </a:r>
              </a:p>
            </p:txBody>
          </p:sp>
        </p:grpSp>
        <p:grpSp>
          <p:nvGrpSpPr>
            <p:cNvPr id="39" name="Grupo 38">
              <a:extLst>
                <a:ext uri="{FF2B5EF4-FFF2-40B4-BE49-F238E27FC236}">
                  <a16:creationId xmlns:a16="http://schemas.microsoft.com/office/drawing/2014/main" id="{53616F76-1AA5-584B-947E-382F587FCBF4}"/>
                </a:ext>
              </a:extLst>
            </p:cNvPr>
            <p:cNvGrpSpPr/>
            <p:nvPr/>
          </p:nvGrpSpPr>
          <p:grpSpPr>
            <a:xfrm>
              <a:off x="6941289" y="1159131"/>
              <a:ext cx="1390585" cy="392933"/>
              <a:chOff x="6941289" y="1159131"/>
              <a:chExt cx="1390585" cy="392933"/>
            </a:xfrm>
          </p:grpSpPr>
          <p:cxnSp>
            <p:nvCxnSpPr>
              <p:cNvPr id="40" name="Conector recto de flecha 39">
                <a:extLst>
                  <a:ext uri="{FF2B5EF4-FFF2-40B4-BE49-F238E27FC236}">
                    <a16:creationId xmlns:a16="http://schemas.microsoft.com/office/drawing/2014/main" id="{428D682B-392F-6944-94BD-D6E9CC7F7F58}"/>
                  </a:ext>
                </a:extLst>
              </p:cNvPr>
              <p:cNvCxnSpPr/>
              <p:nvPr/>
            </p:nvCxnSpPr>
            <p:spPr>
              <a:xfrm>
                <a:off x="6941289" y="1159131"/>
                <a:ext cx="1390585" cy="0"/>
              </a:xfrm>
              <a:prstGeom prst="straightConnector1">
                <a:avLst/>
              </a:prstGeom>
              <a:ln w="28575">
                <a:solidFill>
                  <a:schemeClr val="accent2"/>
                </a:solidFill>
                <a:prstDash val="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B858E20A-B6E5-FA4C-9394-944E81CF8797}"/>
                  </a:ext>
                </a:extLst>
              </p:cNvPr>
              <p:cNvCxnSpPr/>
              <p:nvPr/>
            </p:nvCxnSpPr>
            <p:spPr>
              <a:xfrm>
                <a:off x="6941289" y="1183907"/>
                <a:ext cx="0" cy="368157"/>
              </a:xfrm>
              <a:prstGeom prst="line">
                <a:avLst/>
              </a:prstGeom>
              <a:ln w="28575">
                <a:solidFill>
                  <a:schemeClr val="accent2"/>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44" name="Grupo 43">
            <a:extLst>
              <a:ext uri="{FF2B5EF4-FFF2-40B4-BE49-F238E27FC236}">
                <a16:creationId xmlns:a16="http://schemas.microsoft.com/office/drawing/2014/main" id="{C0D656A5-65D2-7341-848B-FF19DCC3FC56}"/>
              </a:ext>
            </a:extLst>
          </p:cNvPr>
          <p:cNvGrpSpPr/>
          <p:nvPr/>
        </p:nvGrpSpPr>
        <p:grpSpPr>
          <a:xfrm>
            <a:off x="1245980" y="4518047"/>
            <a:ext cx="8917271" cy="1373483"/>
            <a:chOff x="1234397" y="4520648"/>
            <a:chExt cx="8938565" cy="1376762"/>
          </a:xfrm>
          <a:noFill/>
        </p:grpSpPr>
        <p:sp>
          <p:nvSpPr>
            <p:cNvPr id="45" name="Cerrar llave 44">
              <a:extLst>
                <a:ext uri="{FF2B5EF4-FFF2-40B4-BE49-F238E27FC236}">
                  <a16:creationId xmlns:a16="http://schemas.microsoft.com/office/drawing/2014/main" id="{E1D38FF6-454F-6C48-B10C-3D78923C9B94}"/>
                </a:ext>
              </a:extLst>
            </p:cNvPr>
            <p:cNvSpPr/>
            <p:nvPr/>
          </p:nvSpPr>
          <p:spPr>
            <a:xfrm rot="5400000">
              <a:off x="5998635" y="656513"/>
              <a:ext cx="310192" cy="8038462"/>
            </a:xfrm>
            <a:prstGeom prst="rightBrace">
              <a:avLst/>
            </a:prstGeom>
            <a:grpFill/>
            <a:ln w="38100">
              <a:solidFill>
                <a:srgbClr val="FF0000">
                  <a:alpha val="52941"/>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cxnSp>
          <p:nvCxnSpPr>
            <p:cNvPr id="46" name="Conector recto de flecha 45">
              <a:extLst>
                <a:ext uri="{FF2B5EF4-FFF2-40B4-BE49-F238E27FC236}">
                  <a16:creationId xmlns:a16="http://schemas.microsoft.com/office/drawing/2014/main" id="{2FA16F08-629E-F743-9594-F2337F82EE8A}"/>
                </a:ext>
              </a:extLst>
            </p:cNvPr>
            <p:cNvCxnSpPr>
              <a:endCxn id="47" idx="6"/>
            </p:cNvCxnSpPr>
            <p:nvPr/>
          </p:nvCxnSpPr>
          <p:spPr>
            <a:xfrm flipV="1">
              <a:off x="1234397" y="4878494"/>
              <a:ext cx="5004226" cy="1018916"/>
            </a:xfrm>
            <a:prstGeom prst="straightConnector1">
              <a:avLst/>
            </a:prstGeom>
            <a:grpFill/>
            <a:ln w="38100">
              <a:solidFill>
                <a:srgbClr val="FF0000">
                  <a:alpha val="52941"/>
                </a:srgbClr>
              </a:solidFill>
              <a:tailEnd type="triangle"/>
            </a:ln>
          </p:spPr>
          <p:style>
            <a:lnRef idx="1">
              <a:schemeClr val="accent1"/>
            </a:lnRef>
            <a:fillRef idx="0">
              <a:schemeClr val="accent1"/>
            </a:fillRef>
            <a:effectRef idx="0">
              <a:schemeClr val="accent1"/>
            </a:effectRef>
            <a:fontRef idx="minor">
              <a:schemeClr val="tx1"/>
            </a:fontRef>
          </p:style>
        </p:cxnSp>
        <p:sp>
          <p:nvSpPr>
            <p:cNvPr id="47" name="Elipse 46">
              <a:extLst>
                <a:ext uri="{FF2B5EF4-FFF2-40B4-BE49-F238E27FC236}">
                  <a16:creationId xmlns:a16="http://schemas.microsoft.com/office/drawing/2014/main" id="{304262E9-7B69-0F4A-9114-D7FBE788C67D}"/>
                </a:ext>
              </a:extLst>
            </p:cNvPr>
            <p:cNvSpPr/>
            <p:nvPr/>
          </p:nvSpPr>
          <p:spPr>
            <a:xfrm>
              <a:off x="6031341" y="4779889"/>
              <a:ext cx="207282" cy="197210"/>
            </a:xfrm>
            <a:prstGeom prst="ellipse">
              <a:avLst/>
            </a:prstGeom>
            <a:solidFill>
              <a:srgbClr val="FF0000"/>
            </a:solidFill>
            <a:ln w="38100">
              <a:solidFill>
                <a:srgbClr val="FF0000">
                  <a:alpha val="5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grpSp>
    </p:spTree>
    <p:extLst>
      <p:ext uri="{BB962C8B-B14F-4D97-AF65-F5344CB8AC3E}">
        <p14:creationId xmlns:p14="http://schemas.microsoft.com/office/powerpoint/2010/main" val="61792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CBC6D5A-E4D6-7B41-8832-D3CD82318A3B}"/>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428329FE-EF95-894C-A135-CE5CE651B17F}"/>
              </a:ext>
            </a:extLst>
          </p:cNvPr>
          <p:cNvSpPr>
            <a:spLocks noGrp="1"/>
          </p:cNvSpPr>
          <p:nvPr>
            <p:ph sz="quarter" idx="1"/>
          </p:nvPr>
        </p:nvSpPr>
        <p:spPr/>
        <p:txBody>
          <a:bodyPr/>
          <a:lstStyle/>
          <a:p>
            <a:endParaRPr lang="es-CO"/>
          </a:p>
        </p:txBody>
      </p:sp>
      <p:pic>
        <p:nvPicPr>
          <p:cNvPr id="4" name="Imagen 3">
            <a:extLst>
              <a:ext uri="{FF2B5EF4-FFF2-40B4-BE49-F238E27FC236}">
                <a16:creationId xmlns:a16="http://schemas.microsoft.com/office/drawing/2014/main" id="{7C16B71C-8BEE-2C40-AC6D-7467C08C9B47}"/>
              </a:ext>
            </a:extLst>
          </p:cNvPr>
          <p:cNvPicPr>
            <a:picLocks noChangeAspect="1"/>
          </p:cNvPicPr>
          <p:nvPr/>
        </p:nvPicPr>
        <p:blipFill rotWithShape="1">
          <a:blip r:embed="rId3"/>
          <a:srcRect l="2230" r="29030"/>
          <a:stretch/>
        </p:blipFill>
        <p:spPr>
          <a:xfrm>
            <a:off x="1608409" y="3300785"/>
            <a:ext cx="8921729" cy="3460661"/>
          </a:xfrm>
          <a:prstGeom prst="rect">
            <a:avLst/>
          </a:prstGeom>
        </p:spPr>
      </p:pic>
      <p:grpSp>
        <p:nvGrpSpPr>
          <p:cNvPr id="5" name="Grupo 4">
            <a:extLst>
              <a:ext uri="{FF2B5EF4-FFF2-40B4-BE49-F238E27FC236}">
                <a16:creationId xmlns:a16="http://schemas.microsoft.com/office/drawing/2014/main" id="{C28DF81E-929C-8B4F-B924-556716D52B79}"/>
              </a:ext>
            </a:extLst>
          </p:cNvPr>
          <p:cNvGrpSpPr/>
          <p:nvPr/>
        </p:nvGrpSpPr>
        <p:grpSpPr>
          <a:xfrm>
            <a:off x="1823866" y="4367243"/>
            <a:ext cx="930043" cy="1656426"/>
            <a:chOff x="2882078" y="2270458"/>
            <a:chExt cx="674054" cy="1157611"/>
          </a:xfrm>
        </p:grpSpPr>
        <p:sp>
          <p:nvSpPr>
            <p:cNvPr id="6" name="Elipse 5">
              <a:extLst>
                <a:ext uri="{FF2B5EF4-FFF2-40B4-BE49-F238E27FC236}">
                  <a16:creationId xmlns:a16="http://schemas.microsoft.com/office/drawing/2014/main" id="{39FF419A-9D32-BA44-ADC2-BB475D0E2EA8}"/>
                </a:ext>
              </a:extLst>
            </p:cNvPr>
            <p:cNvSpPr/>
            <p:nvPr/>
          </p:nvSpPr>
          <p:spPr>
            <a:xfrm>
              <a:off x="2882078" y="2270458"/>
              <a:ext cx="674054" cy="65877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8" name="CuadroTexto 7">
              <a:extLst>
                <a:ext uri="{FF2B5EF4-FFF2-40B4-BE49-F238E27FC236}">
                  <a16:creationId xmlns:a16="http://schemas.microsoft.com/office/drawing/2014/main" id="{D801DE87-8E4C-DE4E-8DD3-18377C3D3734}"/>
                </a:ext>
              </a:extLst>
            </p:cNvPr>
            <p:cNvSpPr txBox="1"/>
            <p:nvPr/>
          </p:nvSpPr>
          <p:spPr>
            <a:xfrm>
              <a:off x="2905925" y="2461957"/>
              <a:ext cx="335942" cy="966112"/>
            </a:xfrm>
            <a:prstGeom prst="rect">
              <a:avLst/>
            </a:prstGeom>
            <a:noFill/>
          </p:spPr>
          <p:txBody>
            <a:bodyPr vert="vert270" wrap="square" rtlCol="0">
              <a:spAutoFit/>
            </a:bodyPr>
            <a:lstStyle/>
            <a:p>
              <a:r>
                <a:rPr lang="es-CO" sz="1397" b="1" dirty="0">
                  <a:latin typeface="Agency FB" panose="020B0503020202020204" pitchFamily="34" charset="0"/>
                </a:rPr>
                <a:t>INFECTADO</a:t>
              </a:r>
            </a:p>
          </p:txBody>
        </p:sp>
      </p:grpSp>
      <p:grpSp>
        <p:nvGrpSpPr>
          <p:cNvPr id="10" name="Grupo 9">
            <a:extLst>
              <a:ext uri="{FF2B5EF4-FFF2-40B4-BE49-F238E27FC236}">
                <a16:creationId xmlns:a16="http://schemas.microsoft.com/office/drawing/2014/main" id="{95241512-56BA-9848-9282-2EB12D6B3A6D}"/>
              </a:ext>
            </a:extLst>
          </p:cNvPr>
          <p:cNvGrpSpPr/>
          <p:nvPr/>
        </p:nvGrpSpPr>
        <p:grpSpPr>
          <a:xfrm>
            <a:off x="4297310" y="4369508"/>
            <a:ext cx="1009420" cy="1758387"/>
            <a:chOff x="2684341" y="4231748"/>
            <a:chExt cx="1011830" cy="1762586"/>
          </a:xfrm>
        </p:grpSpPr>
        <p:sp>
          <p:nvSpPr>
            <p:cNvPr id="11" name="CuadroTexto 10">
              <a:extLst>
                <a:ext uri="{FF2B5EF4-FFF2-40B4-BE49-F238E27FC236}">
                  <a16:creationId xmlns:a16="http://schemas.microsoft.com/office/drawing/2014/main" id="{FC7943A1-D36C-2D40-9C34-63AC59C576C5}"/>
                </a:ext>
              </a:extLst>
            </p:cNvPr>
            <p:cNvSpPr txBox="1"/>
            <p:nvPr/>
          </p:nvSpPr>
          <p:spPr>
            <a:xfrm>
              <a:off x="2763203" y="4608623"/>
              <a:ext cx="464632" cy="1385711"/>
            </a:xfrm>
            <a:prstGeom prst="rect">
              <a:avLst/>
            </a:prstGeom>
            <a:noFill/>
          </p:spPr>
          <p:txBody>
            <a:bodyPr vert="vert270" wrap="square" rtlCol="0">
              <a:spAutoFit/>
            </a:bodyPr>
            <a:lstStyle/>
            <a:p>
              <a:r>
                <a:rPr lang="es-CO" sz="1397" b="1" dirty="0">
                  <a:latin typeface="Agency FB" panose="020B0503020202020204" pitchFamily="34" charset="0"/>
                </a:rPr>
                <a:t>INFECCIOSO</a:t>
              </a:r>
            </a:p>
          </p:txBody>
        </p:sp>
        <p:pic>
          <p:nvPicPr>
            <p:cNvPr id="12" name="Imagen 11">
              <a:extLst>
                <a:ext uri="{FF2B5EF4-FFF2-40B4-BE49-F238E27FC236}">
                  <a16:creationId xmlns:a16="http://schemas.microsoft.com/office/drawing/2014/main" id="{DE986777-8968-9645-9C61-CBB12D3C3615}"/>
                </a:ext>
              </a:extLst>
            </p:cNvPr>
            <p:cNvPicPr>
              <a:picLocks noChangeAspect="1"/>
            </p:cNvPicPr>
            <p:nvPr/>
          </p:nvPicPr>
          <p:blipFill>
            <a:blip r:embed="rId5"/>
            <a:stretch>
              <a:fillRect/>
            </a:stretch>
          </p:blipFill>
          <p:spPr>
            <a:xfrm>
              <a:off x="2684341" y="4231748"/>
              <a:ext cx="1011830" cy="103183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grpSp>
        <p:nvGrpSpPr>
          <p:cNvPr id="13" name="Grupo 12">
            <a:extLst>
              <a:ext uri="{FF2B5EF4-FFF2-40B4-BE49-F238E27FC236}">
                <a16:creationId xmlns:a16="http://schemas.microsoft.com/office/drawing/2014/main" id="{42739BC3-27C7-AD46-837A-19D0BBA9C780}"/>
              </a:ext>
            </a:extLst>
          </p:cNvPr>
          <p:cNvGrpSpPr/>
          <p:nvPr/>
        </p:nvGrpSpPr>
        <p:grpSpPr>
          <a:xfrm>
            <a:off x="4847695" y="671362"/>
            <a:ext cx="2803420" cy="1280114"/>
            <a:chOff x="4844713" y="664776"/>
            <a:chExt cx="2810114" cy="1283171"/>
          </a:xfrm>
        </p:grpSpPr>
        <p:cxnSp>
          <p:nvCxnSpPr>
            <p:cNvPr id="14" name="Conector recto de flecha 13">
              <a:extLst>
                <a:ext uri="{FF2B5EF4-FFF2-40B4-BE49-F238E27FC236}">
                  <a16:creationId xmlns:a16="http://schemas.microsoft.com/office/drawing/2014/main" id="{64330C3F-3AF5-A844-954F-AEDDD79143B0}"/>
                </a:ext>
              </a:extLst>
            </p:cNvPr>
            <p:cNvCxnSpPr/>
            <p:nvPr/>
          </p:nvCxnSpPr>
          <p:spPr>
            <a:xfrm>
              <a:off x="4844713" y="1607105"/>
              <a:ext cx="2192412" cy="6006"/>
            </a:xfrm>
            <a:prstGeom prst="straightConnector1">
              <a:avLst/>
            </a:prstGeom>
            <a:ln w="28575">
              <a:solidFill>
                <a:schemeClr val="accent2"/>
              </a:solidFill>
              <a:prstDash val="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5" name="Imagen 14">
              <a:extLst>
                <a:ext uri="{FF2B5EF4-FFF2-40B4-BE49-F238E27FC236}">
                  <a16:creationId xmlns:a16="http://schemas.microsoft.com/office/drawing/2014/main" id="{18EF7BB8-B703-D648-9E58-028839EA0C7B}"/>
                </a:ext>
              </a:extLst>
            </p:cNvPr>
            <p:cNvPicPr>
              <a:picLocks noChangeAspect="1"/>
            </p:cNvPicPr>
            <p:nvPr/>
          </p:nvPicPr>
          <p:blipFill>
            <a:blip r:embed="rId5"/>
            <a:stretch>
              <a:fillRect/>
            </a:stretch>
          </p:blipFill>
          <p:spPr>
            <a:xfrm>
              <a:off x="7068467" y="1349995"/>
              <a:ext cx="586360" cy="59795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6" name="Elipse 15">
              <a:extLst>
                <a:ext uri="{FF2B5EF4-FFF2-40B4-BE49-F238E27FC236}">
                  <a16:creationId xmlns:a16="http://schemas.microsoft.com/office/drawing/2014/main" id="{A5254802-B6C7-2D46-A9F1-C8E9ED6C87D0}"/>
                </a:ext>
              </a:extLst>
            </p:cNvPr>
            <p:cNvSpPr/>
            <p:nvPr/>
          </p:nvSpPr>
          <p:spPr>
            <a:xfrm>
              <a:off x="7192103" y="664776"/>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7" name="Elipse 16">
              <a:extLst>
                <a:ext uri="{FF2B5EF4-FFF2-40B4-BE49-F238E27FC236}">
                  <a16:creationId xmlns:a16="http://schemas.microsoft.com/office/drawing/2014/main" id="{6E3AD571-CF63-3D44-BB21-3127244554FE}"/>
                </a:ext>
              </a:extLst>
            </p:cNvPr>
            <p:cNvSpPr/>
            <p:nvPr/>
          </p:nvSpPr>
          <p:spPr>
            <a:xfrm>
              <a:off x="7201154" y="926415"/>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8" name="Elipse 17">
              <a:extLst>
                <a:ext uri="{FF2B5EF4-FFF2-40B4-BE49-F238E27FC236}">
                  <a16:creationId xmlns:a16="http://schemas.microsoft.com/office/drawing/2014/main" id="{511445E5-B1B9-6344-A5C4-01323602CB21}"/>
                </a:ext>
              </a:extLst>
            </p:cNvPr>
            <p:cNvSpPr/>
            <p:nvPr/>
          </p:nvSpPr>
          <p:spPr>
            <a:xfrm>
              <a:off x="7201154" y="1207286"/>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grpSp>
      <p:grpSp>
        <p:nvGrpSpPr>
          <p:cNvPr id="19" name="Grupo 18">
            <a:extLst>
              <a:ext uri="{FF2B5EF4-FFF2-40B4-BE49-F238E27FC236}">
                <a16:creationId xmlns:a16="http://schemas.microsoft.com/office/drawing/2014/main" id="{2927CCFD-64F6-C74A-94B0-A8C58BCDAE65}"/>
              </a:ext>
            </a:extLst>
          </p:cNvPr>
          <p:cNvGrpSpPr/>
          <p:nvPr/>
        </p:nvGrpSpPr>
        <p:grpSpPr>
          <a:xfrm>
            <a:off x="4843482" y="2022110"/>
            <a:ext cx="2796532" cy="1161845"/>
            <a:chOff x="4840491" y="2018750"/>
            <a:chExt cx="2803210" cy="1164620"/>
          </a:xfrm>
        </p:grpSpPr>
        <p:pic>
          <p:nvPicPr>
            <p:cNvPr id="20" name="Imagen 19">
              <a:extLst>
                <a:ext uri="{FF2B5EF4-FFF2-40B4-BE49-F238E27FC236}">
                  <a16:creationId xmlns:a16="http://schemas.microsoft.com/office/drawing/2014/main" id="{5CD8829A-4597-8C4A-A6CC-6BAE42B425B5}"/>
                </a:ext>
              </a:extLst>
            </p:cNvPr>
            <p:cNvPicPr>
              <a:picLocks noChangeAspect="1"/>
            </p:cNvPicPr>
            <p:nvPr/>
          </p:nvPicPr>
          <p:blipFill>
            <a:blip r:embed="rId5"/>
            <a:stretch>
              <a:fillRect/>
            </a:stretch>
          </p:blipFill>
          <p:spPr>
            <a:xfrm>
              <a:off x="7057341" y="2585418"/>
              <a:ext cx="586360" cy="59795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cxnSp>
          <p:nvCxnSpPr>
            <p:cNvPr id="21" name="Conector recto de flecha 20">
              <a:extLst>
                <a:ext uri="{FF2B5EF4-FFF2-40B4-BE49-F238E27FC236}">
                  <a16:creationId xmlns:a16="http://schemas.microsoft.com/office/drawing/2014/main" id="{CCBFE0C2-2BED-954A-8271-4305A8E4510B}"/>
                </a:ext>
              </a:extLst>
            </p:cNvPr>
            <p:cNvCxnSpPr/>
            <p:nvPr/>
          </p:nvCxnSpPr>
          <p:spPr>
            <a:xfrm>
              <a:off x="4840491" y="2844727"/>
              <a:ext cx="2186071" cy="31662"/>
            </a:xfrm>
            <a:prstGeom prst="straightConnector1">
              <a:avLst/>
            </a:prstGeom>
            <a:ln w="28575">
              <a:solidFill>
                <a:schemeClr val="accent2"/>
              </a:solidFill>
              <a:prstDash val="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Elipse 21">
              <a:extLst>
                <a:ext uri="{FF2B5EF4-FFF2-40B4-BE49-F238E27FC236}">
                  <a16:creationId xmlns:a16="http://schemas.microsoft.com/office/drawing/2014/main" id="{A793FB4B-9FE3-7745-A817-354B63D1B2D9}"/>
                </a:ext>
              </a:extLst>
            </p:cNvPr>
            <p:cNvSpPr/>
            <p:nvPr/>
          </p:nvSpPr>
          <p:spPr>
            <a:xfrm>
              <a:off x="7207616" y="2018750"/>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3" name="Elipse 22">
              <a:extLst>
                <a:ext uri="{FF2B5EF4-FFF2-40B4-BE49-F238E27FC236}">
                  <a16:creationId xmlns:a16="http://schemas.microsoft.com/office/drawing/2014/main" id="{0DD3D184-F108-5044-A8F5-1A0EBC8F0C0B}"/>
                </a:ext>
              </a:extLst>
            </p:cNvPr>
            <p:cNvSpPr/>
            <p:nvPr/>
          </p:nvSpPr>
          <p:spPr>
            <a:xfrm>
              <a:off x="7216667" y="2280389"/>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4" name="Elipse 23">
              <a:extLst>
                <a:ext uri="{FF2B5EF4-FFF2-40B4-BE49-F238E27FC236}">
                  <a16:creationId xmlns:a16="http://schemas.microsoft.com/office/drawing/2014/main" id="{C25D2CE4-C684-564A-B509-92976450F1ED}"/>
                </a:ext>
              </a:extLst>
            </p:cNvPr>
            <p:cNvSpPr/>
            <p:nvPr/>
          </p:nvSpPr>
          <p:spPr>
            <a:xfrm>
              <a:off x="7216667" y="2561260"/>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grpSp>
      <p:grpSp>
        <p:nvGrpSpPr>
          <p:cNvPr id="25" name="Grupo 24">
            <a:extLst>
              <a:ext uri="{FF2B5EF4-FFF2-40B4-BE49-F238E27FC236}">
                <a16:creationId xmlns:a16="http://schemas.microsoft.com/office/drawing/2014/main" id="{E06CD4CD-7697-AD4B-927F-0FA373355862}"/>
              </a:ext>
            </a:extLst>
          </p:cNvPr>
          <p:cNvGrpSpPr/>
          <p:nvPr/>
        </p:nvGrpSpPr>
        <p:grpSpPr>
          <a:xfrm>
            <a:off x="4733208" y="3226685"/>
            <a:ext cx="2917907" cy="1136471"/>
            <a:chOff x="4729952" y="3226201"/>
            <a:chExt cx="2924875" cy="1139185"/>
          </a:xfrm>
        </p:grpSpPr>
        <p:pic>
          <p:nvPicPr>
            <p:cNvPr id="26" name="Imagen 25">
              <a:extLst>
                <a:ext uri="{FF2B5EF4-FFF2-40B4-BE49-F238E27FC236}">
                  <a16:creationId xmlns:a16="http://schemas.microsoft.com/office/drawing/2014/main" id="{AC8F9A91-8AE5-524A-9CC5-69AFF1334816}"/>
                </a:ext>
              </a:extLst>
            </p:cNvPr>
            <p:cNvPicPr>
              <a:picLocks noChangeAspect="1"/>
            </p:cNvPicPr>
            <p:nvPr/>
          </p:nvPicPr>
          <p:blipFill>
            <a:blip r:embed="rId5"/>
            <a:stretch>
              <a:fillRect/>
            </a:stretch>
          </p:blipFill>
          <p:spPr>
            <a:xfrm>
              <a:off x="7068467" y="3767434"/>
              <a:ext cx="586360" cy="59795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cxnSp>
          <p:nvCxnSpPr>
            <p:cNvPr id="27" name="Conector recto de flecha 26">
              <a:extLst>
                <a:ext uri="{FF2B5EF4-FFF2-40B4-BE49-F238E27FC236}">
                  <a16:creationId xmlns:a16="http://schemas.microsoft.com/office/drawing/2014/main" id="{BCC87ED6-4D0F-B14B-BDFC-A64F57F6E03B}"/>
                </a:ext>
              </a:extLst>
            </p:cNvPr>
            <p:cNvCxnSpPr>
              <a:endCxn id="26" idx="1"/>
            </p:cNvCxnSpPr>
            <p:nvPr/>
          </p:nvCxnSpPr>
          <p:spPr>
            <a:xfrm>
              <a:off x="4729952" y="4074562"/>
              <a:ext cx="2363478" cy="1580"/>
            </a:xfrm>
            <a:prstGeom prst="straightConnector1">
              <a:avLst/>
            </a:prstGeom>
            <a:ln w="28575">
              <a:solidFill>
                <a:schemeClr val="accent2"/>
              </a:solidFill>
              <a:prstDash val="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Elipse 27">
              <a:extLst>
                <a:ext uri="{FF2B5EF4-FFF2-40B4-BE49-F238E27FC236}">
                  <a16:creationId xmlns:a16="http://schemas.microsoft.com/office/drawing/2014/main" id="{B4A2043A-0B8C-6242-8F11-5770B4F41391}"/>
                </a:ext>
              </a:extLst>
            </p:cNvPr>
            <p:cNvSpPr/>
            <p:nvPr/>
          </p:nvSpPr>
          <p:spPr>
            <a:xfrm>
              <a:off x="7199516" y="3226201"/>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9" name="Elipse 28">
              <a:extLst>
                <a:ext uri="{FF2B5EF4-FFF2-40B4-BE49-F238E27FC236}">
                  <a16:creationId xmlns:a16="http://schemas.microsoft.com/office/drawing/2014/main" id="{FA3C106E-4996-7842-9771-A5530B002B41}"/>
                </a:ext>
              </a:extLst>
            </p:cNvPr>
            <p:cNvSpPr/>
            <p:nvPr/>
          </p:nvSpPr>
          <p:spPr>
            <a:xfrm>
              <a:off x="7208567" y="3487840"/>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0" name="Elipse 29">
              <a:extLst>
                <a:ext uri="{FF2B5EF4-FFF2-40B4-BE49-F238E27FC236}">
                  <a16:creationId xmlns:a16="http://schemas.microsoft.com/office/drawing/2014/main" id="{4503DCE3-F021-4C42-88BD-4612A4E3B2CE}"/>
                </a:ext>
              </a:extLst>
            </p:cNvPr>
            <p:cNvSpPr/>
            <p:nvPr/>
          </p:nvSpPr>
          <p:spPr>
            <a:xfrm>
              <a:off x="7208567" y="3768711"/>
              <a:ext cx="298729" cy="23987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grpSp>
      <p:grpSp>
        <p:nvGrpSpPr>
          <p:cNvPr id="31" name="Grupo 30">
            <a:extLst>
              <a:ext uri="{FF2B5EF4-FFF2-40B4-BE49-F238E27FC236}">
                <a16:creationId xmlns:a16="http://schemas.microsoft.com/office/drawing/2014/main" id="{650A78DE-DCC3-1C41-B485-3526A2CC5027}"/>
              </a:ext>
            </a:extLst>
          </p:cNvPr>
          <p:cNvGrpSpPr/>
          <p:nvPr/>
        </p:nvGrpSpPr>
        <p:grpSpPr>
          <a:xfrm>
            <a:off x="7524567" y="1576444"/>
            <a:ext cx="2521568" cy="1440936"/>
            <a:chOff x="5920246" y="1511730"/>
            <a:chExt cx="2527589" cy="1444377"/>
          </a:xfrm>
        </p:grpSpPr>
        <p:grpSp>
          <p:nvGrpSpPr>
            <p:cNvPr id="32" name="Grupo 31">
              <a:extLst>
                <a:ext uri="{FF2B5EF4-FFF2-40B4-BE49-F238E27FC236}">
                  <a16:creationId xmlns:a16="http://schemas.microsoft.com/office/drawing/2014/main" id="{B45E50E8-1CAA-FB44-9C65-EF9DD6004587}"/>
                </a:ext>
              </a:extLst>
            </p:cNvPr>
            <p:cNvGrpSpPr/>
            <p:nvPr/>
          </p:nvGrpSpPr>
          <p:grpSpPr>
            <a:xfrm>
              <a:off x="8250458" y="1511730"/>
              <a:ext cx="197377" cy="1444377"/>
              <a:chOff x="8227001" y="46908"/>
              <a:chExt cx="197377" cy="1444377"/>
            </a:xfrm>
          </p:grpSpPr>
          <p:grpSp>
            <p:nvGrpSpPr>
              <p:cNvPr id="36" name="Grupo 35">
                <a:extLst>
                  <a:ext uri="{FF2B5EF4-FFF2-40B4-BE49-F238E27FC236}">
                    <a16:creationId xmlns:a16="http://schemas.microsoft.com/office/drawing/2014/main" id="{D1CCAE70-B452-D649-B300-718DCE768A8C}"/>
                  </a:ext>
                </a:extLst>
              </p:cNvPr>
              <p:cNvGrpSpPr/>
              <p:nvPr/>
            </p:nvGrpSpPr>
            <p:grpSpPr>
              <a:xfrm>
                <a:off x="8227001" y="46908"/>
                <a:ext cx="176848" cy="478193"/>
                <a:chOff x="8227002" y="46907"/>
                <a:chExt cx="183573" cy="1014217"/>
              </a:xfrm>
            </p:grpSpPr>
            <p:pic>
              <p:nvPicPr>
                <p:cNvPr id="45" name="Imagen 44">
                  <a:extLst>
                    <a:ext uri="{FF2B5EF4-FFF2-40B4-BE49-F238E27FC236}">
                      <a16:creationId xmlns:a16="http://schemas.microsoft.com/office/drawing/2014/main" id="{EB83E63B-4915-294E-819D-E7ED3AA21593}"/>
                    </a:ext>
                  </a:extLst>
                </p:cNvPr>
                <p:cNvPicPr>
                  <a:picLocks noChangeAspect="1"/>
                </p:cNvPicPr>
                <p:nvPr/>
              </p:nvPicPr>
              <p:blipFill>
                <a:blip r:embed="rId7"/>
                <a:stretch>
                  <a:fillRect/>
                </a:stretch>
              </p:blipFill>
              <p:spPr>
                <a:xfrm>
                  <a:off x="8227002" y="46907"/>
                  <a:ext cx="183573" cy="363982"/>
                </a:xfrm>
                <a:prstGeom prst="rect">
                  <a:avLst/>
                </a:prstGeom>
              </p:spPr>
            </p:pic>
            <p:pic>
              <p:nvPicPr>
                <p:cNvPr id="46" name="Imagen 45">
                  <a:extLst>
                    <a:ext uri="{FF2B5EF4-FFF2-40B4-BE49-F238E27FC236}">
                      <a16:creationId xmlns:a16="http://schemas.microsoft.com/office/drawing/2014/main" id="{7145D85D-3AE4-6C4F-88E7-917C773127E7}"/>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47" name="Imagen 46">
                  <a:extLst>
                    <a:ext uri="{FF2B5EF4-FFF2-40B4-BE49-F238E27FC236}">
                      <a16:creationId xmlns:a16="http://schemas.microsoft.com/office/drawing/2014/main" id="{E137C22D-1012-8248-92E8-2038650D23CF}"/>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37" name="Grupo 36">
                <a:extLst>
                  <a:ext uri="{FF2B5EF4-FFF2-40B4-BE49-F238E27FC236}">
                    <a16:creationId xmlns:a16="http://schemas.microsoft.com/office/drawing/2014/main" id="{CF447A95-4D18-E346-B872-BE15BAFFE3BB}"/>
                  </a:ext>
                </a:extLst>
              </p:cNvPr>
              <p:cNvGrpSpPr/>
              <p:nvPr/>
            </p:nvGrpSpPr>
            <p:grpSpPr>
              <a:xfrm>
                <a:off x="8236655" y="522667"/>
                <a:ext cx="176848" cy="478193"/>
                <a:chOff x="8227002" y="46907"/>
                <a:chExt cx="183573" cy="1014217"/>
              </a:xfrm>
            </p:grpSpPr>
            <p:pic>
              <p:nvPicPr>
                <p:cNvPr id="42" name="Imagen 41">
                  <a:extLst>
                    <a:ext uri="{FF2B5EF4-FFF2-40B4-BE49-F238E27FC236}">
                      <a16:creationId xmlns:a16="http://schemas.microsoft.com/office/drawing/2014/main" id="{912A819B-9029-B64C-AC98-23983A23BBCA}"/>
                    </a:ext>
                  </a:extLst>
                </p:cNvPr>
                <p:cNvPicPr>
                  <a:picLocks noChangeAspect="1"/>
                </p:cNvPicPr>
                <p:nvPr/>
              </p:nvPicPr>
              <p:blipFill>
                <a:blip r:embed="rId7"/>
                <a:stretch>
                  <a:fillRect/>
                </a:stretch>
              </p:blipFill>
              <p:spPr>
                <a:xfrm>
                  <a:off x="8227002" y="46907"/>
                  <a:ext cx="183573" cy="363982"/>
                </a:xfrm>
                <a:prstGeom prst="rect">
                  <a:avLst/>
                </a:prstGeom>
              </p:spPr>
            </p:pic>
            <p:pic>
              <p:nvPicPr>
                <p:cNvPr id="43" name="Imagen 42">
                  <a:extLst>
                    <a:ext uri="{FF2B5EF4-FFF2-40B4-BE49-F238E27FC236}">
                      <a16:creationId xmlns:a16="http://schemas.microsoft.com/office/drawing/2014/main" id="{AE0CA974-1BA9-094F-A32C-AB2EF165C63E}"/>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44" name="Imagen 43">
                  <a:extLst>
                    <a:ext uri="{FF2B5EF4-FFF2-40B4-BE49-F238E27FC236}">
                      <a16:creationId xmlns:a16="http://schemas.microsoft.com/office/drawing/2014/main" id="{1FB3870C-D023-004D-B6AB-BCEBABD0360D}"/>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38" name="Grupo 37">
                <a:extLst>
                  <a:ext uri="{FF2B5EF4-FFF2-40B4-BE49-F238E27FC236}">
                    <a16:creationId xmlns:a16="http://schemas.microsoft.com/office/drawing/2014/main" id="{68DD5745-4409-794D-A32E-FE5EDBB2EE4C}"/>
                  </a:ext>
                </a:extLst>
              </p:cNvPr>
              <p:cNvGrpSpPr/>
              <p:nvPr/>
            </p:nvGrpSpPr>
            <p:grpSpPr>
              <a:xfrm>
                <a:off x="8247530" y="1013092"/>
                <a:ext cx="176848" cy="478193"/>
                <a:chOff x="8227002" y="46907"/>
                <a:chExt cx="183573" cy="1014217"/>
              </a:xfrm>
            </p:grpSpPr>
            <p:pic>
              <p:nvPicPr>
                <p:cNvPr id="39" name="Imagen 38">
                  <a:extLst>
                    <a:ext uri="{FF2B5EF4-FFF2-40B4-BE49-F238E27FC236}">
                      <a16:creationId xmlns:a16="http://schemas.microsoft.com/office/drawing/2014/main" id="{C5E80B84-2F42-7746-96A3-187310F0DE17}"/>
                    </a:ext>
                  </a:extLst>
                </p:cNvPr>
                <p:cNvPicPr>
                  <a:picLocks noChangeAspect="1"/>
                </p:cNvPicPr>
                <p:nvPr/>
              </p:nvPicPr>
              <p:blipFill>
                <a:blip r:embed="rId7"/>
                <a:stretch>
                  <a:fillRect/>
                </a:stretch>
              </p:blipFill>
              <p:spPr>
                <a:xfrm>
                  <a:off x="8227002" y="46907"/>
                  <a:ext cx="183573" cy="363982"/>
                </a:xfrm>
                <a:prstGeom prst="rect">
                  <a:avLst/>
                </a:prstGeom>
              </p:spPr>
            </p:pic>
            <p:pic>
              <p:nvPicPr>
                <p:cNvPr id="40" name="Imagen 39">
                  <a:extLst>
                    <a:ext uri="{FF2B5EF4-FFF2-40B4-BE49-F238E27FC236}">
                      <a16:creationId xmlns:a16="http://schemas.microsoft.com/office/drawing/2014/main" id="{6291A8DC-F81E-6747-B370-782AA2EF18A1}"/>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41" name="Imagen 40">
                  <a:extLst>
                    <a:ext uri="{FF2B5EF4-FFF2-40B4-BE49-F238E27FC236}">
                      <a16:creationId xmlns:a16="http://schemas.microsoft.com/office/drawing/2014/main" id="{B74B7DB0-F001-3B43-9489-75724A87C0EB}"/>
                    </a:ext>
                  </a:extLst>
                </p:cNvPr>
                <p:cNvPicPr>
                  <a:picLocks noChangeAspect="1"/>
                </p:cNvPicPr>
                <p:nvPr/>
              </p:nvPicPr>
              <p:blipFill>
                <a:blip r:embed="rId7"/>
                <a:stretch>
                  <a:fillRect/>
                </a:stretch>
              </p:blipFill>
              <p:spPr>
                <a:xfrm>
                  <a:off x="8238291" y="719795"/>
                  <a:ext cx="172148" cy="341329"/>
                </a:xfrm>
                <a:prstGeom prst="rect">
                  <a:avLst/>
                </a:prstGeom>
              </p:spPr>
            </p:pic>
          </p:grpSp>
        </p:grpSp>
        <p:cxnSp>
          <p:nvCxnSpPr>
            <p:cNvPr id="33" name="Conector recto de flecha 32">
              <a:extLst>
                <a:ext uri="{FF2B5EF4-FFF2-40B4-BE49-F238E27FC236}">
                  <a16:creationId xmlns:a16="http://schemas.microsoft.com/office/drawing/2014/main" id="{DFCCBF9E-46A3-0845-95CD-77E22984451B}"/>
                </a:ext>
              </a:extLst>
            </p:cNvPr>
            <p:cNvCxnSpPr>
              <a:endCxn id="46" idx="1"/>
            </p:cNvCxnSpPr>
            <p:nvPr/>
          </p:nvCxnSpPr>
          <p:spPr>
            <a:xfrm flipV="1">
              <a:off x="5920246" y="1752720"/>
              <a:ext cx="2336036" cy="287819"/>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4FA9DA1A-05D9-A148-AFAC-130122C06CE8}"/>
                </a:ext>
              </a:extLst>
            </p:cNvPr>
            <p:cNvCxnSpPr>
              <a:endCxn id="43" idx="1"/>
            </p:cNvCxnSpPr>
            <p:nvPr/>
          </p:nvCxnSpPr>
          <p:spPr>
            <a:xfrm flipV="1">
              <a:off x="5920246" y="2228479"/>
              <a:ext cx="2345690" cy="97533"/>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a16="http://schemas.microsoft.com/office/drawing/2014/main" id="{227A8B55-C10D-7A45-8A64-13C1ECC3AA0A}"/>
                </a:ext>
              </a:extLst>
            </p:cNvPr>
            <p:cNvCxnSpPr>
              <a:endCxn id="40" idx="1"/>
            </p:cNvCxnSpPr>
            <p:nvPr/>
          </p:nvCxnSpPr>
          <p:spPr>
            <a:xfrm>
              <a:off x="5920246" y="2626901"/>
              <a:ext cx="2356565" cy="92003"/>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grpSp>
      <p:grpSp>
        <p:nvGrpSpPr>
          <p:cNvPr id="48" name="Grupo 47">
            <a:extLst>
              <a:ext uri="{FF2B5EF4-FFF2-40B4-BE49-F238E27FC236}">
                <a16:creationId xmlns:a16="http://schemas.microsoft.com/office/drawing/2014/main" id="{5337FA8D-B9AA-9C45-92EB-209C99A07DB6}"/>
              </a:ext>
            </a:extLst>
          </p:cNvPr>
          <p:cNvGrpSpPr/>
          <p:nvPr/>
        </p:nvGrpSpPr>
        <p:grpSpPr>
          <a:xfrm>
            <a:off x="7534302" y="3079473"/>
            <a:ext cx="2533933" cy="1440936"/>
            <a:chOff x="5930003" y="3018348"/>
            <a:chExt cx="2539984" cy="1444377"/>
          </a:xfrm>
        </p:grpSpPr>
        <p:grpSp>
          <p:nvGrpSpPr>
            <p:cNvPr id="49" name="Grupo 48">
              <a:extLst>
                <a:ext uri="{FF2B5EF4-FFF2-40B4-BE49-F238E27FC236}">
                  <a16:creationId xmlns:a16="http://schemas.microsoft.com/office/drawing/2014/main" id="{C7DFE3F0-26AB-214A-ACAB-BC2715EC5E8A}"/>
                </a:ext>
              </a:extLst>
            </p:cNvPr>
            <p:cNvGrpSpPr/>
            <p:nvPr/>
          </p:nvGrpSpPr>
          <p:grpSpPr>
            <a:xfrm>
              <a:off x="8272610" y="3018348"/>
              <a:ext cx="197377" cy="1444377"/>
              <a:chOff x="8227001" y="46908"/>
              <a:chExt cx="197377" cy="1444377"/>
            </a:xfrm>
          </p:grpSpPr>
          <p:grpSp>
            <p:nvGrpSpPr>
              <p:cNvPr id="53" name="Grupo 52">
                <a:extLst>
                  <a:ext uri="{FF2B5EF4-FFF2-40B4-BE49-F238E27FC236}">
                    <a16:creationId xmlns:a16="http://schemas.microsoft.com/office/drawing/2014/main" id="{DAA49D37-FC5F-824C-A563-AFDC290629EC}"/>
                  </a:ext>
                </a:extLst>
              </p:cNvPr>
              <p:cNvGrpSpPr/>
              <p:nvPr/>
            </p:nvGrpSpPr>
            <p:grpSpPr>
              <a:xfrm>
                <a:off x="8227001" y="46908"/>
                <a:ext cx="176848" cy="478193"/>
                <a:chOff x="8227002" y="46907"/>
                <a:chExt cx="183573" cy="1014217"/>
              </a:xfrm>
            </p:grpSpPr>
            <p:pic>
              <p:nvPicPr>
                <p:cNvPr id="62" name="Imagen 61">
                  <a:extLst>
                    <a:ext uri="{FF2B5EF4-FFF2-40B4-BE49-F238E27FC236}">
                      <a16:creationId xmlns:a16="http://schemas.microsoft.com/office/drawing/2014/main" id="{7DB04196-5E67-8B4C-A766-8AEB2A83ACAC}"/>
                    </a:ext>
                  </a:extLst>
                </p:cNvPr>
                <p:cNvPicPr>
                  <a:picLocks noChangeAspect="1"/>
                </p:cNvPicPr>
                <p:nvPr/>
              </p:nvPicPr>
              <p:blipFill>
                <a:blip r:embed="rId7"/>
                <a:stretch>
                  <a:fillRect/>
                </a:stretch>
              </p:blipFill>
              <p:spPr>
                <a:xfrm>
                  <a:off x="8227002" y="46907"/>
                  <a:ext cx="183573" cy="363982"/>
                </a:xfrm>
                <a:prstGeom prst="rect">
                  <a:avLst/>
                </a:prstGeom>
              </p:spPr>
            </p:pic>
            <p:pic>
              <p:nvPicPr>
                <p:cNvPr id="63" name="Imagen 62">
                  <a:extLst>
                    <a:ext uri="{FF2B5EF4-FFF2-40B4-BE49-F238E27FC236}">
                      <a16:creationId xmlns:a16="http://schemas.microsoft.com/office/drawing/2014/main" id="{25C99FD6-922F-3B4B-9BD9-698D1949603D}"/>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64" name="Imagen 63">
                  <a:extLst>
                    <a:ext uri="{FF2B5EF4-FFF2-40B4-BE49-F238E27FC236}">
                      <a16:creationId xmlns:a16="http://schemas.microsoft.com/office/drawing/2014/main" id="{64D517B7-4B05-4B4A-801A-552AEF21286C}"/>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54" name="Grupo 53">
                <a:extLst>
                  <a:ext uri="{FF2B5EF4-FFF2-40B4-BE49-F238E27FC236}">
                    <a16:creationId xmlns:a16="http://schemas.microsoft.com/office/drawing/2014/main" id="{5FF82825-E7FE-6D46-8540-81ACC8FA0D3E}"/>
                  </a:ext>
                </a:extLst>
              </p:cNvPr>
              <p:cNvGrpSpPr/>
              <p:nvPr/>
            </p:nvGrpSpPr>
            <p:grpSpPr>
              <a:xfrm>
                <a:off x="8236655" y="522667"/>
                <a:ext cx="176848" cy="478193"/>
                <a:chOff x="8227002" y="46907"/>
                <a:chExt cx="183573" cy="1014217"/>
              </a:xfrm>
            </p:grpSpPr>
            <p:pic>
              <p:nvPicPr>
                <p:cNvPr id="59" name="Imagen 58">
                  <a:extLst>
                    <a:ext uri="{FF2B5EF4-FFF2-40B4-BE49-F238E27FC236}">
                      <a16:creationId xmlns:a16="http://schemas.microsoft.com/office/drawing/2014/main" id="{94FC0876-9C27-7144-BC14-7CC72018FE32}"/>
                    </a:ext>
                  </a:extLst>
                </p:cNvPr>
                <p:cNvPicPr>
                  <a:picLocks noChangeAspect="1"/>
                </p:cNvPicPr>
                <p:nvPr/>
              </p:nvPicPr>
              <p:blipFill>
                <a:blip r:embed="rId7"/>
                <a:stretch>
                  <a:fillRect/>
                </a:stretch>
              </p:blipFill>
              <p:spPr>
                <a:xfrm>
                  <a:off x="8227002" y="46907"/>
                  <a:ext cx="183573" cy="363982"/>
                </a:xfrm>
                <a:prstGeom prst="rect">
                  <a:avLst/>
                </a:prstGeom>
              </p:spPr>
            </p:pic>
            <p:pic>
              <p:nvPicPr>
                <p:cNvPr id="60" name="Imagen 59">
                  <a:extLst>
                    <a:ext uri="{FF2B5EF4-FFF2-40B4-BE49-F238E27FC236}">
                      <a16:creationId xmlns:a16="http://schemas.microsoft.com/office/drawing/2014/main" id="{9DDE1780-64BD-C94A-B656-A1B7D566B150}"/>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61" name="Imagen 60">
                  <a:extLst>
                    <a:ext uri="{FF2B5EF4-FFF2-40B4-BE49-F238E27FC236}">
                      <a16:creationId xmlns:a16="http://schemas.microsoft.com/office/drawing/2014/main" id="{6F43E6D1-B501-174C-BBCC-62A43788035F}"/>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55" name="Grupo 54">
                <a:extLst>
                  <a:ext uri="{FF2B5EF4-FFF2-40B4-BE49-F238E27FC236}">
                    <a16:creationId xmlns:a16="http://schemas.microsoft.com/office/drawing/2014/main" id="{501E920A-4423-C841-A86C-11DDCF0FCA0E}"/>
                  </a:ext>
                </a:extLst>
              </p:cNvPr>
              <p:cNvGrpSpPr/>
              <p:nvPr/>
            </p:nvGrpSpPr>
            <p:grpSpPr>
              <a:xfrm>
                <a:off x="8247530" y="1013092"/>
                <a:ext cx="176848" cy="478193"/>
                <a:chOff x="8227002" y="46907"/>
                <a:chExt cx="183573" cy="1014217"/>
              </a:xfrm>
            </p:grpSpPr>
            <p:pic>
              <p:nvPicPr>
                <p:cNvPr id="56" name="Imagen 55">
                  <a:extLst>
                    <a:ext uri="{FF2B5EF4-FFF2-40B4-BE49-F238E27FC236}">
                      <a16:creationId xmlns:a16="http://schemas.microsoft.com/office/drawing/2014/main" id="{58F178E9-FCC9-6742-9C71-B654BDE3A8B5}"/>
                    </a:ext>
                  </a:extLst>
                </p:cNvPr>
                <p:cNvPicPr>
                  <a:picLocks noChangeAspect="1"/>
                </p:cNvPicPr>
                <p:nvPr/>
              </p:nvPicPr>
              <p:blipFill>
                <a:blip r:embed="rId7"/>
                <a:stretch>
                  <a:fillRect/>
                </a:stretch>
              </p:blipFill>
              <p:spPr>
                <a:xfrm>
                  <a:off x="8227002" y="46907"/>
                  <a:ext cx="183573" cy="363982"/>
                </a:xfrm>
                <a:prstGeom prst="rect">
                  <a:avLst/>
                </a:prstGeom>
              </p:spPr>
            </p:pic>
            <p:pic>
              <p:nvPicPr>
                <p:cNvPr id="57" name="Imagen 56">
                  <a:extLst>
                    <a:ext uri="{FF2B5EF4-FFF2-40B4-BE49-F238E27FC236}">
                      <a16:creationId xmlns:a16="http://schemas.microsoft.com/office/drawing/2014/main" id="{A3472A83-9636-D24D-90CF-A9D9B5E2F4F7}"/>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58" name="Imagen 57">
                  <a:extLst>
                    <a:ext uri="{FF2B5EF4-FFF2-40B4-BE49-F238E27FC236}">
                      <a16:creationId xmlns:a16="http://schemas.microsoft.com/office/drawing/2014/main" id="{9D507702-4C81-4F42-BC7A-182AF12B4597}"/>
                    </a:ext>
                  </a:extLst>
                </p:cNvPr>
                <p:cNvPicPr>
                  <a:picLocks noChangeAspect="1"/>
                </p:cNvPicPr>
                <p:nvPr/>
              </p:nvPicPr>
              <p:blipFill>
                <a:blip r:embed="rId7"/>
                <a:stretch>
                  <a:fillRect/>
                </a:stretch>
              </p:blipFill>
              <p:spPr>
                <a:xfrm>
                  <a:off x="8238291" y="719795"/>
                  <a:ext cx="172148" cy="341329"/>
                </a:xfrm>
                <a:prstGeom prst="rect">
                  <a:avLst/>
                </a:prstGeom>
              </p:spPr>
            </p:pic>
          </p:grpSp>
        </p:grpSp>
        <p:cxnSp>
          <p:nvCxnSpPr>
            <p:cNvPr id="50" name="Conector recto de flecha 49">
              <a:extLst>
                <a:ext uri="{FF2B5EF4-FFF2-40B4-BE49-F238E27FC236}">
                  <a16:creationId xmlns:a16="http://schemas.microsoft.com/office/drawing/2014/main" id="{10C4E79B-48FC-F049-BB3B-CA15BD821DD4}"/>
                </a:ext>
              </a:extLst>
            </p:cNvPr>
            <p:cNvCxnSpPr>
              <a:endCxn id="63" idx="1"/>
            </p:cNvCxnSpPr>
            <p:nvPr/>
          </p:nvCxnSpPr>
          <p:spPr>
            <a:xfrm flipV="1">
              <a:off x="5930003" y="3259338"/>
              <a:ext cx="2348431" cy="5828"/>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51" name="Conector recto de flecha 50">
              <a:extLst>
                <a:ext uri="{FF2B5EF4-FFF2-40B4-BE49-F238E27FC236}">
                  <a16:creationId xmlns:a16="http://schemas.microsoft.com/office/drawing/2014/main" id="{95D8597A-FDEE-D045-820B-3EA733A72A4A}"/>
                </a:ext>
              </a:extLst>
            </p:cNvPr>
            <p:cNvCxnSpPr>
              <a:endCxn id="60" idx="1"/>
            </p:cNvCxnSpPr>
            <p:nvPr/>
          </p:nvCxnSpPr>
          <p:spPr>
            <a:xfrm>
              <a:off x="5930003" y="3550639"/>
              <a:ext cx="2358085" cy="184458"/>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52" name="Conector recto de flecha 51">
              <a:extLst>
                <a:ext uri="{FF2B5EF4-FFF2-40B4-BE49-F238E27FC236}">
                  <a16:creationId xmlns:a16="http://schemas.microsoft.com/office/drawing/2014/main" id="{0402A6A2-0CBC-2947-85B9-758C0D65AA71}"/>
                </a:ext>
              </a:extLst>
            </p:cNvPr>
            <p:cNvCxnSpPr>
              <a:endCxn id="57" idx="1"/>
            </p:cNvCxnSpPr>
            <p:nvPr/>
          </p:nvCxnSpPr>
          <p:spPr>
            <a:xfrm>
              <a:off x="5930003" y="3851528"/>
              <a:ext cx="2368960" cy="373994"/>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grpSp>
      <p:grpSp>
        <p:nvGrpSpPr>
          <p:cNvPr id="65" name="Grupo 64">
            <a:extLst>
              <a:ext uri="{FF2B5EF4-FFF2-40B4-BE49-F238E27FC236}">
                <a16:creationId xmlns:a16="http://schemas.microsoft.com/office/drawing/2014/main" id="{E4308290-9813-044F-A070-AB5A8B2BCD22}"/>
              </a:ext>
            </a:extLst>
          </p:cNvPr>
          <p:cNvGrpSpPr/>
          <p:nvPr/>
        </p:nvGrpSpPr>
        <p:grpSpPr>
          <a:xfrm>
            <a:off x="7512015" y="115112"/>
            <a:ext cx="2510718" cy="1440936"/>
            <a:chOff x="7515396" y="107198"/>
            <a:chExt cx="2516714" cy="1444377"/>
          </a:xfrm>
        </p:grpSpPr>
        <p:grpSp>
          <p:nvGrpSpPr>
            <p:cNvPr id="66" name="Grupo 65">
              <a:extLst>
                <a:ext uri="{FF2B5EF4-FFF2-40B4-BE49-F238E27FC236}">
                  <a16:creationId xmlns:a16="http://schemas.microsoft.com/office/drawing/2014/main" id="{3F5C66C7-3986-9847-A38A-A3F8AC2EDA43}"/>
                </a:ext>
              </a:extLst>
            </p:cNvPr>
            <p:cNvGrpSpPr/>
            <p:nvPr/>
          </p:nvGrpSpPr>
          <p:grpSpPr>
            <a:xfrm>
              <a:off x="9834733" y="107198"/>
              <a:ext cx="197377" cy="1444377"/>
              <a:chOff x="8227001" y="46908"/>
              <a:chExt cx="197377" cy="1444377"/>
            </a:xfrm>
          </p:grpSpPr>
          <p:grpSp>
            <p:nvGrpSpPr>
              <p:cNvPr id="70" name="Grupo 69">
                <a:extLst>
                  <a:ext uri="{FF2B5EF4-FFF2-40B4-BE49-F238E27FC236}">
                    <a16:creationId xmlns:a16="http://schemas.microsoft.com/office/drawing/2014/main" id="{3A3E6E54-6CEF-A248-B9AD-0594936B157E}"/>
                  </a:ext>
                </a:extLst>
              </p:cNvPr>
              <p:cNvGrpSpPr/>
              <p:nvPr/>
            </p:nvGrpSpPr>
            <p:grpSpPr>
              <a:xfrm>
                <a:off x="8227001" y="46908"/>
                <a:ext cx="176848" cy="478193"/>
                <a:chOff x="8227002" y="46907"/>
                <a:chExt cx="183573" cy="1014217"/>
              </a:xfrm>
            </p:grpSpPr>
            <p:pic>
              <p:nvPicPr>
                <p:cNvPr id="79" name="Imagen 78">
                  <a:extLst>
                    <a:ext uri="{FF2B5EF4-FFF2-40B4-BE49-F238E27FC236}">
                      <a16:creationId xmlns:a16="http://schemas.microsoft.com/office/drawing/2014/main" id="{973CDA4F-4E63-534C-A7D3-CB32DA3E9CEA}"/>
                    </a:ext>
                  </a:extLst>
                </p:cNvPr>
                <p:cNvPicPr>
                  <a:picLocks noChangeAspect="1"/>
                </p:cNvPicPr>
                <p:nvPr/>
              </p:nvPicPr>
              <p:blipFill>
                <a:blip r:embed="rId7"/>
                <a:stretch>
                  <a:fillRect/>
                </a:stretch>
              </p:blipFill>
              <p:spPr>
                <a:xfrm>
                  <a:off x="8227002" y="46907"/>
                  <a:ext cx="183573" cy="363982"/>
                </a:xfrm>
                <a:prstGeom prst="rect">
                  <a:avLst/>
                </a:prstGeom>
              </p:spPr>
            </p:pic>
            <p:pic>
              <p:nvPicPr>
                <p:cNvPr id="80" name="Imagen 79">
                  <a:extLst>
                    <a:ext uri="{FF2B5EF4-FFF2-40B4-BE49-F238E27FC236}">
                      <a16:creationId xmlns:a16="http://schemas.microsoft.com/office/drawing/2014/main" id="{B31C249F-0322-F647-AA8C-73EC430844C5}"/>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81" name="Imagen 80">
                  <a:extLst>
                    <a:ext uri="{FF2B5EF4-FFF2-40B4-BE49-F238E27FC236}">
                      <a16:creationId xmlns:a16="http://schemas.microsoft.com/office/drawing/2014/main" id="{CAB5D603-FB03-4946-808F-A3A5B6860905}"/>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71" name="Grupo 70">
                <a:extLst>
                  <a:ext uri="{FF2B5EF4-FFF2-40B4-BE49-F238E27FC236}">
                    <a16:creationId xmlns:a16="http://schemas.microsoft.com/office/drawing/2014/main" id="{80C274AA-DD38-D144-B8DF-199EA5282AFB}"/>
                  </a:ext>
                </a:extLst>
              </p:cNvPr>
              <p:cNvGrpSpPr/>
              <p:nvPr/>
            </p:nvGrpSpPr>
            <p:grpSpPr>
              <a:xfrm>
                <a:off x="8236655" y="522667"/>
                <a:ext cx="176848" cy="478193"/>
                <a:chOff x="8227002" y="46907"/>
                <a:chExt cx="183573" cy="1014217"/>
              </a:xfrm>
            </p:grpSpPr>
            <p:pic>
              <p:nvPicPr>
                <p:cNvPr id="76" name="Imagen 75">
                  <a:extLst>
                    <a:ext uri="{FF2B5EF4-FFF2-40B4-BE49-F238E27FC236}">
                      <a16:creationId xmlns:a16="http://schemas.microsoft.com/office/drawing/2014/main" id="{0FA5963E-1224-7A4D-A334-E4840E563C0D}"/>
                    </a:ext>
                  </a:extLst>
                </p:cNvPr>
                <p:cNvPicPr>
                  <a:picLocks noChangeAspect="1"/>
                </p:cNvPicPr>
                <p:nvPr/>
              </p:nvPicPr>
              <p:blipFill>
                <a:blip r:embed="rId7"/>
                <a:stretch>
                  <a:fillRect/>
                </a:stretch>
              </p:blipFill>
              <p:spPr>
                <a:xfrm>
                  <a:off x="8227002" y="46907"/>
                  <a:ext cx="183573" cy="363982"/>
                </a:xfrm>
                <a:prstGeom prst="rect">
                  <a:avLst/>
                </a:prstGeom>
              </p:spPr>
            </p:pic>
            <p:pic>
              <p:nvPicPr>
                <p:cNvPr id="77" name="Imagen 76">
                  <a:extLst>
                    <a:ext uri="{FF2B5EF4-FFF2-40B4-BE49-F238E27FC236}">
                      <a16:creationId xmlns:a16="http://schemas.microsoft.com/office/drawing/2014/main" id="{B380ED30-6C25-A44F-9D2A-0FBC57181857}"/>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78" name="Imagen 77">
                  <a:extLst>
                    <a:ext uri="{FF2B5EF4-FFF2-40B4-BE49-F238E27FC236}">
                      <a16:creationId xmlns:a16="http://schemas.microsoft.com/office/drawing/2014/main" id="{BE4128BA-9DD6-374D-AAD6-07F590D1C7E3}"/>
                    </a:ext>
                  </a:extLst>
                </p:cNvPr>
                <p:cNvPicPr>
                  <a:picLocks noChangeAspect="1"/>
                </p:cNvPicPr>
                <p:nvPr/>
              </p:nvPicPr>
              <p:blipFill>
                <a:blip r:embed="rId7"/>
                <a:stretch>
                  <a:fillRect/>
                </a:stretch>
              </p:blipFill>
              <p:spPr>
                <a:xfrm>
                  <a:off x="8238291" y="719795"/>
                  <a:ext cx="172148" cy="341329"/>
                </a:xfrm>
                <a:prstGeom prst="rect">
                  <a:avLst/>
                </a:prstGeom>
              </p:spPr>
            </p:pic>
          </p:grpSp>
          <p:grpSp>
            <p:nvGrpSpPr>
              <p:cNvPr id="72" name="Grupo 71">
                <a:extLst>
                  <a:ext uri="{FF2B5EF4-FFF2-40B4-BE49-F238E27FC236}">
                    <a16:creationId xmlns:a16="http://schemas.microsoft.com/office/drawing/2014/main" id="{A4F93425-F334-4D41-8AB3-2E7485603ED4}"/>
                  </a:ext>
                </a:extLst>
              </p:cNvPr>
              <p:cNvGrpSpPr/>
              <p:nvPr/>
            </p:nvGrpSpPr>
            <p:grpSpPr>
              <a:xfrm>
                <a:off x="8247530" y="1013092"/>
                <a:ext cx="176848" cy="478193"/>
                <a:chOff x="8227002" y="46907"/>
                <a:chExt cx="183573" cy="1014217"/>
              </a:xfrm>
            </p:grpSpPr>
            <p:pic>
              <p:nvPicPr>
                <p:cNvPr id="73" name="Imagen 72">
                  <a:extLst>
                    <a:ext uri="{FF2B5EF4-FFF2-40B4-BE49-F238E27FC236}">
                      <a16:creationId xmlns:a16="http://schemas.microsoft.com/office/drawing/2014/main" id="{C073537E-DFBA-5246-ACCE-79723DB53EF4}"/>
                    </a:ext>
                  </a:extLst>
                </p:cNvPr>
                <p:cNvPicPr>
                  <a:picLocks noChangeAspect="1"/>
                </p:cNvPicPr>
                <p:nvPr/>
              </p:nvPicPr>
              <p:blipFill>
                <a:blip r:embed="rId7"/>
                <a:stretch>
                  <a:fillRect/>
                </a:stretch>
              </p:blipFill>
              <p:spPr>
                <a:xfrm>
                  <a:off x="8227002" y="46907"/>
                  <a:ext cx="183573" cy="363982"/>
                </a:xfrm>
                <a:prstGeom prst="rect">
                  <a:avLst/>
                </a:prstGeom>
              </p:spPr>
            </p:pic>
            <p:pic>
              <p:nvPicPr>
                <p:cNvPr id="74" name="Imagen 73">
                  <a:extLst>
                    <a:ext uri="{FF2B5EF4-FFF2-40B4-BE49-F238E27FC236}">
                      <a16:creationId xmlns:a16="http://schemas.microsoft.com/office/drawing/2014/main" id="{E564913E-052E-334F-8FFB-4E35174F4334}"/>
                    </a:ext>
                  </a:extLst>
                </p:cNvPr>
                <p:cNvPicPr>
                  <a:picLocks noChangeAspect="1"/>
                </p:cNvPicPr>
                <p:nvPr/>
              </p:nvPicPr>
              <p:blipFill>
                <a:blip r:embed="rId7"/>
                <a:stretch>
                  <a:fillRect/>
                </a:stretch>
              </p:blipFill>
              <p:spPr>
                <a:xfrm>
                  <a:off x="8233047" y="387366"/>
                  <a:ext cx="172148" cy="341329"/>
                </a:xfrm>
                <a:prstGeom prst="rect">
                  <a:avLst/>
                </a:prstGeom>
              </p:spPr>
            </p:pic>
            <p:pic>
              <p:nvPicPr>
                <p:cNvPr id="75" name="Imagen 74">
                  <a:extLst>
                    <a:ext uri="{FF2B5EF4-FFF2-40B4-BE49-F238E27FC236}">
                      <a16:creationId xmlns:a16="http://schemas.microsoft.com/office/drawing/2014/main" id="{40DE0512-4812-9047-9E71-2C9F205C92B1}"/>
                    </a:ext>
                  </a:extLst>
                </p:cNvPr>
                <p:cNvPicPr>
                  <a:picLocks noChangeAspect="1"/>
                </p:cNvPicPr>
                <p:nvPr/>
              </p:nvPicPr>
              <p:blipFill>
                <a:blip r:embed="rId7"/>
                <a:stretch>
                  <a:fillRect/>
                </a:stretch>
              </p:blipFill>
              <p:spPr>
                <a:xfrm>
                  <a:off x="8238291" y="719795"/>
                  <a:ext cx="172148" cy="341329"/>
                </a:xfrm>
                <a:prstGeom prst="rect">
                  <a:avLst/>
                </a:prstGeom>
              </p:spPr>
            </p:pic>
          </p:grpSp>
        </p:grpSp>
        <p:cxnSp>
          <p:nvCxnSpPr>
            <p:cNvPr id="67" name="Conector recto de flecha 66">
              <a:extLst>
                <a:ext uri="{FF2B5EF4-FFF2-40B4-BE49-F238E27FC236}">
                  <a16:creationId xmlns:a16="http://schemas.microsoft.com/office/drawing/2014/main" id="{05822E84-0558-1C4D-ADD0-76B172276B37}"/>
                </a:ext>
              </a:extLst>
            </p:cNvPr>
            <p:cNvCxnSpPr>
              <a:endCxn id="80" idx="1"/>
            </p:cNvCxnSpPr>
            <p:nvPr/>
          </p:nvCxnSpPr>
          <p:spPr>
            <a:xfrm flipV="1">
              <a:off x="7515396" y="348188"/>
              <a:ext cx="2325161" cy="395292"/>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68" name="Conector recto de flecha 67">
              <a:extLst>
                <a:ext uri="{FF2B5EF4-FFF2-40B4-BE49-F238E27FC236}">
                  <a16:creationId xmlns:a16="http://schemas.microsoft.com/office/drawing/2014/main" id="{733139DC-206D-394D-9670-69BFDABDE422}"/>
                </a:ext>
              </a:extLst>
            </p:cNvPr>
            <p:cNvCxnSpPr>
              <a:endCxn id="77" idx="1"/>
            </p:cNvCxnSpPr>
            <p:nvPr/>
          </p:nvCxnSpPr>
          <p:spPr>
            <a:xfrm flipV="1">
              <a:off x="7515396" y="823947"/>
              <a:ext cx="2334815" cy="205006"/>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69" name="Conector recto de flecha 68">
              <a:extLst>
                <a:ext uri="{FF2B5EF4-FFF2-40B4-BE49-F238E27FC236}">
                  <a16:creationId xmlns:a16="http://schemas.microsoft.com/office/drawing/2014/main" id="{4564F6B4-0A37-914F-8DE0-35013F15B5C0}"/>
                </a:ext>
              </a:extLst>
            </p:cNvPr>
            <p:cNvCxnSpPr>
              <a:endCxn id="74" idx="1"/>
            </p:cNvCxnSpPr>
            <p:nvPr/>
          </p:nvCxnSpPr>
          <p:spPr>
            <a:xfrm flipV="1">
              <a:off x="7515396" y="1314372"/>
              <a:ext cx="2345690" cy="15470"/>
            </a:xfrm>
            <a:prstGeom prst="straightConnector1">
              <a:avLst/>
            </a:prstGeom>
            <a:ln>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grpSp>
      <p:grpSp>
        <p:nvGrpSpPr>
          <p:cNvPr id="82" name="Grupo 81">
            <a:extLst>
              <a:ext uri="{FF2B5EF4-FFF2-40B4-BE49-F238E27FC236}">
                <a16:creationId xmlns:a16="http://schemas.microsoft.com/office/drawing/2014/main" id="{E1B17257-466C-F143-BFED-50F1BB1AA9BF}"/>
              </a:ext>
            </a:extLst>
          </p:cNvPr>
          <p:cNvGrpSpPr/>
          <p:nvPr/>
        </p:nvGrpSpPr>
        <p:grpSpPr>
          <a:xfrm>
            <a:off x="4524930" y="1265425"/>
            <a:ext cx="565064" cy="3115353"/>
            <a:chOff x="4521177" y="1260257"/>
            <a:chExt cx="566413" cy="3122793"/>
          </a:xfrm>
        </p:grpSpPr>
        <p:cxnSp>
          <p:nvCxnSpPr>
            <p:cNvPr id="83" name="Conector recto 82">
              <a:extLst>
                <a:ext uri="{FF2B5EF4-FFF2-40B4-BE49-F238E27FC236}">
                  <a16:creationId xmlns:a16="http://schemas.microsoft.com/office/drawing/2014/main" id="{74409F64-386B-9C45-A614-D09C2AFD7F8E}"/>
                </a:ext>
              </a:extLst>
            </p:cNvPr>
            <p:cNvCxnSpPr/>
            <p:nvPr/>
          </p:nvCxnSpPr>
          <p:spPr>
            <a:xfrm flipH="1">
              <a:off x="4802443" y="2917164"/>
              <a:ext cx="14976" cy="1099987"/>
            </a:xfrm>
            <a:prstGeom prst="line">
              <a:avLst/>
            </a:prstGeom>
            <a:ln w="28575">
              <a:solidFill>
                <a:schemeClr val="accent2"/>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Conector recto 83">
              <a:extLst>
                <a:ext uri="{FF2B5EF4-FFF2-40B4-BE49-F238E27FC236}">
                  <a16:creationId xmlns:a16="http://schemas.microsoft.com/office/drawing/2014/main" id="{47F02DCA-521F-4547-A8BD-95C30C31E048}"/>
                </a:ext>
              </a:extLst>
            </p:cNvPr>
            <p:cNvCxnSpPr/>
            <p:nvPr/>
          </p:nvCxnSpPr>
          <p:spPr>
            <a:xfrm>
              <a:off x="4809931" y="1676482"/>
              <a:ext cx="1562" cy="1406473"/>
            </a:xfrm>
            <a:prstGeom prst="line">
              <a:avLst/>
            </a:prstGeom>
            <a:ln w="28575">
              <a:solidFill>
                <a:schemeClr val="accent2"/>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85" name="Grupo 84">
              <a:extLst>
                <a:ext uri="{FF2B5EF4-FFF2-40B4-BE49-F238E27FC236}">
                  <a16:creationId xmlns:a16="http://schemas.microsoft.com/office/drawing/2014/main" id="{AAD42CFF-F3E6-DB48-872A-1E9BE6082B46}"/>
                </a:ext>
              </a:extLst>
            </p:cNvPr>
            <p:cNvGrpSpPr/>
            <p:nvPr/>
          </p:nvGrpSpPr>
          <p:grpSpPr>
            <a:xfrm>
              <a:off x="4521177" y="1260257"/>
              <a:ext cx="566413" cy="3122793"/>
              <a:chOff x="4521177" y="1260257"/>
              <a:chExt cx="566413" cy="3122793"/>
            </a:xfrm>
          </p:grpSpPr>
          <p:sp>
            <p:nvSpPr>
              <p:cNvPr id="86" name="Elipse 85">
                <a:extLst>
                  <a:ext uri="{FF2B5EF4-FFF2-40B4-BE49-F238E27FC236}">
                    <a16:creationId xmlns:a16="http://schemas.microsoft.com/office/drawing/2014/main" id="{FC4EE9D4-91B2-1E41-972F-B80EECEA260F}"/>
                  </a:ext>
                </a:extLst>
              </p:cNvPr>
              <p:cNvSpPr/>
              <p:nvPr/>
            </p:nvSpPr>
            <p:spPr>
              <a:xfrm>
                <a:off x="4521177" y="3812652"/>
                <a:ext cx="539954" cy="570398"/>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87" name="Elipse 86">
                <a:extLst>
                  <a:ext uri="{FF2B5EF4-FFF2-40B4-BE49-F238E27FC236}">
                    <a16:creationId xmlns:a16="http://schemas.microsoft.com/office/drawing/2014/main" id="{4DDAA34C-B027-6C40-BC15-60DD9265353A}"/>
                  </a:ext>
                </a:extLst>
              </p:cNvPr>
              <p:cNvSpPr/>
              <p:nvPr/>
            </p:nvSpPr>
            <p:spPr>
              <a:xfrm>
                <a:off x="4547636" y="2527288"/>
                <a:ext cx="539954" cy="570398"/>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88" name="Elipse 87">
                <a:extLst>
                  <a:ext uri="{FF2B5EF4-FFF2-40B4-BE49-F238E27FC236}">
                    <a16:creationId xmlns:a16="http://schemas.microsoft.com/office/drawing/2014/main" id="{221E2148-94B0-4D47-B9B5-108589ECFD4B}"/>
                  </a:ext>
                </a:extLst>
              </p:cNvPr>
              <p:cNvSpPr/>
              <p:nvPr/>
            </p:nvSpPr>
            <p:spPr>
              <a:xfrm>
                <a:off x="4530808" y="1260257"/>
                <a:ext cx="539954" cy="570398"/>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grpSp>
      </p:grpSp>
    </p:spTree>
    <p:extLst>
      <p:ext uri="{BB962C8B-B14F-4D97-AF65-F5344CB8AC3E}">
        <p14:creationId xmlns:p14="http://schemas.microsoft.com/office/powerpoint/2010/main" val="106051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CBC6D5A-E4D6-7B41-8832-D3CD82318A3B}"/>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428329FE-EF95-894C-A135-CE5CE651B17F}"/>
              </a:ext>
            </a:extLst>
          </p:cNvPr>
          <p:cNvSpPr>
            <a:spLocks noGrp="1"/>
          </p:cNvSpPr>
          <p:nvPr>
            <p:ph sz="quarter" idx="1"/>
          </p:nvPr>
        </p:nvSpPr>
        <p:spPr/>
        <p:txBody>
          <a:bodyPr/>
          <a:lstStyle/>
          <a:p>
            <a:endParaRPr lang="es-CO"/>
          </a:p>
        </p:txBody>
      </p:sp>
      <p:pic>
        <p:nvPicPr>
          <p:cNvPr id="4" name="Imagen 3">
            <a:extLst>
              <a:ext uri="{FF2B5EF4-FFF2-40B4-BE49-F238E27FC236}">
                <a16:creationId xmlns:a16="http://schemas.microsoft.com/office/drawing/2014/main" id="{F8994499-FB89-794C-A4F6-21D33BBE21DE}"/>
              </a:ext>
            </a:extLst>
          </p:cNvPr>
          <p:cNvPicPr>
            <a:picLocks noChangeAspect="1"/>
          </p:cNvPicPr>
          <p:nvPr/>
        </p:nvPicPr>
        <p:blipFill>
          <a:blip r:embed="rId3"/>
          <a:stretch>
            <a:fillRect/>
          </a:stretch>
        </p:blipFill>
        <p:spPr>
          <a:xfrm>
            <a:off x="-235134" y="1198856"/>
            <a:ext cx="12977775" cy="5032592"/>
          </a:xfrm>
          <a:prstGeom prst="rect">
            <a:avLst/>
          </a:prstGeom>
          <a:effectLst>
            <a:outerShdw blurRad="50800" dist="38100" dir="2700000" algn="tl" rotWithShape="0">
              <a:prstClr val="black">
                <a:alpha val="40000"/>
              </a:prstClr>
            </a:outerShdw>
          </a:effectLst>
        </p:spPr>
      </p:pic>
      <p:grpSp>
        <p:nvGrpSpPr>
          <p:cNvPr id="5" name="Grupo 4">
            <a:extLst>
              <a:ext uri="{FF2B5EF4-FFF2-40B4-BE49-F238E27FC236}">
                <a16:creationId xmlns:a16="http://schemas.microsoft.com/office/drawing/2014/main" id="{FE23528B-0BDB-444A-A95F-5703121E486F}"/>
              </a:ext>
            </a:extLst>
          </p:cNvPr>
          <p:cNvGrpSpPr/>
          <p:nvPr/>
        </p:nvGrpSpPr>
        <p:grpSpPr>
          <a:xfrm>
            <a:off x="-235134" y="3633092"/>
            <a:ext cx="6097481" cy="1752385"/>
            <a:chOff x="0" y="0"/>
            <a:chExt cx="6176616" cy="1911393"/>
          </a:xfrm>
          <a:effectLst>
            <a:outerShdw blurRad="50800" dist="38100" dir="5400000" algn="t" rotWithShape="0">
              <a:prstClr val="black">
                <a:alpha val="40000"/>
              </a:prstClr>
            </a:outerShdw>
          </a:effectLst>
        </p:grpSpPr>
        <p:pic>
          <p:nvPicPr>
            <p:cNvPr id="6" name="Imagen 5">
              <a:extLst>
                <a:ext uri="{FF2B5EF4-FFF2-40B4-BE49-F238E27FC236}">
                  <a16:creationId xmlns:a16="http://schemas.microsoft.com/office/drawing/2014/main" id="{5E6EC8F3-54F5-7348-866B-4A8A17CFC345}"/>
                </a:ext>
              </a:extLst>
            </p:cNvPr>
            <p:cNvPicPr>
              <a:picLocks noChangeAspect="1"/>
            </p:cNvPicPr>
            <p:nvPr/>
          </p:nvPicPr>
          <p:blipFill>
            <a:blip r:embed="rId4"/>
            <a:stretch>
              <a:fillRect/>
            </a:stretch>
          </p:blipFill>
          <p:spPr>
            <a:xfrm>
              <a:off x="0" y="31757"/>
              <a:ext cx="6176616" cy="1879636"/>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A476AA30-E363-D649-88F4-B8A1FE266454}"/>
                </a:ext>
              </a:extLst>
            </p:cNvPr>
            <p:cNvSpPr txBox="1"/>
            <p:nvPr/>
          </p:nvSpPr>
          <p:spPr>
            <a:xfrm>
              <a:off x="2098306" y="0"/>
              <a:ext cx="1212784" cy="622030"/>
            </a:xfrm>
            <a:prstGeom prst="rect">
              <a:avLst/>
            </a:prstGeom>
            <a:noFill/>
          </p:spPr>
          <p:txBody>
            <a:bodyPr wrap="square" rtlCol="0">
              <a:spAutoFit/>
            </a:bodyPr>
            <a:lstStyle/>
            <a:p>
              <a:r>
                <a:rPr lang="es-CO" sz="2395"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CASO A</a:t>
              </a:r>
            </a:p>
          </p:txBody>
        </p:sp>
      </p:grpSp>
      <p:grpSp>
        <p:nvGrpSpPr>
          <p:cNvPr id="10" name="Grupo 9">
            <a:extLst>
              <a:ext uri="{FF2B5EF4-FFF2-40B4-BE49-F238E27FC236}">
                <a16:creationId xmlns:a16="http://schemas.microsoft.com/office/drawing/2014/main" id="{35C1D736-E0D1-F144-A750-C81606018528}"/>
              </a:ext>
            </a:extLst>
          </p:cNvPr>
          <p:cNvGrpSpPr/>
          <p:nvPr/>
        </p:nvGrpSpPr>
        <p:grpSpPr>
          <a:xfrm>
            <a:off x="3233106" y="2043857"/>
            <a:ext cx="6057299" cy="1739354"/>
            <a:chOff x="3437997" y="1973994"/>
            <a:chExt cx="6176616" cy="1885804"/>
          </a:xfrm>
          <a:effectLst>
            <a:outerShdw blurRad="50800" dist="38100" dir="8100000" algn="tr" rotWithShape="0">
              <a:prstClr val="black">
                <a:alpha val="40000"/>
              </a:prstClr>
            </a:outerShdw>
          </a:effectLst>
        </p:grpSpPr>
        <p:pic>
          <p:nvPicPr>
            <p:cNvPr id="11" name="Imagen 10">
              <a:extLst>
                <a:ext uri="{FF2B5EF4-FFF2-40B4-BE49-F238E27FC236}">
                  <a16:creationId xmlns:a16="http://schemas.microsoft.com/office/drawing/2014/main" id="{10950E80-FCF3-AB45-AE8D-3A42471F0A58}"/>
                </a:ext>
              </a:extLst>
            </p:cNvPr>
            <p:cNvPicPr>
              <a:picLocks noChangeAspect="1"/>
            </p:cNvPicPr>
            <p:nvPr/>
          </p:nvPicPr>
          <p:blipFill>
            <a:blip r:embed="rId5"/>
            <a:stretch>
              <a:fillRect/>
            </a:stretch>
          </p:blipFill>
          <p:spPr>
            <a:xfrm>
              <a:off x="3437997" y="1973994"/>
              <a:ext cx="6176616" cy="1873543"/>
            </a:xfrm>
            <a:prstGeom prst="rect">
              <a:avLst/>
            </a:prstGeom>
            <a:solidFill>
              <a:srgbClr val="CAF573"/>
            </a:solidFill>
            <a:effectLst>
              <a:outerShdw blurRad="50800" dist="38100" dir="2700000" algn="tl" rotWithShape="0">
                <a:prstClr val="black">
                  <a:alpha val="40000"/>
                </a:prstClr>
              </a:outerShdw>
            </a:effectLst>
          </p:spPr>
        </p:pic>
        <p:sp>
          <p:nvSpPr>
            <p:cNvPr id="12" name="CuadroTexto 11">
              <a:extLst>
                <a:ext uri="{FF2B5EF4-FFF2-40B4-BE49-F238E27FC236}">
                  <a16:creationId xmlns:a16="http://schemas.microsoft.com/office/drawing/2014/main" id="{9A372862-80F0-A243-9060-38620C9BEB42}"/>
                </a:ext>
              </a:extLst>
            </p:cNvPr>
            <p:cNvSpPr txBox="1"/>
            <p:nvPr/>
          </p:nvSpPr>
          <p:spPr>
            <a:xfrm>
              <a:off x="6853188" y="3542097"/>
              <a:ext cx="154006" cy="317701"/>
            </a:xfrm>
            <a:prstGeom prst="rect">
              <a:avLst/>
            </a:prstGeom>
            <a:noFill/>
          </p:spPr>
          <p:txBody>
            <a:bodyPr wrap="square" rtlCol="0">
              <a:spAutoFit/>
            </a:bodyPr>
            <a:lstStyle/>
            <a:p>
              <a:r>
                <a:rPr lang="es-CO" sz="998" b="1" dirty="0">
                  <a:latin typeface="Century Gothic" panose="020B0502020202020204" pitchFamily="34" charset="0"/>
                </a:rPr>
                <a:t>7</a:t>
              </a:r>
            </a:p>
          </p:txBody>
        </p:sp>
        <p:sp>
          <p:nvSpPr>
            <p:cNvPr id="13" name="CuadroTexto 12">
              <a:extLst>
                <a:ext uri="{FF2B5EF4-FFF2-40B4-BE49-F238E27FC236}">
                  <a16:creationId xmlns:a16="http://schemas.microsoft.com/office/drawing/2014/main" id="{2B81FC35-B6E9-9540-AC1D-8039608809E8}"/>
                </a:ext>
              </a:extLst>
            </p:cNvPr>
            <p:cNvSpPr txBox="1"/>
            <p:nvPr/>
          </p:nvSpPr>
          <p:spPr>
            <a:xfrm>
              <a:off x="5494421" y="1973994"/>
              <a:ext cx="1212783" cy="618301"/>
            </a:xfrm>
            <a:prstGeom prst="rect">
              <a:avLst/>
            </a:prstGeom>
            <a:noFill/>
          </p:spPr>
          <p:txBody>
            <a:bodyPr wrap="square" rtlCol="0">
              <a:spAutoFit/>
            </a:bodyPr>
            <a:lstStyle/>
            <a:p>
              <a:r>
                <a:rPr lang="es-CO" sz="2395"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CASO B</a:t>
              </a:r>
            </a:p>
          </p:txBody>
        </p:sp>
      </p:grpSp>
      <p:grpSp>
        <p:nvGrpSpPr>
          <p:cNvPr id="14" name="Grupo 13">
            <a:extLst>
              <a:ext uri="{FF2B5EF4-FFF2-40B4-BE49-F238E27FC236}">
                <a16:creationId xmlns:a16="http://schemas.microsoft.com/office/drawing/2014/main" id="{B322C36E-E82E-D84E-847F-76B780F5D97B}"/>
              </a:ext>
            </a:extLst>
          </p:cNvPr>
          <p:cNvGrpSpPr/>
          <p:nvPr/>
        </p:nvGrpSpPr>
        <p:grpSpPr>
          <a:xfrm>
            <a:off x="5815572" y="333862"/>
            <a:ext cx="6057299" cy="2002386"/>
            <a:chOff x="6015384" y="3910138"/>
            <a:chExt cx="6176616" cy="2170982"/>
          </a:xfrm>
          <a:effectLst>
            <a:outerShdw blurRad="50800" dist="38100" dir="8100000" algn="tr" rotWithShape="0">
              <a:prstClr val="black">
                <a:alpha val="40000"/>
              </a:prstClr>
            </a:outerShdw>
          </a:effectLst>
        </p:grpSpPr>
        <p:pic>
          <p:nvPicPr>
            <p:cNvPr id="15" name="Imagen 14">
              <a:extLst>
                <a:ext uri="{FF2B5EF4-FFF2-40B4-BE49-F238E27FC236}">
                  <a16:creationId xmlns:a16="http://schemas.microsoft.com/office/drawing/2014/main" id="{D6B02CB7-F0A3-9C41-84CE-480A0616A510}"/>
                </a:ext>
              </a:extLst>
            </p:cNvPr>
            <p:cNvPicPr>
              <a:picLocks noChangeAspect="1"/>
            </p:cNvPicPr>
            <p:nvPr/>
          </p:nvPicPr>
          <p:blipFill>
            <a:blip r:embed="rId5"/>
            <a:stretch>
              <a:fillRect/>
            </a:stretch>
          </p:blipFill>
          <p:spPr>
            <a:xfrm>
              <a:off x="6015384" y="3910138"/>
              <a:ext cx="6176616" cy="1873543"/>
            </a:xfrm>
            <a:prstGeom prst="rect">
              <a:avLst/>
            </a:prstGeom>
            <a:solidFill>
              <a:schemeClr val="tx2">
                <a:lumMod val="60000"/>
                <a:lumOff val="40000"/>
              </a:schemeClr>
            </a:solidFill>
            <a:effectLst>
              <a:outerShdw blurRad="50800" dist="38100" dir="2700000" algn="tl" rotWithShape="0">
                <a:prstClr val="black">
                  <a:alpha val="40000"/>
                </a:prstClr>
              </a:outerShdw>
            </a:effectLst>
          </p:spPr>
        </p:pic>
        <p:sp>
          <p:nvSpPr>
            <p:cNvPr id="16" name="CuadroTexto 15">
              <a:extLst>
                <a:ext uri="{FF2B5EF4-FFF2-40B4-BE49-F238E27FC236}">
                  <a16:creationId xmlns:a16="http://schemas.microsoft.com/office/drawing/2014/main" id="{779F2C4D-78C4-7446-9672-B1829171FEE5}"/>
                </a:ext>
              </a:extLst>
            </p:cNvPr>
            <p:cNvSpPr txBox="1"/>
            <p:nvPr/>
          </p:nvSpPr>
          <p:spPr>
            <a:xfrm>
              <a:off x="9383608" y="5490627"/>
              <a:ext cx="376409" cy="590493"/>
            </a:xfrm>
            <a:prstGeom prst="rect">
              <a:avLst/>
            </a:prstGeom>
            <a:noFill/>
          </p:spPr>
          <p:txBody>
            <a:bodyPr wrap="square" rtlCol="0">
              <a:spAutoFit/>
            </a:bodyPr>
            <a:lstStyle/>
            <a:p>
              <a:r>
                <a:rPr lang="es-CO" sz="1047" b="1" dirty="0">
                  <a:latin typeface="Century Gothic" panose="020B0502020202020204" pitchFamily="34" charset="0"/>
                </a:rPr>
                <a:t>10</a:t>
              </a:r>
            </a:p>
          </p:txBody>
        </p:sp>
        <p:sp>
          <p:nvSpPr>
            <p:cNvPr id="17" name="CuadroTexto 16">
              <a:extLst>
                <a:ext uri="{FF2B5EF4-FFF2-40B4-BE49-F238E27FC236}">
                  <a16:creationId xmlns:a16="http://schemas.microsoft.com/office/drawing/2014/main" id="{1FC4ED86-0111-AA47-A1D1-0AE89BFD01D0}"/>
                </a:ext>
              </a:extLst>
            </p:cNvPr>
            <p:cNvSpPr txBox="1"/>
            <p:nvPr/>
          </p:nvSpPr>
          <p:spPr>
            <a:xfrm>
              <a:off x="7890909" y="3910138"/>
              <a:ext cx="1212783" cy="618301"/>
            </a:xfrm>
            <a:prstGeom prst="rect">
              <a:avLst/>
            </a:prstGeom>
            <a:noFill/>
          </p:spPr>
          <p:txBody>
            <a:bodyPr wrap="square" rtlCol="0">
              <a:spAutoFit/>
            </a:bodyPr>
            <a:lstStyle/>
            <a:p>
              <a:r>
                <a:rPr lang="es-CO" sz="2395" b="1" dirty="0">
                  <a:solidFill>
                    <a:schemeClr val="bg1"/>
                  </a:solidFill>
                  <a:effectLst>
                    <a:outerShdw blurRad="38100" dist="38100" dir="2700000" algn="tl">
                      <a:srgbClr val="000000">
                        <a:alpha val="43137"/>
                      </a:srgbClr>
                    </a:outerShdw>
                  </a:effectLst>
                  <a:latin typeface="Agency FB" panose="020B0503020202020204" pitchFamily="34" charset="0"/>
                </a:rPr>
                <a:t>CASO C</a:t>
              </a:r>
            </a:p>
          </p:txBody>
        </p:sp>
      </p:grpSp>
    </p:spTree>
    <p:extLst>
      <p:ext uri="{BB962C8B-B14F-4D97-AF65-F5344CB8AC3E}">
        <p14:creationId xmlns:p14="http://schemas.microsoft.com/office/powerpoint/2010/main" val="24879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CBC6D5A-E4D6-7B41-8832-D3CD82318A3B}"/>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428329FE-EF95-894C-A135-CE5CE651B17F}"/>
              </a:ext>
            </a:extLst>
          </p:cNvPr>
          <p:cNvSpPr>
            <a:spLocks noGrp="1"/>
          </p:cNvSpPr>
          <p:nvPr>
            <p:ph sz="quarter" idx="1"/>
          </p:nvPr>
        </p:nvSpPr>
        <p:spPr/>
        <p:txBody>
          <a:bodyPr/>
          <a:lstStyle/>
          <a:p>
            <a:endParaRPr lang="es-CO"/>
          </a:p>
        </p:txBody>
      </p:sp>
      <p:grpSp>
        <p:nvGrpSpPr>
          <p:cNvPr id="4" name="Grupo 3">
            <a:extLst>
              <a:ext uri="{FF2B5EF4-FFF2-40B4-BE49-F238E27FC236}">
                <a16:creationId xmlns:a16="http://schemas.microsoft.com/office/drawing/2014/main" id="{4F1374F1-A6AB-A841-ACE3-C8E9E70A7542}"/>
              </a:ext>
            </a:extLst>
          </p:cNvPr>
          <p:cNvGrpSpPr/>
          <p:nvPr/>
        </p:nvGrpSpPr>
        <p:grpSpPr>
          <a:xfrm>
            <a:off x="14523" y="774689"/>
            <a:ext cx="12162955" cy="1217500"/>
            <a:chOff x="0" y="768351"/>
            <a:chExt cx="12192000" cy="1220407"/>
          </a:xfrm>
        </p:grpSpPr>
        <p:sp>
          <p:nvSpPr>
            <p:cNvPr id="5" name="Rectángulo 4">
              <a:extLst>
                <a:ext uri="{FF2B5EF4-FFF2-40B4-BE49-F238E27FC236}">
                  <a16:creationId xmlns:a16="http://schemas.microsoft.com/office/drawing/2014/main" id="{68362BFD-B851-204C-9F56-1A83E91A4CC6}"/>
                </a:ext>
              </a:extLst>
            </p:cNvPr>
            <p:cNvSpPr/>
            <p:nvPr/>
          </p:nvSpPr>
          <p:spPr>
            <a:xfrm>
              <a:off x="0" y="768351"/>
              <a:ext cx="12192000" cy="4274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6" name="CuadroTexto 5">
              <a:extLst>
                <a:ext uri="{FF2B5EF4-FFF2-40B4-BE49-F238E27FC236}">
                  <a16:creationId xmlns:a16="http://schemas.microsoft.com/office/drawing/2014/main" id="{31361D29-FA10-114F-ACC9-1A5FA66FC71A}"/>
                </a:ext>
              </a:extLst>
            </p:cNvPr>
            <p:cNvSpPr txBox="1"/>
            <p:nvPr/>
          </p:nvSpPr>
          <p:spPr>
            <a:xfrm>
              <a:off x="241822" y="1476653"/>
              <a:ext cx="1636633" cy="333257"/>
            </a:xfrm>
            <a:prstGeom prst="rect">
              <a:avLst/>
            </a:prstGeom>
            <a:noFill/>
          </p:spPr>
          <p:txBody>
            <a:bodyPr wrap="square" rtlCol="0">
              <a:spAutoFit/>
            </a:bodyPr>
            <a:lstStyle/>
            <a:p>
              <a:pPr algn="ctr"/>
              <a:r>
                <a:rPr lang="es-CO" sz="1197" dirty="0">
                  <a:latin typeface="Agency FB" panose="020B0503020202020204" pitchFamily="34" charset="0"/>
                </a:rPr>
                <a:t>Infección</a:t>
              </a:r>
            </a:p>
          </p:txBody>
        </p:sp>
        <p:sp>
          <p:nvSpPr>
            <p:cNvPr id="8" name="CuadroTexto 7">
              <a:extLst>
                <a:ext uri="{FF2B5EF4-FFF2-40B4-BE49-F238E27FC236}">
                  <a16:creationId xmlns:a16="http://schemas.microsoft.com/office/drawing/2014/main" id="{FFD2479D-528F-B047-A084-BE6B97FD7FC7}"/>
                </a:ext>
              </a:extLst>
            </p:cNvPr>
            <p:cNvSpPr txBox="1"/>
            <p:nvPr/>
          </p:nvSpPr>
          <p:spPr>
            <a:xfrm>
              <a:off x="1980692" y="1312303"/>
              <a:ext cx="1323450" cy="647232"/>
            </a:xfrm>
            <a:prstGeom prst="rect">
              <a:avLst/>
            </a:prstGeom>
            <a:noFill/>
          </p:spPr>
          <p:txBody>
            <a:bodyPr wrap="square" rtlCol="0">
              <a:spAutoFit/>
            </a:bodyPr>
            <a:lstStyle/>
            <a:p>
              <a:pPr algn="ctr"/>
              <a:r>
                <a:rPr lang="es-CO" sz="1197" dirty="0">
                  <a:latin typeface="Agency FB" panose="020B0503020202020204" pitchFamily="34" charset="0"/>
                </a:rPr>
                <a:t>Inicio de</a:t>
              </a:r>
            </a:p>
            <a:p>
              <a:pPr algn="ctr"/>
              <a:r>
                <a:rPr lang="es-CO" sz="1197" dirty="0">
                  <a:latin typeface="Agency FB" panose="020B0503020202020204" pitchFamily="34" charset="0"/>
                </a:rPr>
                <a:t>Síntomas</a:t>
              </a:r>
            </a:p>
          </p:txBody>
        </p:sp>
        <p:sp>
          <p:nvSpPr>
            <p:cNvPr id="10" name="CuadroTexto 9">
              <a:extLst>
                <a:ext uri="{FF2B5EF4-FFF2-40B4-BE49-F238E27FC236}">
                  <a16:creationId xmlns:a16="http://schemas.microsoft.com/office/drawing/2014/main" id="{7D326E26-8A07-BC4B-A006-A957D04A48C8}"/>
                </a:ext>
              </a:extLst>
            </p:cNvPr>
            <p:cNvSpPr txBox="1"/>
            <p:nvPr/>
          </p:nvSpPr>
          <p:spPr>
            <a:xfrm>
              <a:off x="2644142" y="1341526"/>
              <a:ext cx="1854296" cy="647232"/>
            </a:xfrm>
            <a:prstGeom prst="rect">
              <a:avLst/>
            </a:prstGeom>
            <a:noFill/>
          </p:spPr>
          <p:txBody>
            <a:bodyPr wrap="square" rtlCol="0">
              <a:spAutoFit/>
            </a:bodyPr>
            <a:lstStyle/>
            <a:p>
              <a:pPr algn="ctr"/>
              <a:r>
                <a:rPr lang="es-CO" sz="1197" dirty="0">
                  <a:latin typeface="Agency FB" panose="020B0503020202020204" pitchFamily="34" charset="0"/>
                </a:rPr>
                <a:t>Inicio Casos </a:t>
              </a:r>
            </a:p>
            <a:p>
              <a:pPr algn="ctr"/>
              <a:r>
                <a:rPr lang="es-CO" sz="1197" dirty="0">
                  <a:latin typeface="Agency FB" panose="020B0503020202020204" pitchFamily="34" charset="0"/>
                </a:rPr>
                <a:t>Grave Hospitalización</a:t>
              </a:r>
            </a:p>
          </p:txBody>
        </p:sp>
        <p:sp>
          <p:nvSpPr>
            <p:cNvPr id="11" name="CuadroTexto 10">
              <a:extLst>
                <a:ext uri="{FF2B5EF4-FFF2-40B4-BE49-F238E27FC236}">
                  <a16:creationId xmlns:a16="http://schemas.microsoft.com/office/drawing/2014/main" id="{8E3C24DB-8860-5544-8703-C813EB6D925E}"/>
                </a:ext>
              </a:extLst>
            </p:cNvPr>
            <p:cNvSpPr txBox="1"/>
            <p:nvPr/>
          </p:nvSpPr>
          <p:spPr>
            <a:xfrm>
              <a:off x="4047371" y="1326909"/>
              <a:ext cx="1636633" cy="647232"/>
            </a:xfrm>
            <a:prstGeom prst="rect">
              <a:avLst/>
            </a:prstGeom>
            <a:noFill/>
          </p:spPr>
          <p:txBody>
            <a:bodyPr wrap="square" rtlCol="0">
              <a:spAutoFit/>
            </a:bodyPr>
            <a:lstStyle/>
            <a:p>
              <a:pPr algn="ctr"/>
              <a:r>
                <a:rPr lang="es-CO" sz="1197" dirty="0">
                  <a:latin typeface="Agency FB" panose="020B0503020202020204" pitchFamily="34" charset="0"/>
                </a:rPr>
                <a:t>Inicio</a:t>
              </a:r>
            </a:p>
            <a:p>
              <a:pPr algn="ctr"/>
              <a:r>
                <a:rPr lang="es-CO" sz="1197" dirty="0">
                  <a:latin typeface="Agency FB" panose="020B0503020202020204" pitchFamily="34" charset="0"/>
                </a:rPr>
                <a:t>Requerimiento UCI</a:t>
              </a:r>
            </a:p>
          </p:txBody>
        </p:sp>
        <p:sp>
          <p:nvSpPr>
            <p:cNvPr id="12" name="CuadroTexto 11">
              <a:extLst>
                <a:ext uri="{FF2B5EF4-FFF2-40B4-BE49-F238E27FC236}">
                  <a16:creationId xmlns:a16="http://schemas.microsoft.com/office/drawing/2014/main" id="{DC2A55B8-4A47-824A-A126-DA38B63616D2}"/>
                </a:ext>
              </a:extLst>
            </p:cNvPr>
            <p:cNvSpPr txBox="1"/>
            <p:nvPr/>
          </p:nvSpPr>
          <p:spPr>
            <a:xfrm>
              <a:off x="6590279" y="1319726"/>
              <a:ext cx="1636633" cy="610274"/>
            </a:xfrm>
            <a:prstGeom prst="rect">
              <a:avLst/>
            </a:prstGeom>
            <a:noFill/>
          </p:spPr>
          <p:txBody>
            <a:bodyPr wrap="square" rtlCol="0">
              <a:spAutoFit/>
            </a:bodyPr>
            <a:lstStyle/>
            <a:p>
              <a:pPr algn="ctr"/>
              <a:r>
                <a:rPr lang="es-CO" sz="1197" dirty="0">
                  <a:latin typeface="Agency FB" panose="020B0503020202020204" pitchFamily="34" charset="0"/>
                </a:rPr>
                <a:t>Finaliza Cuarentena Sintomático</a:t>
              </a:r>
            </a:p>
          </p:txBody>
        </p:sp>
        <p:pic>
          <p:nvPicPr>
            <p:cNvPr id="13" name="Imagen 12">
              <a:extLst>
                <a:ext uri="{FF2B5EF4-FFF2-40B4-BE49-F238E27FC236}">
                  <a16:creationId xmlns:a16="http://schemas.microsoft.com/office/drawing/2014/main" id="{8DD51B59-4CFC-C54D-A153-EA294D7DFCE7}"/>
                </a:ext>
              </a:extLst>
            </p:cNvPr>
            <p:cNvPicPr>
              <a:picLocks noChangeAspect="1"/>
            </p:cNvPicPr>
            <p:nvPr/>
          </p:nvPicPr>
          <p:blipFill rotWithShape="1">
            <a:blip r:embed="rId3"/>
            <a:srcRect b="14623"/>
            <a:stretch/>
          </p:blipFill>
          <p:spPr>
            <a:xfrm>
              <a:off x="278333" y="941792"/>
              <a:ext cx="11796042" cy="268578"/>
            </a:xfrm>
            <a:prstGeom prst="rect">
              <a:avLst/>
            </a:prstGeom>
            <a:solidFill>
              <a:schemeClr val="bg1"/>
            </a:solidFill>
          </p:spPr>
        </p:pic>
        <p:sp>
          <p:nvSpPr>
            <p:cNvPr id="14" name="CuadroTexto 13">
              <a:extLst>
                <a:ext uri="{FF2B5EF4-FFF2-40B4-BE49-F238E27FC236}">
                  <a16:creationId xmlns:a16="http://schemas.microsoft.com/office/drawing/2014/main" id="{F451C5D6-A753-8D43-8230-E96F42565035}"/>
                </a:ext>
              </a:extLst>
            </p:cNvPr>
            <p:cNvSpPr txBox="1"/>
            <p:nvPr/>
          </p:nvSpPr>
          <p:spPr>
            <a:xfrm>
              <a:off x="9085110" y="1326909"/>
              <a:ext cx="1636633" cy="610274"/>
            </a:xfrm>
            <a:prstGeom prst="rect">
              <a:avLst/>
            </a:prstGeom>
            <a:noFill/>
          </p:spPr>
          <p:txBody>
            <a:bodyPr wrap="square" rtlCol="0">
              <a:spAutoFit/>
            </a:bodyPr>
            <a:lstStyle/>
            <a:p>
              <a:pPr algn="ctr"/>
              <a:r>
                <a:rPr lang="es-CO" sz="1197" dirty="0">
                  <a:latin typeface="Agency FB" panose="020B0503020202020204" pitchFamily="34" charset="0"/>
                </a:rPr>
                <a:t>Término de Trasmisión en Sintomáticos</a:t>
              </a:r>
            </a:p>
          </p:txBody>
        </p:sp>
        <p:sp>
          <p:nvSpPr>
            <p:cNvPr id="15" name="Abrir llave 14">
              <a:extLst>
                <a:ext uri="{FF2B5EF4-FFF2-40B4-BE49-F238E27FC236}">
                  <a16:creationId xmlns:a16="http://schemas.microsoft.com/office/drawing/2014/main" id="{E0171ACC-9D93-BE47-AA12-EB5F960BA8A9}"/>
                </a:ext>
              </a:extLst>
            </p:cNvPr>
            <p:cNvSpPr/>
            <p:nvPr/>
          </p:nvSpPr>
          <p:spPr>
            <a:xfrm rot="16200000">
              <a:off x="1212821" y="341732"/>
              <a:ext cx="74009" cy="1854584"/>
            </a:xfrm>
            <a:prstGeom prst="leftBrace">
              <a:avLst/>
            </a:prstGeom>
            <a:ln w="19050">
              <a:solidFill>
                <a:srgbClr val="ED7D3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sp>
          <p:nvSpPr>
            <p:cNvPr id="16" name="Abrir llave 15">
              <a:extLst>
                <a:ext uri="{FF2B5EF4-FFF2-40B4-BE49-F238E27FC236}">
                  <a16:creationId xmlns:a16="http://schemas.microsoft.com/office/drawing/2014/main" id="{90400CAE-65A2-B44C-B4C0-78923F0B11ED}"/>
                </a:ext>
              </a:extLst>
            </p:cNvPr>
            <p:cNvSpPr/>
            <p:nvPr/>
          </p:nvSpPr>
          <p:spPr>
            <a:xfrm rot="16200000">
              <a:off x="2555611" y="960096"/>
              <a:ext cx="71664" cy="618355"/>
            </a:xfrm>
            <a:prstGeom prst="leftBrace">
              <a:avLst/>
            </a:prstGeom>
            <a:ln w="19050">
              <a:solidFill>
                <a:srgbClr val="4472C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sp>
          <p:nvSpPr>
            <p:cNvPr id="17" name="Abrir llave 16">
              <a:extLst>
                <a:ext uri="{FF2B5EF4-FFF2-40B4-BE49-F238E27FC236}">
                  <a16:creationId xmlns:a16="http://schemas.microsoft.com/office/drawing/2014/main" id="{2EA197FF-2EBD-E647-9DB2-E63D76ED114C}"/>
                </a:ext>
              </a:extLst>
            </p:cNvPr>
            <p:cNvSpPr/>
            <p:nvPr/>
          </p:nvSpPr>
          <p:spPr>
            <a:xfrm rot="16200000">
              <a:off x="3601724" y="672873"/>
              <a:ext cx="51485" cy="1203054"/>
            </a:xfrm>
            <a:prstGeom prst="leftBrace">
              <a:avLst/>
            </a:prstGeom>
            <a:ln w="19050">
              <a:solidFill>
                <a:srgbClr val="9ED98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sp>
          <p:nvSpPr>
            <p:cNvPr id="18" name="Abrir llave 17">
              <a:extLst>
                <a:ext uri="{FF2B5EF4-FFF2-40B4-BE49-F238E27FC236}">
                  <a16:creationId xmlns:a16="http://schemas.microsoft.com/office/drawing/2014/main" id="{31CE6C2C-F83B-B54A-84CE-D255F3BE37CE}"/>
                </a:ext>
              </a:extLst>
            </p:cNvPr>
            <p:cNvSpPr/>
            <p:nvPr/>
          </p:nvSpPr>
          <p:spPr>
            <a:xfrm rot="16200000">
              <a:off x="4802290" y="696028"/>
              <a:ext cx="53560" cy="1156744"/>
            </a:xfrm>
            <a:prstGeom prst="leftBrace">
              <a:avLst/>
            </a:prstGeom>
            <a:ln w="19050">
              <a:solidFill>
                <a:srgbClr val="FFD96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sp>
          <p:nvSpPr>
            <p:cNvPr id="19" name="Abrir llave 18">
              <a:extLst>
                <a:ext uri="{FF2B5EF4-FFF2-40B4-BE49-F238E27FC236}">
                  <a16:creationId xmlns:a16="http://schemas.microsoft.com/office/drawing/2014/main" id="{256C556A-2445-B843-A465-6F3F4D339869}"/>
                </a:ext>
              </a:extLst>
            </p:cNvPr>
            <p:cNvSpPr/>
            <p:nvPr/>
          </p:nvSpPr>
          <p:spPr>
            <a:xfrm rot="16200000">
              <a:off x="7480567" y="327371"/>
              <a:ext cx="74009" cy="1854584"/>
            </a:xfrm>
            <a:prstGeom prst="leftBrace">
              <a:avLst/>
            </a:prstGeom>
            <a:ln w="19050">
              <a:solidFill>
                <a:srgbClr val="00999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sp>
          <p:nvSpPr>
            <p:cNvPr id="20" name="Abrir llave 19">
              <a:extLst>
                <a:ext uri="{FF2B5EF4-FFF2-40B4-BE49-F238E27FC236}">
                  <a16:creationId xmlns:a16="http://schemas.microsoft.com/office/drawing/2014/main" id="{0678E45B-3DF7-4E41-A85E-A7AE69234579}"/>
                </a:ext>
              </a:extLst>
            </p:cNvPr>
            <p:cNvSpPr/>
            <p:nvPr/>
          </p:nvSpPr>
          <p:spPr>
            <a:xfrm rot="16200000">
              <a:off x="9880568" y="-93870"/>
              <a:ext cx="45719" cy="2700639"/>
            </a:xfrm>
            <a:prstGeom prst="leftBrace">
              <a:avLst/>
            </a:prstGeom>
            <a:ln w="19050">
              <a:solidFill>
                <a:srgbClr val="ACE46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1796"/>
            </a:p>
          </p:txBody>
        </p:sp>
      </p:grpSp>
      <p:grpSp>
        <p:nvGrpSpPr>
          <p:cNvPr id="21" name="Grupo 20">
            <a:extLst>
              <a:ext uri="{FF2B5EF4-FFF2-40B4-BE49-F238E27FC236}">
                <a16:creationId xmlns:a16="http://schemas.microsoft.com/office/drawing/2014/main" id="{4D57D9BE-25EF-0242-9E61-32238BE20737}"/>
              </a:ext>
            </a:extLst>
          </p:cNvPr>
          <p:cNvGrpSpPr/>
          <p:nvPr/>
        </p:nvGrpSpPr>
        <p:grpSpPr>
          <a:xfrm>
            <a:off x="14523" y="2023294"/>
            <a:ext cx="12162955" cy="2858460"/>
            <a:chOff x="0" y="2019937"/>
            <a:chExt cx="12192000" cy="2865286"/>
          </a:xfrm>
        </p:grpSpPr>
        <p:grpSp>
          <p:nvGrpSpPr>
            <p:cNvPr id="22" name="Grupo 21">
              <a:extLst>
                <a:ext uri="{FF2B5EF4-FFF2-40B4-BE49-F238E27FC236}">
                  <a16:creationId xmlns:a16="http://schemas.microsoft.com/office/drawing/2014/main" id="{DC65560A-2926-874D-81B7-E08D1A0334E8}"/>
                </a:ext>
              </a:extLst>
            </p:cNvPr>
            <p:cNvGrpSpPr/>
            <p:nvPr/>
          </p:nvGrpSpPr>
          <p:grpSpPr>
            <a:xfrm>
              <a:off x="0" y="2019937"/>
              <a:ext cx="12192000" cy="2865286"/>
              <a:chOff x="0" y="2019937"/>
              <a:chExt cx="12192000" cy="2865286"/>
            </a:xfrm>
          </p:grpSpPr>
          <p:sp>
            <p:nvSpPr>
              <p:cNvPr id="25" name="Rectángulo 24">
                <a:extLst>
                  <a:ext uri="{FF2B5EF4-FFF2-40B4-BE49-F238E27FC236}">
                    <a16:creationId xmlns:a16="http://schemas.microsoft.com/office/drawing/2014/main" id="{4EB15788-D0A5-4F44-9047-AA316FF549DB}"/>
                  </a:ext>
                </a:extLst>
              </p:cNvPr>
              <p:cNvSpPr/>
              <p:nvPr/>
            </p:nvSpPr>
            <p:spPr>
              <a:xfrm>
                <a:off x="0" y="2019937"/>
                <a:ext cx="12192000" cy="2849775"/>
              </a:xfrm>
              <a:prstGeom prst="rect">
                <a:avLst/>
              </a:prstGeom>
              <a:solidFill>
                <a:schemeClr val="tx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6" name="Rectángulo 25">
                <a:extLst>
                  <a:ext uri="{FF2B5EF4-FFF2-40B4-BE49-F238E27FC236}">
                    <a16:creationId xmlns:a16="http://schemas.microsoft.com/office/drawing/2014/main" id="{98317D09-11F2-DA42-8E00-561659F48574}"/>
                  </a:ext>
                </a:extLst>
              </p:cNvPr>
              <p:cNvSpPr/>
              <p:nvPr/>
            </p:nvSpPr>
            <p:spPr>
              <a:xfrm>
                <a:off x="627321" y="2466753"/>
                <a:ext cx="11564679" cy="14353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pic>
            <p:nvPicPr>
              <p:cNvPr id="27" name="Imagen 26">
                <a:extLst>
                  <a:ext uri="{FF2B5EF4-FFF2-40B4-BE49-F238E27FC236}">
                    <a16:creationId xmlns:a16="http://schemas.microsoft.com/office/drawing/2014/main" id="{E6CEEF5C-7C1F-8449-8680-51F6B4AA0B9B}"/>
                  </a:ext>
                </a:extLst>
              </p:cNvPr>
              <p:cNvPicPr>
                <a:picLocks noChangeAspect="1"/>
              </p:cNvPicPr>
              <p:nvPr/>
            </p:nvPicPr>
            <p:blipFill rotWithShape="1">
              <a:blip r:embed="rId4"/>
              <a:srcRect t="21978" b="-2238"/>
              <a:stretch/>
            </p:blipFill>
            <p:spPr>
              <a:xfrm>
                <a:off x="0" y="2034553"/>
                <a:ext cx="12192000" cy="2850670"/>
              </a:xfrm>
              <a:prstGeom prst="rect">
                <a:avLst/>
              </a:prstGeom>
              <a:noFill/>
              <a:effectLst/>
            </p:spPr>
          </p:pic>
        </p:grpSp>
        <p:sp>
          <p:nvSpPr>
            <p:cNvPr id="23" name="CuadroTexto 22">
              <a:extLst>
                <a:ext uri="{FF2B5EF4-FFF2-40B4-BE49-F238E27FC236}">
                  <a16:creationId xmlns:a16="http://schemas.microsoft.com/office/drawing/2014/main" id="{AF8EBE82-3577-EC48-BDF7-D04D5413AAE6}"/>
                </a:ext>
              </a:extLst>
            </p:cNvPr>
            <p:cNvSpPr txBox="1"/>
            <p:nvPr/>
          </p:nvSpPr>
          <p:spPr>
            <a:xfrm>
              <a:off x="3297857" y="2999785"/>
              <a:ext cx="329609" cy="456790"/>
            </a:xfrm>
            <a:prstGeom prst="rect">
              <a:avLst/>
            </a:prstGeom>
            <a:noFill/>
          </p:spPr>
          <p:txBody>
            <a:bodyPr wrap="square" rtlCol="0">
              <a:spAutoFit/>
            </a:bodyPr>
            <a:lstStyle/>
            <a:p>
              <a:r>
                <a:rPr lang="es-CO" sz="1796" dirty="0"/>
                <a:t>1</a:t>
              </a:r>
            </a:p>
          </p:txBody>
        </p:sp>
        <p:sp>
          <p:nvSpPr>
            <p:cNvPr id="24" name="CuadroTexto 23">
              <a:extLst>
                <a:ext uri="{FF2B5EF4-FFF2-40B4-BE49-F238E27FC236}">
                  <a16:creationId xmlns:a16="http://schemas.microsoft.com/office/drawing/2014/main" id="{B79BC94A-C1C5-5F44-98C8-D53E37E62AE1}"/>
                </a:ext>
              </a:extLst>
            </p:cNvPr>
            <p:cNvSpPr txBox="1"/>
            <p:nvPr/>
          </p:nvSpPr>
          <p:spPr>
            <a:xfrm>
              <a:off x="4128425" y="3444824"/>
              <a:ext cx="329609" cy="456790"/>
            </a:xfrm>
            <a:prstGeom prst="rect">
              <a:avLst/>
            </a:prstGeom>
            <a:noFill/>
          </p:spPr>
          <p:txBody>
            <a:bodyPr wrap="square" rtlCol="0">
              <a:spAutoFit/>
            </a:bodyPr>
            <a:lstStyle/>
            <a:p>
              <a:r>
                <a:rPr lang="es-CO" sz="1796" dirty="0"/>
                <a:t>2</a:t>
              </a:r>
            </a:p>
          </p:txBody>
        </p:sp>
      </p:grpSp>
    </p:spTree>
    <p:extLst>
      <p:ext uri="{BB962C8B-B14F-4D97-AF65-F5344CB8AC3E}">
        <p14:creationId xmlns:p14="http://schemas.microsoft.com/office/powerpoint/2010/main" val="403447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621DED-B7D5-6140-A02D-072431B8DA66}"/>
              </a:ext>
            </a:extLst>
          </p:cNvPr>
          <p:cNvSpPr>
            <a:spLocks noGrp="1"/>
          </p:cNvSpPr>
          <p:nvPr>
            <p:ph type="title"/>
          </p:nvPr>
        </p:nvSpPr>
        <p:spPr>
          <a:xfrm>
            <a:off x="850726" y="8169"/>
            <a:ext cx="10490549" cy="1322406"/>
          </a:xfrm>
        </p:spPr>
        <p:txBody>
          <a:bodyPr/>
          <a:lstStyle/>
          <a:p>
            <a:r>
              <a:rPr lang="es-CO" dirty="0"/>
              <a:t>Metodologia para el rastreo de contactos</a:t>
            </a:r>
          </a:p>
        </p:txBody>
      </p:sp>
      <p:sp>
        <p:nvSpPr>
          <p:cNvPr id="4" name="Rectangle 2">
            <a:extLst>
              <a:ext uri="{FF2B5EF4-FFF2-40B4-BE49-F238E27FC236}">
                <a16:creationId xmlns:a16="http://schemas.microsoft.com/office/drawing/2014/main" id="{9DCBAEF1-426A-AC46-A9E2-51F220783725}"/>
              </a:ext>
            </a:extLst>
          </p:cNvPr>
          <p:cNvSpPr>
            <a:spLocks noChangeArrowheads="1"/>
          </p:cNvSpPr>
          <p:nvPr/>
        </p:nvSpPr>
        <p:spPr bwMode="auto">
          <a:xfrm>
            <a:off x="14523" y="8485"/>
            <a:ext cx="320481" cy="45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222" tIns="45611" rIns="91222" bIns="45611" numCol="1" anchor="ctr" anchorCtr="0" compatLnSpc="1">
            <a:prstTxWarp prst="textNoShape">
              <a:avLst/>
            </a:prstTxWarp>
            <a:spAutoFit/>
          </a:bodyPr>
          <a:lstStyle/>
          <a:p>
            <a:endParaRPr lang="es-CO" sz="1796"/>
          </a:p>
        </p:txBody>
      </p:sp>
      <p:graphicFrame>
        <p:nvGraphicFramePr>
          <p:cNvPr id="5" name="Diagrama 4">
            <a:extLst>
              <a:ext uri="{FF2B5EF4-FFF2-40B4-BE49-F238E27FC236}">
                <a16:creationId xmlns:a16="http://schemas.microsoft.com/office/drawing/2014/main" id="{2AFD3311-E244-B34B-B9FF-D161458A61E5}"/>
              </a:ext>
            </a:extLst>
          </p:cNvPr>
          <p:cNvGraphicFramePr>
            <a:graphicFrameLocks/>
          </p:cNvGraphicFramePr>
          <p:nvPr/>
        </p:nvGraphicFramePr>
        <p:xfrm>
          <a:off x="161130" y="1132156"/>
          <a:ext cx="11777433" cy="4968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3">
            <a:extLst>
              <a:ext uri="{FF2B5EF4-FFF2-40B4-BE49-F238E27FC236}">
                <a16:creationId xmlns:a16="http://schemas.microsoft.com/office/drawing/2014/main" id="{A8B192C2-0C77-6344-AE56-B401DDF148B3}"/>
              </a:ext>
            </a:extLst>
          </p:cNvPr>
          <p:cNvSpPr>
            <a:spLocks noChangeArrowheads="1"/>
          </p:cNvSpPr>
          <p:nvPr/>
        </p:nvSpPr>
        <p:spPr bwMode="auto">
          <a:xfrm>
            <a:off x="470634" y="3074564"/>
            <a:ext cx="320481" cy="45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222" tIns="45611" rIns="91222" bIns="45611" numCol="1" anchor="ctr" anchorCtr="0" compatLnSpc="1">
            <a:prstTxWarp prst="textNoShape">
              <a:avLst/>
            </a:prstTxWarp>
            <a:spAutoFit/>
          </a:bodyPr>
          <a:lstStyle/>
          <a:p>
            <a:endParaRPr lang="es-CO" sz="1796"/>
          </a:p>
        </p:txBody>
      </p:sp>
    </p:spTree>
    <p:extLst>
      <p:ext uri="{BB962C8B-B14F-4D97-AF65-F5344CB8AC3E}">
        <p14:creationId xmlns:p14="http://schemas.microsoft.com/office/powerpoint/2010/main" val="156710748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14523" y="20698"/>
            <a:ext cx="12162955" cy="68291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1" name="Rectángulo redondeado 10"/>
          <p:cNvSpPr/>
          <p:nvPr/>
        </p:nvSpPr>
        <p:spPr>
          <a:xfrm>
            <a:off x="84694" y="118440"/>
            <a:ext cx="11999223" cy="6636160"/>
          </a:xfrm>
          <a:prstGeom prst="roundRect">
            <a:avLst>
              <a:gd name="adj" fmla="val 1179"/>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44" name="CuadroTexto 43"/>
          <p:cNvSpPr txBox="1"/>
          <p:nvPr/>
        </p:nvSpPr>
        <p:spPr>
          <a:xfrm>
            <a:off x="187827" y="217088"/>
            <a:ext cx="3669086" cy="732765"/>
          </a:xfrm>
          <a:prstGeom prst="rect">
            <a:avLst/>
          </a:prstGeom>
          <a:noFill/>
        </p:spPr>
        <p:txBody>
          <a:bodyPr wrap="square" rtlCol="0">
            <a:spAutoFit/>
          </a:bodyPr>
          <a:lstStyle/>
          <a:p>
            <a:r>
              <a:rPr lang="es-CO" sz="3193" dirty="0">
                <a:solidFill>
                  <a:schemeClr val="bg1">
                    <a:lumMod val="50000"/>
                  </a:schemeClr>
                </a:solidFill>
                <a:latin typeface="Agency FB" panose="020B0503020202020204" pitchFamily="34" charset="0"/>
              </a:rPr>
              <a:t>RASTREO DE CONTACTOS</a:t>
            </a:r>
          </a:p>
        </p:txBody>
      </p:sp>
      <p:sp>
        <p:nvSpPr>
          <p:cNvPr id="46" name="Elipse 45"/>
          <p:cNvSpPr/>
          <p:nvPr/>
        </p:nvSpPr>
        <p:spPr>
          <a:xfrm>
            <a:off x="2860655" y="336569"/>
            <a:ext cx="6586241" cy="616661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pic>
        <p:nvPicPr>
          <p:cNvPr id="2" name="Imagen 1"/>
          <p:cNvPicPr>
            <a:picLocks noChangeAspect="1"/>
          </p:cNvPicPr>
          <p:nvPr/>
        </p:nvPicPr>
        <p:blipFill>
          <a:blip r:embed="rId2"/>
          <a:stretch>
            <a:fillRect/>
          </a:stretch>
        </p:blipFill>
        <p:spPr>
          <a:xfrm>
            <a:off x="3973382" y="1370242"/>
            <a:ext cx="4245239" cy="4117517"/>
          </a:xfrm>
          <a:prstGeom prst="rect">
            <a:avLst/>
          </a:prstGeom>
        </p:spPr>
      </p:pic>
      <p:pic>
        <p:nvPicPr>
          <p:cNvPr id="3" name="Imagen 2"/>
          <p:cNvPicPr>
            <a:picLocks noChangeAspect="1"/>
          </p:cNvPicPr>
          <p:nvPr/>
        </p:nvPicPr>
        <p:blipFill>
          <a:blip r:embed="rId3"/>
          <a:stretch>
            <a:fillRect/>
          </a:stretch>
        </p:blipFill>
        <p:spPr>
          <a:xfrm>
            <a:off x="8294951" y="1832613"/>
            <a:ext cx="3131286" cy="2967265"/>
          </a:xfrm>
          <a:prstGeom prst="rect">
            <a:avLst/>
          </a:prstGeom>
        </p:spPr>
      </p:pic>
    </p:spTree>
    <p:extLst>
      <p:ext uri="{BB962C8B-B14F-4D97-AF65-F5344CB8AC3E}">
        <p14:creationId xmlns:p14="http://schemas.microsoft.com/office/powerpoint/2010/main" val="148392448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14523" y="20698"/>
            <a:ext cx="12162955" cy="68291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1" name="Rectángulo redondeado 10"/>
          <p:cNvSpPr/>
          <p:nvPr/>
        </p:nvSpPr>
        <p:spPr>
          <a:xfrm>
            <a:off x="84694" y="118440"/>
            <a:ext cx="11999223" cy="6636160"/>
          </a:xfrm>
          <a:prstGeom prst="roundRect">
            <a:avLst>
              <a:gd name="adj" fmla="val 1179"/>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8" name="Rectángulo redondeado 7"/>
          <p:cNvSpPr/>
          <p:nvPr/>
        </p:nvSpPr>
        <p:spPr>
          <a:xfrm>
            <a:off x="10187550" y="5051661"/>
            <a:ext cx="1477458" cy="1590733"/>
          </a:xfrm>
          <a:prstGeom prst="roundRect">
            <a:avLst>
              <a:gd name="adj" fmla="val 5293"/>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9" name="Rectángulo redondeado 8"/>
          <p:cNvSpPr/>
          <p:nvPr/>
        </p:nvSpPr>
        <p:spPr>
          <a:xfrm>
            <a:off x="10286997" y="5090588"/>
            <a:ext cx="1278564" cy="231336"/>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4" name="Rectángulo redondeado 33"/>
          <p:cNvSpPr/>
          <p:nvPr/>
        </p:nvSpPr>
        <p:spPr>
          <a:xfrm>
            <a:off x="10735541" y="5476823"/>
            <a:ext cx="179826" cy="345828"/>
          </a:xfrm>
          <a:prstGeom prst="roundRect">
            <a:avLst/>
          </a:prstGeom>
          <a:solidFill>
            <a:srgbClr val="FF0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5" name="Rectángulo redondeado 34"/>
          <p:cNvSpPr/>
          <p:nvPr/>
        </p:nvSpPr>
        <p:spPr>
          <a:xfrm>
            <a:off x="10735541" y="5853639"/>
            <a:ext cx="179826" cy="345828"/>
          </a:xfrm>
          <a:prstGeom prst="roundRect">
            <a:avLst/>
          </a:prstGeom>
          <a:solidFill>
            <a:srgbClr val="FFC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6" name="Rectángulo redondeado 35"/>
          <p:cNvSpPr/>
          <p:nvPr/>
        </p:nvSpPr>
        <p:spPr>
          <a:xfrm>
            <a:off x="10735541" y="6234187"/>
            <a:ext cx="179826" cy="345828"/>
          </a:xfrm>
          <a:prstGeom prst="roundRect">
            <a:avLst/>
          </a:prstGeom>
          <a:solidFill>
            <a:schemeClr val="accent6"/>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7" name="CuadroTexto 36"/>
          <p:cNvSpPr txBox="1"/>
          <p:nvPr/>
        </p:nvSpPr>
        <p:spPr>
          <a:xfrm>
            <a:off x="10900291" y="5539985"/>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Alto</a:t>
            </a:r>
          </a:p>
        </p:txBody>
      </p:sp>
      <p:sp>
        <p:nvSpPr>
          <p:cNvPr id="38" name="CuadroTexto 37"/>
          <p:cNvSpPr txBox="1"/>
          <p:nvPr/>
        </p:nvSpPr>
        <p:spPr>
          <a:xfrm>
            <a:off x="10900290" y="5886768"/>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Medio</a:t>
            </a:r>
          </a:p>
        </p:txBody>
      </p:sp>
      <p:sp>
        <p:nvSpPr>
          <p:cNvPr id="39" name="CuadroTexto 38"/>
          <p:cNvSpPr txBox="1"/>
          <p:nvPr/>
        </p:nvSpPr>
        <p:spPr>
          <a:xfrm>
            <a:off x="10915368" y="6259301"/>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Bajo</a:t>
            </a:r>
          </a:p>
        </p:txBody>
      </p:sp>
      <p:sp>
        <p:nvSpPr>
          <p:cNvPr id="40" name="CuadroTexto 39"/>
          <p:cNvSpPr txBox="1"/>
          <p:nvPr/>
        </p:nvSpPr>
        <p:spPr>
          <a:xfrm>
            <a:off x="10081909" y="5023405"/>
            <a:ext cx="1688741" cy="412421"/>
          </a:xfrm>
          <a:prstGeom prst="rect">
            <a:avLst/>
          </a:prstGeom>
          <a:noFill/>
        </p:spPr>
        <p:txBody>
          <a:bodyPr wrap="square" rtlCol="0">
            <a:spAutoFit/>
          </a:bodyPr>
          <a:lstStyle/>
          <a:p>
            <a:pPr algn="ctr"/>
            <a:r>
              <a:rPr lang="es-CO" sz="1596" dirty="0">
                <a:solidFill>
                  <a:schemeClr val="bg1">
                    <a:lumMod val="50000"/>
                  </a:schemeClr>
                </a:solidFill>
                <a:latin typeface="Agency FB" panose="020B0503020202020204" pitchFamily="34" charset="0"/>
              </a:rPr>
              <a:t>ENTORNO</a:t>
            </a:r>
          </a:p>
        </p:txBody>
      </p:sp>
      <p:sp>
        <p:nvSpPr>
          <p:cNvPr id="44" name="CuadroTexto 43"/>
          <p:cNvSpPr txBox="1"/>
          <p:nvPr/>
        </p:nvSpPr>
        <p:spPr>
          <a:xfrm>
            <a:off x="187827" y="217089"/>
            <a:ext cx="3669086" cy="732765"/>
          </a:xfrm>
          <a:prstGeom prst="rect">
            <a:avLst/>
          </a:prstGeom>
          <a:noFill/>
        </p:spPr>
        <p:txBody>
          <a:bodyPr wrap="square" rtlCol="0">
            <a:spAutoFit/>
          </a:bodyPr>
          <a:lstStyle/>
          <a:p>
            <a:r>
              <a:rPr lang="es-CO" sz="3193" dirty="0">
                <a:solidFill>
                  <a:schemeClr val="bg1">
                    <a:lumMod val="50000"/>
                  </a:schemeClr>
                </a:solidFill>
                <a:latin typeface="Agency FB" panose="020B0503020202020204" pitchFamily="34" charset="0"/>
              </a:rPr>
              <a:t>RUTA DEL RIESGO</a:t>
            </a: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5578" y="819288"/>
            <a:ext cx="7728544" cy="5207265"/>
          </a:xfrm>
          <a:prstGeom prst="rect">
            <a:avLst/>
          </a:prstGeom>
        </p:spPr>
      </p:pic>
      <p:sp>
        <p:nvSpPr>
          <p:cNvPr id="3" name="Elipse 2"/>
          <p:cNvSpPr/>
          <p:nvPr/>
        </p:nvSpPr>
        <p:spPr>
          <a:xfrm>
            <a:off x="3050761" y="2250823"/>
            <a:ext cx="315646" cy="28639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33" name="Elipse 32"/>
          <p:cNvSpPr/>
          <p:nvPr/>
        </p:nvSpPr>
        <p:spPr>
          <a:xfrm>
            <a:off x="5971283" y="4545520"/>
            <a:ext cx="315646" cy="286396"/>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41" name="Elipse 40"/>
          <p:cNvSpPr/>
          <p:nvPr/>
        </p:nvSpPr>
        <p:spPr>
          <a:xfrm>
            <a:off x="2587577" y="3186475"/>
            <a:ext cx="315646" cy="286396"/>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42" name="Elipse 41"/>
          <p:cNvSpPr/>
          <p:nvPr/>
        </p:nvSpPr>
        <p:spPr>
          <a:xfrm>
            <a:off x="3187367" y="4402322"/>
            <a:ext cx="315646" cy="286396"/>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43" name="Elipse 42"/>
          <p:cNvSpPr/>
          <p:nvPr/>
        </p:nvSpPr>
        <p:spPr>
          <a:xfrm>
            <a:off x="7021399" y="3064493"/>
            <a:ext cx="315646" cy="286396"/>
          </a:xfrm>
          <a:prstGeom prst="ellipse">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45" name="Elipse 44"/>
          <p:cNvSpPr/>
          <p:nvPr/>
        </p:nvSpPr>
        <p:spPr>
          <a:xfrm>
            <a:off x="7647226" y="1830070"/>
            <a:ext cx="315646" cy="286396"/>
          </a:xfrm>
          <a:prstGeom prst="ellipse">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solidFill>
                <a:schemeClr val="accent6"/>
              </a:solidFill>
            </a:endParaRPr>
          </a:p>
        </p:txBody>
      </p:sp>
      <p:sp>
        <p:nvSpPr>
          <p:cNvPr id="46" name="Elipse 45"/>
          <p:cNvSpPr/>
          <p:nvPr/>
        </p:nvSpPr>
        <p:spPr>
          <a:xfrm>
            <a:off x="7331580" y="4527988"/>
            <a:ext cx="315646" cy="286396"/>
          </a:xfrm>
          <a:prstGeom prst="ellipse">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Tree>
    <p:extLst>
      <p:ext uri="{BB962C8B-B14F-4D97-AF65-F5344CB8AC3E}">
        <p14:creationId xmlns:p14="http://schemas.microsoft.com/office/powerpoint/2010/main" val="35158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3" grpId="0" animBg="1"/>
      <p:bldP spid="41" grpId="0" animBg="1"/>
      <p:bldP spid="42" grpId="0" animBg="1"/>
      <p:bldP spid="43" grpId="0" animBg="1"/>
      <p:bldP spid="45" grpId="0" animBg="1"/>
      <p:bldP spid="46"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14523" y="20698"/>
            <a:ext cx="12162955" cy="68291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11" name="Rectángulo redondeado 10"/>
          <p:cNvSpPr/>
          <p:nvPr/>
        </p:nvSpPr>
        <p:spPr>
          <a:xfrm>
            <a:off x="84694" y="118440"/>
            <a:ext cx="11999223" cy="6636160"/>
          </a:xfrm>
          <a:prstGeom prst="roundRect">
            <a:avLst>
              <a:gd name="adj" fmla="val 1179"/>
            </a:avLst>
          </a:prstGeom>
          <a:solidFill>
            <a:schemeClr val="bg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pic>
        <p:nvPicPr>
          <p:cNvPr id="2050" name="Picture 2" descr="Sitios con mayor y menor riesgo de contagio por covid-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0097" y="800472"/>
            <a:ext cx="6651616" cy="4998215"/>
          </a:xfrm>
          <a:prstGeom prst="rect">
            <a:avLst/>
          </a:prstGeom>
          <a:noFill/>
          <a:extLst>
            <a:ext uri="{909E8E84-426E-40DD-AFC4-6F175D3DCCD1}">
              <a14:hiddenFill xmlns:a14="http://schemas.microsoft.com/office/drawing/2010/main">
                <a:solidFill>
                  <a:srgbClr val="FFFFFF"/>
                </a:solidFill>
              </a14:hiddenFill>
            </a:ext>
          </a:extLst>
        </p:spPr>
      </p:pic>
      <p:sp>
        <p:nvSpPr>
          <p:cNvPr id="55" name="Rectángulo redondeado 54"/>
          <p:cNvSpPr/>
          <p:nvPr/>
        </p:nvSpPr>
        <p:spPr>
          <a:xfrm>
            <a:off x="10187550" y="5051661"/>
            <a:ext cx="1477458" cy="1590733"/>
          </a:xfrm>
          <a:prstGeom prst="roundRect">
            <a:avLst>
              <a:gd name="adj" fmla="val 5293"/>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56" name="Rectángulo redondeado 55"/>
          <p:cNvSpPr/>
          <p:nvPr/>
        </p:nvSpPr>
        <p:spPr>
          <a:xfrm>
            <a:off x="10286997" y="5090588"/>
            <a:ext cx="1278564" cy="231336"/>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57" name="Rectángulo redondeado 56"/>
          <p:cNvSpPr/>
          <p:nvPr/>
        </p:nvSpPr>
        <p:spPr>
          <a:xfrm>
            <a:off x="10735541" y="5476823"/>
            <a:ext cx="179826" cy="345828"/>
          </a:xfrm>
          <a:prstGeom prst="roundRect">
            <a:avLst/>
          </a:prstGeom>
          <a:solidFill>
            <a:srgbClr val="FF0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58" name="Rectángulo redondeado 57"/>
          <p:cNvSpPr/>
          <p:nvPr/>
        </p:nvSpPr>
        <p:spPr>
          <a:xfrm>
            <a:off x="10735541" y="5853639"/>
            <a:ext cx="179826" cy="345828"/>
          </a:xfrm>
          <a:prstGeom prst="roundRect">
            <a:avLst/>
          </a:prstGeom>
          <a:solidFill>
            <a:srgbClr val="FFC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59" name="Rectángulo redondeado 58"/>
          <p:cNvSpPr/>
          <p:nvPr/>
        </p:nvSpPr>
        <p:spPr>
          <a:xfrm>
            <a:off x="10735541" y="6234187"/>
            <a:ext cx="179826" cy="345828"/>
          </a:xfrm>
          <a:prstGeom prst="roundRect">
            <a:avLst/>
          </a:prstGeom>
          <a:solidFill>
            <a:schemeClr val="accent6"/>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60" name="CuadroTexto 59"/>
          <p:cNvSpPr txBox="1"/>
          <p:nvPr/>
        </p:nvSpPr>
        <p:spPr>
          <a:xfrm>
            <a:off x="10900291" y="5539985"/>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Alto</a:t>
            </a:r>
          </a:p>
        </p:txBody>
      </p:sp>
      <p:sp>
        <p:nvSpPr>
          <p:cNvPr id="61" name="CuadroTexto 60"/>
          <p:cNvSpPr txBox="1"/>
          <p:nvPr/>
        </p:nvSpPr>
        <p:spPr>
          <a:xfrm>
            <a:off x="10900290" y="5886768"/>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Medio</a:t>
            </a:r>
          </a:p>
        </p:txBody>
      </p:sp>
      <p:sp>
        <p:nvSpPr>
          <p:cNvPr id="62" name="CuadroTexto 61"/>
          <p:cNvSpPr txBox="1"/>
          <p:nvPr/>
        </p:nvSpPr>
        <p:spPr>
          <a:xfrm>
            <a:off x="10915368" y="6259301"/>
            <a:ext cx="665272" cy="372603"/>
          </a:xfrm>
          <a:prstGeom prst="rect">
            <a:avLst/>
          </a:prstGeom>
          <a:noFill/>
        </p:spPr>
        <p:txBody>
          <a:bodyPr wrap="square" rtlCol="0">
            <a:spAutoFit/>
          </a:bodyPr>
          <a:lstStyle/>
          <a:p>
            <a:r>
              <a:rPr lang="es-CO" sz="1397" dirty="0">
                <a:solidFill>
                  <a:schemeClr val="bg1">
                    <a:lumMod val="50000"/>
                  </a:schemeClr>
                </a:solidFill>
                <a:latin typeface="Agency FB" panose="020B0503020202020204" pitchFamily="34" charset="0"/>
              </a:rPr>
              <a:t>Bajo</a:t>
            </a:r>
          </a:p>
        </p:txBody>
      </p:sp>
      <p:sp>
        <p:nvSpPr>
          <p:cNvPr id="63" name="CuadroTexto 62"/>
          <p:cNvSpPr txBox="1"/>
          <p:nvPr/>
        </p:nvSpPr>
        <p:spPr>
          <a:xfrm>
            <a:off x="10081909" y="5023405"/>
            <a:ext cx="1688741" cy="412421"/>
          </a:xfrm>
          <a:prstGeom prst="rect">
            <a:avLst/>
          </a:prstGeom>
          <a:noFill/>
        </p:spPr>
        <p:txBody>
          <a:bodyPr wrap="square" rtlCol="0">
            <a:spAutoFit/>
          </a:bodyPr>
          <a:lstStyle/>
          <a:p>
            <a:pPr algn="ctr"/>
            <a:r>
              <a:rPr lang="es-CO" sz="1596" dirty="0">
                <a:solidFill>
                  <a:schemeClr val="bg1">
                    <a:lumMod val="50000"/>
                  </a:schemeClr>
                </a:solidFill>
                <a:latin typeface="Agency FB" panose="020B0503020202020204" pitchFamily="34" charset="0"/>
              </a:rPr>
              <a:t>ENTORNO</a:t>
            </a:r>
          </a:p>
        </p:txBody>
      </p:sp>
      <p:sp>
        <p:nvSpPr>
          <p:cNvPr id="4" name="Rectángulo redondeado 3"/>
          <p:cNvSpPr/>
          <p:nvPr/>
        </p:nvSpPr>
        <p:spPr>
          <a:xfrm>
            <a:off x="2953020" y="2155735"/>
            <a:ext cx="2512040" cy="2622637"/>
          </a:xfrm>
          <a:prstGeom prst="roundRect">
            <a:avLst>
              <a:gd name="adj" fmla="val 4531"/>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s-CO" sz="1796"/>
          </a:p>
        </p:txBody>
      </p:sp>
      <p:sp>
        <p:nvSpPr>
          <p:cNvPr id="64" name="Rectángulo redondeado 63"/>
          <p:cNvSpPr/>
          <p:nvPr/>
        </p:nvSpPr>
        <p:spPr>
          <a:xfrm>
            <a:off x="5488721" y="2558130"/>
            <a:ext cx="2435284" cy="2192115"/>
          </a:xfrm>
          <a:prstGeom prst="roundRect">
            <a:avLst>
              <a:gd name="adj" fmla="val 4531"/>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65" name="Rectángulo redondeado 64"/>
          <p:cNvSpPr/>
          <p:nvPr/>
        </p:nvSpPr>
        <p:spPr>
          <a:xfrm>
            <a:off x="7947666" y="3154144"/>
            <a:ext cx="1266978" cy="1596101"/>
          </a:xfrm>
          <a:prstGeom prst="roundRect">
            <a:avLst>
              <a:gd name="adj" fmla="val 4531"/>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6"/>
          </a:p>
        </p:txBody>
      </p:sp>
      <p:sp>
        <p:nvSpPr>
          <p:cNvPr id="2" name="Rectángulo 1">
            <a:extLst>
              <a:ext uri="{FF2B5EF4-FFF2-40B4-BE49-F238E27FC236}">
                <a16:creationId xmlns:a16="http://schemas.microsoft.com/office/drawing/2014/main" id="{B65DC785-778C-9249-AF61-A7CF1AB2E9E2}"/>
              </a:ext>
            </a:extLst>
          </p:cNvPr>
          <p:cNvSpPr/>
          <p:nvPr/>
        </p:nvSpPr>
        <p:spPr>
          <a:xfrm>
            <a:off x="3055261" y="3037724"/>
            <a:ext cx="6081478" cy="1655646"/>
          </a:xfrm>
          <a:prstGeom prst="rect">
            <a:avLst/>
          </a:prstGeom>
        </p:spPr>
        <p:txBody>
          <a:bodyPr>
            <a:spAutoFit/>
          </a:bodyPr>
          <a:lstStyle/>
          <a:p>
            <a:pPr algn="ctr"/>
            <a:r>
              <a:rPr lang="es-CO" sz="3390"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MAPA DEL </a:t>
            </a:r>
          </a:p>
          <a:p>
            <a:pPr algn="ctr"/>
            <a:r>
              <a:rPr lang="es-CO" sz="3390"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ENTORNO Y ACTIVIDADES</a:t>
            </a:r>
          </a:p>
        </p:txBody>
      </p:sp>
      <p:sp>
        <p:nvSpPr>
          <p:cNvPr id="3" name="Rectángulo 2">
            <a:extLst>
              <a:ext uri="{FF2B5EF4-FFF2-40B4-BE49-F238E27FC236}">
                <a16:creationId xmlns:a16="http://schemas.microsoft.com/office/drawing/2014/main" id="{06F3525B-C797-5B49-9E1A-17576EE9CDB2}"/>
              </a:ext>
            </a:extLst>
          </p:cNvPr>
          <p:cNvSpPr/>
          <p:nvPr/>
        </p:nvSpPr>
        <p:spPr>
          <a:xfrm>
            <a:off x="-1680864" y="125743"/>
            <a:ext cx="6081478" cy="904863"/>
          </a:xfrm>
          <a:prstGeom prst="rect">
            <a:avLst/>
          </a:prstGeom>
        </p:spPr>
        <p:txBody>
          <a:bodyPr>
            <a:spAutoFit/>
          </a:bodyPr>
          <a:lstStyle/>
          <a:p>
            <a:pPr algn="ctr">
              <a:lnSpc>
                <a:spcPct val="100000"/>
              </a:lnSpc>
              <a:buNone/>
            </a:pPr>
            <a:r>
              <a:rPr lang="es-CO" sz="2400"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MAPA DEL </a:t>
            </a:r>
          </a:p>
          <a:p>
            <a:pPr algn="ctr">
              <a:lnSpc>
                <a:spcPct val="100000"/>
              </a:lnSpc>
              <a:buNone/>
            </a:pPr>
            <a:r>
              <a:rPr lang="es-CO" sz="2400" b="1" dirty="0">
                <a:solidFill>
                  <a:schemeClr val="tx2">
                    <a:lumMod val="60000"/>
                    <a:lumOff val="40000"/>
                  </a:schemeClr>
                </a:solidFill>
                <a:effectLst>
                  <a:outerShdw blurRad="38100" dist="38100" dir="2700000" algn="tl">
                    <a:srgbClr val="000000">
                      <a:alpha val="43137"/>
                    </a:srgbClr>
                  </a:outerShdw>
                </a:effectLst>
                <a:latin typeface="Agency FB" panose="020B0503020202020204" pitchFamily="34" charset="0"/>
              </a:rPr>
              <a:t>ENTORNO Y ACTIVIDADES</a:t>
            </a:r>
          </a:p>
        </p:txBody>
      </p:sp>
    </p:spTree>
    <p:extLst>
      <p:ext uri="{BB962C8B-B14F-4D97-AF65-F5344CB8AC3E}">
        <p14:creationId xmlns:p14="http://schemas.microsoft.com/office/powerpoint/2010/main" val="27753564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C7B8959-4B5B-3043-936C-9C31A9EA49BF}"/>
              </a:ext>
            </a:extLst>
          </p:cNvPr>
          <p:cNvPicPr>
            <a:picLocks noChangeAspect="1"/>
          </p:cNvPicPr>
          <p:nvPr/>
        </p:nvPicPr>
        <p:blipFill>
          <a:blip r:embed="rId2"/>
          <a:stretch>
            <a:fillRect/>
          </a:stretch>
        </p:blipFill>
        <p:spPr>
          <a:xfrm>
            <a:off x="2001795" y="463047"/>
            <a:ext cx="8782415" cy="5613691"/>
          </a:xfrm>
          <a:prstGeom prst="rect">
            <a:avLst/>
          </a:prstGeom>
        </p:spPr>
      </p:pic>
    </p:spTree>
    <p:extLst>
      <p:ext uri="{BB962C8B-B14F-4D97-AF65-F5344CB8AC3E}">
        <p14:creationId xmlns:p14="http://schemas.microsoft.com/office/powerpoint/2010/main" val="10006249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74BBC8-B4A3-5744-B73B-80481D6DDC3A}"/>
              </a:ext>
            </a:extLst>
          </p:cNvPr>
          <p:cNvSpPr>
            <a:spLocks noGrp="1"/>
          </p:cNvSpPr>
          <p:nvPr>
            <p:ph type="ctrTitle"/>
          </p:nvPr>
        </p:nvSpPr>
        <p:spPr/>
        <p:txBody>
          <a:bodyPr/>
          <a:lstStyle/>
          <a:p>
            <a:r>
              <a:rPr lang="es-CO" dirty="0"/>
              <a:t>Certificación de discapacidad</a:t>
            </a:r>
          </a:p>
        </p:txBody>
      </p:sp>
      <p:sp>
        <p:nvSpPr>
          <p:cNvPr id="3" name="Subtítulo 2">
            <a:extLst>
              <a:ext uri="{FF2B5EF4-FFF2-40B4-BE49-F238E27FC236}">
                <a16:creationId xmlns:a16="http://schemas.microsoft.com/office/drawing/2014/main" id="{FE75D54A-7211-8141-AD2A-53E736A51185}"/>
              </a:ext>
            </a:extLst>
          </p:cNvPr>
          <p:cNvSpPr>
            <a:spLocks noGrp="1"/>
          </p:cNvSpPr>
          <p:nvPr>
            <p:ph type="subTitle" idx="1"/>
          </p:nvPr>
        </p:nvSpPr>
        <p:spPr/>
        <p:txBody>
          <a:bodyPr/>
          <a:lstStyle/>
          <a:p>
            <a:endParaRPr lang="es-CO"/>
          </a:p>
        </p:txBody>
      </p:sp>
    </p:spTree>
    <p:extLst>
      <p:ext uri="{BB962C8B-B14F-4D97-AF65-F5344CB8AC3E}">
        <p14:creationId xmlns:p14="http://schemas.microsoft.com/office/powerpoint/2010/main" val="251263938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0498063" y="6516759"/>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17" name="Marcador de contenido 3">
            <a:extLst>
              <a:ext uri="{FF2B5EF4-FFF2-40B4-BE49-F238E27FC236}">
                <a16:creationId xmlns:a16="http://schemas.microsoft.com/office/drawing/2014/main" id="{0CFF99A9-6296-704C-A6D8-D189B4FDD237}"/>
              </a:ext>
            </a:extLst>
          </p:cNvPr>
          <p:cNvGraphicFramePr>
            <a:graphicFrameLocks/>
          </p:cNvGraphicFramePr>
          <p:nvPr>
            <p:extLst>
              <p:ext uri="{D42A27DB-BD31-4B8C-83A1-F6EECF244321}">
                <p14:modId xmlns:p14="http://schemas.microsoft.com/office/powerpoint/2010/main" val="3454309164"/>
              </p:ext>
            </p:extLst>
          </p:nvPr>
        </p:nvGraphicFramePr>
        <p:xfrm>
          <a:off x="2276250" y="4701601"/>
          <a:ext cx="8229600" cy="2121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a 17">
            <a:extLst>
              <a:ext uri="{FF2B5EF4-FFF2-40B4-BE49-F238E27FC236}">
                <a16:creationId xmlns:a16="http://schemas.microsoft.com/office/drawing/2014/main" id="{8B3D8007-E77F-464D-B9DB-024E0526CCAA}"/>
              </a:ext>
            </a:extLst>
          </p:cNvPr>
          <p:cNvGraphicFramePr/>
          <p:nvPr>
            <p:extLst>
              <p:ext uri="{D42A27DB-BD31-4B8C-83A1-F6EECF244321}">
                <p14:modId xmlns:p14="http://schemas.microsoft.com/office/powerpoint/2010/main" val="1440989890"/>
              </p:ext>
            </p:extLst>
          </p:nvPr>
        </p:nvGraphicFramePr>
        <p:xfrm>
          <a:off x="1837509" y="832093"/>
          <a:ext cx="8136904" cy="22322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9" name="Diagrama 18">
            <a:extLst>
              <a:ext uri="{FF2B5EF4-FFF2-40B4-BE49-F238E27FC236}">
                <a16:creationId xmlns:a16="http://schemas.microsoft.com/office/drawing/2014/main" id="{BAAC90D4-BB53-E04E-8EB1-6364A66C9363}"/>
              </a:ext>
            </a:extLst>
          </p:cNvPr>
          <p:cNvGraphicFramePr/>
          <p:nvPr>
            <p:extLst>
              <p:ext uri="{D42A27DB-BD31-4B8C-83A1-F6EECF244321}">
                <p14:modId xmlns:p14="http://schemas.microsoft.com/office/powerpoint/2010/main" val="690719299"/>
              </p:ext>
            </p:extLst>
          </p:nvPr>
        </p:nvGraphicFramePr>
        <p:xfrm>
          <a:off x="2276250" y="3084814"/>
          <a:ext cx="8356254" cy="151216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0" name="Rectangle 2">
            <a:extLst>
              <a:ext uri="{FF2B5EF4-FFF2-40B4-BE49-F238E27FC236}">
                <a16:creationId xmlns:a16="http://schemas.microsoft.com/office/drawing/2014/main" id="{38DD1AC8-3D42-A44F-85F0-4C402E50E377}"/>
              </a:ext>
            </a:extLst>
          </p:cNvPr>
          <p:cNvSpPr txBox="1">
            <a:spLocks noChangeArrowheads="1"/>
          </p:cNvSpPr>
          <p:nvPr/>
        </p:nvSpPr>
        <p:spPr bwMode="auto">
          <a:xfrm>
            <a:off x="419708" y="44624"/>
            <a:ext cx="11352583" cy="7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buNone/>
            </a:pPr>
            <a:r>
              <a:rPr lang="es-ES_tradnl" sz="2400" dirty="0">
                <a:solidFill>
                  <a:schemeClr val="tx2"/>
                </a:solidFill>
                <a:latin typeface="Arial" charset="0"/>
              </a:rPr>
              <a:t>Como se relacionan la calificación de invalidez y el daño en el ámbito jurídico</a:t>
            </a:r>
            <a:endParaRPr lang="es-ES_tradnl" sz="1600" dirty="0">
              <a:solidFill>
                <a:schemeClr val="tx2"/>
              </a:solidFill>
              <a:latin typeface="Arial" charset="0"/>
            </a:endParaRPr>
          </a:p>
        </p:txBody>
      </p:sp>
    </p:spTree>
    <p:extLst>
      <p:ext uri="{BB962C8B-B14F-4D97-AF65-F5344CB8AC3E}">
        <p14:creationId xmlns:p14="http://schemas.microsoft.com/office/powerpoint/2010/main" val="14067104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4" name="Marcador de contenido 3">
            <a:extLst>
              <a:ext uri="{FF2B5EF4-FFF2-40B4-BE49-F238E27FC236}">
                <a16:creationId xmlns:a16="http://schemas.microsoft.com/office/drawing/2014/main" id="{962732EE-92EF-7E4F-9E29-44A47F205B21}"/>
              </a:ext>
            </a:extLst>
          </p:cNvPr>
          <p:cNvGraphicFramePr>
            <a:graphicFrameLocks/>
          </p:cNvGraphicFramePr>
          <p:nvPr/>
        </p:nvGraphicFramePr>
        <p:xfrm>
          <a:off x="1988218" y="4711061"/>
          <a:ext cx="8229600" cy="2121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a 4">
            <a:extLst>
              <a:ext uri="{FF2B5EF4-FFF2-40B4-BE49-F238E27FC236}">
                <a16:creationId xmlns:a16="http://schemas.microsoft.com/office/drawing/2014/main" id="{21509D73-5170-4A49-9446-86E19A3A0AED}"/>
              </a:ext>
            </a:extLst>
          </p:cNvPr>
          <p:cNvGraphicFramePr/>
          <p:nvPr/>
        </p:nvGraphicFramePr>
        <p:xfrm>
          <a:off x="1549477" y="841553"/>
          <a:ext cx="8136904" cy="22322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a 6">
            <a:extLst>
              <a:ext uri="{FF2B5EF4-FFF2-40B4-BE49-F238E27FC236}">
                <a16:creationId xmlns:a16="http://schemas.microsoft.com/office/drawing/2014/main" id="{7A049504-AD6A-DA43-AF66-AF503E89EED5}"/>
              </a:ext>
            </a:extLst>
          </p:cNvPr>
          <p:cNvGraphicFramePr/>
          <p:nvPr/>
        </p:nvGraphicFramePr>
        <p:xfrm>
          <a:off x="1988218" y="3094274"/>
          <a:ext cx="8356254" cy="151216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Rectangle 2">
            <a:extLst>
              <a:ext uri="{FF2B5EF4-FFF2-40B4-BE49-F238E27FC236}">
                <a16:creationId xmlns:a16="http://schemas.microsoft.com/office/drawing/2014/main" id="{55D817ED-97A0-E14E-B6FA-294BA37E548E}"/>
              </a:ext>
            </a:extLst>
          </p:cNvPr>
          <p:cNvSpPr txBox="1">
            <a:spLocks noChangeArrowheads="1"/>
          </p:cNvSpPr>
          <p:nvPr/>
        </p:nvSpPr>
        <p:spPr bwMode="auto">
          <a:xfrm>
            <a:off x="1841795" y="25840"/>
            <a:ext cx="7552267" cy="763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buNone/>
            </a:pPr>
            <a:r>
              <a:rPr lang="es-ES_tradnl" sz="2400" b="1" dirty="0">
                <a:solidFill>
                  <a:schemeClr val="tx2"/>
                </a:solidFill>
                <a:latin typeface="Arial" charset="0"/>
              </a:rPr>
              <a:t>DISCAPACIDAD</a:t>
            </a:r>
            <a:endParaRPr lang="es-ES_tradnl" sz="1600" b="1" dirty="0">
              <a:solidFill>
                <a:schemeClr val="tx2"/>
              </a:solidFill>
              <a:latin typeface="Arial" charset="0"/>
            </a:endParaRPr>
          </a:p>
        </p:txBody>
      </p:sp>
    </p:spTree>
    <p:extLst>
      <p:ext uri="{BB962C8B-B14F-4D97-AF65-F5344CB8AC3E}">
        <p14:creationId xmlns:p14="http://schemas.microsoft.com/office/powerpoint/2010/main" val="395359564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6E6445A9-F5C9-9E4C-8357-3AC9DD6D8384}"/>
              </a:ext>
            </a:extLst>
          </p:cNvPr>
          <p:cNvSpPr txBox="1">
            <a:spLocks/>
          </p:cNvSpPr>
          <p:nvPr/>
        </p:nvSpPr>
        <p:spPr>
          <a:xfrm>
            <a:off x="407368" y="144016"/>
            <a:ext cx="11593288" cy="83264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dirty="0">
                <a:solidFill>
                  <a:schemeClr val="tx2">
                    <a:lumMod val="75000"/>
                  </a:schemeClr>
                </a:solidFill>
                <a:latin typeface="Arial" charset="0"/>
                <a:cs typeface="Arial" charset="0"/>
              </a:rPr>
              <a:t>Manual Único para la Calificación de la PCL y O (MUCILO)</a:t>
            </a:r>
          </a:p>
        </p:txBody>
      </p:sp>
      <p:graphicFrame>
        <p:nvGraphicFramePr>
          <p:cNvPr id="5" name="Marcador de contenido 3">
            <a:extLst>
              <a:ext uri="{FF2B5EF4-FFF2-40B4-BE49-F238E27FC236}">
                <a16:creationId xmlns:a16="http://schemas.microsoft.com/office/drawing/2014/main" id="{7E677260-4DF5-9745-A1E3-C89790B06D56}"/>
              </a:ext>
            </a:extLst>
          </p:cNvPr>
          <p:cNvGraphicFramePr>
            <a:graphicFrameLocks/>
          </p:cNvGraphicFramePr>
          <p:nvPr>
            <p:extLst>
              <p:ext uri="{D42A27DB-BD31-4B8C-83A1-F6EECF244321}">
                <p14:modId xmlns:p14="http://schemas.microsoft.com/office/powerpoint/2010/main" val="3745322787"/>
              </p:ext>
            </p:extLst>
          </p:nvPr>
        </p:nvGraphicFramePr>
        <p:xfrm>
          <a:off x="191344" y="1093292"/>
          <a:ext cx="11809312" cy="5764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400025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8C8264AD-F77D-D244-8088-1FFD41589F29}"/>
              </a:ext>
            </a:extLst>
          </p:cNvPr>
          <p:cNvSpPr txBox="1">
            <a:spLocks/>
          </p:cNvSpPr>
          <p:nvPr/>
        </p:nvSpPr>
        <p:spPr>
          <a:xfrm>
            <a:off x="254000" y="213254"/>
            <a:ext cx="11458624" cy="416129"/>
          </a:xfrm>
          <a:prstGeom prst="rect">
            <a:avLst/>
          </a:prstGeom>
        </p:spPr>
        <p:txBody>
          <a:bodyP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a:t>Legislación pertinente de Discapacidad</a:t>
            </a:r>
            <a:endParaRPr lang="es-CO" dirty="0"/>
          </a:p>
        </p:txBody>
      </p:sp>
      <p:graphicFrame>
        <p:nvGraphicFramePr>
          <p:cNvPr id="5" name="Marcador de contenido 3">
            <a:extLst>
              <a:ext uri="{FF2B5EF4-FFF2-40B4-BE49-F238E27FC236}">
                <a16:creationId xmlns:a16="http://schemas.microsoft.com/office/drawing/2014/main" id="{AD3B0AA7-F431-4A4E-B1D6-B9A7D0A0DC13}"/>
              </a:ext>
            </a:extLst>
          </p:cNvPr>
          <p:cNvGraphicFramePr>
            <a:graphicFrameLocks/>
          </p:cNvGraphicFramePr>
          <p:nvPr>
            <p:extLst>
              <p:ext uri="{D42A27DB-BD31-4B8C-83A1-F6EECF244321}">
                <p14:modId xmlns:p14="http://schemas.microsoft.com/office/powerpoint/2010/main" val="2073669589"/>
              </p:ext>
            </p:extLst>
          </p:nvPr>
        </p:nvGraphicFramePr>
        <p:xfrm>
          <a:off x="254000" y="877359"/>
          <a:ext cx="11458624" cy="5320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090797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9" name="Marcador de contenido 8">
            <a:extLst>
              <a:ext uri="{FF2B5EF4-FFF2-40B4-BE49-F238E27FC236}">
                <a16:creationId xmlns:a16="http://schemas.microsoft.com/office/drawing/2014/main" id="{FB291F79-FF8C-034C-A574-56AE7929E172}"/>
              </a:ext>
            </a:extLst>
          </p:cNvPr>
          <p:cNvSpPr>
            <a:spLocks noGrp="1"/>
          </p:cNvSpPr>
          <p:nvPr>
            <p:ph sz="quarter" idx="1"/>
          </p:nvPr>
        </p:nvSpPr>
        <p:spPr/>
        <p:txBody>
          <a:bodyPr/>
          <a:lstStyle/>
          <a:p>
            <a:endParaRPr lang="es-CO"/>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Título 1">
            <a:extLst>
              <a:ext uri="{FF2B5EF4-FFF2-40B4-BE49-F238E27FC236}">
                <a16:creationId xmlns:a16="http://schemas.microsoft.com/office/drawing/2014/main" id="{1F6E2523-E0AE-214A-A3C9-3D813A245BD8}"/>
              </a:ext>
            </a:extLst>
          </p:cNvPr>
          <p:cNvSpPr txBox="1">
            <a:spLocks/>
          </p:cNvSpPr>
          <p:nvPr/>
        </p:nvSpPr>
        <p:spPr>
          <a:xfrm>
            <a:off x="1703512" y="228600"/>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t>Manuales vigentes</a:t>
            </a:r>
          </a:p>
        </p:txBody>
      </p:sp>
      <p:graphicFrame>
        <p:nvGraphicFramePr>
          <p:cNvPr id="7" name="Marcador de contenido 3">
            <a:extLst>
              <a:ext uri="{FF2B5EF4-FFF2-40B4-BE49-F238E27FC236}">
                <a16:creationId xmlns:a16="http://schemas.microsoft.com/office/drawing/2014/main" id="{A049F1CD-B2B4-484D-ADA2-A1BF28A988E4}"/>
              </a:ext>
            </a:extLst>
          </p:cNvPr>
          <p:cNvGraphicFramePr>
            <a:graphicFrameLocks/>
          </p:cNvGraphicFramePr>
          <p:nvPr/>
        </p:nvGraphicFramePr>
        <p:xfrm>
          <a:off x="551384" y="1143000"/>
          <a:ext cx="11017224" cy="5094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677620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0124243" y="6574205"/>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4" name="Título 3">
            <a:extLst>
              <a:ext uri="{FF2B5EF4-FFF2-40B4-BE49-F238E27FC236}">
                <a16:creationId xmlns:a16="http://schemas.microsoft.com/office/drawing/2014/main" id="{C8D14C06-5F0F-934B-8088-C624F2961143}"/>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FB291F79-FF8C-034C-A574-56AE7929E172}"/>
              </a:ext>
            </a:extLst>
          </p:cNvPr>
          <p:cNvSpPr>
            <a:spLocks noGrp="1"/>
          </p:cNvSpPr>
          <p:nvPr>
            <p:ph sz="quarter" idx="1"/>
          </p:nvPr>
        </p:nvSpPr>
        <p:spPr/>
        <p:txBody>
          <a:bodyPr/>
          <a:lstStyle/>
          <a:p>
            <a:endParaRPr lang="es-CO"/>
          </a:p>
        </p:txBody>
      </p:sp>
      <p:pic>
        <p:nvPicPr>
          <p:cNvPr id="10" name="Imagen 9">
            <a:extLst>
              <a:ext uri="{FF2B5EF4-FFF2-40B4-BE49-F238E27FC236}">
                <a16:creationId xmlns:a16="http://schemas.microsoft.com/office/drawing/2014/main" id="{3DFABC5D-9160-9C4B-A607-48348C5C7711}"/>
              </a:ext>
            </a:extLst>
          </p:cNvPr>
          <p:cNvPicPr>
            <a:picLocks noChangeAspect="1"/>
          </p:cNvPicPr>
          <p:nvPr/>
        </p:nvPicPr>
        <p:blipFill rotWithShape="1">
          <a:blip r:embed="rId2"/>
          <a:srcRect l="75931" t="79965" r="2207" b="9535"/>
          <a:stretch/>
        </p:blipFill>
        <p:spPr>
          <a:xfrm>
            <a:off x="0" y="6029696"/>
            <a:ext cx="2664297" cy="720080"/>
          </a:xfrm>
          <a:prstGeom prst="rect">
            <a:avLst/>
          </a:prstGeom>
        </p:spPr>
      </p:pic>
      <p:sp>
        <p:nvSpPr>
          <p:cNvPr id="6" name="Título 1">
            <a:extLst>
              <a:ext uri="{FF2B5EF4-FFF2-40B4-BE49-F238E27FC236}">
                <a16:creationId xmlns:a16="http://schemas.microsoft.com/office/drawing/2014/main" id="{00DAF12E-9D36-9646-8DBF-49A80068E6CB}"/>
              </a:ext>
            </a:extLst>
          </p:cNvPr>
          <p:cNvSpPr txBox="1">
            <a:spLocks/>
          </p:cNvSpPr>
          <p:nvPr/>
        </p:nvSpPr>
        <p:spPr>
          <a:xfrm>
            <a:off x="5317067" y="686859"/>
            <a:ext cx="6223000" cy="549275"/>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2800" dirty="0"/>
              <a:t>QUE ES LA CERTIFICACIÓN DE DISCAPACIDAD</a:t>
            </a:r>
          </a:p>
        </p:txBody>
      </p:sp>
      <p:graphicFrame>
        <p:nvGraphicFramePr>
          <p:cNvPr id="7" name="Diagrama 6">
            <a:extLst>
              <a:ext uri="{FF2B5EF4-FFF2-40B4-BE49-F238E27FC236}">
                <a16:creationId xmlns:a16="http://schemas.microsoft.com/office/drawing/2014/main" id="{8B7BCC47-131D-554A-A8F8-9F380837F760}"/>
              </a:ext>
            </a:extLst>
          </p:cNvPr>
          <p:cNvGraphicFramePr/>
          <p:nvPr/>
        </p:nvGraphicFramePr>
        <p:xfrm>
          <a:off x="406400" y="812800"/>
          <a:ext cx="11430000" cy="5909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202254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0" y="6525344"/>
            <a:ext cx="1804405" cy="335156"/>
          </a:xfrm>
          <a:prstGeom prst="rect">
            <a:avLst/>
          </a:prstGeom>
        </p:spPr>
        <p:txBody>
          <a:bodyPr wrap="none">
            <a:spAutoFit/>
          </a:bodyPr>
          <a:lstStyle/>
          <a:p>
            <a:pPr>
              <a:buNone/>
              <a:defRPr/>
            </a:pPr>
            <a:r>
              <a:rPr lang="es-ES" sz="1200" b="1" dirty="0">
                <a:solidFill>
                  <a:srgbClr val="006666"/>
                </a:solidFill>
              </a:rPr>
              <a:t>CRISTIAN ALONSO R.</a:t>
            </a:r>
          </a:p>
        </p:txBody>
      </p:sp>
      <p:sp>
        <p:nvSpPr>
          <p:cNvPr id="4" name="Título 3">
            <a:extLst>
              <a:ext uri="{FF2B5EF4-FFF2-40B4-BE49-F238E27FC236}">
                <a16:creationId xmlns:a16="http://schemas.microsoft.com/office/drawing/2014/main" id="{3976E7E8-EAC6-7244-B960-B9D03D67B95F}"/>
              </a:ext>
            </a:extLst>
          </p:cNvPr>
          <p:cNvSpPr>
            <a:spLocks noGrp="1"/>
          </p:cNvSpPr>
          <p:nvPr>
            <p:ph type="title"/>
          </p:nvPr>
        </p:nvSpPr>
        <p:spPr/>
        <p:txBody>
          <a:bodyPr/>
          <a:lstStyle/>
          <a:p>
            <a:endParaRPr lang="es-CO"/>
          </a:p>
        </p:txBody>
      </p:sp>
      <p:sp>
        <p:nvSpPr>
          <p:cNvPr id="9" name="Marcador de contenido 8">
            <a:extLst>
              <a:ext uri="{FF2B5EF4-FFF2-40B4-BE49-F238E27FC236}">
                <a16:creationId xmlns:a16="http://schemas.microsoft.com/office/drawing/2014/main" id="{C2FF3FC1-885F-4A4B-8CFF-1908A300E73B}"/>
              </a:ext>
            </a:extLst>
          </p:cNvPr>
          <p:cNvSpPr>
            <a:spLocks noGrp="1"/>
          </p:cNvSpPr>
          <p:nvPr>
            <p:ph sz="quarter" idx="1"/>
          </p:nvPr>
        </p:nvSpPr>
        <p:spPr/>
        <p:txBody>
          <a:bodyPr/>
          <a:lstStyle/>
          <a:p>
            <a:endParaRPr lang="es-CO"/>
          </a:p>
        </p:txBody>
      </p:sp>
      <p:pic>
        <p:nvPicPr>
          <p:cNvPr id="10" name="Picture 2">
            <a:extLst>
              <a:ext uri="{FF2B5EF4-FFF2-40B4-BE49-F238E27FC236}">
                <a16:creationId xmlns:a16="http://schemas.microsoft.com/office/drawing/2014/main" id="{2715EE08-E971-1449-BD4A-A2B142A461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54" t="18766" r="7865" b="53086"/>
          <a:stretch/>
        </p:blipFill>
        <p:spPr bwMode="auto">
          <a:xfrm>
            <a:off x="5147732" y="384438"/>
            <a:ext cx="7295443" cy="16086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Marcador de contenido 3">
            <a:extLst>
              <a:ext uri="{FF2B5EF4-FFF2-40B4-BE49-F238E27FC236}">
                <a16:creationId xmlns:a16="http://schemas.microsoft.com/office/drawing/2014/main" id="{DBB56C9B-662D-BA41-832B-423BBE605248}"/>
              </a:ext>
            </a:extLst>
          </p:cNvPr>
          <p:cNvGraphicFramePr>
            <a:graphicFrameLocks/>
          </p:cNvGraphicFramePr>
          <p:nvPr/>
        </p:nvGraphicFramePr>
        <p:xfrm>
          <a:off x="-2726267" y="1993105"/>
          <a:ext cx="13394267" cy="4864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530132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0DA59E01-1154-C040-AD1D-933BB85BEC8A}"/>
              </a:ext>
            </a:extLst>
          </p:cNvPr>
          <p:cNvPicPr>
            <a:picLocks noGrp="1" noChangeAspect="1"/>
          </p:cNvPicPr>
          <p:nvPr>
            <p:ph idx="1"/>
          </p:nvPr>
        </p:nvPicPr>
        <p:blipFill>
          <a:blip r:embed="rId2"/>
          <a:stretch>
            <a:fillRect/>
          </a:stretch>
        </p:blipFill>
        <p:spPr>
          <a:xfrm>
            <a:off x="408342" y="677333"/>
            <a:ext cx="6776042" cy="3471333"/>
          </a:xfrm>
          <a:noFill/>
        </p:spPr>
      </p:pic>
      <p:sp>
        <p:nvSpPr>
          <p:cNvPr id="6" name="Elipse 5">
            <a:extLst>
              <a:ext uri="{FF2B5EF4-FFF2-40B4-BE49-F238E27FC236}">
                <a16:creationId xmlns:a16="http://schemas.microsoft.com/office/drawing/2014/main" id="{138F0D2B-E837-C34D-8800-FB8C24D82550}"/>
              </a:ext>
            </a:extLst>
          </p:cNvPr>
          <p:cNvSpPr/>
          <p:nvPr/>
        </p:nvSpPr>
        <p:spPr>
          <a:xfrm>
            <a:off x="2438400" y="558801"/>
            <a:ext cx="2793999" cy="1049866"/>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redondeado 6">
            <a:extLst>
              <a:ext uri="{FF2B5EF4-FFF2-40B4-BE49-F238E27FC236}">
                <a16:creationId xmlns:a16="http://schemas.microsoft.com/office/drawing/2014/main" id="{BB2514FD-608B-FA40-98B5-067F6B0E2C70}"/>
              </a:ext>
            </a:extLst>
          </p:cNvPr>
          <p:cNvSpPr/>
          <p:nvPr/>
        </p:nvSpPr>
        <p:spPr>
          <a:xfrm>
            <a:off x="1649412" y="4453467"/>
            <a:ext cx="4741679" cy="208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ENFERMEDAD AGUDA O CRÓNICA</a:t>
            </a:r>
          </a:p>
          <a:p>
            <a:pPr algn="ctr"/>
            <a:r>
              <a:rPr lang="es-CO" dirty="0"/>
              <a:t>TRAUMATISMOS O LESIONES</a:t>
            </a:r>
          </a:p>
          <a:p>
            <a:pPr algn="ctr"/>
            <a:r>
              <a:rPr lang="es-CO" dirty="0"/>
              <a:t>EMBARAZO O ENVEJECIMIENTO</a:t>
            </a:r>
          </a:p>
          <a:p>
            <a:pPr algn="ctr"/>
            <a:r>
              <a:rPr lang="es-CO" dirty="0"/>
              <a:t>ALTERACIONES CONGÈNITAS</a:t>
            </a:r>
          </a:p>
          <a:p>
            <a:pPr algn="ctr"/>
            <a:endParaRPr lang="es-CO" dirty="0"/>
          </a:p>
        </p:txBody>
      </p:sp>
      <p:sp>
        <p:nvSpPr>
          <p:cNvPr id="8" name="Rectángulo redondeado 7">
            <a:extLst>
              <a:ext uri="{FF2B5EF4-FFF2-40B4-BE49-F238E27FC236}">
                <a16:creationId xmlns:a16="http://schemas.microsoft.com/office/drawing/2014/main" id="{5507C352-1B2C-ED48-8A6C-DA53B8BF3508}"/>
              </a:ext>
            </a:extLst>
          </p:cNvPr>
          <p:cNvSpPr/>
          <p:nvPr/>
        </p:nvSpPr>
        <p:spPr>
          <a:xfrm>
            <a:off x="7605775" y="795867"/>
            <a:ext cx="3217333" cy="81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CODIFICACIÓN SEGÙN CIE 10</a:t>
            </a:r>
          </a:p>
        </p:txBody>
      </p:sp>
      <p:pic>
        <p:nvPicPr>
          <p:cNvPr id="10" name="Imagen 9">
            <a:extLst>
              <a:ext uri="{FF2B5EF4-FFF2-40B4-BE49-F238E27FC236}">
                <a16:creationId xmlns:a16="http://schemas.microsoft.com/office/drawing/2014/main" id="{3167860A-91A7-0C48-9888-492E3904DB28}"/>
              </a:ext>
            </a:extLst>
          </p:cNvPr>
          <p:cNvPicPr>
            <a:picLocks noChangeAspect="1"/>
          </p:cNvPicPr>
          <p:nvPr/>
        </p:nvPicPr>
        <p:blipFill>
          <a:blip r:embed="rId3"/>
          <a:stretch>
            <a:fillRect/>
          </a:stretch>
        </p:blipFill>
        <p:spPr>
          <a:xfrm>
            <a:off x="7653867" y="2035838"/>
            <a:ext cx="3169241" cy="4225655"/>
          </a:xfrm>
          <a:prstGeom prst="rect">
            <a:avLst/>
          </a:prstGeom>
        </p:spPr>
      </p:pic>
    </p:spTree>
    <p:extLst>
      <p:ext uri="{BB962C8B-B14F-4D97-AF65-F5344CB8AC3E}">
        <p14:creationId xmlns:p14="http://schemas.microsoft.com/office/powerpoint/2010/main" val="19511119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9612F413-90D6-1043-A3BB-9DAB3B1EF648}"/>
              </a:ext>
            </a:extLst>
          </p:cNvPr>
          <p:cNvSpPr txBox="1">
            <a:spLocks/>
          </p:cNvSpPr>
          <p:nvPr/>
        </p:nvSpPr>
        <p:spPr>
          <a:xfrm>
            <a:off x="537592" y="53752"/>
            <a:ext cx="3306275"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t>Variables Comparadas</a:t>
            </a:r>
          </a:p>
        </p:txBody>
      </p:sp>
      <p:graphicFrame>
        <p:nvGraphicFramePr>
          <p:cNvPr id="5" name="Marcador de contenido 4">
            <a:extLst>
              <a:ext uri="{FF2B5EF4-FFF2-40B4-BE49-F238E27FC236}">
                <a16:creationId xmlns:a16="http://schemas.microsoft.com/office/drawing/2014/main" id="{4DCDE677-370B-1C42-86C1-0C84CA69BC15}"/>
              </a:ext>
            </a:extLst>
          </p:cNvPr>
          <p:cNvGraphicFramePr>
            <a:graphicFrameLocks/>
          </p:cNvGraphicFramePr>
          <p:nvPr/>
        </p:nvGraphicFramePr>
        <p:xfrm>
          <a:off x="-744760" y="1196752"/>
          <a:ext cx="13537504"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677886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F021467F-3BE9-8041-86FA-DE69FB0BB633}"/>
              </a:ext>
            </a:extLst>
          </p:cNvPr>
          <p:cNvSpPr txBox="1">
            <a:spLocks/>
          </p:cNvSpPr>
          <p:nvPr/>
        </p:nvSpPr>
        <p:spPr>
          <a:xfrm>
            <a:off x="537592" y="53752"/>
            <a:ext cx="8150696" cy="7109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solidFill>
                  <a:schemeClr val="tx2"/>
                </a:solidFill>
              </a:rPr>
              <a:t>Variables Comparadas</a:t>
            </a:r>
          </a:p>
        </p:txBody>
      </p:sp>
      <p:graphicFrame>
        <p:nvGraphicFramePr>
          <p:cNvPr id="5" name="Marcador de contenido 4">
            <a:extLst>
              <a:ext uri="{FF2B5EF4-FFF2-40B4-BE49-F238E27FC236}">
                <a16:creationId xmlns:a16="http://schemas.microsoft.com/office/drawing/2014/main" id="{9361790F-1E7F-874B-8C67-403FC36BB992}"/>
              </a:ext>
            </a:extLst>
          </p:cNvPr>
          <p:cNvGraphicFramePr>
            <a:graphicFrameLocks/>
          </p:cNvGraphicFramePr>
          <p:nvPr>
            <p:extLst>
              <p:ext uri="{D42A27DB-BD31-4B8C-83A1-F6EECF244321}">
                <p14:modId xmlns:p14="http://schemas.microsoft.com/office/powerpoint/2010/main" val="350949789"/>
              </p:ext>
            </p:extLst>
          </p:nvPr>
        </p:nvGraphicFramePr>
        <p:xfrm>
          <a:off x="-672752" y="656692"/>
          <a:ext cx="13537504"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92390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4" name="Marcador de contenido 3">
            <a:extLst>
              <a:ext uri="{FF2B5EF4-FFF2-40B4-BE49-F238E27FC236}">
                <a16:creationId xmlns:a16="http://schemas.microsoft.com/office/drawing/2014/main" id="{ED2030AA-12A6-8A4B-A104-FB277A46FF3B}"/>
              </a:ext>
            </a:extLst>
          </p:cNvPr>
          <p:cNvGraphicFramePr>
            <a:graphicFrameLocks/>
          </p:cNvGraphicFramePr>
          <p:nvPr>
            <p:extLst>
              <p:ext uri="{D42A27DB-BD31-4B8C-83A1-F6EECF244321}">
                <p14:modId xmlns:p14="http://schemas.microsoft.com/office/powerpoint/2010/main" val="3245866561"/>
              </p:ext>
            </p:extLst>
          </p:nvPr>
        </p:nvGraphicFramePr>
        <p:xfrm>
          <a:off x="1112389" y="1658144"/>
          <a:ext cx="9906000" cy="3541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3739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CEE698-E95E-8642-8A45-8B223CF9F53E}"/>
              </a:ext>
            </a:extLst>
          </p:cNvPr>
          <p:cNvSpPr>
            <a:spLocks noGrp="1"/>
          </p:cNvSpPr>
          <p:nvPr>
            <p:ph type="title"/>
          </p:nvPr>
        </p:nvSpPr>
        <p:spPr/>
        <p:txBody>
          <a:bodyPr>
            <a:normAutofit/>
          </a:bodyPr>
          <a:lstStyle/>
          <a:p>
            <a:r>
              <a:rPr lang="es-ES" b="1" dirty="0"/>
              <a:t>Deficiencia</a:t>
            </a:r>
            <a:endParaRPr lang="es-CO" dirty="0"/>
          </a:p>
        </p:txBody>
      </p:sp>
      <p:graphicFrame>
        <p:nvGraphicFramePr>
          <p:cNvPr id="5" name="Marcador de contenido 4">
            <a:extLst>
              <a:ext uri="{FF2B5EF4-FFF2-40B4-BE49-F238E27FC236}">
                <a16:creationId xmlns:a16="http://schemas.microsoft.com/office/drawing/2014/main" id="{0DE81821-34CF-7E47-8DCA-93C1812AC8F0}"/>
              </a:ext>
            </a:extLst>
          </p:cNvPr>
          <p:cNvGraphicFramePr>
            <a:graphicFrameLocks noGrp="1"/>
          </p:cNvGraphicFramePr>
          <p:nvPr>
            <p:ph sz="quarter" idx="1"/>
          </p:nvPr>
        </p:nvGraphicFramePr>
        <p:xfrm>
          <a:off x="817563" y="1700808"/>
          <a:ext cx="7438677"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redondeado 3">
            <a:extLst>
              <a:ext uri="{FF2B5EF4-FFF2-40B4-BE49-F238E27FC236}">
                <a16:creationId xmlns:a16="http://schemas.microsoft.com/office/drawing/2014/main" id="{229A9561-4CFF-644D-8055-8AF23001BFF7}"/>
              </a:ext>
            </a:extLst>
          </p:cNvPr>
          <p:cNvSpPr/>
          <p:nvPr/>
        </p:nvSpPr>
        <p:spPr>
          <a:xfrm>
            <a:off x="65428" y="107026"/>
            <a:ext cx="2286156" cy="1727099"/>
          </a:xfrm>
          <a:prstGeom prst="roundRect">
            <a:avLst>
              <a:gd name="adj" fmla="val 10000"/>
            </a:avLst>
          </a:prstGeom>
          <a:blipFill rotWithShape="1">
            <a:blip r:embed="rId7"/>
            <a:stretch>
              <a:fillRect/>
            </a:stretch>
          </a:blipFill>
        </p:spPr>
        <p:style>
          <a:lnRef idx="0">
            <a:schemeClr val="lt1">
              <a:hueOff val="0"/>
              <a:satOff val="0"/>
              <a:lumOff val="0"/>
              <a:alphaOff val="0"/>
            </a:schemeClr>
          </a:lnRef>
          <a:fillRef idx="1">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sp>
        <p:nvSpPr>
          <p:cNvPr id="6" name="Rectángulo 5">
            <a:extLst>
              <a:ext uri="{FF2B5EF4-FFF2-40B4-BE49-F238E27FC236}">
                <a16:creationId xmlns:a16="http://schemas.microsoft.com/office/drawing/2014/main" id="{DE576B9E-DA9B-B84F-85BE-0FECBEA640D1}"/>
              </a:ext>
            </a:extLst>
          </p:cNvPr>
          <p:cNvSpPr/>
          <p:nvPr/>
        </p:nvSpPr>
        <p:spPr>
          <a:xfrm>
            <a:off x="-96688" y="3778342"/>
            <a:ext cx="1883849" cy="658770"/>
          </a:xfrm>
          <a:prstGeom prst="rect">
            <a:avLst/>
          </a:prstGeom>
        </p:spPr>
        <p:txBody>
          <a:bodyPr wrap="none">
            <a:spAutoFit/>
          </a:bodyPr>
          <a:lstStyle/>
          <a:p>
            <a:pPr lvl="0">
              <a:buNone/>
            </a:pPr>
            <a:r>
              <a:rPr lang="es-ES" dirty="0"/>
              <a:t>Alteración:</a:t>
            </a:r>
          </a:p>
        </p:txBody>
      </p:sp>
      <p:graphicFrame>
        <p:nvGraphicFramePr>
          <p:cNvPr id="7" name="Diagrama 6">
            <a:extLst>
              <a:ext uri="{FF2B5EF4-FFF2-40B4-BE49-F238E27FC236}">
                <a16:creationId xmlns:a16="http://schemas.microsoft.com/office/drawing/2014/main" id="{12E918AC-D516-FD4D-8211-0BF5FF15E8FD}"/>
              </a:ext>
            </a:extLst>
          </p:cNvPr>
          <p:cNvGraphicFramePr/>
          <p:nvPr/>
        </p:nvGraphicFramePr>
        <p:xfrm>
          <a:off x="5879976" y="1070237"/>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75725810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E935D3-55A5-E54E-BDE8-83DA12A04587}"/>
              </a:ext>
            </a:extLst>
          </p:cNvPr>
          <p:cNvSpPr>
            <a:spLocks noGrp="1"/>
          </p:cNvSpPr>
          <p:nvPr>
            <p:ph type="title"/>
          </p:nvPr>
        </p:nvSpPr>
        <p:spPr>
          <a:xfrm>
            <a:off x="816864" y="-27384"/>
            <a:ext cx="10871200" cy="990600"/>
          </a:xfrm>
        </p:spPr>
        <p:txBody>
          <a:bodyPr>
            <a:normAutofit/>
          </a:bodyPr>
          <a:lstStyle/>
          <a:p>
            <a:r>
              <a:rPr lang="es-ES" b="1" dirty="0"/>
              <a:t>Discapacidad:</a:t>
            </a:r>
            <a:r>
              <a:rPr lang="es-ES" dirty="0"/>
              <a:t> </a:t>
            </a:r>
            <a:endParaRPr lang="es-CO" dirty="0"/>
          </a:p>
        </p:txBody>
      </p:sp>
      <p:graphicFrame>
        <p:nvGraphicFramePr>
          <p:cNvPr id="4" name="Marcador de contenido 3">
            <a:extLst>
              <a:ext uri="{FF2B5EF4-FFF2-40B4-BE49-F238E27FC236}">
                <a16:creationId xmlns:a16="http://schemas.microsoft.com/office/drawing/2014/main" id="{2E0AF057-5C1D-7F42-B17A-B10953FE4B7A}"/>
              </a:ext>
            </a:extLst>
          </p:cNvPr>
          <p:cNvGraphicFramePr>
            <a:graphicFrameLocks noGrp="1"/>
          </p:cNvGraphicFramePr>
          <p:nvPr>
            <p:ph sz="quarter" idx="1"/>
          </p:nvPr>
        </p:nvGraphicFramePr>
        <p:xfrm>
          <a:off x="396032" y="985927"/>
          <a:ext cx="108712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44DE6549-1898-D848-AA89-297E106EF9E2}"/>
              </a:ext>
            </a:extLst>
          </p:cNvPr>
          <p:cNvSpPr/>
          <p:nvPr/>
        </p:nvSpPr>
        <p:spPr>
          <a:xfrm>
            <a:off x="1271464" y="5464070"/>
            <a:ext cx="4331816" cy="1200329"/>
          </a:xfrm>
          <a:prstGeom prst="rect">
            <a:avLst/>
          </a:prstGeom>
        </p:spPr>
        <p:txBody>
          <a:bodyPr wrap="square">
            <a:spAutoFit/>
          </a:bodyPr>
          <a:lstStyle/>
          <a:p>
            <a:pPr lvl="0">
              <a:lnSpc>
                <a:spcPct val="100000"/>
              </a:lnSpc>
              <a:buNone/>
            </a:pPr>
            <a:r>
              <a:rPr lang="es-ES" sz="2400" dirty="0"/>
              <a:t>Título 2</a:t>
            </a:r>
            <a:r>
              <a:rPr lang="es-ES" sz="2400" baseline="30000" dirty="0"/>
              <a:t>do</a:t>
            </a:r>
            <a:r>
              <a:rPr lang="es-ES" sz="2400" dirty="0"/>
              <a:t> “Valoración del Rol Laboral, Rol Ocupacional y </a:t>
            </a:r>
            <a:r>
              <a:rPr lang="es-ES" sz="2400" b="1" dirty="0"/>
              <a:t>otras áreas Ocupacionales</a:t>
            </a:r>
            <a:r>
              <a:rPr lang="es-ES" sz="2400" dirty="0"/>
              <a:t>”.</a:t>
            </a:r>
            <a:r>
              <a:rPr lang="es-ES" sz="2400" b="1" dirty="0"/>
              <a:t> </a:t>
            </a:r>
          </a:p>
        </p:txBody>
      </p:sp>
      <p:sp>
        <p:nvSpPr>
          <p:cNvPr id="6" name="Rectángulo 5">
            <a:extLst>
              <a:ext uri="{FF2B5EF4-FFF2-40B4-BE49-F238E27FC236}">
                <a16:creationId xmlns:a16="http://schemas.microsoft.com/office/drawing/2014/main" id="{75C1DDF7-2F09-234F-A560-A54B9657668E}"/>
              </a:ext>
            </a:extLst>
          </p:cNvPr>
          <p:cNvSpPr/>
          <p:nvPr/>
        </p:nvSpPr>
        <p:spPr>
          <a:xfrm>
            <a:off x="7384528" y="5604593"/>
            <a:ext cx="3882704" cy="954107"/>
          </a:xfrm>
          <a:prstGeom prst="rect">
            <a:avLst/>
          </a:prstGeom>
        </p:spPr>
        <p:txBody>
          <a:bodyPr wrap="square">
            <a:spAutoFit/>
          </a:bodyPr>
          <a:lstStyle/>
          <a:p>
            <a:pPr lvl="0">
              <a:lnSpc>
                <a:spcPct val="100000"/>
              </a:lnSpc>
              <a:buNone/>
            </a:pPr>
            <a:r>
              <a:rPr lang="es-ES" dirty="0"/>
              <a:t>La deficiencia produce la discapacidad</a:t>
            </a:r>
          </a:p>
        </p:txBody>
      </p:sp>
      <p:sp>
        <p:nvSpPr>
          <p:cNvPr id="7" name="Rectángulo redondeado 6">
            <a:extLst>
              <a:ext uri="{FF2B5EF4-FFF2-40B4-BE49-F238E27FC236}">
                <a16:creationId xmlns:a16="http://schemas.microsoft.com/office/drawing/2014/main" id="{8204D129-1547-EF40-9466-D26DC16A92A6}"/>
              </a:ext>
            </a:extLst>
          </p:cNvPr>
          <p:cNvSpPr/>
          <p:nvPr/>
        </p:nvSpPr>
        <p:spPr>
          <a:xfrm>
            <a:off x="5039544" y="3861048"/>
            <a:ext cx="1584176" cy="1180020"/>
          </a:xfrm>
          <a:prstGeom prst="roundRect">
            <a:avLst>
              <a:gd name="adj" fmla="val 10000"/>
            </a:avLst>
          </a:prstGeom>
          <a:blipFill rotWithShape="1">
            <a:blip r:embed="rId7"/>
            <a:stretch>
              <a:fillRect/>
            </a:stretch>
          </a:blipFill>
        </p:spPr>
        <p:style>
          <a:lnRef idx="0">
            <a:schemeClr val="lt1">
              <a:hueOff val="0"/>
              <a:satOff val="0"/>
              <a:lumOff val="0"/>
              <a:alphaOff val="0"/>
            </a:schemeClr>
          </a:lnRef>
          <a:fillRef idx="1">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22202564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E179F7-7925-EF4B-98CE-1855820DFCBD}"/>
              </a:ext>
            </a:extLst>
          </p:cNvPr>
          <p:cNvSpPr>
            <a:spLocks noGrp="1"/>
          </p:cNvSpPr>
          <p:nvPr>
            <p:ph type="title"/>
          </p:nvPr>
        </p:nvSpPr>
        <p:spPr>
          <a:xfrm>
            <a:off x="407368" y="24204"/>
            <a:ext cx="10871200" cy="990600"/>
          </a:xfrm>
        </p:spPr>
        <p:txBody>
          <a:bodyPr/>
          <a:lstStyle/>
          <a:p>
            <a:r>
              <a:rPr lang="es-CO" dirty="0"/>
              <a:t>MINUSVALÍA</a:t>
            </a:r>
          </a:p>
        </p:txBody>
      </p:sp>
      <p:graphicFrame>
        <p:nvGraphicFramePr>
          <p:cNvPr id="4" name="Marcador de contenido 3">
            <a:extLst>
              <a:ext uri="{FF2B5EF4-FFF2-40B4-BE49-F238E27FC236}">
                <a16:creationId xmlns:a16="http://schemas.microsoft.com/office/drawing/2014/main" id="{4D089CFC-164D-E048-9A01-8309AE469D29}"/>
              </a:ext>
            </a:extLst>
          </p:cNvPr>
          <p:cNvGraphicFramePr>
            <a:graphicFrameLocks noGrp="1"/>
          </p:cNvGraphicFramePr>
          <p:nvPr>
            <p:ph sz="quarter" idx="1"/>
          </p:nvPr>
        </p:nvGraphicFramePr>
        <p:xfrm>
          <a:off x="724823" y="983246"/>
          <a:ext cx="6408712" cy="4824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a:extLst>
              <a:ext uri="{FF2B5EF4-FFF2-40B4-BE49-F238E27FC236}">
                <a16:creationId xmlns:a16="http://schemas.microsoft.com/office/drawing/2014/main" id="{A9CDA9B4-8ECB-AA4A-B530-D459FDA8E210}"/>
              </a:ext>
            </a:extLst>
          </p:cNvPr>
          <p:cNvGraphicFramePr/>
          <p:nvPr/>
        </p:nvGraphicFramePr>
        <p:xfrm>
          <a:off x="6888088" y="736458"/>
          <a:ext cx="6152232" cy="39360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ectángulo 5">
            <a:extLst>
              <a:ext uri="{FF2B5EF4-FFF2-40B4-BE49-F238E27FC236}">
                <a16:creationId xmlns:a16="http://schemas.microsoft.com/office/drawing/2014/main" id="{C46892C8-E697-AF4B-B6A9-9358BF0D7D7A}"/>
              </a:ext>
            </a:extLst>
          </p:cNvPr>
          <p:cNvSpPr/>
          <p:nvPr/>
        </p:nvSpPr>
        <p:spPr>
          <a:xfrm>
            <a:off x="7968208" y="4426144"/>
            <a:ext cx="4223792" cy="707886"/>
          </a:xfrm>
          <a:prstGeom prst="rect">
            <a:avLst/>
          </a:prstGeom>
        </p:spPr>
        <p:txBody>
          <a:bodyPr wrap="square">
            <a:spAutoFit/>
          </a:bodyPr>
          <a:lstStyle/>
          <a:p>
            <a:pPr>
              <a:lnSpc>
                <a:spcPct val="100000"/>
              </a:lnSpc>
              <a:buNone/>
            </a:pPr>
            <a:r>
              <a:rPr lang="es-ES" sz="2000" dirty="0"/>
              <a:t>Del individuo mismo o del grupo al que pertenece.</a:t>
            </a:r>
            <a:endParaRPr lang="es-CO" sz="2000" dirty="0"/>
          </a:p>
        </p:txBody>
      </p:sp>
      <p:sp>
        <p:nvSpPr>
          <p:cNvPr id="7" name="Rectángulo 6">
            <a:extLst>
              <a:ext uri="{FF2B5EF4-FFF2-40B4-BE49-F238E27FC236}">
                <a16:creationId xmlns:a16="http://schemas.microsoft.com/office/drawing/2014/main" id="{05D61516-79F3-AE4B-906F-157E35E37D82}"/>
              </a:ext>
            </a:extLst>
          </p:cNvPr>
          <p:cNvSpPr/>
          <p:nvPr/>
        </p:nvSpPr>
        <p:spPr>
          <a:xfrm>
            <a:off x="1443216" y="5211646"/>
            <a:ext cx="4331816" cy="1200329"/>
          </a:xfrm>
          <a:prstGeom prst="rect">
            <a:avLst/>
          </a:prstGeom>
        </p:spPr>
        <p:txBody>
          <a:bodyPr wrap="square">
            <a:spAutoFit/>
          </a:bodyPr>
          <a:lstStyle/>
          <a:p>
            <a:pPr lvl="0">
              <a:lnSpc>
                <a:spcPct val="100000"/>
              </a:lnSpc>
              <a:buNone/>
            </a:pPr>
            <a:r>
              <a:rPr lang="es-ES" sz="2400" dirty="0"/>
              <a:t>Título 2</a:t>
            </a:r>
            <a:r>
              <a:rPr lang="es-ES" sz="2400" baseline="30000" dirty="0"/>
              <a:t>do</a:t>
            </a:r>
            <a:r>
              <a:rPr lang="es-ES" sz="2400" dirty="0"/>
              <a:t> “Valoración del Rol Laboral, Rol Ocupacional y </a:t>
            </a:r>
            <a:r>
              <a:rPr lang="es-ES" sz="2400" b="1" dirty="0"/>
              <a:t>otras áreas Ocupacionales</a:t>
            </a:r>
            <a:r>
              <a:rPr lang="es-ES" sz="2400" dirty="0"/>
              <a:t>”.</a:t>
            </a:r>
            <a:r>
              <a:rPr lang="es-ES" sz="2400" b="1" dirty="0"/>
              <a:t> </a:t>
            </a:r>
          </a:p>
        </p:txBody>
      </p:sp>
      <p:sp>
        <p:nvSpPr>
          <p:cNvPr id="8" name="Rectángulo redondeado 7">
            <a:extLst>
              <a:ext uri="{FF2B5EF4-FFF2-40B4-BE49-F238E27FC236}">
                <a16:creationId xmlns:a16="http://schemas.microsoft.com/office/drawing/2014/main" id="{21A1DAD5-8707-914A-A467-055D91A7BFAF}"/>
              </a:ext>
            </a:extLst>
          </p:cNvPr>
          <p:cNvSpPr/>
          <p:nvPr/>
        </p:nvSpPr>
        <p:spPr>
          <a:xfrm>
            <a:off x="8015536" y="5451522"/>
            <a:ext cx="4176464" cy="12846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00000"/>
              </a:lnSpc>
              <a:buNone/>
            </a:pPr>
            <a:r>
              <a:rPr lang="es-CO" sz="2000" dirty="0">
                <a:solidFill>
                  <a:schemeClr val="tx1"/>
                </a:solidFill>
              </a:rPr>
              <a:t>R</a:t>
            </a:r>
            <a:r>
              <a:rPr lang="es-ES" sz="2000" dirty="0" err="1">
                <a:solidFill>
                  <a:schemeClr val="tx1"/>
                </a:solidFill>
              </a:rPr>
              <a:t>efleja</a:t>
            </a:r>
            <a:r>
              <a:rPr lang="es-ES" sz="2000" dirty="0">
                <a:solidFill>
                  <a:schemeClr val="tx1"/>
                </a:solidFill>
              </a:rPr>
              <a:t> las consecuencias culturales, sociales, económicas, ambientales y ocupacionales,</a:t>
            </a:r>
            <a:endParaRPr lang="es-CO" sz="2000" dirty="0">
              <a:solidFill>
                <a:schemeClr val="tx1"/>
              </a:solidFill>
            </a:endParaRPr>
          </a:p>
        </p:txBody>
      </p:sp>
      <p:sp>
        <p:nvSpPr>
          <p:cNvPr id="9" name="Rectángulo redondeado 8">
            <a:extLst>
              <a:ext uri="{FF2B5EF4-FFF2-40B4-BE49-F238E27FC236}">
                <a16:creationId xmlns:a16="http://schemas.microsoft.com/office/drawing/2014/main" id="{F0E9FE4B-6751-EF4F-83AC-704F8B31A3E4}"/>
              </a:ext>
            </a:extLst>
          </p:cNvPr>
          <p:cNvSpPr/>
          <p:nvPr/>
        </p:nvSpPr>
        <p:spPr>
          <a:xfrm>
            <a:off x="3126299" y="3532221"/>
            <a:ext cx="1605759" cy="1601809"/>
          </a:xfrm>
          <a:prstGeom prst="roundRect">
            <a:avLst>
              <a:gd name="adj" fmla="val 10000"/>
            </a:avLst>
          </a:prstGeom>
          <a:blipFill rotWithShape="1">
            <a:blip r:embed="rId12"/>
            <a:stretch>
              <a:fillRect/>
            </a:stretch>
          </a:blipFill>
        </p:spPr>
        <p:style>
          <a:lnRef idx="0">
            <a:schemeClr val="lt1">
              <a:hueOff val="0"/>
              <a:satOff val="0"/>
              <a:lumOff val="0"/>
              <a:alphaOff val="0"/>
            </a:schemeClr>
          </a:lnRef>
          <a:fillRef idx="1">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95310026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C79A30A-CBA2-4631-AC21-C02749589B6E}"/>
              </a:ext>
            </a:extLst>
          </p:cNvPr>
          <p:cNvGrpSpPr>
            <a:grpSpLocks/>
          </p:cNvGrpSpPr>
          <p:nvPr/>
        </p:nvGrpSpPr>
        <p:grpSpPr bwMode="auto">
          <a:xfrm>
            <a:off x="2133601" y="1858429"/>
            <a:ext cx="1949621" cy="3319997"/>
            <a:chOff x="432" y="858"/>
            <a:chExt cx="1236" cy="1854"/>
          </a:xfrm>
        </p:grpSpPr>
        <p:sp>
          <p:nvSpPr>
            <p:cNvPr id="167004" name="Text Box 3">
              <a:extLst>
                <a:ext uri="{FF2B5EF4-FFF2-40B4-BE49-F238E27FC236}">
                  <a16:creationId xmlns:a16="http://schemas.microsoft.com/office/drawing/2014/main" id="{8AF1FD9B-EC40-4A5F-BFC7-AD41737E0F30}"/>
                </a:ext>
              </a:extLst>
            </p:cNvPr>
            <p:cNvSpPr txBox="1">
              <a:spLocks noChangeArrowheads="1"/>
            </p:cNvSpPr>
            <p:nvPr/>
          </p:nvSpPr>
          <p:spPr bwMode="auto">
            <a:xfrm>
              <a:off x="432" y="858"/>
              <a:ext cx="1236"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s-ES" sz="2000" b="1">
                  <a:solidFill>
                    <a:srgbClr val="000066"/>
                  </a:solidFill>
                  <a:latin typeface="Arial" panose="020B0604020202020204" pitchFamily="34" charset="0"/>
                </a:rPr>
                <a:t>Deficiencias </a:t>
              </a:r>
            </a:p>
            <a:p>
              <a:pPr eaLnBrk="1" hangingPunct="1">
                <a:lnSpc>
                  <a:spcPct val="100000"/>
                </a:lnSpc>
                <a:spcBef>
                  <a:spcPct val="0"/>
                </a:spcBef>
                <a:buFontTx/>
                <a:buNone/>
              </a:pPr>
              <a:r>
                <a:rPr lang="en-US" altLang="es-ES" sz="2000" b="1">
                  <a:solidFill>
                    <a:srgbClr val="000066"/>
                  </a:solidFill>
                  <a:latin typeface="Arial" panose="020B0604020202020204" pitchFamily="34" charset="0"/>
                </a:rPr>
                <a:t>Funciones</a:t>
              </a:r>
            </a:p>
            <a:p>
              <a:pPr eaLnBrk="1" hangingPunct="1">
                <a:lnSpc>
                  <a:spcPct val="100000"/>
                </a:lnSpc>
                <a:spcBef>
                  <a:spcPct val="0"/>
                </a:spcBef>
                <a:buFontTx/>
                <a:buNone/>
              </a:pPr>
              <a:r>
                <a:rPr lang="en-US" altLang="es-ES" sz="2000" b="1">
                  <a:solidFill>
                    <a:srgbClr val="000066"/>
                  </a:solidFill>
                  <a:latin typeface="Arial" panose="020B0604020202020204" pitchFamily="34" charset="0"/>
                </a:rPr>
                <a:t>Estructuras</a:t>
              </a:r>
              <a:endParaRPr lang="nl-NL" altLang="es-ES" sz="2000" b="1">
                <a:solidFill>
                  <a:srgbClr val="000066"/>
                </a:solidFill>
                <a:latin typeface="Arial" panose="020B0604020202020204" pitchFamily="34" charset="0"/>
              </a:endParaRPr>
            </a:p>
          </p:txBody>
        </p:sp>
        <p:grpSp>
          <p:nvGrpSpPr>
            <p:cNvPr id="167005" name="Group 4">
              <a:extLst>
                <a:ext uri="{FF2B5EF4-FFF2-40B4-BE49-F238E27FC236}">
                  <a16:creationId xmlns:a16="http://schemas.microsoft.com/office/drawing/2014/main" id="{B841F13E-A3B4-4FD0-B46E-7384ECAFC670}"/>
                </a:ext>
              </a:extLst>
            </p:cNvPr>
            <p:cNvGrpSpPr>
              <a:grpSpLocks/>
            </p:cNvGrpSpPr>
            <p:nvPr/>
          </p:nvGrpSpPr>
          <p:grpSpPr bwMode="auto">
            <a:xfrm>
              <a:off x="518" y="1752"/>
              <a:ext cx="702" cy="960"/>
              <a:chOff x="864" y="1728"/>
              <a:chExt cx="702" cy="960"/>
            </a:xfrm>
          </p:grpSpPr>
          <p:sp>
            <p:nvSpPr>
              <p:cNvPr id="167006" name="Line 5">
                <a:extLst>
                  <a:ext uri="{FF2B5EF4-FFF2-40B4-BE49-F238E27FC236}">
                    <a16:creationId xmlns:a16="http://schemas.microsoft.com/office/drawing/2014/main" id="{7ED1EB9B-5741-49FE-B75B-D87877432F0C}"/>
                  </a:ext>
                </a:extLst>
              </p:cNvPr>
              <p:cNvSpPr>
                <a:spLocks noChangeShapeType="1"/>
              </p:cNvSpPr>
              <p:nvPr/>
            </p:nvSpPr>
            <p:spPr bwMode="auto">
              <a:xfrm>
                <a:off x="918" y="1920"/>
                <a:ext cx="0" cy="480"/>
              </a:xfrm>
              <a:prstGeom prst="line">
                <a:avLst/>
              </a:prstGeom>
              <a:noFill/>
              <a:ln w="28575">
                <a:solidFill>
                  <a:srgbClr val="66FF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007" name="Line 6">
                <a:extLst>
                  <a:ext uri="{FF2B5EF4-FFF2-40B4-BE49-F238E27FC236}">
                    <a16:creationId xmlns:a16="http://schemas.microsoft.com/office/drawing/2014/main" id="{F93BAE96-30E7-44FC-9F62-042E15BA6A82}"/>
                  </a:ext>
                </a:extLst>
              </p:cNvPr>
              <p:cNvSpPr>
                <a:spLocks noChangeShapeType="1"/>
              </p:cNvSpPr>
              <p:nvPr/>
            </p:nvSpPr>
            <p:spPr bwMode="auto">
              <a:xfrm>
                <a:off x="918" y="2400"/>
                <a:ext cx="324" cy="0"/>
              </a:xfrm>
              <a:prstGeom prst="line">
                <a:avLst/>
              </a:prstGeom>
              <a:noFill/>
              <a:ln w="38100">
                <a:solidFill>
                  <a:srgbClr val="66FF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008" name="Line 7">
                <a:extLst>
                  <a:ext uri="{FF2B5EF4-FFF2-40B4-BE49-F238E27FC236}">
                    <a16:creationId xmlns:a16="http://schemas.microsoft.com/office/drawing/2014/main" id="{51625DD7-9721-40DB-AC13-9E1178E4AFDF}"/>
                  </a:ext>
                </a:extLst>
              </p:cNvPr>
              <p:cNvSpPr>
                <a:spLocks noChangeShapeType="1"/>
              </p:cNvSpPr>
              <p:nvPr/>
            </p:nvSpPr>
            <p:spPr bwMode="auto">
              <a:xfrm>
                <a:off x="1188" y="2400"/>
                <a:ext cx="270" cy="240"/>
              </a:xfrm>
              <a:prstGeom prst="line">
                <a:avLst/>
              </a:prstGeom>
              <a:noFill/>
              <a:ln w="38100">
                <a:solidFill>
                  <a:srgbClr val="66FF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009" name="Line 8">
                <a:extLst>
                  <a:ext uri="{FF2B5EF4-FFF2-40B4-BE49-F238E27FC236}">
                    <a16:creationId xmlns:a16="http://schemas.microsoft.com/office/drawing/2014/main" id="{7026F493-5F70-4CC9-84A2-C19457D979FB}"/>
                  </a:ext>
                </a:extLst>
              </p:cNvPr>
              <p:cNvSpPr>
                <a:spLocks noChangeShapeType="1"/>
              </p:cNvSpPr>
              <p:nvPr/>
            </p:nvSpPr>
            <p:spPr bwMode="auto">
              <a:xfrm>
                <a:off x="1458" y="2688"/>
                <a:ext cx="108" cy="0"/>
              </a:xfrm>
              <a:prstGeom prst="line">
                <a:avLst/>
              </a:prstGeom>
              <a:noFill/>
              <a:ln w="38100">
                <a:solidFill>
                  <a:srgbClr val="66FF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010" name="Oval 9">
                <a:extLst>
                  <a:ext uri="{FF2B5EF4-FFF2-40B4-BE49-F238E27FC236}">
                    <a16:creationId xmlns:a16="http://schemas.microsoft.com/office/drawing/2014/main" id="{A3A24420-7B40-48AF-8FA7-132BD2472079}"/>
                  </a:ext>
                </a:extLst>
              </p:cNvPr>
              <p:cNvSpPr>
                <a:spLocks noChangeArrowheads="1"/>
              </p:cNvSpPr>
              <p:nvPr/>
            </p:nvSpPr>
            <p:spPr bwMode="auto">
              <a:xfrm>
                <a:off x="864" y="1728"/>
                <a:ext cx="162" cy="192"/>
              </a:xfrm>
              <a:prstGeom prst="ellipse">
                <a:avLst/>
              </a:prstGeom>
              <a:noFill/>
              <a:ln w="38100">
                <a:solidFill>
                  <a:srgbClr val="66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011" name="Oval 10">
                <a:extLst>
                  <a:ext uri="{FF2B5EF4-FFF2-40B4-BE49-F238E27FC236}">
                    <a16:creationId xmlns:a16="http://schemas.microsoft.com/office/drawing/2014/main" id="{82A83D1D-AA7B-45B7-921A-F56C8D3DF173}"/>
                  </a:ext>
                </a:extLst>
              </p:cNvPr>
              <p:cNvSpPr>
                <a:spLocks noChangeArrowheads="1"/>
              </p:cNvSpPr>
              <p:nvPr/>
            </p:nvSpPr>
            <p:spPr bwMode="auto">
              <a:xfrm>
                <a:off x="1404" y="2592"/>
                <a:ext cx="108" cy="96"/>
              </a:xfrm>
              <a:prstGeom prst="ellipse">
                <a:avLst/>
              </a:prstGeom>
              <a:solidFill>
                <a:srgbClr val="66FFFF"/>
              </a:solidFill>
              <a:ln w="9525">
                <a:solidFill>
                  <a:srgbClr val="66FFFF"/>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grpSp>
        <p:nvGrpSpPr>
          <p:cNvPr id="4" name="Group 11">
            <a:extLst>
              <a:ext uri="{FF2B5EF4-FFF2-40B4-BE49-F238E27FC236}">
                <a16:creationId xmlns:a16="http://schemas.microsoft.com/office/drawing/2014/main" id="{2FB6528E-B964-4A78-9468-49BFA0A62C07}"/>
              </a:ext>
            </a:extLst>
          </p:cNvPr>
          <p:cNvGrpSpPr>
            <a:grpSpLocks/>
          </p:cNvGrpSpPr>
          <p:nvPr/>
        </p:nvGrpSpPr>
        <p:grpSpPr bwMode="auto">
          <a:xfrm>
            <a:off x="4368801" y="1896533"/>
            <a:ext cx="6451599" cy="4061355"/>
            <a:chOff x="2109" y="890"/>
            <a:chExt cx="3963" cy="2268"/>
          </a:xfrm>
        </p:grpSpPr>
        <p:sp>
          <p:nvSpPr>
            <p:cNvPr id="166921" name="Text Box 12">
              <a:extLst>
                <a:ext uri="{FF2B5EF4-FFF2-40B4-BE49-F238E27FC236}">
                  <a16:creationId xmlns:a16="http://schemas.microsoft.com/office/drawing/2014/main" id="{3E95E34D-C5E6-4689-8D18-733E0C74A9B1}"/>
                </a:ext>
              </a:extLst>
            </p:cNvPr>
            <p:cNvSpPr txBox="1">
              <a:spLocks noChangeArrowheads="1"/>
            </p:cNvSpPr>
            <p:nvPr/>
          </p:nvSpPr>
          <p:spPr bwMode="auto">
            <a:xfrm>
              <a:off x="2109" y="890"/>
              <a:ext cx="2856"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s-ES" sz="2000" b="1">
                  <a:solidFill>
                    <a:srgbClr val="003300"/>
                  </a:solidFill>
                  <a:latin typeface="Arial" panose="020B0604020202020204" pitchFamily="34" charset="0"/>
                </a:rPr>
                <a:t>Limitaciones</a:t>
              </a:r>
              <a:r>
                <a:rPr lang="en-US" altLang="es-ES" sz="2000" b="1">
                  <a:latin typeface="Arial" panose="020B0604020202020204" pitchFamily="34" charset="0"/>
                </a:rPr>
                <a:t> en la actividad </a:t>
              </a:r>
            </a:p>
            <a:p>
              <a:pPr eaLnBrk="1" hangingPunct="1">
                <a:lnSpc>
                  <a:spcPct val="100000"/>
                </a:lnSpc>
                <a:spcBef>
                  <a:spcPct val="0"/>
                </a:spcBef>
                <a:buFontTx/>
                <a:buNone/>
              </a:pPr>
              <a:r>
                <a:rPr lang="en-US" altLang="es-ES" sz="2000" b="1">
                  <a:solidFill>
                    <a:srgbClr val="003300"/>
                  </a:solidFill>
                  <a:latin typeface="Arial" panose="020B0604020202020204" pitchFamily="34" charset="0"/>
                </a:rPr>
                <a:t>Restricciones</a:t>
              </a:r>
              <a:r>
                <a:rPr lang="en-US" altLang="es-ES" sz="2000" b="1">
                  <a:latin typeface="Arial" panose="020B0604020202020204" pitchFamily="34" charset="0"/>
                </a:rPr>
                <a:t> en la participación</a:t>
              </a:r>
              <a:r>
                <a:rPr lang="en-US" altLang="es-ES" sz="2000" b="1">
                  <a:solidFill>
                    <a:srgbClr val="FF0000"/>
                  </a:solidFill>
                  <a:latin typeface="Arial" panose="020B0604020202020204" pitchFamily="34" charset="0"/>
                </a:rPr>
                <a:t> </a:t>
              </a:r>
            </a:p>
          </p:txBody>
        </p:sp>
        <p:sp>
          <p:nvSpPr>
            <p:cNvPr id="166922" name="Line 13">
              <a:extLst>
                <a:ext uri="{FF2B5EF4-FFF2-40B4-BE49-F238E27FC236}">
                  <a16:creationId xmlns:a16="http://schemas.microsoft.com/office/drawing/2014/main" id="{47BD39FA-B9A1-4DB3-9CBD-89B06E627C60}"/>
                </a:ext>
              </a:extLst>
            </p:cNvPr>
            <p:cNvSpPr>
              <a:spLocks noChangeShapeType="1"/>
            </p:cNvSpPr>
            <p:nvPr/>
          </p:nvSpPr>
          <p:spPr bwMode="auto">
            <a:xfrm>
              <a:off x="4956" y="2415"/>
              <a:ext cx="0" cy="128"/>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nvGrpSpPr>
            <p:cNvPr id="166923" name="Group 14">
              <a:extLst>
                <a:ext uri="{FF2B5EF4-FFF2-40B4-BE49-F238E27FC236}">
                  <a16:creationId xmlns:a16="http://schemas.microsoft.com/office/drawing/2014/main" id="{8BFD1786-A53E-4CE8-9559-9F1A53F0F802}"/>
                </a:ext>
              </a:extLst>
            </p:cNvPr>
            <p:cNvGrpSpPr>
              <a:grpSpLocks/>
            </p:cNvGrpSpPr>
            <p:nvPr/>
          </p:nvGrpSpPr>
          <p:grpSpPr bwMode="auto">
            <a:xfrm>
              <a:off x="4100" y="3030"/>
              <a:ext cx="195" cy="128"/>
              <a:chOff x="4169" y="2976"/>
              <a:chExt cx="144" cy="96"/>
            </a:xfrm>
          </p:grpSpPr>
          <p:sp>
            <p:nvSpPr>
              <p:cNvPr id="167002" name="Line 15">
                <a:extLst>
                  <a:ext uri="{FF2B5EF4-FFF2-40B4-BE49-F238E27FC236}">
                    <a16:creationId xmlns:a16="http://schemas.microsoft.com/office/drawing/2014/main" id="{850C35D1-2C77-4F6C-B74D-EAF9FCF72A07}"/>
                  </a:ext>
                </a:extLst>
              </p:cNvPr>
              <p:cNvSpPr>
                <a:spLocks noChangeShapeType="1"/>
              </p:cNvSpPr>
              <p:nvPr/>
            </p:nvSpPr>
            <p:spPr bwMode="auto">
              <a:xfrm>
                <a:off x="4176" y="2976"/>
                <a:ext cx="0" cy="96"/>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7003" name="Line 16">
                <a:extLst>
                  <a:ext uri="{FF2B5EF4-FFF2-40B4-BE49-F238E27FC236}">
                    <a16:creationId xmlns:a16="http://schemas.microsoft.com/office/drawing/2014/main" id="{C9E74841-833B-4865-AE73-C9E565CCE776}"/>
                  </a:ext>
                </a:extLst>
              </p:cNvPr>
              <p:cNvSpPr>
                <a:spLocks noChangeShapeType="1"/>
              </p:cNvSpPr>
              <p:nvPr/>
            </p:nvSpPr>
            <p:spPr bwMode="auto">
              <a:xfrm>
                <a:off x="4169" y="2976"/>
                <a:ext cx="144"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grpSp>
          <p:nvGrpSpPr>
            <p:cNvPr id="166924" name="Group 17">
              <a:extLst>
                <a:ext uri="{FF2B5EF4-FFF2-40B4-BE49-F238E27FC236}">
                  <a16:creationId xmlns:a16="http://schemas.microsoft.com/office/drawing/2014/main" id="{34A964D6-E46A-4A0D-8086-273B180BA227}"/>
                </a:ext>
              </a:extLst>
            </p:cNvPr>
            <p:cNvGrpSpPr>
              <a:grpSpLocks/>
            </p:cNvGrpSpPr>
            <p:nvPr/>
          </p:nvGrpSpPr>
          <p:grpSpPr bwMode="auto">
            <a:xfrm>
              <a:off x="4443" y="2792"/>
              <a:ext cx="194" cy="128"/>
              <a:chOff x="4169" y="2976"/>
              <a:chExt cx="144" cy="96"/>
            </a:xfrm>
          </p:grpSpPr>
          <p:sp>
            <p:nvSpPr>
              <p:cNvPr id="167000" name="Line 18">
                <a:extLst>
                  <a:ext uri="{FF2B5EF4-FFF2-40B4-BE49-F238E27FC236}">
                    <a16:creationId xmlns:a16="http://schemas.microsoft.com/office/drawing/2014/main" id="{EA7A6AF6-A245-4E52-8C84-6FC48BFF4604}"/>
                  </a:ext>
                </a:extLst>
              </p:cNvPr>
              <p:cNvSpPr>
                <a:spLocks noChangeShapeType="1"/>
              </p:cNvSpPr>
              <p:nvPr/>
            </p:nvSpPr>
            <p:spPr bwMode="auto">
              <a:xfrm>
                <a:off x="4176" y="2976"/>
                <a:ext cx="0" cy="96"/>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7001" name="Line 19">
                <a:extLst>
                  <a:ext uri="{FF2B5EF4-FFF2-40B4-BE49-F238E27FC236}">
                    <a16:creationId xmlns:a16="http://schemas.microsoft.com/office/drawing/2014/main" id="{50652B3C-67BA-4F18-8333-1D052E940D16}"/>
                  </a:ext>
                </a:extLst>
              </p:cNvPr>
              <p:cNvSpPr>
                <a:spLocks noChangeShapeType="1"/>
              </p:cNvSpPr>
              <p:nvPr/>
            </p:nvSpPr>
            <p:spPr bwMode="auto">
              <a:xfrm>
                <a:off x="4169" y="2976"/>
                <a:ext cx="144"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grpSp>
          <p:nvGrpSpPr>
            <p:cNvPr id="166925" name="Group 20">
              <a:extLst>
                <a:ext uri="{FF2B5EF4-FFF2-40B4-BE49-F238E27FC236}">
                  <a16:creationId xmlns:a16="http://schemas.microsoft.com/office/drawing/2014/main" id="{386EF15B-01A9-4EFF-9BEB-D53E9A2CFB04}"/>
                </a:ext>
              </a:extLst>
            </p:cNvPr>
            <p:cNvGrpSpPr>
              <a:grpSpLocks/>
            </p:cNvGrpSpPr>
            <p:nvPr/>
          </p:nvGrpSpPr>
          <p:grpSpPr bwMode="auto">
            <a:xfrm>
              <a:off x="4612" y="2664"/>
              <a:ext cx="195" cy="128"/>
              <a:chOff x="4169" y="2976"/>
              <a:chExt cx="144" cy="96"/>
            </a:xfrm>
          </p:grpSpPr>
          <p:sp>
            <p:nvSpPr>
              <p:cNvPr id="166998" name="Line 21">
                <a:extLst>
                  <a:ext uri="{FF2B5EF4-FFF2-40B4-BE49-F238E27FC236}">
                    <a16:creationId xmlns:a16="http://schemas.microsoft.com/office/drawing/2014/main" id="{07C4F18D-77FD-41FC-858A-F8AE8BE2CE13}"/>
                  </a:ext>
                </a:extLst>
              </p:cNvPr>
              <p:cNvSpPr>
                <a:spLocks noChangeShapeType="1"/>
              </p:cNvSpPr>
              <p:nvPr/>
            </p:nvSpPr>
            <p:spPr bwMode="auto">
              <a:xfrm>
                <a:off x="4176" y="2976"/>
                <a:ext cx="0" cy="96"/>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6999" name="Line 22">
                <a:extLst>
                  <a:ext uri="{FF2B5EF4-FFF2-40B4-BE49-F238E27FC236}">
                    <a16:creationId xmlns:a16="http://schemas.microsoft.com/office/drawing/2014/main" id="{15D8AE9E-001A-4656-8DE3-85618CD92C39}"/>
                  </a:ext>
                </a:extLst>
              </p:cNvPr>
              <p:cNvSpPr>
                <a:spLocks noChangeShapeType="1"/>
              </p:cNvSpPr>
              <p:nvPr/>
            </p:nvSpPr>
            <p:spPr bwMode="auto">
              <a:xfrm>
                <a:off x="4169" y="2976"/>
                <a:ext cx="144"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sp>
          <p:nvSpPr>
            <p:cNvPr id="166926" name="Line 23">
              <a:extLst>
                <a:ext uri="{FF2B5EF4-FFF2-40B4-BE49-F238E27FC236}">
                  <a16:creationId xmlns:a16="http://schemas.microsoft.com/office/drawing/2014/main" id="{0EFFB986-0482-4572-8951-5DD05700E05C}"/>
                </a:ext>
              </a:extLst>
            </p:cNvPr>
            <p:cNvSpPr>
              <a:spLocks noChangeShapeType="1"/>
            </p:cNvSpPr>
            <p:nvPr/>
          </p:nvSpPr>
          <p:spPr bwMode="auto">
            <a:xfrm>
              <a:off x="4956" y="2408"/>
              <a:ext cx="1073"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nvGrpSpPr>
            <p:cNvPr id="166927" name="Group 24">
              <a:extLst>
                <a:ext uri="{FF2B5EF4-FFF2-40B4-BE49-F238E27FC236}">
                  <a16:creationId xmlns:a16="http://schemas.microsoft.com/office/drawing/2014/main" id="{DB68FB62-07DF-4E2B-A600-8E2F8D7DEE78}"/>
                </a:ext>
              </a:extLst>
            </p:cNvPr>
            <p:cNvGrpSpPr>
              <a:grpSpLocks/>
            </p:cNvGrpSpPr>
            <p:nvPr/>
          </p:nvGrpSpPr>
          <p:grpSpPr bwMode="auto">
            <a:xfrm>
              <a:off x="4781" y="2552"/>
              <a:ext cx="195" cy="128"/>
              <a:chOff x="4169" y="2976"/>
              <a:chExt cx="144" cy="96"/>
            </a:xfrm>
          </p:grpSpPr>
          <p:sp>
            <p:nvSpPr>
              <p:cNvPr id="166996" name="Line 25">
                <a:extLst>
                  <a:ext uri="{FF2B5EF4-FFF2-40B4-BE49-F238E27FC236}">
                    <a16:creationId xmlns:a16="http://schemas.microsoft.com/office/drawing/2014/main" id="{5DCF4123-E427-426B-A493-AD540ED04625}"/>
                  </a:ext>
                </a:extLst>
              </p:cNvPr>
              <p:cNvSpPr>
                <a:spLocks noChangeShapeType="1"/>
              </p:cNvSpPr>
              <p:nvPr/>
            </p:nvSpPr>
            <p:spPr bwMode="auto">
              <a:xfrm>
                <a:off x="4176" y="2976"/>
                <a:ext cx="0" cy="96"/>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6997" name="Line 26">
                <a:extLst>
                  <a:ext uri="{FF2B5EF4-FFF2-40B4-BE49-F238E27FC236}">
                    <a16:creationId xmlns:a16="http://schemas.microsoft.com/office/drawing/2014/main" id="{9615A778-2279-4282-AC66-BAC0468A38FF}"/>
                  </a:ext>
                </a:extLst>
              </p:cNvPr>
              <p:cNvSpPr>
                <a:spLocks noChangeShapeType="1"/>
              </p:cNvSpPr>
              <p:nvPr/>
            </p:nvSpPr>
            <p:spPr bwMode="auto">
              <a:xfrm>
                <a:off x="4169" y="2976"/>
                <a:ext cx="144"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grpSp>
          <p:nvGrpSpPr>
            <p:cNvPr id="166928" name="Group 27">
              <a:extLst>
                <a:ext uri="{FF2B5EF4-FFF2-40B4-BE49-F238E27FC236}">
                  <a16:creationId xmlns:a16="http://schemas.microsoft.com/office/drawing/2014/main" id="{4F8F2322-A098-4800-9893-F8D97CDC8D13}"/>
                </a:ext>
              </a:extLst>
            </p:cNvPr>
            <p:cNvGrpSpPr>
              <a:grpSpLocks/>
            </p:cNvGrpSpPr>
            <p:nvPr/>
          </p:nvGrpSpPr>
          <p:grpSpPr bwMode="auto">
            <a:xfrm>
              <a:off x="4274" y="2915"/>
              <a:ext cx="195" cy="128"/>
              <a:chOff x="4169" y="2976"/>
              <a:chExt cx="144" cy="96"/>
            </a:xfrm>
          </p:grpSpPr>
          <p:sp>
            <p:nvSpPr>
              <p:cNvPr id="166994" name="Line 28">
                <a:extLst>
                  <a:ext uri="{FF2B5EF4-FFF2-40B4-BE49-F238E27FC236}">
                    <a16:creationId xmlns:a16="http://schemas.microsoft.com/office/drawing/2014/main" id="{301C7BF3-03DF-4D62-9FDB-6A2BB195BD1D}"/>
                  </a:ext>
                </a:extLst>
              </p:cNvPr>
              <p:cNvSpPr>
                <a:spLocks noChangeShapeType="1"/>
              </p:cNvSpPr>
              <p:nvPr/>
            </p:nvSpPr>
            <p:spPr bwMode="auto">
              <a:xfrm>
                <a:off x="4176" y="2976"/>
                <a:ext cx="0" cy="96"/>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6995" name="Line 29">
                <a:extLst>
                  <a:ext uri="{FF2B5EF4-FFF2-40B4-BE49-F238E27FC236}">
                    <a16:creationId xmlns:a16="http://schemas.microsoft.com/office/drawing/2014/main" id="{CDBAE18B-652D-4740-8307-2D6DE0C7C9A8}"/>
                  </a:ext>
                </a:extLst>
              </p:cNvPr>
              <p:cNvSpPr>
                <a:spLocks noChangeShapeType="1"/>
              </p:cNvSpPr>
              <p:nvPr/>
            </p:nvSpPr>
            <p:spPr bwMode="auto">
              <a:xfrm>
                <a:off x="4169" y="2976"/>
                <a:ext cx="144"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grpSp>
          <p:nvGrpSpPr>
            <p:cNvPr id="166929" name="Group 30">
              <a:extLst>
                <a:ext uri="{FF2B5EF4-FFF2-40B4-BE49-F238E27FC236}">
                  <a16:creationId xmlns:a16="http://schemas.microsoft.com/office/drawing/2014/main" id="{303B5C69-EE34-46FB-BE5E-41491AFCEA80}"/>
                </a:ext>
              </a:extLst>
            </p:cNvPr>
            <p:cNvGrpSpPr>
              <a:grpSpLocks/>
            </p:cNvGrpSpPr>
            <p:nvPr/>
          </p:nvGrpSpPr>
          <p:grpSpPr bwMode="auto">
            <a:xfrm>
              <a:off x="3240" y="2120"/>
              <a:ext cx="881" cy="1038"/>
              <a:chOff x="3408" y="2448"/>
              <a:chExt cx="1073" cy="1038"/>
            </a:xfrm>
          </p:grpSpPr>
          <p:sp>
            <p:nvSpPr>
              <p:cNvPr id="166984" name="Line 31">
                <a:extLst>
                  <a:ext uri="{FF2B5EF4-FFF2-40B4-BE49-F238E27FC236}">
                    <a16:creationId xmlns:a16="http://schemas.microsoft.com/office/drawing/2014/main" id="{DFD0DBD5-F42C-4988-90B6-90984B9463C2}"/>
                  </a:ext>
                </a:extLst>
              </p:cNvPr>
              <p:cNvSpPr>
                <a:spLocks noChangeShapeType="1"/>
              </p:cNvSpPr>
              <p:nvPr/>
            </p:nvSpPr>
            <p:spPr bwMode="auto">
              <a:xfrm>
                <a:off x="3408" y="3486"/>
                <a:ext cx="1073" cy="0"/>
              </a:xfrm>
              <a:prstGeom prst="line">
                <a:avLst/>
              </a:prstGeom>
              <a:noFill/>
              <a:ln w="38100">
                <a:solidFill>
                  <a:srgbClr val="FF6600"/>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nvGrpSpPr>
              <p:cNvPr id="166985" name="Group 32">
                <a:extLst>
                  <a:ext uri="{FF2B5EF4-FFF2-40B4-BE49-F238E27FC236}">
                    <a16:creationId xmlns:a16="http://schemas.microsoft.com/office/drawing/2014/main" id="{CD92AFF0-74F1-45AD-9EC2-D5DD00443EE0}"/>
                  </a:ext>
                </a:extLst>
              </p:cNvPr>
              <p:cNvGrpSpPr>
                <a:grpSpLocks/>
              </p:cNvGrpSpPr>
              <p:nvPr/>
            </p:nvGrpSpPr>
            <p:grpSpPr bwMode="auto">
              <a:xfrm>
                <a:off x="3408" y="2448"/>
                <a:ext cx="918" cy="1008"/>
                <a:chOff x="4374" y="1728"/>
                <a:chExt cx="918" cy="1008"/>
              </a:xfrm>
            </p:grpSpPr>
            <p:sp>
              <p:nvSpPr>
                <p:cNvPr id="166986" name="Line 33">
                  <a:extLst>
                    <a:ext uri="{FF2B5EF4-FFF2-40B4-BE49-F238E27FC236}">
                      <a16:creationId xmlns:a16="http://schemas.microsoft.com/office/drawing/2014/main" id="{8BD0E442-1F8B-4A02-8D3B-868DB1D73117}"/>
                    </a:ext>
                  </a:extLst>
                </p:cNvPr>
                <p:cNvSpPr>
                  <a:spLocks noChangeShapeType="1"/>
                </p:cNvSpPr>
                <p:nvPr/>
              </p:nvSpPr>
              <p:spPr bwMode="auto">
                <a:xfrm>
                  <a:off x="4644" y="1920"/>
                  <a:ext cx="0" cy="480"/>
                </a:xfrm>
                <a:prstGeom prst="line">
                  <a:avLst/>
                </a:prstGeom>
                <a:noFill/>
                <a:ln w="28575">
                  <a:solidFill>
                    <a:srgbClr val="3333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7" name="Line 34">
                  <a:extLst>
                    <a:ext uri="{FF2B5EF4-FFF2-40B4-BE49-F238E27FC236}">
                      <a16:creationId xmlns:a16="http://schemas.microsoft.com/office/drawing/2014/main" id="{BA55B0A6-3DBE-48CE-8921-F6EF51CE51B1}"/>
                    </a:ext>
                  </a:extLst>
                </p:cNvPr>
                <p:cNvSpPr>
                  <a:spLocks noChangeShapeType="1"/>
                </p:cNvSpPr>
                <p:nvPr/>
              </p:nvSpPr>
              <p:spPr bwMode="auto">
                <a:xfrm>
                  <a:off x="4644" y="2400"/>
                  <a:ext cx="324" cy="0"/>
                </a:xfrm>
                <a:prstGeom prst="line">
                  <a:avLst/>
                </a:prstGeom>
                <a:noFill/>
                <a:ln w="38100">
                  <a:solidFill>
                    <a:srgbClr val="3333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8" name="Line 35">
                  <a:extLst>
                    <a:ext uri="{FF2B5EF4-FFF2-40B4-BE49-F238E27FC236}">
                      <a16:creationId xmlns:a16="http://schemas.microsoft.com/office/drawing/2014/main" id="{32D314C7-D3D9-4D81-9723-5748B234510C}"/>
                    </a:ext>
                  </a:extLst>
                </p:cNvPr>
                <p:cNvSpPr>
                  <a:spLocks noChangeShapeType="1"/>
                </p:cNvSpPr>
                <p:nvPr/>
              </p:nvSpPr>
              <p:spPr bwMode="auto">
                <a:xfrm>
                  <a:off x="4968" y="2448"/>
                  <a:ext cx="270" cy="240"/>
                </a:xfrm>
                <a:prstGeom prst="line">
                  <a:avLst/>
                </a:prstGeom>
                <a:noFill/>
                <a:ln w="38100">
                  <a:solidFill>
                    <a:srgbClr val="3333FF"/>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9" name="Line 36">
                  <a:extLst>
                    <a:ext uri="{FF2B5EF4-FFF2-40B4-BE49-F238E27FC236}">
                      <a16:creationId xmlns:a16="http://schemas.microsoft.com/office/drawing/2014/main" id="{04A52CE4-7EC6-4EAE-ADA6-2107892025E5}"/>
                    </a:ext>
                  </a:extLst>
                </p:cNvPr>
                <p:cNvSpPr>
                  <a:spLocks noChangeShapeType="1"/>
                </p:cNvSpPr>
                <p:nvPr/>
              </p:nvSpPr>
              <p:spPr bwMode="auto">
                <a:xfrm>
                  <a:off x="5238" y="2688"/>
                  <a:ext cx="54"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90" name="Oval 37">
                  <a:extLst>
                    <a:ext uri="{FF2B5EF4-FFF2-40B4-BE49-F238E27FC236}">
                      <a16:creationId xmlns:a16="http://schemas.microsoft.com/office/drawing/2014/main" id="{ADEF071B-1CE5-4D4F-9CF1-971874292562}"/>
                    </a:ext>
                  </a:extLst>
                </p:cNvPr>
                <p:cNvSpPr>
                  <a:spLocks noChangeArrowheads="1"/>
                </p:cNvSpPr>
                <p:nvPr/>
              </p:nvSpPr>
              <p:spPr bwMode="auto">
                <a:xfrm>
                  <a:off x="4590" y="1728"/>
                  <a:ext cx="162" cy="192"/>
                </a:xfrm>
                <a:prstGeom prst="ellipse">
                  <a:avLst/>
                </a:prstGeom>
                <a:noFill/>
                <a:ln w="38100">
                  <a:solidFill>
                    <a:srgbClr val="3333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91" name="Oval 38">
                  <a:extLst>
                    <a:ext uri="{FF2B5EF4-FFF2-40B4-BE49-F238E27FC236}">
                      <a16:creationId xmlns:a16="http://schemas.microsoft.com/office/drawing/2014/main" id="{789CCFD6-1D85-44DA-A82D-41A53B0ADEB4}"/>
                    </a:ext>
                  </a:extLst>
                </p:cNvPr>
                <p:cNvSpPr>
                  <a:spLocks noChangeArrowheads="1"/>
                </p:cNvSpPr>
                <p:nvPr/>
              </p:nvSpPr>
              <p:spPr bwMode="auto">
                <a:xfrm>
                  <a:off x="4374" y="2208"/>
                  <a:ext cx="594" cy="528"/>
                </a:xfrm>
                <a:prstGeom prst="ellipse">
                  <a:avLst/>
                </a:prstGeom>
                <a:noFill/>
                <a:ln w="9525">
                  <a:solidFill>
                    <a:srgbClr val="3333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US" altLang="es-ES" sz="2000" b="1">
                    <a:solidFill>
                      <a:schemeClr val="tx2"/>
                    </a:solidFill>
                    <a:latin typeface="Arial" panose="020B0604020202020204" pitchFamily="34" charset="0"/>
                  </a:endParaRPr>
                </a:p>
              </p:txBody>
            </p:sp>
            <p:sp>
              <p:nvSpPr>
                <p:cNvPr id="166992" name="Oval 39">
                  <a:extLst>
                    <a:ext uri="{FF2B5EF4-FFF2-40B4-BE49-F238E27FC236}">
                      <a16:creationId xmlns:a16="http://schemas.microsoft.com/office/drawing/2014/main" id="{69B80431-9903-4888-9169-50C7B2A36B05}"/>
                    </a:ext>
                  </a:extLst>
                </p:cNvPr>
                <p:cNvSpPr>
                  <a:spLocks noChangeArrowheads="1"/>
                </p:cNvSpPr>
                <p:nvPr/>
              </p:nvSpPr>
              <p:spPr bwMode="auto">
                <a:xfrm>
                  <a:off x="5130" y="2592"/>
                  <a:ext cx="108" cy="96"/>
                </a:xfrm>
                <a:prstGeom prst="ellipse">
                  <a:avLst/>
                </a:prstGeom>
                <a:solidFill>
                  <a:srgbClr val="3333FF"/>
                </a:solidFill>
                <a:ln w="9525">
                  <a:solidFill>
                    <a:srgbClr val="3333FF"/>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93" name="Oval 40">
                  <a:extLst>
                    <a:ext uri="{FF2B5EF4-FFF2-40B4-BE49-F238E27FC236}">
                      <a16:creationId xmlns:a16="http://schemas.microsoft.com/office/drawing/2014/main" id="{76E55092-A129-4E11-9617-F90A209CDA6D}"/>
                    </a:ext>
                  </a:extLst>
                </p:cNvPr>
                <p:cNvSpPr>
                  <a:spLocks noChangeArrowheads="1"/>
                </p:cNvSpPr>
                <p:nvPr/>
              </p:nvSpPr>
              <p:spPr bwMode="auto">
                <a:xfrm>
                  <a:off x="4914" y="2352"/>
                  <a:ext cx="108" cy="96"/>
                </a:xfrm>
                <a:prstGeom prst="ellipse">
                  <a:avLst/>
                </a:prstGeom>
                <a:solidFill>
                  <a:srgbClr val="3333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grpSp>
          <p:nvGrpSpPr>
            <p:cNvPr id="166930" name="Group 41">
              <a:extLst>
                <a:ext uri="{FF2B5EF4-FFF2-40B4-BE49-F238E27FC236}">
                  <a16:creationId xmlns:a16="http://schemas.microsoft.com/office/drawing/2014/main" id="{01D550BA-E1C1-4ABB-924B-38C5B55B441F}"/>
                </a:ext>
              </a:extLst>
            </p:cNvPr>
            <p:cNvGrpSpPr>
              <a:grpSpLocks/>
            </p:cNvGrpSpPr>
            <p:nvPr/>
          </p:nvGrpSpPr>
          <p:grpSpPr bwMode="auto">
            <a:xfrm>
              <a:off x="5304" y="968"/>
              <a:ext cx="369" cy="1344"/>
              <a:chOff x="2805" y="1776"/>
              <a:chExt cx="513" cy="1440"/>
            </a:xfrm>
          </p:grpSpPr>
          <p:sp>
            <p:nvSpPr>
              <p:cNvPr id="166968" name="Oval 42">
                <a:extLst>
                  <a:ext uri="{FF2B5EF4-FFF2-40B4-BE49-F238E27FC236}">
                    <a16:creationId xmlns:a16="http://schemas.microsoft.com/office/drawing/2014/main" id="{7DC821BF-D35D-4E5D-9E0B-EC7B4266E29F}"/>
                  </a:ext>
                </a:extLst>
              </p:cNvPr>
              <p:cNvSpPr>
                <a:spLocks noChangeArrowheads="1"/>
              </p:cNvSpPr>
              <p:nvPr/>
            </p:nvSpPr>
            <p:spPr bwMode="auto">
              <a:xfrm>
                <a:off x="2972" y="2880"/>
                <a:ext cx="53" cy="96"/>
              </a:xfrm>
              <a:prstGeom prst="ellipse">
                <a:avLst/>
              </a:pr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69" name="Line 43">
                <a:extLst>
                  <a:ext uri="{FF2B5EF4-FFF2-40B4-BE49-F238E27FC236}">
                    <a16:creationId xmlns:a16="http://schemas.microsoft.com/office/drawing/2014/main" id="{E28E9725-7006-4422-AF7C-9C05742961A0}"/>
                  </a:ext>
                </a:extLst>
              </p:cNvPr>
              <p:cNvSpPr>
                <a:spLocks noChangeShapeType="1"/>
              </p:cNvSpPr>
              <p:nvPr/>
            </p:nvSpPr>
            <p:spPr bwMode="auto">
              <a:xfrm>
                <a:off x="2976" y="2160"/>
                <a:ext cx="127" cy="96"/>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0" name="Line 44">
                <a:extLst>
                  <a:ext uri="{FF2B5EF4-FFF2-40B4-BE49-F238E27FC236}">
                    <a16:creationId xmlns:a16="http://schemas.microsoft.com/office/drawing/2014/main" id="{05CCBF1B-BD33-4B28-A4EF-7D52CC2FCDF3}"/>
                  </a:ext>
                </a:extLst>
              </p:cNvPr>
              <p:cNvSpPr>
                <a:spLocks noChangeShapeType="1"/>
              </p:cNvSpPr>
              <p:nvPr/>
            </p:nvSpPr>
            <p:spPr bwMode="auto">
              <a:xfrm>
                <a:off x="2976" y="2544"/>
                <a:ext cx="192" cy="28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1" name="Oval 45">
                <a:extLst>
                  <a:ext uri="{FF2B5EF4-FFF2-40B4-BE49-F238E27FC236}">
                    <a16:creationId xmlns:a16="http://schemas.microsoft.com/office/drawing/2014/main" id="{7CC8C84C-50EB-4429-93E2-6A44D7EF3799}"/>
                  </a:ext>
                </a:extLst>
              </p:cNvPr>
              <p:cNvSpPr>
                <a:spLocks noChangeArrowheads="1"/>
              </p:cNvSpPr>
              <p:nvPr/>
            </p:nvSpPr>
            <p:spPr bwMode="auto">
              <a:xfrm>
                <a:off x="3165" y="2784"/>
                <a:ext cx="53" cy="96"/>
              </a:xfrm>
              <a:prstGeom prst="ellipse">
                <a:avLst/>
              </a:prstGeom>
              <a:solidFill>
                <a:srgbClr val="00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72" name="Line 46">
                <a:extLst>
                  <a:ext uri="{FF2B5EF4-FFF2-40B4-BE49-F238E27FC236}">
                    <a16:creationId xmlns:a16="http://schemas.microsoft.com/office/drawing/2014/main" id="{D8678502-A385-47AE-874D-2E3CD3AAF3F5}"/>
                  </a:ext>
                </a:extLst>
              </p:cNvPr>
              <p:cNvSpPr>
                <a:spLocks noChangeShapeType="1"/>
              </p:cNvSpPr>
              <p:nvPr/>
            </p:nvSpPr>
            <p:spPr bwMode="auto">
              <a:xfrm>
                <a:off x="2805" y="2304"/>
                <a:ext cx="123" cy="93"/>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3" name="Line 47">
                <a:extLst>
                  <a:ext uri="{FF2B5EF4-FFF2-40B4-BE49-F238E27FC236}">
                    <a16:creationId xmlns:a16="http://schemas.microsoft.com/office/drawing/2014/main" id="{65D3799F-C435-4611-830C-19DFC92B8049}"/>
                  </a:ext>
                </a:extLst>
              </p:cNvPr>
              <p:cNvSpPr>
                <a:spLocks noChangeShapeType="1"/>
              </p:cNvSpPr>
              <p:nvPr/>
            </p:nvSpPr>
            <p:spPr bwMode="auto">
              <a:xfrm>
                <a:off x="2976" y="1968"/>
                <a:ext cx="0" cy="576"/>
              </a:xfrm>
              <a:prstGeom prst="line">
                <a:avLst/>
              </a:prstGeom>
              <a:noFill/>
              <a:ln w="28575">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4" name="Oval 48">
                <a:extLst>
                  <a:ext uri="{FF2B5EF4-FFF2-40B4-BE49-F238E27FC236}">
                    <a16:creationId xmlns:a16="http://schemas.microsoft.com/office/drawing/2014/main" id="{56E0A65F-89A3-4F8B-8F3B-FB41C0CBA7F9}"/>
                  </a:ext>
                </a:extLst>
              </p:cNvPr>
              <p:cNvSpPr>
                <a:spLocks noChangeArrowheads="1"/>
              </p:cNvSpPr>
              <p:nvPr/>
            </p:nvSpPr>
            <p:spPr bwMode="auto">
              <a:xfrm>
                <a:off x="2890" y="1776"/>
                <a:ext cx="142" cy="192"/>
              </a:xfrm>
              <a:prstGeom prst="ellipse">
                <a:avLst/>
              </a:prstGeom>
              <a:noFill/>
              <a:ln w="38100">
                <a:solidFill>
                  <a:srgbClr val="00CC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75" name="Line 49">
                <a:extLst>
                  <a:ext uri="{FF2B5EF4-FFF2-40B4-BE49-F238E27FC236}">
                    <a16:creationId xmlns:a16="http://schemas.microsoft.com/office/drawing/2014/main" id="{0A0B1308-62A3-4A5B-B61F-DEFF722B7CF8}"/>
                  </a:ext>
                </a:extLst>
              </p:cNvPr>
              <p:cNvSpPr>
                <a:spLocks noChangeShapeType="1"/>
              </p:cNvSpPr>
              <p:nvPr/>
            </p:nvSpPr>
            <p:spPr bwMode="auto">
              <a:xfrm flipV="1">
                <a:off x="3144" y="2112"/>
                <a:ext cx="126" cy="144"/>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6" name="Line 50">
                <a:extLst>
                  <a:ext uri="{FF2B5EF4-FFF2-40B4-BE49-F238E27FC236}">
                    <a16:creationId xmlns:a16="http://schemas.microsoft.com/office/drawing/2014/main" id="{8FC22CCD-AAB0-4B00-AE1D-FFEC0C5ADAED}"/>
                  </a:ext>
                </a:extLst>
              </p:cNvPr>
              <p:cNvSpPr>
                <a:spLocks noChangeShapeType="1"/>
              </p:cNvSpPr>
              <p:nvPr/>
            </p:nvSpPr>
            <p:spPr bwMode="auto">
              <a:xfrm>
                <a:off x="3270" y="2112"/>
                <a:ext cx="48"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7" name="Line 51">
                <a:extLst>
                  <a:ext uri="{FF2B5EF4-FFF2-40B4-BE49-F238E27FC236}">
                    <a16:creationId xmlns:a16="http://schemas.microsoft.com/office/drawing/2014/main" id="{47A2E2B8-03FE-4765-B0FF-EC5E78310BB0}"/>
                  </a:ext>
                </a:extLst>
              </p:cNvPr>
              <p:cNvSpPr>
                <a:spLocks noChangeShapeType="1"/>
              </p:cNvSpPr>
              <p:nvPr/>
            </p:nvSpPr>
            <p:spPr bwMode="auto">
              <a:xfrm flipH="1">
                <a:off x="2976" y="2544"/>
                <a:ext cx="0" cy="384"/>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8" name="Line 52">
                <a:extLst>
                  <a:ext uri="{FF2B5EF4-FFF2-40B4-BE49-F238E27FC236}">
                    <a16:creationId xmlns:a16="http://schemas.microsoft.com/office/drawing/2014/main" id="{D3E561E6-56F7-4FE6-B27B-E0C8C5A01615}"/>
                  </a:ext>
                </a:extLst>
              </p:cNvPr>
              <p:cNvSpPr>
                <a:spLocks noChangeShapeType="1"/>
              </p:cNvSpPr>
              <p:nvPr/>
            </p:nvSpPr>
            <p:spPr bwMode="auto">
              <a:xfrm flipH="1">
                <a:off x="2890" y="2928"/>
                <a:ext cx="86" cy="24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79" name="Line 53">
                <a:extLst>
                  <a:ext uri="{FF2B5EF4-FFF2-40B4-BE49-F238E27FC236}">
                    <a16:creationId xmlns:a16="http://schemas.microsoft.com/office/drawing/2014/main" id="{4579D2DB-A290-4C04-8BA5-23157115A64E}"/>
                  </a:ext>
                </a:extLst>
              </p:cNvPr>
              <p:cNvSpPr>
                <a:spLocks noChangeShapeType="1"/>
              </p:cNvSpPr>
              <p:nvPr/>
            </p:nvSpPr>
            <p:spPr bwMode="auto">
              <a:xfrm>
                <a:off x="2890" y="3168"/>
                <a:ext cx="84" cy="4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0" name="Line 54">
                <a:extLst>
                  <a:ext uri="{FF2B5EF4-FFF2-40B4-BE49-F238E27FC236}">
                    <a16:creationId xmlns:a16="http://schemas.microsoft.com/office/drawing/2014/main" id="{5A4D3822-0757-4CF5-A020-355C1A6B6373}"/>
                  </a:ext>
                </a:extLst>
              </p:cNvPr>
              <p:cNvSpPr>
                <a:spLocks noChangeShapeType="1"/>
              </p:cNvSpPr>
              <p:nvPr/>
            </p:nvSpPr>
            <p:spPr bwMode="auto">
              <a:xfrm>
                <a:off x="3168" y="2832"/>
                <a:ext cx="0" cy="28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1" name="Line 55">
                <a:extLst>
                  <a:ext uri="{FF2B5EF4-FFF2-40B4-BE49-F238E27FC236}">
                    <a16:creationId xmlns:a16="http://schemas.microsoft.com/office/drawing/2014/main" id="{BCDD86D8-7C69-4C1C-8C48-F9B2B3FED565}"/>
                  </a:ext>
                </a:extLst>
              </p:cNvPr>
              <p:cNvSpPr>
                <a:spLocks noChangeShapeType="1"/>
              </p:cNvSpPr>
              <p:nvPr/>
            </p:nvSpPr>
            <p:spPr bwMode="auto">
              <a:xfrm flipV="1">
                <a:off x="3168" y="3072"/>
                <a:ext cx="85" cy="4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2" name="Line 56">
                <a:extLst>
                  <a:ext uri="{FF2B5EF4-FFF2-40B4-BE49-F238E27FC236}">
                    <a16:creationId xmlns:a16="http://schemas.microsoft.com/office/drawing/2014/main" id="{DF029A34-917A-42D1-A98A-2577748DD36F}"/>
                  </a:ext>
                </a:extLst>
              </p:cNvPr>
              <p:cNvSpPr>
                <a:spLocks noChangeShapeType="1"/>
              </p:cNvSpPr>
              <p:nvPr/>
            </p:nvSpPr>
            <p:spPr bwMode="auto">
              <a:xfrm flipH="1">
                <a:off x="2805" y="2160"/>
                <a:ext cx="167" cy="12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83" name="Line 57">
                <a:extLst>
                  <a:ext uri="{FF2B5EF4-FFF2-40B4-BE49-F238E27FC236}">
                    <a16:creationId xmlns:a16="http://schemas.microsoft.com/office/drawing/2014/main" id="{2E32DD6D-F013-4C73-A1AF-80B0854D0B85}"/>
                  </a:ext>
                </a:extLst>
              </p:cNvPr>
              <p:cNvSpPr>
                <a:spLocks noChangeShapeType="1"/>
              </p:cNvSpPr>
              <p:nvPr/>
            </p:nvSpPr>
            <p:spPr bwMode="auto">
              <a:xfrm flipH="1">
                <a:off x="2932" y="2400"/>
                <a:ext cx="63" cy="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grpSp>
        <p:grpSp>
          <p:nvGrpSpPr>
            <p:cNvPr id="166931" name="Group 58">
              <a:extLst>
                <a:ext uri="{FF2B5EF4-FFF2-40B4-BE49-F238E27FC236}">
                  <a16:creationId xmlns:a16="http://schemas.microsoft.com/office/drawing/2014/main" id="{77129B88-01B5-436F-872D-5E4EA2A5157F}"/>
                </a:ext>
              </a:extLst>
            </p:cNvPr>
            <p:cNvGrpSpPr>
              <a:grpSpLocks/>
            </p:cNvGrpSpPr>
            <p:nvPr/>
          </p:nvGrpSpPr>
          <p:grpSpPr bwMode="auto">
            <a:xfrm>
              <a:off x="5496" y="1016"/>
              <a:ext cx="351" cy="1344"/>
              <a:chOff x="5856" y="2736"/>
              <a:chExt cx="351" cy="1344"/>
            </a:xfrm>
          </p:grpSpPr>
          <p:sp>
            <p:nvSpPr>
              <p:cNvPr id="166954" name="Line 59">
                <a:extLst>
                  <a:ext uri="{FF2B5EF4-FFF2-40B4-BE49-F238E27FC236}">
                    <a16:creationId xmlns:a16="http://schemas.microsoft.com/office/drawing/2014/main" id="{F5177D1A-468C-41C7-BFF3-CA44F713CD73}"/>
                  </a:ext>
                </a:extLst>
              </p:cNvPr>
              <p:cNvSpPr>
                <a:spLocks noChangeShapeType="1"/>
              </p:cNvSpPr>
              <p:nvPr/>
            </p:nvSpPr>
            <p:spPr bwMode="auto">
              <a:xfrm flipH="1">
                <a:off x="6003" y="3094"/>
                <a:ext cx="87" cy="9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5" name="Line 60">
                <a:extLst>
                  <a:ext uri="{FF2B5EF4-FFF2-40B4-BE49-F238E27FC236}">
                    <a16:creationId xmlns:a16="http://schemas.microsoft.com/office/drawing/2014/main" id="{6E618D32-5D90-4648-9F7C-35249F62CD7B}"/>
                  </a:ext>
                </a:extLst>
              </p:cNvPr>
              <p:cNvSpPr>
                <a:spLocks noChangeShapeType="1"/>
              </p:cNvSpPr>
              <p:nvPr/>
            </p:nvSpPr>
            <p:spPr bwMode="auto">
              <a:xfrm flipH="1">
                <a:off x="6123" y="3229"/>
                <a:ext cx="84" cy="87"/>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6" name="Line 61">
                <a:extLst>
                  <a:ext uri="{FF2B5EF4-FFF2-40B4-BE49-F238E27FC236}">
                    <a16:creationId xmlns:a16="http://schemas.microsoft.com/office/drawing/2014/main" id="{9CCE798D-C130-4FF7-93D7-43BA27B67423}"/>
                  </a:ext>
                </a:extLst>
              </p:cNvPr>
              <p:cNvSpPr>
                <a:spLocks noChangeShapeType="1"/>
              </p:cNvSpPr>
              <p:nvPr/>
            </p:nvSpPr>
            <p:spPr bwMode="auto">
              <a:xfrm flipH="1">
                <a:off x="6090" y="2915"/>
                <a:ext cx="0" cy="538"/>
              </a:xfrm>
              <a:prstGeom prst="line">
                <a:avLst/>
              </a:prstGeom>
              <a:noFill/>
              <a:ln w="28575">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7" name="Oval 62">
                <a:extLst>
                  <a:ext uri="{FF2B5EF4-FFF2-40B4-BE49-F238E27FC236}">
                    <a16:creationId xmlns:a16="http://schemas.microsoft.com/office/drawing/2014/main" id="{9DA2E96A-95A0-46AA-B811-FE54F0876BCE}"/>
                  </a:ext>
                </a:extLst>
              </p:cNvPr>
              <p:cNvSpPr>
                <a:spLocks noChangeArrowheads="1"/>
              </p:cNvSpPr>
              <p:nvPr/>
            </p:nvSpPr>
            <p:spPr bwMode="auto">
              <a:xfrm flipH="1">
                <a:off x="6052" y="2736"/>
                <a:ext cx="97" cy="179"/>
              </a:xfrm>
              <a:prstGeom prst="ellipse">
                <a:avLst/>
              </a:pr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58" name="Line 63">
                <a:extLst>
                  <a:ext uri="{FF2B5EF4-FFF2-40B4-BE49-F238E27FC236}">
                    <a16:creationId xmlns:a16="http://schemas.microsoft.com/office/drawing/2014/main" id="{FECA5F42-05E7-4DFD-AA0F-8A294C815BEE}"/>
                  </a:ext>
                </a:extLst>
              </p:cNvPr>
              <p:cNvSpPr>
                <a:spLocks noChangeShapeType="1"/>
              </p:cNvSpPr>
              <p:nvPr/>
            </p:nvSpPr>
            <p:spPr bwMode="auto">
              <a:xfrm flipH="1" flipV="1">
                <a:off x="5889" y="3050"/>
                <a:ext cx="86" cy="134"/>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9" name="Line 64">
                <a:extLst>
                  <a:ext uri="{FF2B5EF4-FFF2-40B4-BE49-F238E27FC236}">
                    <a16:creationId xmlns:a16="http://schemas.microsoft.com/office/drawing/2014/main" id="{39BAC0C8-C1B9-4A91-9062-49CB9B64BAE1}"/>
                  </a:ext>
                </a:extLst>
              </p:cNvPr>
              <p:cNvSpPr>
                <a:spLocks noChangeShapeType="1"/>
              </p:cNvSpPr>
              <p:nvPr/>
            </p:nvSpPr>
            <p:spPr bwMode="auto">
              <a:xfrm flipH="1">
                <a:off x="5856" y="3050"/>
                <a:ext cx="33"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0" name="Line 65">
                <a:extLst>
                  <a:ext uri="{FF2B5EF4-FFF2-40B4-BE49-F238E27FC236}">
                    <a16:creationId xmlns:a16="http://schemas.microsoft.com/office/drawing/2014/main" id="{DD40A5B3-BB36-42EE-84D8-1C43175DEC30}"/>
                  </a:ext>
                </a:extLst>
              </p:cNvPr>
              <p:cNvSpPr>
                <a:spLocks noChangeShapeType="1"/>
              </p:cNvSpPr>
              <p:nvPr/>
            </p:nvSpPr>
            <p:spPr bwMode="auto">
              <a:xfrm>
                <a:off x="6090" y="3453"/>
                <a:ext cx="0" cy="358"/>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1" name="Line 66">
                <a:extLst>
                  <a:ext uri="{FF2B5EF4-FFF2-40B4-BE49-F238E27FC236}">
                    <a16:creationId xmlns:a16="http://schemas.microsoft.com/office/drawing/2014/main" id="{7DBEC6E8-55C4-4AC4-AE45-918FF6341366}"/>
                  </a:ext>
                </a:extLst>
              </p:cNvPr>
              <p:cNvSpPr>
                <a:spLocks noChangeShapeType="1"/>
              </p:cNvSpPr>
              <p:nvPr/>
            </p:nvSpPr>
            <p:spPr bwMode="auto">
              <a:xfrm>
                <a:off x="6090" y="3811"/>
                <a:ext cx="59" cy="224"/>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2" name="Line 67">
                <a:extLst>
                  <a:ext uri="{FF2B5EF4-FFF2-40B4-BE49-F238E27FC236}">
                    <a16:creationId xmlns:a16="http://schemas.microsoft.com/office/drawing/2014/main" id="{AD9735B7-C52C-469B-9034-5801F611B59B}"/>
                  </a:ext>
                </a:extLst>
              </p:cNvPr>
              <p:cNvSpPr>
                <a:spLocks noChangeShapeType="1"/>
              </p:cNvSpPr>
              <p:nvPr/>
            </p:nvSpPr>
            <p:spPr bwMode="auto">
              <a:xfrm flipH="1">
                <a:off x="6091" y="4035"/>
                <a:ext cx="58" cy="45"/>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3" name="Line 68">
                <a:extLst>
                  <a:ext uri="{FF2B5EF4-FFF2-40B4-BE49-F238E27FC236}">
                    <a16:creationId xmlns:a16="http://schemas.microsoft.com/office/drawing/2014/main" id="{2E783119-50AE-459E-A93A-68074D7107EF}"/>
                  </a:ext>
                </a:extLst>
              </p:cNvPr>
              <p:cNvSpPr>
                <a:spLocks noChangeShapeType="1"/>
              </p:cNvSpPr>
              <p:nvPr/>
            </p:nvSpPr>
            <p:spPr bwMode="auto">
              <a:xfrm flipH="1">
                <a:off x="6048" y="3453"/>
                <a:ext cx="42" cy="291"/>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4" name="Line 69">
                <a:extLst>
                  <a:ext uri="{FF2B5EF4-FFF2-40B4-BE49-F238E27FC236}">
                    <a16:creationId xmlns:a16="http://schemas.microsoft.com/office/drawing/2014/main" id="{3908181D-F007-4E8C-AB18-C9513B352174}"/>
                  </a:ext>
                </a:extLst>
              </p:cNvPr>
              <p:cNvSpPr>
                <a:spLocks noChangeShapeType="1"/>
              </p:cNvSpPr>
              <p:nvPr/>
            </p:nvSpPr>
            <p:spPr bwMode="auto">
              <a:xfrm flipH="1">
                <a:off x="6045" y="3744"/>
                <a:ext cx="0" cy="268"/>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5" name="Line 70">
                <a:extLst>
                  <a:ext uri="{FF2B5EF4-FFF2-40B4-BE49-F238E27FC236}">
                    <a16:creationId xmlns:a16="http://schemas.microsoft.com/office/drawing/2014/main" id="{39E6232C-329C-4E60-A4E7-1FD2D6502DFB}"/>
                  </a:ext>
                </a:extLst>
              </p:cNvPr>
              <p:cNvSpPr>
                <a:spLocks noChangeShapeType="1"/>
              </p:cNvSpPr>
              <p:nvPr/>
            </p:nvSpPr>
            <p:spPr bwMode="auto">
              <a:xfrm flipH="1" flipV="1">
                <a:off x="6028" y="3946"/>
                <a:ext cx="19" cy="44"/>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6" name="Line 71">
                <a:extLst>
                  <a:ext uri="{FF2B5EF4-FFF2-40B4-BE49-F238E27FC236}">
                    <a16:creationId xmlns:a16="http://schemas.microsoft.com/office/drawing/2014/main" id="{18A6E1F4-7492-4F87-968F-47F29A78C07F}"/>
                  </a:ext>
                </a:extLst>
              </p:cNvPr>
              <p:cNvSpPr>
                <a:spLocks noChangeShapeType="1"/>
              </p:cNvSpPr>
              <p:nvPr/>
            </p:nvSpPr>
            <p:spPr bwMode="auto">
              <a:xfrm>
                <a:off x="6093" y="3094"/>
                <a:ext cx="114" cy="112"/>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67" name="Line 72">
                <a:extLst>
                  <a:ext uri="{FF2B5EF4-FFF2-40B4-BE49-F238E27FC236}">
                    <a16:creationId xmlns:a16="http://schemas.microsoft.com/office/drawing/2014/main" id="{EAE302DA-9E87-413E-B9B6-05029EA7F940}"/>
                  </a:ext>
                </a:extLst>
              </p:cNvPr>
              <p:cNvSpPr>
                <a:spLocks noChangeShapeType="1"/>
              </p:cNvSpPr>
              <p:nvPr/>
            </p:nvSpPr>
            <p:spPr bwMode="auto">
              <a:xfrm>
                <a:off x="6077" y="3318"/>
                <a:ext cx="43"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grpSp>
        <p:grpSp>
          <p:nvGrpSpPr>
            <p:cNvPr id="166932" name="Group 73">
              <a:extLst>
                <a:ext uri="{FF2B5EF4-FFF2-40B4-BE49-F238E27FC236}">
                  <a16:creationId xmlns:a16="http://schemas.microsoft.com/office/drawing/2014/main" id="{D47008C3-E814-4BE7-860F-DF422B05F704}"/>
                </a:ext>
              </a:extLst>
            </p:cNvPr>
            <p:cNvGrpSpPr>
              <a:grpSpLocks/>
            </p:cNvGrpSpPr>
            <p:nvPr/>
          </p:nvGrpSpPr>
          <p:grpSpPr bwMode="auto">
            <a:xfrm>
              <a:off x="4920" y="932"/>
              <a:ext cx="513" cy="1451"/>
              <a:chOff x="2784" y="1392"/>
              <a:chExt cx="513" cy="1440"/>
            </a:xfrm>
          </p:grpSpPr>
          <p:sp>
            <p:nvSpPr>
              <p:cNvPr id="166940" name="Line 74">
                <a:extLst>
                  <a:ext uri="{FF2B5EF4-FFF2-40B4-BE49-F238E27FC236}">
                    <a16:creationId xmlns:a16="http://schemas.microsoft.com/office/drawing/2014/main" id="{D866DB45-00C0-492A-A509-B25239469AA9}"/>
                  </a:ext>
                </a:extLst>
              </p:cNvPr>
              <p:cNvSpPr>
                <a:spLocks noChangeShapeType="1"/>
              </p:cNvSpPr>
              <p:nvPr/>
            </p:nvSpPr>
            <p:spPr bwMode="auto">
              <a:xfrm>
                <a:off x="2955" y="1788"/>
                <a:ext cx="127" cy="10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1" name="Line 75">
                <a:extLst>
                  <a:ext uri="{FF2B5EF4-FFF2-40B4-BE49-F238E27FC236}">
                    <a16:creationId xmlns:a16="http://schemas.microsoft.com/office/drawing/2014/main" id="{5AEAB0AB-C314-4D04-9FCC-7219897D8A9E}"/>
                  </a:ext>
                </a:extLst>
              </p:cNvPr>
              <p:cNvSpPr>
                <a:spLocks noChangeShapeType="1"/>
              </p:cNvSpPr>
              <p:nvPr/>
            </p:nvSpPr>
            <p:spPr bwMode="auto">
              <a:xfrm>
                <a:off x="2784" y="1938"/>
                <a:ext cx="123" cy="96"/>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2" name="Line 76">
                <a:extLst>
                  <a:ext uri="{FF2B5EF4-FFF2-40B4-BE49-F238E27FC236}">
                    <a16:creationId xmlns:a16="http://schemas.microsoft.com/office/drawing/2014/main" id="{B482A5BC-B662-4783-8B53-A47F3F818814}"/>
                  </a:ext>
                </a:extLst>
              </p:cNvPr>
              <p:cNvSpPr>
                <a:spLocks noChangeShapeType="1"/>
              </p:cNvSpPr>
              <p:nvPr/>
            </p:nvSpPr>
            <p:spPr bwMode="auto">
              <a:xfrm>
                <a:off x="2955" y="1590"/>
                <a:ext cx="0" cy="596"/>
              </a:xfrm>
              <a:prstGeom prst="line">
                <a:avLst/>
              </a:prstGeom>
              <a:noFill/>
              <a:ln w="28575">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3" name="Oval 77">
                <a:extLst>
                  <a:ext uri="{FF2B5EF4-FFF2-40B4-BE49-F238E27FC236}">
                    <a16:creationId xmlns:a16="http://schemas.microsoft.com/office/drawing/2014/main" id="{0F6AB1FA-8BE5-46BE-9636-81BBAA08667C}"/>
                  </a:ext>
                </a:extLst>
              </p:cNvPr>
              <p:cNvSpPr>
                <a:spLocks noChangeArrowheads="1"/>
              </p:cNvSpPr>
              <p:nvPr/>
            </p:nvSpPr>
            <p:spPr bwMode="auto">
              <a:xfrm>
                <a:off x="2869" y="1392"/>
                <a:ext cx="142" cy="198"/>
              </a:xfrm>
              <a:prstGeom prst="ellipse">
                <a:avLst/>
              </a:prstGeom>
              <a:noFill/>
              <a:ln w="38100">
                <a:solidFill>
                  <a:srgbClr val="00CC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44" name="Line 78">
                <a:extLst>
                  <a:ext uri="{FF2B5EF4-FFF2-40B4-BE49-F238E27FC236}">
                    <a16:creationId xmlns:a16="http://schemas.microsoft.com/office/drawing/2014/main" id="{C82B5114-70CB-47D9-8826-57EAFF4DEE99}"/>
                  </a:ext>
                </a:extLst>
              </p:cNvPr>
              <p:cNvSpPr>
                <a:spLocks noChangeShapeType="1"/>
              </p:cNvSpPr>
              <p:nvPr/>
            </p:nvSpPr>
            <p:spPr bwMode="auto">
              <a:xfrm flipV="1">
                <a:off x="3123" y="1740"/>
                <a:ext cx="126" cy="14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5" name="Line 79">
                <a:extLst>
                  <a:ext uri="{FF2B5EF4-FFF2-40B4-BE49-F238E27FC236}">
                    <a16:creationId xmlns:a16="http://schemas.microsoft.com/office/drawing/2014/main" id="{B6C2EB8C-39F3-41E3-B0F8-2D0C34FCBB7D}"/>
                  </a:ext>
                </a:extLst>
              </p:cNvPr>
              <p:cNvSpPr>
                <a:spLocks noChangeShapeType="1"/>
              </p:cNvSpPr>
              <p:nvPr/>
            </p:nvSpPr>
            <p:spPr bwMode="auto">
              <a:xfrm>
                <a:off x="3249" y="1740"/>
                <a:ext cx="48"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6" name="Line 80">
                <a:extLst>
                  <a:ext uri="{FF2B5EF4-FFF2-40B4-BE49-F238E27FC236}">
                    <a16:creationId xmlns:a16="http://schemas.microsoft.com/office/drawing/2014/main" id="{0D7A382E-51F4-4AAE-9D8C-E9D221C7EF1F}"/>
                  </a:ext>
                </a:extLst>
              </p:cNvPr>
              <p:cNvSpPr>
                <a:spLocks noChangeShapeType="1"/>
              </p:cNvSpPr>
              <p:nvPr/>
            </p:nvSpPr>
            <p:spPr bwMode="auto">
              <a:xfrm flipH="1">
                <a:off x="2955" y="2186"/>
                <a:ext cx="0" cy="396"/>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7" name="Line 81">
                <a:extLst>
                  <a:ext uri="{FF2B5EF4-FFF2-40B4-BE49-F238E27FC236}">
                    <a16:creationId xmlns:a16="http://schemas.microsoft.com/office/drawing/2014/main" id="{E6BE9864-4D23-4A1F-BC37-D13C8CD1EF53}"/>
                  </a:ext>
                </a:extLst>
              </p:cNvPr>
              <p:cNvSpPr>
                <a:spLocks noChangeShapeType="1"/>
              </p:cNvSpPr>
              <p:nvPr/>
            </p:nvSpPr>
            <p:spPr bwMode="auto">
              <a:xfrm flipH="1">
                <a:off x="2869" y="2582"/>
                <a:ext cx="86" cy="248"/>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8" name="Line 82">
                <a:extLst>
                  <a:ext uri="{FF2B5EF4-FFF2-40B4-BE49-F238E27FC236}">
                    <a16:creationId xmlns:a16="http://schemas.microsoft.com/office/drawing/2014/main" id="{16C25214-E245-4E17-9EE8-EFABDD9DE31D}"/>
                  </a:ext>
                </a:extLst>
              </p:cNvPr>
              <p:cNvSpPr>
                <a:spLocks noChangeShapeType="1"/>
              </p:cNvSpPr>
              <p:nvPr/>
            </p:nvSpPr>
            <p:spPr bwMode="auto">
              <a:xfrm>
                <a:off x="2880" y="2832"/>
                <a:ext cx="96" cy="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49" name="Line 83">
                <a:extLst>
                  <a:ext uri="{FF2B5EF4-FFF2-40B4-BE49-F238E27FC236}">
                    <a16:creationId xmlns:a16="http://schemas.microsoft.com/office/drawing/2014/main" id="{91A37713-DE22-4F33-925E-387A5AAE9695}"/>
                  </a:ext>
                </a:extLst>
              </p:cNvPr>
              <p:cNvSpPr>
                <a:spLocks noChangeShapeType="1"/>
              </p:cNvSpPr>
              <p:nvPr/>
            </p:nvSpPr>
            <p:spPr bwMode="auto">
              <a:xfrm>
                <a:off x="2955" y="2186"/>
                <a:ext cx="61" cy="322"/>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0" name="Line 84">
                <a:extLst>
                  <a:ext uri="{FF2B5EF4-FFF2-40B4-BE49-F238E27FC236}">
                    <a16:creationId xmlns:a16="http://schemas.microsoft.com/office/drawing/2014/main" id="{24AFB844-2D74-4C67-945E-5B797B9F3BB5}"/>
                  </a:ext>
                </a:extLst>
              </p:cNvPr>
              <p:cNvSpPr>
                <a:spLocks noChangeShapeType="1"/>
              </p:cNvSpPr>
              <p:nvPr/>
            </p:nvSpPr>
            <p:spPr bwMode="auto">
              <a:xfrm>
                <a:off x="3021" y="2508"/>
                <a:ext cx="0" cy="297"/>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1" name="Line 85">
                <a:extLst>
                  <a:ext uri="{FF2B5EF4-FFF2-40B4-BE49-F238E27FC236}">
                    <a16:creationId xmlns:a16="http://schemas.microsoft.com/office/drawing/2014/main" id="{CE3C9D5A-AADF-4FF5-9288-3AB70FCD9761}"/>
                  </a:ext>
                </a:extLst>
              </p:cNvPr>
              <p:cNvSpPr>
                <a:spLocks noChangeShapeType="1"/>
              </p:cNvSpPr>
              <p:nvPr/>
            </p:nvSpPr>
            <p:spPr bwMode="auto">
              <a:xfrm flipV="1">
                <a:off x="3018" y="2736"/>
                <a:ext cx="102" cy="44"/>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2" name="Line 86">
                <a:extLst>
                  <a:ext uri="{FF2B5EF4-FFF2-40B4-BE49-F238E27FC236}">
                    <a16:creationId xmlns:a16="http://schemas.microsoft.com/office/drawing/2014/main" id="{9C652690-67F0-4F5F-99B7-C9C2F503B80C}"/>
                  </a:ext>
                </a:extLst>
              </p:cNvPr>
              <p:cNvSpPr>
                <a:spLocks noChangeShapeType="1"/>
              </p:cNvSpPr>
              <p:nvPr/>
            </p:nvSpPr>
            <p:spPr bwMode="auto">
              <a:xfrm flipH="1">
                <a:off x="2784" y="1788"/>
                <a:ext cx="167" cy="124"/>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53" name="Line 87">
                <a:extLst>
                  <a:ext uri="{FF2B5EF4-FFF2-40B4-BE49-F238E27FC236}">
                    <a16:creationId xmlns:a16="http://schemas.microsoft.com/office/drawing/2014/main" id="{91C228C8-CDDC-41AE-8C86-E3546B4F41AA}"/>
                  </a:ext>
                </a:extLst>
              </p:cNvPr>
              <p:cNvSpPr>
                <a:spLocks noChangeShapeType="1"/>
              </p:cNvSpPr>
              <p:nvPr/>
            </p:nvSpPr>
            <p:spPr bwMode="auto">
              <a:xfrm flipH="1">
                <a:off x="2911" y="2036"/>
                <a:ext cx="63" cy="0"/>
              </a:xfrm>
              <a:prstGeom prst="line">
                <a:avLst/>
              </a:prstGeom>
              <a:noFill/>
              <a:ln w="38100">
                <a:solidFill>
                  <a:srgbClr val="00CC99"/>
                </a:solidFill>
                <a:round/>
                <a:headEnd/>
                <a:tailEnd/>
              </a:ln>
              <a:extLst>
                <a:ext uri="{909E8E84-426E-40DD-AFC4-6F175D3DCCD1}">
                  <a14:hiddenFill xmlns:a14="http://schemas.microsoft.com/office/drawing/2010/main">
                    <a:noFill/>
                  </a14:hiddenFill>
                </a:ext>
              </a:extLst>
            </p:spPr>
            <p:txBody>
              <a:bodyPr/>
              <a:lstStyle/>
              <a:p>
                <a:endParaRPr lang="es-CO"/>
              </a:p>
            </p:txBody>
          </p:sp>
        </p:grpSp>
        <p:grpSp>
          <p:nvGrpSpPr>
            <p:cNvPr id="166933" name="Group 88">
              <a:extLst>
                <a:ext uri="{FF2B5EF4-FFF2-40B4-BE49-F238E27FC236}">
                  <a16:creationId xmlns:a16="http://schemas.microsoft.com/office/drawing/2014/main" id="{39F5995D-60E8-4660-8A69-9FD025E70561}"/>
                </a:ext>
              </a:extLst>
            </p:cNvPr>
            <p:cNvGrpSpPr>
              <a:grpSpLocks/>
            </p:cNvGrpSpPr>
            <p:nvPr/>
          </p:nvGrpSpPr>
          <p:grpSpPr bwMode="auto">
            <a:xfrm flipH="1">
              <a:off x="5832" y="1016"/>
              <a:ext cx="240" cy="1392"/>
              <a:chOff x="4944" y="2352"/>
              <a:chExt cx="259" cy="1392"/>
            </a:xfrm>
          </p:grpSpPr>
          <p:sp>
            <p:nvSpPr>
              <p:cNvPr id="166934" name="Line 89">
                <a:extLst>
                  <a:ext uri="{FF2B5EF4-FFF2-40B4-BE49-F238E27FC236}">
                    <a16:creationId xmlns:a16="http://schemas.microsoft.com/office/drawing/2014/main" id="{03BA17D4-4D1A-42E2-AF97-BA5C1B523335}"/>
                  </a:ext>
                </a:extLst>
              </p:cNvPr>
              <p:cNvSpPr>
                <a:spLocks noChangeShapeType="1"/>
              </p:cNvSpPr>
              <p:nvPr/>
            </p:nvSpPr>
            <p:spPr bwMode="auto">
              <a:xfrm>
                <a:off x="5002" y="2543"/>
                <a:ext cx="0" cy="480"/>
              </a:xfrm>
              <a:prstGeom prst="line">
                <a:avLst/>
              </a:prstGeom>
              <a:noFill/>
              <a:ln w="28575">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35" name="Oval 90">
                <a:extLst>
                  <a:ext uri="{FF2B5EF4-FFF2-40B4-BE49-F238E27FC236}">
                    <a16:creationId xmlns:a16="http://schemas.microsoft.com/office/drawing/2014/main" id="{4C8AA1EF-34F9-4D49-8B7D-4011A8379D4A}"/>
                  </a:ext>
                </a:extLst>
              </p:cNvPr>
              <p:cNvSpPr>
                <a:spLocks noChangeArrowheads="1"/>
              </p:cNvSpPr>
              <p:nvPr/>
            </p:nvSpPr>
            <p:spPr bwMode="auto">
              <a:xfrm>
                <a:off x="4944" y="2352"/>
                <a:ext cx="173" cy="191"/>
              </a:xfrm>
              <a:prstGeom prst="ellipse">
                <a:avLst/>
              </a:pr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6936" name="Line 91">
                <a:extLst>
                  <a:ext uri="{FF2B5EF4-FFF2-40B4-BE49-F238E27FC236}">
                    <a16:creationId xmlns:a16="http://schemas.microsoft.com/office/drawing/2014/main" id="{54588270-E23B-4D65-94F6-CDA61D398BAD}"/>
                  </a:ext>
                </a:extLst>
              </p:cNvPr>
              <p:cNvSpPr>
                <a:spLocks noChangeShapeType="1"/>
              </p:cNvSpPr>
              <p:nvPr/>
            </p:nvSpPr>
            <p:spPr bwMode="auto">
              <a:xfrm>
                <a:off x="5002" y="3010"/>
                <a:ext cx="57" cy="344"/>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37" name="Line 92">
                <a:extLst>
                  <a:ext uri="{FF2B5EF4-FFF2-40B4-BE49-F238E27FC236}">
                    <a16:creationId xmlns:a16="http://schemas.microsoft.com/office/drawing/2014/main" id="{F4D151E8-1085-4434-9171-0BE51881FB0C}"/>
                  </a:ext>
                </a:extLst>
              </p:cNvPr>
              <p:cNvSpPr>
                <a:spLocks noChangeShapeType="1"/>
              </p:cNvSpPr>
              <p:nvPr/>
            </p:nvSpPr>
            <p:spPr bwMode="auto">
              <a:xfrm>
                <a:off x="5059" y="3354"/>
                <a:ext cx="0" cy="348"/>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38" name="Line 93">
                <a:extLst>
                  <a:ext uri="{FF2B5EF4-FFF2-40B4-BE49-F238E27FC236}">
                    <a16:creationId xmlns:a16="http://schemas.microsoft.com/office/drawing/2014/main" id="{DAC8B697-12D0-48A8-AC49-768E05F2D4CF}"/>
                  </a:ext>
                </a:extLst>
              </p:cNvPr>
              <p:cNvSpPr>
                <a:spLocks noChangeShapeType="1"/>
              </p:cNvSpPr>
              <p:nvPr/>
            </p:nvSpPr>
            <p:spPr bwMode="auto">
              <a:xfrm>
                <a:off x="5088" y="3722"/>
                <a:ext cx="115"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6939" name="Oval 94">
                <a:extLst>
                  <a:ext uri="{FF2B5EF4-FFF2-40B4-BE49-F238E27FC236}">
                    <a16:creationId xmlns:a16="http://schemas.microsoft.com/office/drawing/2014/main" id="{B3C9AE93-8DB8-4282-9D26-02B549078C8A}"/>
                  </a:ext>
                </a:extLst>
              </p:cNvPr>
              <p:cNvSpPr>
                <a:spLocks noChangeArrowheads="1"/>
              </p:cNvSpPr>
              <p:nvPr/>
            </p:nvSpPr>
            <p:spPr bwMode="auto">
              <a:xfrm>
                <a:off x="5035" y="3696"/>
                <a:ext cx="99" cy="48"/>
              </a:xfrm>
              <a:prstGeom prst="ellipse">
                <a:avLst/>
              </a:pr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sp>
        <p:nvSpPr>
          <p:cNvPr id="55391" name="Rectangle 95">
            <a:extLst>
              <a:ext uri="{FF2B5EF4-FFF2-40B4-BE49-F238E27FC236}">
                <a16:creationId xmlns:a16="http://schemas.microsoft.com/office/drawing/2014/main" id="{C3557797-D432-41E4-A157-F354C7DED3FC}"/>
              </a:ext>
            </a:extLst>
          </p:cNvPr>
          <p:cNvSpPr>
            <a:spLocks noChangeArrowheads="1"/>
          </p:cNvSpPr>
          <p:nvPr/>
        </p:nvSpPr>
        <p:spPr bwMode="auto">
          <a:xfrm>
            <a:off x="2340204" y="283830"/>
            <a:ext cx="6488717" cy="730614"/>
          </a:xfrm>
          <a:prstGeom prst="rect">
            <a:avLst/>
          </a:prstGeom>
          <a:solidFill>
            <a:schemeClr val="bg1">
              <a:lumMod val="95000"/>
            </a:schemeClr>
          </a:solidFill>
          <a:ln>
            <a:noFill/>
          </a:ln>
        </p:spPr>
        <p:txBody>
          <a:bodyPr lIns="90488" tIns="44450" rIns="90488" bIns="44450" anchor="ctr"/>
          <a:lstStyle>
            <a:lvl1pPr>
              <a:spcBef>
                <a:spcPct val="20000"/>
              </a:spcBef>
              <a:buSzPct val="100000"/>
              <a:buChar char="•"/>
              <a:defRPr sz="3200">
                <a:solidFill>
                  <a:schemeClr val="tx1"/>
                </a:solidFill>
                <a:latin typeface="Times New Roman" panose="02020603050405020304" pitchFamily="18" charset="0"/>
              </a:defRPr>
            </a:lvl1pPr>
            <a:lvl2pPr marL="742950" indent="-285750">
              <a:spcBef>
                <a:spcPct val="20000"/>
              </a:spcBef>
              <a:buSzPct val="100000"/>
              <a:buChar char="–"/>
              <a:defRPr sz="2800">
                <a:solidFill>
                  <a:schemeClr val="tx1"/>
                </a:solidFill>
                <a:latin typeface="Times New Roman" panose="02020603050405020304" pitchFamily="18" charset="0"/>
              </a:defRPr>
            </a:lvl2pPr>
            <a:lvl3pPr marL="1143000" indent="-228600">
              <a:spcBef>
                <a:spcPct val="20000"/>
              </a:spcBef>
              <a:buSzPct val="100000"/>
              <a:buChar char="•"/>
              <a:defRPr sz="2400">
                <a:solidFill>
                  <a:schemeClr val="tx1"/>
                </a:solidFill>
                <a:latin typeface="Times New Roman" panose="02020603050405020304" pitchFamily="18"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lgn="ctr">
              <a:spcBef>
                <a:spcPct val="0"/>
              </a:spcBef>
              <a:buSzTx/>
              <a:buNone/>
              <a:defRPr/>
            </a:pPr>
            <a:r>
              <a:rPr lang="de-DE" altLang="es-ES" sz="2000" dirty="0">
                <a:latin typeface="Arial" panose="020B0604020202020204" pitchFamily="34" charset="0"/>
              </a:rPr>
              <a:t>Discapacidad </a:t>
            </a:r>
            <a:r>
              <a:rPr lang="en-US" altLang="es-ES" sz="2000" dirty="0" err="1">
                <a:latin typeface="Arial" panose="020B0604020202020204" pitchFamily="34" charset="0"/>
              </a:rPr>
              <a:t>experiencia</a:t>
            </a:r>
            <a:r>
              <a:rPr lang="en-US" altLang="es-ES" sz="2000" dirty="0">
                <a:latin typeface="Arial" panose="020B0604020202020204" pitchFamily="34" charset="0"/>
              </a:rPr>
              <a:t>  </a:t>
            </a:r>
            <a:r>
              <a:rPr lang="en-US" altLang="es-ES" sz="2000" dirty="0" err="1">
                <a:latin typeface="Arial" panose="020B0604020202020204" pitchFamily="34" charset="0"/>
              </a:rPr>
              <a:t>relacionada</a:t>
            </a:r>
            <a:r>
              <a:rPr lang="en-US" altLang="es-ES" sz="2000" dirty="0">
                <a:latin typeface="Arial" panose="020B0604020202020204" pitchFamily="34" charset="0"/>
              </a:rPr>
              <a:t> con………</a:t>
            </a:r>
            <a:endParaRPr lang="en-GB" altLang="es-ES" sz="2000" dirty="0">
              <a:latin typeface="Arial" panose="020B0604020202020204" pitchFamily="34" charset="0"/>
            </a:endParaRPr>
          </a:p>
        </p:txBody>
      </p:sp>
      <p:sp>
        <p:nvSpPr>
          <p:cNvPr id="55392" name="Rectangle 96">
            <a:extLst>
              <a:ext uri="{FF2B5EF4-FFF2-40B4-BE49-F238E27FC236}">
                <a16:creationId xmlns:a16="http://schemas.microsoft.com/office/drawing/2014/main" id="{1685852C-BB92-46A6-AD59-9F64128D3DDB}"/>
              </a:ext>
            </a:extLst>
          </p:cNvPr>
          <p:cNvSpPr>
            <a:spLocks noChangeArrowheads="1"/>
          </p:cNvSpPr>
          <p:nvPr/>
        </p:nvSpPr>
        <p:spPr bwMode="auto">
          <a:xfrm>
            <a:off x="1820862" y="6031196"/>
            <a:ext cx="9650885" cy="710917"/>
          </a:xfrm>
          <a:prstGeom prst="rect">
            <a:avLst/>
          </a:prstGeom>
          <a:solidFill>
            <a:schemeClr val="bg1">
              <a:lumMod val="95000"/>
            </a:schemeClr>
          </a:solidFill>
          <a:ln>
            <a:noFill/>
          </a:ln>
        </p:spPr>
        <p:txBody>
          <a:bodyPr lIns="90488" tIns="44450" rIns="90488" bIns="44450" anchor="ctr"/>
          <a:lstStyle>
            <a:lvl1pPr>
              <a:spcBef>
                <a:spcPct val="20000"/>
              </a:spcBef>
              <a:buSzPct val="100000"/>
              <a:buChar char="•"/>
              <a:defRPr sz="3200">
                <a:solidFill>
                  <a:schemeClr val="tx1"/>
                </a:solidFill>
                <a:latin typeface="Times New Roman" panose="02020603050405020304" pitchFamily="18" charset="0"/>
              </a:defRPr>
            </a:lvl1pPr>
            <a:lvl2pPr marL="742950" indent="-285750">
              <a:spcBef>
                <a:spcPct val="20000"/>
              </a:spcBef>
              <a:buSzPct val="100000"/>
              <a:buChar char="–"/>
              <a:defRPr sz="2800">
                <a:solidFill>
                  <a:schemeClr val="tx1"/>
                </a:solidFill>
                <a:latin typeface="Times New Roman" panose="02020603050405020304" pitchFamily="18" charset="0"/>
              </a:defRPr>
            </a:lvl2pPr>
            <a:lvl3pPr marL="1143000" indent="-228600">
              <a:spcBef>
                <a:spcPct val="20000"/>
              </a:spcBef>
              <a:buSzPct val="100000"/>
              <a:buChar char="•"/>
              <a:defRPr sz="2400">
                <a:solidFill>
                  <a:schemeClr val="tx1"/>
                </a:solidFill>
                <a:latin typeface="Times New Roman" panose="02020603050405020304" pitchFamily="18"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lgn="ctr">
              <a:spcBef>
                <a:spcPct val="0"/>
              </a:spcBef>
              <a:buSzTx/>
              <a:buNone/>
              <a:defRPr/>
            </a:pPr>
            <a:r>
              <a:rPr lang="en-US" altLang="es-ES" sz="2000" dirty="0" err="1">
                <a:solidFill>
                  <a:srgbClr val="000066"/>
                </a:solidFill>
                <a:latin typeface="Tahoma" panose="020B0604030504040204" pitchFamily="34" charset="0"/>
              </a:rPr>
              <a:t>En</a:t>
            </a:r>
            <a:r>
              <a:rPr lang="en-US" altLang="es-ES" sz="2000" dirty="0">
                <a:solidFill>
                  <a:srgbClr val="000066"/>
                </a:solidFill>
                <a:latin typeface="Tahoma" panose="020B0604030504040204" pitchFamily="34" charset="0"/>
              </a:rPr>
              <a:t> </a:t>
            </a:r>
            <a:r>
              <a:rPr lang="en-US" altLang="es-ES" sz="2000" dirty="0" err="1">
                <a:solidFill>
                  <a:srgbClr val="000066"/>
                </a:solidFill>
                <a:latin typeface="Tahoma" panose="020B0604030504040204" pitchFamily="34" charset="0"/>
              </a:rPr>
              <a:t>interacción</a:t>
            </a:r>
            <a:r>
              <a:rPr lang="en-US" altLang="es-ES" sz="2000" dirty="0">
                <a:solidFill>
                  <a:srgbClr val="000066"/>
                </a:solidFill>
                <a:latin typeface="Tahoma" panose="020B0604030504040204" pitchFamily="34" charset="0"/>
              </a:rPr>
              <a:t> con </a:t>
            </a:r>
            <a:r>
              <a:rPr lang="en-US" altLang="es-ES" sz="2000" dirty="0" err="1">
                <a:solidFill>
                  <a:srgbClr val="000066"/>
                </a:solidFill>
                <a:latin typeface="Tahoma" panose="020B0604030504040204" pitchFamily="34" charset="0"/>
              </a:rPr>
              <a:t>condiciones</a:t>
            </a:r>
            <a:r>
              <a:rPr lang="en-US" altLang="es-ES" sz="2000" dirty="0">
                <a:solidFill>
                  <a:srgbClr val="000066"/>
                </a:solidFill>
                <a:latin typeface="Tahoma" panose="020B0604030504040204" pitchFamily="34" charset="0"/>
              </a:rPr>
              <a:t> de </a:t>
            </a:r>
            <a:r>
              <a:rPr lang="en-US" altLang="es-ES" sz="2000" dirty="0" err="1">
                <a:solidFill>
                  <a:srgbClr val="000066"/>
                </a:solidFill>
                <a:latin typeface="Tahoma" panose="020B0604030504040204" pitchFamily="34" charset="0"/>
              </a:rPr>
              <a:t>salud</a:t>
            </a:r>
            <a:r>
              <a:rPr lang="en-US" altLang="es-ES" sz="2000" dirty="0">
                <a:solidFill>
                  <a:srgbClr val="000066"/>
                </a:solidFill>
                <a:latin typeface="Tahoma" panose="020B0604030504040204" pitchFamily="34" charset="0"/>
              </a:rPr>
              <a:t>, </a:t>
            </a:r>
            <a:r>
              <a:rPr lang="en-US" altLang="es-ES" sz="2000" dirty="0" err="1">
                <a:solidFill>
                  <a:srgbClr val="000066"/>
                </a:solidFill>
                <a:latin typeface="Tahoma" panose="020B0604030504040204" pitchFamily="34" charset="0"/>
              </a:rPr>
              <a:t>factores</a:t>
            </a:r>
            <a:r>
              <a:rPr lang="en-US" altLang="es-ES" sz="2000" dirty="0">
                <a:solidFill>
                  <a:srgbClr val="000066"/>
                </a:solidFill>
                <a:latin typeface="Tahoma" panose="020B0604030504040204" pitchFamily="34" charset="0"/>
              </a:rPr>
              <a:t> </a:t>
            </a:r>
            <a:r>
              <a:rPr lang="en-US" altLang="es-ES" sz="2000" dirty="0" err="1">
                <a:solidFill>
                  <a:srgbClr val="000066"/>
                </a:solidFill>
                <a:latin typeface="Tahoma" panose="020B0604030504040204" pitchFamily="34" charset="0"/>
              </a:rPr>
              <a:t>personales</a:t>
            </a:r>
            <a:r>
              <a:rPr lang="en-US" altLang="es-ES" sz="2000" dirty="0">
                <a:solidFill>
                  <a:srgbClr val="000066"/>
                </a:solidFill>
                <a:latin typeface="Tahoma" panose="020B0604030504040204" pitchFamily="34" charset="0"/>
              </a:rPr>
              <a:t> y </a:t>
            </a:r>
            <a:r>
              <a:rPr lang="en-US" altLang="es-ES" sz="2000" dirty="0" err="1">
                <a:solidFill>
                  <a:srgbClr val="000066"/>
                </a:solidFill>
                <a:latin typeface="Tahoma" panose="020B0604030504040204" pitchFamily="34" charset="0"/>
              </a:rPr>
              <a:t>ambientales</a:t>
            </a:r>
            <a:endParaRPr lang="en-US" altLang="es-ES" sz="2000" dirty="0">
              <a:solidFill>
                <a:srgbClr val="000066"/>
              </a:solidFill>
              <a:latin typeface="Tahoma" panose="020B060403050404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391"/>
                                        </p:tgtEl>
                                        <p:attrNameLst>
                                          <p:attrName>style.visibility</p:attrName>
                                        </p:attrNameLst>
                                      </p:cBhvr>
                                      <p:to>
                                        <p:strVal val="visible"/>
                                      </p:to>
                                    </p:set>
                                    <p:animEffect transition="in" filter="dissolve">
                                      <p:cBhvr>
                                        <p:cTn id="7" dur="500"/>
                                        <p:tgtEl>
                                          <p:spTgt spid="553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5392"/>
                                        </p:tgtEl>
                                        <p:attrNameLst>
                                          <p:attrName>style.visibility</p:attrName>
                                        </p:attrNameLst>
                                      </p:cBhvr>
                                      <p:to>
                                        <p:strVal val="visible"/>
                                      </p:to>
                                    </p:set>
                                    <p:animEffect transition="in" filter="dissolve">
                                      <p:cBhvr>
                                        <p:cTn id="22" dur="500"/>
                                        <p:tgtEl>
                                          <p:spTgt spid="55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1" grpId="0" animBg="1"/>
      <p:bldP spid="55392"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Line 2">
            <a:extLst>
              <a:ext uri="{FF2B5EF4-FFF2-40B4-BE49-F238E27FC236}">
                <a16:creationId xmlns:a16="http://schemas.microsoft.com/office/drawing/2014/main" id="{7AC7D692-A8DA-4F2F-808E-0F61BB34F06A}"/>
              </a:ext>
            </a:extLst>
          </p:cNvPr>
          <p:cNvSpPr>
            <a:spLocks noChangeShapeType="1"/>
          </p:cNvSpPr>
          <p:nvPr/>
        </p:nvSpPr>
        <p:spPr bwMode="auto">
          <a:xfrm>
            <a:off x="7924800" y="4391026"/>
            <a:ext cx="2209800" cy="47625"/>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sp>
        <p:nvSpPr>
          <p:cNvPr id="167939" name="Line 3">
            <a:extLst>
              <a:ext uri="{FF2B5EF4-FFF2-40B4-BE49-F238E27FC236}">
                <a16:creationId xmlns:a16="http://schemas.microsoft.com/office/drawing/2014/main" id="{DFFD7022-DA96-460F-ABE2-E50CE54E1776}"/>
              </a:ext>
            </a:extLst>
          </p:cNvPr>
          <p:cNvSpPr>
            <a:spLocks noChangeShapeType="1"/>
          </p:cNvSpPr>
          <p:nvPr/>
        </p:nvSpPr>
        <p:spPr bwMode="auto">
          <a:xfrm>
            <a:off x="2127251" y="5311775"/>
            <a:ext cx="1520825" cy="0"/>
          </a:xfrm>
          <a:prstGeom prst="line">
            <a:avLst/>
          </a:prstGeom>
          <a:noFill/>
          <a:ln w="38100">
            <a:solidFill>
              <a:srgbClr val="FF1D1D"/>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nvGrpSpPr>
          <p:cNvPr id="2" name="Group 4">
            <a:extLst>
              <a:ext uri="{FF2B5EF4-FFF2-40B4-BE49-F238E27FC236}">
                <a16:creationId xmlns:a16="http://schemas.microsoft.com/office/drawing/2014/main" id="{AC1469A7-306E-4A4F-8210-6AC5F05136B7}"/>
              </a:ext>
            </a:extLst>
          </p:cNvPr>
          <p:cNvGrpSpPr>
            <a:grpSpLocks/>
          </p:cNvGrpSpPr>
          <p:nvPr/>
        </p:nvGrpSpPr>
        <p:grpSpPr bwMode="auto">
          <a:xfrm rot="21165635">
            <a:off x="3108325" y="3101975"/>
            <a:ext cx="1301750" cy="2078038"/>
            <a:chOff x="4374" y="1728"/>
            <a:chExt cx="918" cy="1008"/>
          </a:xfrm>
        </p:grpSpPr>
        <p:sp>
          <p:nvSpPr>
            <p:cNvPr id="168008" name="Line 5">
              <a:extLst>
                <a:ext uri="{FF2B5EF4-FFF2-40B4-BE49-F238E27FC236}">
                  <a16:creationId xmlns:a16="http://schemas.microsoft.com/office/drawing/2014/main" id="{9B61FC61-2033-4993-A630-8F3280C19E47}"/>
                </a:ext>
              </a:extLst>
            </p:cNvPr>
            <p:cNvSpPr>
              <a:spLocks noChangeShapeType="1"/>
            </p:cNvSpPr>
            <p:nvPr/>
          </p:nvSpPr>
          <p:spPr bwMode="auto">
            <a:xfrm>
              <a:off x="4644" y="1920"/>
              <a:ext cx="0" cy="480"/>
            </a:xfrm>
            <a:prstGeom prst="line">
              <a:avLst/>
            </a:prstGeom>
            <a:noFill/>
            <a:ln w="15875">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9" name="Line 6">
              <a:extLst>
                <a:ext uri="{FF2B5EF4-FFF2-40B4-BE49-F238E27FC236}">
                  <a16:creationId xmlns:a16="http://schemas.microsoft.com/office/drawing/2014/main" id="{333781AA-CEA8-4FEF-87F3-0A05185F424C}"/>
                </a:ext>
              </a:extLst>
            </p:cNvPr>
            <p:cNvSpPr>
              <a:spLocks noChangeShapeType="1"/>
            </p:cNvSpPr>
            <p:nvPr/>
          </p:nvSpPr>
          <p:spPr bwMode="auto">
            <a:xfrm>
              <a:off x="4644" y="2400"/>
              <a:ext cx="324" cy="0"/>
            </a:xfrm>
            <a:prstGeom prst="line">
              <a:avLst/>
            </a:prstGeom>
            <a:noFill/>
            <a:ln w="15875">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10" name="Line 7">
              <a:extLst>
                <a:ext uri="{FF2B5EF4-FFF2-40B4-BE49-F238E27FC236}">
                  <a16:creationId xmlns:a16="http://schemas.microsoft.com/office/drawing/2014/main" id="{2CF9F634-6369-4375-BE6E-057C2C0ECC3A}"/>
                </a:ext>
              </a:extLst>
            </p:cNvPr>
            <p:cNvSpPr>
              <a:spLocks noChangeShapeType="1"/>
            </p:cNvSpPr>
            <p:nvPr/>
          </p:nvSpPr>
          <p:spPr bwMode="auto">
            <a:xfrm>
              <a:off x="4968" y="2448"/>
              <a:ext cx="270" cy="240"/>
            </a:xfrm>
            <a:prstGeom prst="line">
              <a:avLst/>
            </a:prstGeom>
            <a:noFill/>
            <a:ln w="15875">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11" name="Line 8">
              <a:extLst>
                <a:ext uri="{FF2B5EF4-FFF2-40B4-BE49-F238E27FC236}">
                  <a16:creationId xmlns:a16="http://schemas.microsoft.com/office/drawing/2014/main" id="{CB322054-537B-4C45-9AB8-F8AD1FA0B703}"/>
                </a:ext>
              </a:extLst>
            </p:cNvPr>
            <p:cNvSpPr>
              <a:spLocks noChangeShapeType="1"/>
            </p:cNvSpPr>
            <p:nvPr/>
          </p:nvSpPr>
          <p:spPr bwMode="auto">
            <a:xfrm>
              <a:off x="5238" y="2688"/>
              <a:ext cx="54" cy="0"/>
            </a:xfrm>
            <a:prstGeom prst="line">
              <a:avLst/>
            </a:prstGeom>
            <a:noFill/>
            <a:ln w="15875">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12" name="Oval 9">
              <a:extLst>
                <a:ext uri="{FF2B5EF4-FFF2-40B4-BE49-F238E27FC236}">
                  <a16:creationId xmlns:a16="http://schemas.microsoft.com/office/drawing/2014/main" id="{A74BE3C2-A791-4198-B37C-64C8ED40A0C1}"/>
                </a:ext>
              </a:extLst>
            </p:cNvPr>
            <p:cNvSpPr>
              <a:spLocks noChangeArrowheads="1"/>
            </p:cNvSpPr>
            <p:nvPr/>
          </p:nvSpPr>
          <p:spPr bwMode="auto">
            <a:xfrm>
              <a:off x="4590" y="1728"/>
              <a:ext cx="162" cy="192"/>
            </a:xfrm>
            <a:prstGeom prst="ellipse">
              <a:avLst/>
            </a:prstGeom>
            <a:solidFill>
              <a:srgbClr val="FF1D1D"/>
            </a:solidFill>
            <a:ln w="15875">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8013" name="Oval 10">
              <a:extLst>
                <a:ext uri="{FF2B5EF4-FFF2-40B4-BE49-F238E27FC236}">
                  <a16:creationId xmlns:a16="http://schemas.microsoft.com/office/drawing/2014/main" id="{DB9D21D5-CF0D-4D22-A703-B80889B2C1EE}"/>
                </a:ext>
              </a:extLst>
            </p:cNvPr>
            <p:cNvSpPr>
              <a:spLocks noChangeArrowheads="1"/>
            </p:cNvSpPr>
            <p:nvPr/>
          </p:nvSpPr>
          <p:spPr bwMode="auto">
            <a:xfrm>
              <a:off x="4374" y="2208"/>
              <a:ext cx="594" cy="528"/>
            </a:xfrm>
            <a:prstGeom prst="ellipse">
              <a:avLst/>
            </a:prstGeom>
            <a:noFill/>
            <a:ln w="15875">
              <a:solidFill>
                <a:srgbClr val="FF1D1D"/>
              </a:solidFill>
              <a:round/>
              <a:headEnd/>
              <a:tailEnd/>
            </a:ln>
            <a:extLst>
              <a:ext uri="{909E8E84-426E-40DD-AFC4-6F175D3DCCD1}">
                <a14:hiddenFill xmlns:a14="http://schemas.microsoft.com/office/drawing/2010/main">
                  <a:solidFill>
                    <a:srgbClr val="FFFFFF"/>
                  </a:solidFill>
                </a14:hiddenFill>
              </a:ext>
            </a:extLst>
          </p:spPr>
          <p:txBody>
            <a:bodyPr wrap="none" lIns="91411" tIns="45705" rIns="91411" bIns="45705"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GB" altLang="es-ES" sz="2000" b="1">
                <a:solidFill>
                  <a:schemeClr val="tx2"/>
                </a:solidFill>
                <a:latin typeface="Arial" panose="020B0604020202020204" pitchFamily="34" charset="0"/>
              </a:endParaRPr>
            </a:p>
          </p:txBody>
        </p:sp>
        <p:sp>
          <p:nvSpPr>
            <p:cNvPr id="168014" name="Oval 11">
              <a:extLst>
                <a:ext uri="{FF2B5EF4-FFF2-40B4-BE49-F238E27FC236}">
                  <a16:creationId xmlns:a16="http://schemas.microsoft.com/office/drawing/2014/main" id="{A91C6C0F-ED37-4B62-9419-6644549F52EF}"/>
                </a:ext>
              </a:extLst>
            </p:cNvPr>
            <p:cNvSpPr>
              <a:spLocks noChangeArrowheads="1"/>
            </p:cNvSpPr>
            <p:nvPr/>
          </p:nvSpPr>
          <p:spPr bwMode="auto">
            <a:xfrm>
              <a:off x="5130" y="2592"/>
              <a:ext cx="108" cy="96"/>
            </a:xfrm>
            <a:prstGeom prst="ellipse">
              <a:avLst/>
            </a:prstGeom>
            <a:solidFill>
              <a:srgbClr val="FF6600"/>
            </a:solidFill>
            <a:ln w="15875">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8015" name="Oval 12">
              <a:extLst>
                <a:ext uri="{FF2B5EF4-FFF2-40B4-BE49-F238E27FC236}">
                  <a16:creationId xmlns:a16="http://schemas.microsoft.com/office/drawing/2014/main" id="{60D9F75B-8357-4229-AAE4-AFEF64E2CCB7}"/>
                </a:ext>
              </a:extLst>
            </p:cNvPr>
            <p:cNvSpPr>
              <a:spLocks noChangeArrowheads="1"/>
            </p:cNvSpPr>
            <p:nvPr/>
          </p:nvSpPr>
          <p:spPr bwMode="auto">
            <a:xfrm>
              <a:off x="4914" y="2352"/>
              <a:ext cx="108" cy="96"/>
            </a:xfrm>
            <a:prstGeom prst="ellipse">
              <a:avLst/>
            </a:prstGeom>
            <a:solidFill>
              <a:srgbClr val="FF6600"/>
            </a:solidFill>
            <a:ln w="15875">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nvGrpSpPr>
          <p:cNvPr id="3" name="Group 13">
            <a:extLst>
              <a:ext uri="{FF2B5EF4-FFF2-40B4-BE49-F238E27FC236}">
                <a16:creationId xmlns:a16="http://schemas.microsoft.com/office/drawing/2014/main" id="{51ED0E15-347C-41DD-9919-33189D1630AE}"/>
              </a:ext>
            </a:extLst>
          </p:cNvPr>
          <p:cNvGrpSpPr>
            <a:grpSpLocks/>
          </p:cNvGrpSpPr>
          <p:nvPr/>
        </p:nvGrpSpPr>
        <p:grpSpPr bwMode="auto">
          <a:xfrm>
            <a:off x="9605964" y="1196976"/>
            <a:ext cx="414337" cy="3186113"/>
            <a:chOff x="6096" y="1200"/>
            <a:chExt cx="240" cy="1546"/>
          </a:xfrm>
        </p:grpSpPr>
        <p:sp>
          <p:nvSpPr>
            <p:cNvPr id="168001" name="Line 14">
              <a:extLst>
                <a:ext uri="{FF2B5EF4-FFF2-40B4-BE49-F238E27FC236}">
                  <a16:creationId xmlns:a16="http://schemas.microsoft.com/office/drawing/2014/main" id="{AD62017D-7303-4987-B7C5-B3DA08EEA9F5}"/>
                </a:ext>
              </a:extLst>
            </p:cNvPr>
            <p:cNvSpPr>
              <a:spLocks noChangeShapeType="1"/>
            </p:cNvSpPr>
            <p:nvPr/>
          </p:nvSpPr>
          <p:spPr bwMode="auto">
            <a:xfrm flipH="1">
              <a:off x="6288" y="1411"/>
              <a:ext cx="0" cy="52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2" name="Oval 15">
              <a:extLst>
                <a:ext uri="{FF2B5EF4-FFF2-40B4-BE49-F238E27FC236}">
                  <a16:creationId xmlns:a16="http://schemas.microsoft.com/office/drawing/2014/main" id="{EA452E4C-6079-44C0-B987-8864C4CFC374}"/>
                </a:ext>
              </a:extLst>
            </p:cNvPr>
            <p:cNvSpPr>
              <a:spLocks noChangeArrowheads="1"/>
            </p:cNvSpPr>
            <p:nvPr/>
          </p:nvSpPr>
          <p:spPr bwMode="auto">
            <a:xfrm flipH="1">
              <a:off x="6192" y="1200"/>
              <a:ext cx="144" cy="211"/>
            </a:xfrm>
            <a:prstGeom prst="ellipse">
              <a:avLst/>
            </a:prstGeom>
            <a:solidFill>
              <a:schemeClr val="hlink"/>
            </a:solidFill>
            <a:ln w="38100">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8003" name="Line 16">
              <a:extLst>
                <a:ext uri="{FF2B5EF4-FFF2-40B4-BE49-F238E27FC236}">
                  <a16:creationId xmlns:a16="http://schemas.microsoft.com/office/drawing/2014/main" id="{7483C51A-2F29-423D-92E5-73CAC81357F6}"/>
                </a:ext>
              </a:extLst>
            </p:cNvPr>
            <p:cNvSpPr>
              <a:spLocks noChangeShapeType="1"/>
            </p:cNvSpPr>
            <p:nvPr/>
          </p:nvSpPr>
          <p:spPr bwMode="auto">
            <a:xfrm flipH="1">
              <a:off x="6240" y="1925"/>
              <a:ext cx="48" cy="379"/>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4" name="Line 17">
              <a:extLst>
                <a:ext uri="{FF2B5EF4-FFF2-40B4-BE49-F238E27FC236}">
                  <a16:creationId xmlns:a16="http://schemas.microsoft.com/office/drawing/2014/main" id="{6EE45FAE-DA8D-4276-BF10-194DABC59A80}"/>
                </a:ext>
              </a:extLst>
            </p:cNvPr>
            <p:cNvSpPr>
              <a:spLocks noChangeShapeType="1"/>
            </p:cNvSpPr>
            <p:nvPr/>
          </p:nvSpPr>
          <p:spPr bwMode="auto">
            <a:xfrm flipH="1">
              <a:off x="6240" y="2304"/>
              <a:ext cx="0" cy="38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5" name="Line 18">
              <a:extLst>
                <a:ext uri="{FF2B5EF4-FFF2-40B4-BE49-F238E27FC236}">
                  <a16:creationId xmlns:a16="http://schemas.microsoft.com/office/drawing/2014/main" id="{C12132E3-43EB-4A08-9985-5E11AE6D063B}"/>
                </a:ext>
              </a:extLst>
            </p:cNvPr>
            <p:cNvSpPr>
              <a:spLocks noChangeShapeType="1"/>
            </p:cNvSpPr>
            <p:nvPr/>
          </p:nvSpPr>
          <p:spPr bwMode="auto">
            <a:xfrm flipH="1">
              <a:off x="6096" y="2688"/>
              <a:ext cx="96"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6" name="Oval 19">
              <a:extLst>
                <a:ext uri="{FF2B5EF4-FFF2-40B4-BE49-F238E27FC236}">
                  <a16:creationId xmlns:a16="http://schemas.microsoft.com/office/drawing/2014/main" id="{D9F4F14A-9151-45FC-9E94-250CAC438CAA}"/>
                </a:ext>
              </a:extLst>
            </p:cNvPr>
            <p:cNvSpPr>
              <a:spLocks noChangeArrowheads="1"/>
            </p:cNvSpPr>
            <p:nvPr/>
          </p:nvSpPr>
          <p:spPr bwMode="auto">
            <a:xfrm flipH="1">
              <a:off x="6192" y="2256"/>
              <a:ext cx="96" cy="106"/>
            </a:xfrm>
            <a:prstGeom prst="ellipse">
              <a:avLst/>
            </a:prstGeom>
            <a:solidFill>
              <a:schemeClr val="hlink"/>
            </a:solidFill>
            <a:ln w="9525">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8007" name="Oval 20">
              <a:extLst>
                <a:ext uri="{FF2B5EF4-FFF2-40B4-BE49-F238E27FC236}">
                  <a16:creationId xmlns:a16="http://schemas.microsoft.com/office/drawing/2014/main" id="{5D21E2C6-ABC0-4194-B0A4-3AE1C49B97EE}"/>
                </a:ext>
              </a:extLst>
            </p:cNvPr>
            <p:cNvSpPr>
              <a:spLocks noChangeArrowheads="1"/>
            </p:cNvSpPr>
            <p:nvPr/>
          </p:nvSpPr>
          <p:spPr bwMode="auto">
            <a:xfrm flipH="1">
              <a:off x="6192" y="2640"/>
              <a:ext cx="96" cy="106"/>
            </a:xfrm>
            <a:prstGeom prst="ellipse">
              <a:avLst/>
            </a:prstGeom>
            <a:solidFill>
              <a:schemeClr val="hlink"/>
            </a:solidFill>
            <a:ln w="9525">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nvGrpSpPr>
          <p:cNvPr id="4" name="Group 21">
            <a:extLst>
              <a:ext uri="{FF2B5EF4-FFF2-40B4-BE49-F238E27FC236}">
                <a16:creationId xmlns:a16="http://schemas.microsoft.com/office/drawing/2014/main" id="{982752C3-EA79-4A5F-86E3-5E601774D473}"/>
              </a:ext>
            </a:extLst>
          </p:cNvPr>
          <p:cNvGrpSpPr>
            <a:grpSpLocks/>
          </p:cNvGrpSpPr>
          <p:nvPr/>
        </p:nvGrpSpPr>
        <p:grpSpPr bwMode="auto">
          <a:xfrm>
            <a:off x="8861425" y="1395414"/>
            <a:ext cx="635000" cy="2770187"/>
            <a:chOff x="2805" y="1776"/>
            <a:chExt cx="513" cy="1440"/>
          </a:xfrm>
        </p:grpSpPr>
        <p:sp>
          <p:nvSpPr>
            <p:cNvPr id="167985" name="Oval 22">
              <a:extLst>
                <a:ext uri="{FF2B5EF4-FFF2-40B4-BE49-F238E27FC236}">
                  <a16:creationId xmlns:a16="http://schemas.microsoft.com/office/drawing/2014/main" id="{832E4A28-033B-4F06-AC79-FA7521C11ADD}"/>
                </a:ext>
              </a:extLst>
            </p:cNvPr>
            <p:cNvSpPr>
              <a:spLocks noChangeArrowheads="1"/>
            </p:cNvSpPr>
            <p:nvPr/>
          </p:nvSpPr>
          <p:spPr bwMode="auto">
            <a:xfrm>
              <a:off x="2972" y="2880"/>
              <a:ext cx="53" cy="96"/>
            </a:xfrm>
            <a:prstGeom prst="ellipse">
              <a:avLst/>
            </a:prstGeom>
            <a:solidFill>
              <a:schemeClr val="hlink"/>
            </a:solidFill>
            <a:ln w="9525">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86" name="Line 23">
              <a:extLst>
                <a:ext uri="{FF2B5EF4-FFF2-40B4-BE49-F238E27FC236}">
                  <a16:creationId xmlns:a16="http://schemas.microsoft.com/office/drawing/2014/main" id="{591280D0-ED03-49EB-B742-6EE87A5D029B}"/>
                </a:ext>
              </a:extLst>
            </p:cNvPr>
            <p:cNvSpPr>
              <a:spLocks noChangeShapeType="1"/>
            </p:cNvSpPr>
            <p:nvPr/>
          </p:nvSpPr>
          <p:spPr bwMode="auto">
            <a:xfrm>
              <a:off x="2976" y="2160"/>
              <a:ext cx="127" cy="96"/>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7" name="Line 24">
              <a:extLst>
                <a:ext uri="{FF2B5EF4-FFF2-40B4-BE49-F238E27FC236}">
                  <a16:creationId xmlns:a16="http://schemas.microsoft.com/office/drawing/2014/main" id="{20F2056F-4BA4-4D75-B65F-18B374354EAF}"/>
                </a:ext>
              </a:extLst>
            </p:cNvPr>
            <p:cNvSpPr>
              <a:spLocks noChangeShapeType="1"/>
            </p:cNvSpPr>
            <p:nvPr/>
          </p:nvSpPr>
          <p:spPr bwMode="auto">
            <a:xfrm>
              <a:off x="2976" y="2544"/>
              <a:ext cx="192" cy="28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8" name="Oval 25">
              <a:extLst>
                <a:ext uri="{FF2B5EF4-FFF2-40B4-BE49-F238E27FC236}">
                  <a16:creationId xmlns:a16="http://schemas.microsoft.com/office/drawing/2014/main" id="{DE485C29-E239-4E23-A47D-DB1A39627D89}"/>
                </a:ext>
              </a:extLst>
            </p:cNvPr>
            <p:cNvSpPr>
              <a:spLocks noChangeArrowheads="1"/>
            </p:cNvSpPr>
            <p:nvPr/>
          </p:nvSpPr>
          <p:spPr bwMode="auto">
            <a:xfrm>
              <a:off x="3165" y="2784"/>
              <a:ext cx="53" cy="96"/>
            </a:xfrm>
            <a:prstGeom prst="ellipse">
              <a:avLst/>
            </a:prstGeom>
            <a:solidFill>
              <a:schemeClr val="hlink"/>
            </a:solidFill>
            <a:ln w="9525">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89" name="Line 26">
              <a:extLst>
                <a:ext uri="{FF2B5EF4-FFF2-40B4-BE49-F238E27FC236}">
                  <a16:creationId xmlns:a16="http://schemas.microsoft.com/office/drawing/2014/main" id="{B2EA5A78-4977-435A-9B9A-9BC302377867}"/>
                </a:ext>
              </a:extLst>
            </p:cNvPr>
            <p:cNvSpPr>
              <a:spLocks noChangeShapeType="1"/>
            </p:cNvSpPr>
            <p:nvPr/>
          </p:nvSpPr>
          <p:spPr bwMode="auto">
            <a:xfrm>
              <a:off x="2805" y="2304"/>
              <a:ext cx="123" cy="93"/>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0" name="Line 27">
              <a:extLst>
                <a:ext uri="{FF2B5EF4-FFF2-40B4-BE49-F238E27FC236}">
                  <a16:creationId xmlns:a16="http://schemas.microsoft.com/office/drawing/2014/main" id="{D1AE7B09-5262-4FD5-8D89-9B25D96CBFF7}"/>
                </a:ext>
              </a:extLst>
            </p:cNvPr>
            <p:cNvSpPr>
              <a:spLocks noChangeShapeType="1"/>
            </p:cNvSpPr>
            <p:nvPr/>
          </p:nvSpPr>
          <p:spPr bwMode="auto">
            <a:xfrm>
              <a:off x="2976" y="1968"/>
              <a:ext cx="0" cy="576"/>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1" name="Oval 28">
              <a:extLst>
                <a:ext uri="{FF2B5EF4-FFF2-40B4-BE49-F238E27FC236}">
                  <a16:creationId xmlns:a16="http://schemas.microsoft.com/office/drawing/2014/main" id="{FE5FF57A-EDB6-4E5B-998D-72B43DA205FB}"/>
                </a:ext>
              </a:extLst>
            </p:cNvPr>
            <p:cNvSpPr>
              <a:spLocks noChangeArrowheads="1"/>
            </p:cNvSpPr>
            <p:nvPr/>
          </p:nvSpPr>
          <p:spPr bwMode="auto">
            <a:xfrm>
              <a:off x="2890" y="1776"/>
              <a:ext cx="142" cy="192"/>
            </a:xfrm>
            <a:prstGeom prst="ellipse">
              <a:avLst/>
            </a:prstGeom>
            <a:solidFill>
              <a:schemeClr val="hlink"/>
            </a:solidFill>
            <a:ln w="38100">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92" name="Line 29">
              <a:extLst>
                <a:ext uri="{FF2B5EF4-FFF2-40B4-BE49-F238E27FC236}">
                  <a16:creationId xmlns:a16="http://schemas.microsoft.com/office/drawing/2014/main" id="{E076DDC0-0871-44B5-BB0B-4627DC0724F4}"/>
                </a:ext>
              </a:extLst>
            </p:cNvPr>
            <p:cNvSpPr>
              <a:spLocks noChangeShapeType="1"/>
            </p:cNvSpPr>
            <p:nvPr/>
          </p:nvSpPr>
          <p:spPr bwMode="auto">
            <a:xfrm flipV="1">
              <a:off x="3144" y="2112"/>
              <a:ext cx="126" cy="14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3" name="Line 30">
              <a:extLst>
                <a:ext uri="{FF2B5EF4-FFF2-40B4-BE49-F238E27FC236}">
                  <a16:creationId xmlns:a16="http://schemas.microsoft.com/office/drawing/2014/main" id="{E19C84D4-25BB-42B6-B39F-2C617937E199}"/>
                </a:ext>
              </a:extLst>
            </p:cNvPr>
            <p:cNvSpPr>
              <a:spLocks noChangeShapeType="1"/>
            </p:cNvSpPr>
            <p:nvPr/>
          </p:nvSpPr>
          <p:spPr bwMode="auto">
            <a:xfrm>
              <a:off x="3270" y="2112"/>
              <a:ext cx="4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4" name="Line 31">
              <a:extLst>
                <a:ext uri="{FF2B5EF4-FFF2-40B4-BE49-F238E27FC236}">
                  <a16:creationId xmlns:a16="http://schemas.microsoft.com/office/drawing/2014/main" id="{93AEE5A6-3F26-4FDE-B54F-74CF5FA1F53C}"/>
                </a:ext>
              </a:extLst>
            </p:cNvPr>
            <p:cNvSpPr>
              <a:spLocks noChangeShapeType="1"/>
            </p:cNvSpPr>
            <p:nvPr/>
          </p:nvSpPr>
          <p:spPr bwMode="auto">
            <a:xfrm flipH="1">
              <a:off x="2976" y="2544"/>
              <a:ext cx="0" cy="38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5" name="Line 32">
              <a:extLst>
                <a:ext uri="{FF2B5EF4-FFF2-40B4-BE49-F238E27FC236}">
                  <a16:creationId xmlns:a16="http://schemas.microsoft.com/office/drawing/2014/main" id="{0B9F874B-82D8-4BB2-AF89-D1CD6FAF811B}"/>
                </a:ext>
              </a:extLst>
            </p:cNvPr>
            <p:cNvSpPr>
              <a:spLocks noChangeShapeType="1"/>
            </p:cNvSpPr>
            <p:nvPr/>
          </p:nvSpPr>
          <p:spPr bwMode="auto">
            <a:xfrm flipH="1">
              <a:off x="2890" y="2928"/>
              <a:ext cx="86" cy="24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6" name="Line 33">
              <a:extLst>
                <a:ext uri="{FF2B5EF4-FFF2-40B4-BE49-F238E27FC236}">
                  <a16:creationId xmlns:a16="http://schemas.microsoft.com/office/drawing/2014/main" id="{43B94941-C212-40D0-8F84-117C5916FE83}"/>
                </a:ext>
              </a:extLst>
            </p:cNvPr>
            <p:cNvSpPr>
              <a:spLocks noChangeShapeType="1"/>
            </p:cNvSpPr>
            <p:nvPr/>
          </p:nvSpPr>
          <p:spPr bwMode="auto">
            <a:xfrm>
              <a:off x="2890" y="3168"/>
              <a:ext cx="84" cy="4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7" name="Line 34">
              <a:extLst>
                <a:ext uri="{FF2B5EF4-FFF2-40B4-BE49-F238E27FC236}">
                  <a16:creationId xmlns:a16="http://schemas.microsoft.com/office/drawing/2014/main" id="{CF7237CB-F7A5-41A8-BB26-DE3EE6220727}"/>
                </a:ext>
              </a:extLst>
            </p:cNvPr>
            <p:cNvSpPr>
              <a:spLocks noChangeShapeType="1"/>
            </p:cNvSpPr>
            <p:nvPr/>
          </p:nvSpPr>
          <p:spPr bwMode="auto">
            <a:xfrm>
              <a:off x="3168" y="2832"/>
              <a:ext cx="0" cy="28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8" name="Line 35">
              <a:extLst>
                <a:ext uri="{FF2B5EF4-FFF2-40B4-BE49-F238E27FC236}">
                  <a16:creationId xmlns:a16="http://schemas.microsoft.com/office/drawing/2014/main" id="{9B0BA9F4-7362-4EB5-8C77-024B25CAD73D}"/>
                </a:ext>
              </a:extLst>
            </p:cNvPr>
            <p:cNvSpPr>
              <a:spLocks noChangeShapeType="1"/>
            </p:cNvSpPr>
            <p:nvPr/>
          </p:nvSpPr>
          <p:spPr bwMode="auto">
            <a:xfrm flipV="1">
              <a:off x="3168" y="3072"/>
              <a:ext cx="85" cy="4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99" name="Line 36">
              <a:extLst>
                <a:ext uri="{FF2B5EF4-FFF2-40B4-BE49-F238E27FC236}">
                  <a16:creationId xmlns:a16="http://schemas.microsoft.com/office/drawing/2014/main" id="{A53A8AEA-185D-4086-87C8-527FF71FF37B}"/>
                </a:ext>
              </a:extLst>
            </p:cNvPr>
            <p:cNvSpPr>
              <a:spLocks noChangeShapeType="1"/>
            </p:cNvSpPr>
            <p:nvPr/>
          </p:nvSpPr>
          <p:spPr bwMode="auto">
            <a:xfrm flipH="1">
              <a:off x="2805" y="2160"/>
              <a:ext cx="167" cy="12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8000" name="Line 37">
              <a:extLst>
                <a:ext uri="{FF2B5EF4-FFF2-40B4-BE49-F238E27FC236}">
                  <a16:creationId xmlns:a16="http://schemas.microsoft.com/office/drawing/2014/main" id="{66FA1B55-46B3-41E3-A0C2-D5851DFC7784}"/>
                </a:ext>
              </a:extLst>
            </p:cNvPr>
            <p:cNvSpPr>
              <a:spLocks noChangeShapeType="1"/>
            </p:cNvSpPr>
            <p:nvPr/>
          </p:nvSpPr>
          <p:spPr bwMode="auto">
            <a:xfrm flipH="1">
              <a:off x="2932" y="2400"/>
              <a:ext cx="63"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grpSp>
      <p:grpSp>
        <p:nvGrpSpPr>
          <p:cNvPr id="5" name="Group 38">
            <a:extLst>
              <a:ext uri="{FF2B5EF4-FFF2-40B4-BE49-F238E27FC236}">
                <a16:creationId xmlns:a16="http://schemas.microsoft.com/office/drawing/2014/main" id="{8E72CE7A-13D3-4A3F-982D-2AFE00ABA7F3}"/>
              </a:ext>
            </a:extLst>
          </p:cNvPr>
          <p:cNvGrpSpPr>
            <a:grpSpLocks/>
          </p:cNvGrpSpPr>
          <p:nvPr/>
        </p:nvGrpSpPr>
        <p:grpSpPr bwMode="auto">
          <a:xfrm>
            <a:off x="9191626" y="1493839"/>
            <a:ext cx="606425" cy="2770187"/>
            <a:chOff x="5856" y="2736"/>
            <a:chExt cx="351" cy="1344"/>
          </a:xfrm>
        </p:grpSpPr>
        <p:sp>
          <p:nvSpPr>
            <p:cNvPr id="167971" name="Line 39">
              <a:extLst>
                <a:ext uri="{FF2B5EF4-FFF2-40B4-BE49-F238E27FC236}">
                  <a16:creationId xmlns:a16="http://schemas.microsoft.com/office/drawing/2014/main" id="{00A0BE32-E063-4033-860B-4B78D28B12C3}"/>
                </a:ext>
              </a:extLst>
            </p:cNvPr>
            <p:cNvSpPr>
              <a:spLocks noChangeShapeType="1"/>
            </p:cNvSpPr>
            <p:nvPr/>
          </p:nvSpPr>
          <p:spPr bwMode="auto">
            <a:xfrm flipH="1">
              <a:off x="6003" y="3094"/>
              <a:ext cx="87" cy="9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2" name="Line 40">
              <a:extLst>
                <a:ext uri="{FF2B5EF4-FFF2-40B4-BE49-F238E27FC236}">
                  <a16:creationId xmlns:a16="http://schemas.microsoft.com/office/drawing/2014/main" id="{25827500-1E17-4D26-9D8B-BDB4A1F7A8A4}"/>
                </a:ext>
              </a:extLst>
            </p:cNvPr>
            <p:cNvSpPr>
              <a:spLocks noChangeShapeType="1"/>
            </p:cNvSpPr>
            <p:nvPr/>
          </p:nvSpPr>
          <p:spPr bwMode="auto">
            <a:xfrm flipH="1">
              <a:off x="6123" y="3229"/>
              <a:ext cx="84" cy="87"/>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3" name="Line 41">
              <a:extLst>
                <a:ext uri="{FF2B5EF4-FFF2-40B4-BE49-F238E27FC236}">
                  <a16:creationId xmlns:a16="http://schemas.microsoft.com/office/drawing/2014/main" id="{59C2EADE-FDEB-4E15-AC02-6A99A70DAD8A}"/>
                </a:ext>
              </a:extLst>
            </p:cNvPr>
            <p:cNvSpPr>
              <a:spLocks noChangeShapeType="1"/>
            </p:cNvSpPr>
            <p:nvPr/>
          </p:nvSpPr>
          <p:spPr bwMode="auto">
            <a:xfrm flipH="1">
              <a:off x="6090" y="2915"/>
              <a:ext cx="0" cy="538"/>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4" name="Oval 42">
              <a:extLst>
                <a:ext uri="{FF2B5EF4-FFF2-40B4-BE49-F238E27FC236}">
                  <a16:creationId xmlns:a16="http://schemas.microsoft.com/office/drawing/2014/main" id="{2257A396-413C-4ED9-8F4E-5F62CB191270}"/>
                </a:ext>
              </a:extLst>
            </p:cNvPr>
            <p:cNvSpPr>
              <a:spLocks noChangeArrowheads="1"/>
            </p:cNvSpPr>
            <p:nvPr/>
          </p:nvSpPr>
          <p:spPr bwMode="auto">
            <a:xfrm flipH="1">
              <a:off x="6052" y="2736"/>
              <a:ext cx="97" cy="179"/>
            </a:xfrm>
            <a:prstGeom prst="ellipse">
              <a:avLst/>
            </a:prstGeom>
            <a:solidFill>
              <a:schemeClr val="hlink"/>
            </a:solidFill>
            <a:ln w="38100">
              <a:solidFill>
                <a:schemeClr val="hlink"/>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75" name="Line 43">
              <a:extLst>
                <a:ext uri="{FF2B5EF4-FFF2-40B4-BE49-F238E27FC236}">
                  <a16:creationId xmlns:a16="http://schemas.microsoft.com/office/drawing/2014/main" id="{EE1159D3-11F4-42DA-9C4F-5C0AACB85011}"/>
                </a:ext>
              </a:extLst>
            </p:cNvPr>
            <p:cNvSpPr>
              <a:spLocks noChangeShapeType="1"/>
            </p:cNvSpPr>
            <p:nvPr/>
          </p:nvSpPr>
          <p:spPr bwMode="auto">
            <a:xfrm flipH="1" flipV="1">
              <a:off x="5889" y="3050"/>
              <a:ext cx="86" cy="13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6" name="Line 44">
              <a:extLst>
                <a:ext uri="{FF2B5EF4-FFF2-40B4-BE49-F238E27FC236}">
                  <a16:creationId xmlns:a16="http://schemas.microsoft.com/office/drawing/2014/main" id="{99F87C4D-F232-4F80-B381-E052E92FB72A}"/>
                </a:ext>
              </a:extLst>
            </p:cNvPr>
            <p:cNvSpPr>
              <a:spLocks noChangeShapeType="1"/>
            </p:cNvSpPr>
            <p:nvPr/>
          </p:nvSpPr>
          <p:spPr bwMode="auto">
            <a:xfrm flipH="1">
              <a:off x="5856" y="3050"/>
              <a:ext cx="33"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7" name="Line 45">
              <a:extLst>
                <a:ext uri="{FF2B5EF4-FFF2-40B4-BE49-F238E27FC236}">
                  <a16:creationId xmlns:a16="http://schemas.microsoft.com/office/drawing/2014/main" id="{B637D606-9377-4AC4-AEEC-A9FE5DDAD1DF}"/>
                </a:ext>
              </a:extLst>
            </p:cNvPr>
            <p:cNvSpPr>
              <a:spLocks noChangeShapeType="1"/>
            </p:cNvSpPr>
            <p:nvPr/>
          </p:nvSpPr>
          <p:spPr bwMode="auto">
            <a:xfrm>
              <a:off x="6090" y="3453"/>
              <a:ext cx="0" cy="35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8" name="Line 46">
              <a:extLst>
                <a:ext uri="{FF2B5EF4-FFF2-40B4-BE49-F238E27FC236}">
                  <a16:creationId xmlns:a16="http://schemas.microsoft.com/office/drawing/2014/main" id="{56D692B1-269E-43DE-ABDE-BFD22F2D056C}"/>
                </a:ext>
              </a:extLst>
            </p:cNvPr>
            <p:cNvSpPr>
              <a:spLocks noChangeShapeType="1"/>
            </p:cNvSpPr>
            <p:nvPr/>
          </p:nvSpPr>
          <p:spPr bwMode="auto">
            <a:xfrm>
              <a:off x="6090" y="3811"/>
              <a:ext cx="59" cy="22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79" name="Line 47">
              <a:extLst>
                <a:ext uri="{FF2B5EF4-FFF2-40B4-BE49-F238E27FC236}">
                  <a16:creationId xmlns:a16="http://schemas.microsoft.com/office/drawing/2014/main" id="{A6B1DC4E-0EFF-497B-B41C-63F456654628}"/>
                </a:ext>
              </a:extLst>
            </p:cNvPr>
            <p:cNvSpPr>
              <a:spLocks noChangeShapeType="1"/>
            </p:cNvSpPr>
            <p:nvPr/>
          </p:nvSpPr>
          <p:spPr bwMode="auto">
            <a:xfrm flipH="1">
              <a:off x="6091" y="4035"/>
              <a:ext cx="58" cy="45"/>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0" name="Line 48">
              <a:extLst>
                <a:ext uri="{FF2B5EF4-FFF2-40B4-BE49-F238E27FC236}">
                  <a16:creationId xmlns:a16="http://schemas.microsoft.com/office/drawing/2014/main" id="{1D20F865-81E1-4BA2-B197-41E6D92275DD}"/>
                </a:ext>
              </a:extLst>
            </p:cNvPr>
            <p:cNvSpPr>
              <a:spLocks noChangeShapeType="1"/>
            </p:cNvSpPr>
            <p:nvPr/>
          </p:nvSpPr>
          <p:spPr bwMode="auto">
            <a:xfrm flipH="1">
              <a:off x="6048" y="3453"/>
              <a:ext cx="42" cy="291"/>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1" name="Line 49">
              <a:extLst>
                <a:ext uri="{FF2B5EF4-FFF2-40B4-BE49-F238E27FC236}">
                  <a16:creationId xmlns:a16="http://schemas.microsoft.com/office/drawing/2014/main" id="{2291E978-8EF3-43A6-8CBC-6301AD2D62B5}"/>
                </a:ext>
              </a:extLst>
            </p:cNvPr>
            <p:cNvSpPr>
              <a:spLocks noChangeShapeType="1"/>
            </p:cNvSpPr>
            <p:nvPr/>
          </p:nvSpPr>
          <p:spPr bwMode="auto">
            <a:xfrm flipH="1">
              <a:off x="6045" y="3744"/>
              <a:ext cx="0" cy="268"/>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2" name="Line 50">
              <a:extLst>
                <a:ext uri="{FF2B5EF4-FFF2-40B4-BE49-F238E27FC236}">
                  <a16:creationId xmlns:a16="http://schemas.microsoft.com/office/drawing/2014/main" id="{5088836C-A28C-4EDE-BFB9-6C83D07FBCDE}"/>
                </a:ext>
              </a:extLst>
            </p:cNvPr>
            <p:cNvSpPr>
              <a:spLocks noChangeShapeType="1"/>
            </p:cNvSpPr>
            <p:nvPr/>
          </p:nvSpPr>
          <p:spPr bwMode="auto">
            <a:xfrm flipH="1" flipV="1">
              <a:off x="6028" y="3946"/>
              <a:ext cx="19" cy="44"/>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3" name="Line 51">
              <a:extLst>
                <a:ext uri="{FF2B5EF4-FFF2-40B4-BE49-F238E27FC236}">
                  <a16:creationId xmlns:a16="http://schemas.microsoft.com/office/drawing/2014/main" id="{1800F0EE-D8B1-49E6-8032-D0A8B188789C}"/>
                </a:ext>
              </a:extLst>
            </p:cNvPr>
            <p:cNvSpPr>
              <a:spLocks noChangeShapeType="1"/>
            </p:cNvSpPr>
            <p:nvPr/>
          </p:nvSpPr>
          <p:spPr bwMode="auto">
            <a:xfrm>
              <a:off x="6093" y="3094"/>
              <a:ext cx="114" cy="112"/>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84" name="Line 52">
              <a:extLst>
                <a:ext uri="{FF2B5EF4-FFF2-40B4-BE49-F238E27FC236}">
                  <a16:creationId xmlns:a16="http://schemas.microsoft.com/office/drawing/2014/main" id="{5900C704-330C-4A35-8009-1E5B85C0D66A}"/>
                </a:ext>
              </a:extLst>
            </p:cNvPr>
            <p:cNvSpPr>
              <a:spLocks noChangeShapeType="1"/>
            </p:cNvSpPr>
            <p:nvPr/>
          </p:nvSpPr>
          <p:spPr bwMode="auto">
            <a:xfrm>
              <a:off x="6077" y="3318"/>
              <a:ext cx="43"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a:lstStyle/>
            <a:p>
              <a:endParaRPr lang="es-CO"/>
            </a:p>
          </p:txBody>
        </p:sp>
      </p:grpSp>
      <p:sp>
        <p:nvSpPr>
          <p:cNvPr id="56373" name="Line 53">
            <a:extLst>
              <a:ext uri="{FF2B5EF4-FFF2-40B4-BE49-F238E27FC236}">
                <a16:creationId xmlns:a16="http://schemas.microsoft.com/office/drawing/2014/main" id="{743B615A-63CD-4457-AFBD-B074344C5F03}"/>
              </a:ext>
            </a:extLst>
          </p:cNvPr>
          <p:cNvSpPr>
            <a:spLocks noChangeShapeType="1"/>
          </p:cNvSpPr>
          <p:nvPr/>
        </p:nvSpPr>
        <p:spPr bwMode="auto">
          <a:xfrm flipV="1">
            <a:off x="3617914" y="4389438"/>
            <a:ext cx="4333875" cy="914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s-CO"/>
          </a:p>
        </p:txBody>
      </p:sp>
      <p:grpSp>
        <p:nvGrpSpPr>
          <p:cNvPr id="6" name="Group 54">
            <a:extLst>
              <a:ext uri="{FF2B5EF4-FFF2-40B4-BE49-F238E27FC236}">
                <a16:creationId xmlns:a16="http://schemas.microsoft.com/office/drawing/2014/main" id="{F167AE63-01CB-4C18-B719-4828224A033D}"/>
              </a:ext>
            </a:extLst>
          </p:cNvPr>
          <p:cNvGrpSpPr>
            <a:grpSpLocks/>
          </p:cNvGrpSpPr>
          <p:nvPr/>
        </p:nvGrpSpPr>
        <p:grpSpPr bwMode="auto">
          <a:xfrm>
            <a:off x="2211388" y="3122614"/>
            <a:ext cx="1300162" cy="2078037"/>
            <a:chOff x="4374" y="1728"/>
            <a:chExt cx="918" cy="1008"/>
          </a:xfrm>
        </p:grpSpPr>
        <p:sp>
          <p:nvSpPr>
            <p:cNvPr id="167963" name="Line 55">
              <a:extLst>
                <a:ext uri="{FF2B5EF4-FFF2-40B4-BE49-F238E27FC236}">
                  <a16:creationId xmlns:a16="http://schemas.microsoft.com/office/drawing/2014/main" id="{FAAC5879-136C-4500-93B9-B426ECC92CA8}"/>
                </a:ext>
              </a:extLst>
            </p:cNvPr>
            <p:cNvSpPr>
              <a:spLocks noChangeShapeType="1"/>
            </p:cNvSpPr>
            <p:nvPr/>
          </p:nvSpPr>
          <p:spPr bwMode="auto">
            <a:xfrm>
              <a:off x="4644" y="1920"/>
              <a:ext cx="0" cy="480"/>
            </a:xfrm>
            <a:prstGeom prst="line">
              <a:avLst/>
            </a:prstGeom>
            <a:noFill/>
            <a:ln w="28575">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64" name="Line 56">
              <a:extLst>
                <a:ext uri="{FF2B5EF4-FFF2-40B4-BE49-F238E27FC236}">
                  <a16:creationId xmlns:a16="http://schemas.microsoft.com/office/drawing/2014/main" id="{0226748C-178E-4B1D-96F3-EEF14583A096}"/>
                </a:ext>
              </a:extLst>
            </p:cNvPr>
            <p:cNvSpPr>
              <a:spLocks noChangeShapeType="1"/>
            </p:cNvSpPr>
            <p:nvPr/>
          </p:nvSpPr>
          <p:spPr bwMode="auto">
            <a:xfrm>
              <a:off x="4644" y="2400"/>
              <a:ext cx="324" cy="0"/>
            </a:xfrm>
            <a:prstGeom prst="line">
              <a:avLst/>
            </a:prstGeom>
            <a:noFill/>
            <a:ln w="38100">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65" name="Line 57">
              <a:extLst>
                <a:ext uri="{FF2B5EF4-FFF2-40B4-BE49-F238E27FC236}">
                  <a16:creationId xmlns:a16="http://schemas.microsoft.com/office/drawing/2014/main" id="{8049FFC1-87D5-4244-BE99-F9AAE17A356F}"/>
                </a:ext>
              </a:extLst>
            </p:cNvPr>
            <p:cNvSpPr>
              <a:spLocks noChangeShapeType="1"/>
            </p:cNvSpPr>
            <p:nvPr/>
          </p:nvSpPr>
          <p:spPr bwMode="auto">
            <a:xfrm>
              <a:off x="4968" y="2448"/>
              <a:ext cx="270" cy="240"/>
            </a:xfrm>
            <a:prstGeom prst="line">
              <a:avLst/>
            </a:prstGeom>
            <a:noFill/>
            <a:ln w="38100">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66" name="Line 58">
              <a:extLst>
                <a:ext uri="{FF2B5EF4-FFF2-40B4-BE49-F238E27FC236}">
                  <a16:creationId xmlns:a16="http://schemas.microsoft.com/office/drawing/2014/main" id="{AE77DDEE-C450-4001-B54D-64C9072C9E23}"/>
                </a:ext>
              </a:extLst>
            </p:cNvPr>
            <p:cNvSpPr>
              <a:spLocks noChangeShapeType="1"/>
            </p:cNvSpPr>
            <p:nvPr/>
          </p:nvSpPr>
          <p:spPr bwMode="auto">
            <a:xfrm>
              <a:off x="5238" y="2688"/>
              <a:ext cx="54" cy="0"/>
            </a:xfrm>
            <a:prstGeom prst="line">
              <a:avLst/>
            </a:prstGeom>
            <a:noFill/>
            <a:ln w="38100">
              <a:solidFill>
                <a:srgbClr val="FF1D1D"/>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167967" name="Oval 59">
              <a:extLst>
                <a:ext uri="{FF2B5EF4-FFF2-40B4-BE49-F238E27FC236}">
                  <a16:creationId xmlns:a16="http://schemas.microsoft.com/office/drawing/2014/main" id="{26B6A522-566C-4551-ABEF-9171CD66B877}"/>
                </a:ext>
              </a:extLst>
            </p:cNvPr>
            <p:cNvSpPr>
              <a:spLocks noChangeArrowheads="1"/>
            </p:cNvSpPr>
            <p:nvPr/>
          </p:nvSpPr>
          <p:spPr bwMode="auto">
            <a:xfrm>
              <a:off x="4590" y="1728"/>
              <a:ext cx="162" cy="192"/>
            </a:xfrm>
            <a:prstGeom prst="ellipse">
              <a:avLst/>
            </a:prstGeom>
            <a:solidFill>
              <a:srgbClr val="FF1D1D"/>
            </a:solidFill>
            <a:ln w="38100">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68" name="Oval 60">
              <a:extLst>
                <a:ext uri="{FF2B5EF4-FFF2-40B4-BE49-F238E27FC236}">
                  <a16:creationId xmlns:a16="http://schemas.microsoft.com/office/drawing/2014/main" id="{2FFC6152-1B0D-48EC-B586-19ACE10FEE7E}"/>
                </a:ext>
              </a:extLst>
            </p:cNvPr>
            <p:cNvSpPr>
              <a:spLocks noChangeArrowheads="1"/>
            </p:cNvSpPr>
            <p:nvPr/>
          </p:nvSpPr>
          <p:spPr bwMode="auto">
            <a:xfrm>
              <a:off x="4374" y="2208"/>
              <a:ext cx="594" cy="528"/>
            </a:xfrm>
            <a:prstGeom prst="ellipse">
              <a:avLst/>
            </a:prstGeom>
            <a:noFill/>
            <a:ln w="19050">
              <a:solidFill>
                <a:srgbClr val="FF1D1D"/>
              </a:solidFill>
              <a:round/>
              <a:headEnd/>
              <a:tailEnd/>
            </a:ln>
            <a:extLst>
              <a:ext uri="{909E8E84-426E-40DD-AFC4-6F175D3DCCD1}">
                <a14:hiddenFill xmlns:a14="http://schemas.microsoft.com/office/drawing/2010/main">
                  <a:solidFill>
                    <a:srgbClr val="FFFFFF"/>
                  </a:solidFill>
                </a14:hiddenFill>
              </a:ext>
            </a:extLst>
          </p:spPr>
          <p:txBody>
            <a:bodyPr wrap="none" lIns="91411" tIns="45705" rIns="91411" bIns="45705"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en-GB" altLang="es-ES" sz="2000" b="1">
                <a:solidFill>
                  <a:schemeClr val="tx2"/>
                </a:solidFill>
                <a:latin typeface="Arial" panose="020B0604020202020204" pitchFamily="34" charset="0"/>
              </a:endParaRPr>
            </a:p>
          </p:txBody>
        </p:sp>
        <p:sp>
          <p:nvSpPr>
            <p:cNvPr id="167969" name="Oval 61">
              <a:extLst>
                <a:ext uri="{FF2B5EF4-FFF2-40B4-BE49-F238E27FC236}">
                  <a16:creationId xmlns:a16="http://schemas.microsoft.com/office/drawing/2014/main" id="{4CC1C3D3-E34B-4884-BA41-3BA3C44EAB02}"/>
                </a:ext>
              </a:extLst>
            </p:cNvPr>
            <p:cNvSpPr>
              <a:spLocks noChangeArrowheads="1"/>
            </p:cNvSpPr>
            <p:nvPr/>
          </p:nvSpPr>
          <p:spPr bwMode="auto">
            <a:xfrm>
              <a:off x="5130" y="2592"/>
              <a:ext cx="108" cy="96"/>
            </a:xfrm>
            <a:prstGeom prst="ellipse">
              <a:avLst/>
            </a:prstGeom>
            <a:solidFill>
              <a:srgbClr val="FF6600"/>
            </a:solidFill>
            <a:ln w="9525">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sp>
          <p:nvSpPr>
            <p:cNvPr id="167970" name="Oval 62">
              <a:extLst>
                <a:ext uri="{FF2B5EF4-FFF2-40B4-BE49-F238E27FC236}">
                  <a16:creationId xmlns:a16="http://schemas.microsoft.com/office/drawing/2014/main" id="{C4476E7E-C395-46EF-A743-3FC440EE5383}"/>
                </a:ext>
              </a:extLst>
            </p:cNvPr>
            <p:cNvSpPr>
              <a:spLocks noChangeArrowheads="1"/>
            </p:cNvSpPr>
            <p:nvPr/>
          </p:nvSpPr>
          <p:spPr bwMode="auto">
            <a:xfrm>
              <a:off x="4914" y="2352"/>
              <a:ext cx="108" cy="96"/>
            </a:xfrm>
            <a:prstGeom prst="ellipse">
              <a:avLst/>
            </a:prstGeom>
            <a:solidFill>
              <a:srgbClr val="FF6600"/>
            </a:solidFill>
            <a:ln w="9525">
              <a:solidFill>
                <a:srgbClr val="FF1D1D"/>
              </a:solidFill>
              <a:round/>
              <a:headEnd/>
              <a:tailEnd/>
            </a:ln>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endParaRPr lang="es-CO" altLang="es-ES" sz="2400">
                <a:latin typeface="Arial" panose="020B0604020202020204" pitchFamily="34" charset="0"/>
              </a:endParaRPr>
            </a:p>
          </p:txBody>
        </p:sp>
      </p:grpSp>
      <p:grpSp>
        <p:nvGrpSpPr>
          <p:cNvPr id="7" name="Group 63">
            <a:extLst>
              <a:ext uri="{FF2B5EF4-FFF2-40B4-BE49-F238E27FC236}">
                <a16:creationId xmlns:a16="http://schemas.microsoft.com/office/drawing/2014/main" id="{22D68865-55E2-4E9A-A954-FD3CDCDD8176}"/>
              </a:ext>
            </a:extLst>
          </p:cNvPr>
          <p:cNvGrpSpPr>
            <a:grpSpLocks/>
          </p:cNvGrpSpPr>
          <p:nvPr/>
        </p:nvGrpSpPr>
        <p:grpSpPr bwMode="auto">
          <a:xfrm>
            <a:off x="3660775" y="4391026"/>
            <a:ext cx="4343400" cy="912813"/>
            <a:chOff x="1678" y="2994"/>
            <a:chExt cx="2586" cy="544"/>
          </a:xfrm>
        </p:grpSpPr>
        <p:grpSp>
          <p:nvGrpSpPr>
            <p:cNvPr id="167952" name="Group 64">
              <a:extLst>
                <a:ext uri="{FF2B5EF4-FFF2-40B4-BE49-F238E27FC236}">
                  <a16:creationId xmlns:a16="http://schemas.microsoft.com/office/drawing/2014/main" id="{C8F0F229-68CA-4039-9AA8-3AA505FAE8D1}"/>
                </a:ext>
              </a:extLst>
            </p:cNvPr>
            <p:cNvGrpSpPr>
              <a:grpSpLocks/>
            </p:cNvGrpSpPr>
            <p:nvPr/>
          </p:nvGrpSpPr>
          <p:grpSpPr bwMode="auto">
            <a:xfrm>
              <a:off x="1678" y="3266"/>
              <a:ext cx="545" cy="272"/>
              <a:chOff x="1678" y="3266"/>
              <a:chExt cx="545" cy="272"/>
            </a:xfrm>
          </p:grpSpPr>
          <p:sp>
            <p:nvSpPr>
              <p:cNvPr id="167959" name="Line 65">
                <a:extLst>
                  <a:ext uri="{FF2B5EF4-FFF2-40B4-BE49-F238E27FC236}">
                    <a16:creationId xmlns:a16="http://schemas.microsoft.com/office/drawing/2014/main" id="{3674DA70-1488-475A-BBC8-A39330934F3C}"/>
                  </a:ext>
                </a:extLst>
              </p:cNvPr>
              <p:cNvSpPr>
                <a:spLocks noChangeShapeType="1"/>
              </p:cNvSpPr>
              <p:nvPr/>
            </p:nvSpPr>
            <p:spPr bwMode="auto">
              <a:xfrm flipV="1">
                <a:off x="1678" y="3402"/>
                <a:ext cx="0" cy="136"/>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60" name="Line 66">
                <a:extLst>
                  <a:ext uri="{FF2B5EF4-FFF2-40B4-BE49-F238E27FC236}">
                    <a16:creationId xmlns:a16="http://schemas.microsoft.com/office/drawing/2014/main" id="{2FD8CAB6-5D3E-4AB5-AAA8-3E19604B67C0}"/>
                  </a:ext>
                </a:extLst>
              </p:cNvPr>
              <p:cNvSpPr>
                <a:spLocks noChangeShapeType="1"/>
              </p:cNvSpPr>
              <p:nvPr/>
            </p:nvSpPr>
            <p:spPr bwMode="auto">
              <a:xfrm>
                <a:off x="1678" y="3402"/>
                <a:ext cx="272" cy="0"/>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61" name="Line 67">
                <a:extLst>
                  <a:ext uri="{FF2B5EF4-FFF2-40B4-BE49-F238E27FC236}">
                    <a16:creationId xmlns:a16="http://schemas.microsoft.com/office/drawing/2014/main" id="{A9F871EB-A518-415D-AEDA-8DB80FE1E4B4}"/>
                  </a:ext>
                </a:extLst>
              </p:cNvPr>
              <p:cNvSpPr>
                <a:spLocks noChangeShapeType="1"/>
              </p:cNvSpPr>
              <p:nvPr/>
            </p:nvSpPr>
            <p:spPr bwMode="auto">
              <a:xfrm flipV="1">
                <a:off x="1950" y="3266"/>
                <a:ext cx="0" cy="136"/>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62" name="Line 68">
                <a:extLst>
                  <a:ext uri="{FF2B5EF4-FFF2-40B4-BE49-F238E27FC236}">
                    <a16:creationId xmlns:a16="http://schemas.microsoft.com/office/drawing/2014/main" id="{110CF064-84D3-45E8-A504-58C3A8F277B2}"/>
                  </a:ext>
                </a:extLst>
              </p:cNvPr>
              <p:cNvSpPr>
                <a:spLocks noChangeShapeType="1"/>
              </p:cNvSpPr>
              <p:nvPr/>
            </p:nvSpPr>
            <p:spPr bwMode="auto">
              <a:xfrm>
                <a:off x="1950" y="3266"/>
                <a:ext cx="273" cy="0"/>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grpSp>
        <p:grpSp>
          <p:nvGrpSpPr>
            <p:cNvPr id="167953" name="Group 69">
              <a:extLst>
                <a:ext uri="{FF2B5EF4-FFF2-40B4-BE49-F238E27FC236}">
                  <a16:creationId xmlns:a16="http://schemas.microsoft.com/office/drawing/2014/main" id="{8FDC8B4B-5DD0-4B17-BAB5-2B50A893766C}"/>
                </a:ext>
              </a:extLst>
            </p:cNvPr>
            <p:cNvGrpSpPr>
              <a:grpSpLocks/>
            </p:cNvGrpSpPr>
            <p:nvPr/>
          </p:nvGrpSpPr>
          <p:grpSpPr bwMode="auto">
            <a:xfrm>
              <a:off x="2223" y="2994"/>
              <a:ext cx="545" cy="272"/>
              <a:chOff x="1678" y="3266"/>
              <a:chExt cx="545" cy="272"/>
            </a:xfrm>
          </p:grpSpPr>
          <p:sp>
            <p:nvSpPr>
              <p:cNvPr id="167955" name="Line 70">
                <a:extLst>
                  <a:ext uri="{FF2B5EF4-FFF2-40B4-BE49-F238E27FC236}">
                    <a16:creationId xmlns:a16="http://schemas.microsoft.com/office/drawing/2014/main" id="{A198D3E1-6DC5-47D7-9EAB-B73A3E6BD1E7}"/>
                  </a:ext>
                </a:extLst>
              </p:cNvPr>
              <p:cNvSpPr>
                <a:spLocks noChangeShapeType="1"/>
              </p:cNvSpPr>
              <p:nvPr/>
            </p:nvSpPr>
            <p:spPr bwMode="auto">
              <a:xfrm flipV="1">
                <a:off x="1678" y="3402"/>
                <a:ext cx="0" cy="136"/>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56" name="Line 71">
                <a:extLst>
                  <a:ext uri="{FF2B5EF4-FFF2-40B4-BE49-F238E27FC236}">
                    <a16:creationId xmlns:a16="http://schemas.microsoft.com/office/drawing/2014/main" id="{1F4D4885-F383-4264-AFAD-1138954C6BD1}"/>
                  </a:ext>
                </a:extLst>
              </p:cNvPr>
              <p:cNvSpPr>
                <a:spLocks noChangeShapeType="1"/>
              </p:cNvSpPr>
              <p:nvPr/>
            </p:nvSpPr>
            <p:spPr bwMode="auto">
              <a:xfrm>
                <a:off x="1678" y="3402"/>
                <a:ext cx="272" cy="0"/>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57" name="Line 72">
                <a:extLst>
                  <a:ext uri="{FF2B5EF4-FFF2-40B4-BE49-F238E27FC236}">
                    <a16:creationId xmlns:a16="http://schemas.microsoft.com/office/drawing/2014/main" id="{C75723D1-4840-418B-95E0-DE9E19554BD8}"/>
                  </a:ext>
                </a:extLst>
              </p:cNvPr>
              <p:cNvSpPr>
                <a:spLocks noChangeShapeType="1"/>
              </p:cNvSpPr>
              <p:nvPr/>
            </p:nvSpPr>
            <p:spPr bwMode="auto">
              <a:xfrm flipV="1">
                <a:off x="1950" y="3266"/>
                <a:ext cx="0" cy="136"/>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sp>
            <p:nvSpPr>
              <p:cNvPr id="167958" name="Line 73">
                <a:extLst>
                  <a:ext uri="{FF2B5EF4-FFF2-40B4-BE49-F238E27FC236}">
                    <a16:creationId xmlns:a16="http://schemas.microsoft.com/office/drawing/2014/main" id="{7DE19C0E-E442-43FE-943E-CC44F114039E}"/>
                  </a:ext>
                </a:extLst>
              </p:cNvPr>
              <p:cNvSpPr>
                <a:spLocks noChangeShapeType="1"/>
              </p:cNvSpPr>
              <p:nvPr/>
            </p:nvSpPr>
            <p:spPr bwMode="auto">
              <a:xfrm>
                <a:off x="1950" y="3266"/>
                <a:ext cx="273" cy="0"/>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grpSp>
        <p:sp>
          <p:nvSpPr>
            <p:cNvPr id="167954" name="Line 74">
              <a:extLst>
                <a:ext uri="{FF2B5EF4-FFF2-40B4-BE49-F238E27FC236}">
                  <a16:creationId xmlns:a16="http://schemas.microsoft.com/office/drawing/2014/main" id="{F533D21E-C9CE-48CC-90E5-5FC8FF15CE79}"/>
                </a:ext>
              </a:extLst>
            </p:cNvPr>
            <p:cNvSpPr>
              <a:spLocks noChangeShapeType="1"/>
            </p:cNvSpPr>
            <p:nvPr/>
          </p:nvSpPr>
          <p:spPr bwMode="auto">
            <a:xfrm>
              <a:off x="2722" y="2994"/>
              <a:ext cx="1542" cy="0"/>
            </a:xfrm>
            <a:prstGeom prst="line">
              <a:avLst/>
            </a:prstGeom>
            <a:noFill/>
            <a:ln w="22225">
              <a:solidFill>
                <a:schemeClr val="tx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s-CO"/>
            </a:p>
          </p:txBody>
        </p:sp>
      </p:grpSp>
      <p:sp>
        <p:nvSpPr>
          <p:cNvPr id="167947" name="Rectangle 75">
            <a:extLst>
              <a:ext uri="{FF2B5EF4-FFF2-40B4-BE49-F238E27FC236}">
                <a16:creationId xmlns:a16="http://schemas.microsoft.com/office/drawing/2014/main" id="{A7AD306D-D591-466D-A0AD-6E0ABF5D8E9A}"/>
              </a:ext>
            </a:extLst>
          </p:cNvPr>
          <p:cNvSpPr>
            <a:spLocks noChangeArrowheads="1"/>
          </p:cNvSpPr>
          <p:nvPr/>
        </p:nvSpPr>
        <p:spPr bwMode="auto">
          <a:xfrm>
            <a:off x="1784351" y="1700213"/>
            <a:ext cx="639921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es-ES" sz="3200" b="1">
                <a:latin typeface="Tahoma" panose="020B0604030504040204" pitchFamily="34" charset="0"/>
              </a:rPr>
              <a:t>Funcionamiento Óptimo</a:t>
            </a:r>
            <a:endParaRPr lang="en-GB" altLang="es-ES" sz="3200" b="1">
              <a:latin typeface="Tahoma" panose="020B0604030504040204" pitchFamily="34" charset="0"/>
            </a:endParaRPr>
          </a:p>
        </p:txBody>
      </p:sp>
      <p:sp>
        <p:nvSpPr>
          <p:cNvPr id="56396" name="Text Box 76">
            <a:extLst>
              <a:ext uri="{FF2B5EF4-FFF2-40B4-BE49-F238E27FC236}">
                <a16:creationId xmlns:a16="http://schemas.microsoft.com/office/drawing/2014/main" id="{B9D7A6FD-88A3-4EB3-A9D4-D87E02ED5653}"/>
              </a:ext>
            </a:extLst>
          </p:cNvPr>
          <p:cNvSpPr txBox="1">
            <a:spLocks noChangeArrowheads="1"/>
          </p:cNvSpPr>
          <p:nvPr/>
        </p:nvSpPr>
        <p:spPr bwMode="auto">
          <a:xfrm>
            <a:off x="5232400" y="5059363"/>
            <a:ext cx="4953000" cy="457200"/>
          </a:xfrm>
          <a:prstGeom prst="rect">
            <a:avLst/>
          </a:prstGeom>
          <a:solidFill>
            <a:schemeClr val="bg1">
              <a:lumMod val="95000"/>
            </a:schemeClr>
          </a:solidFill>
          <a:ln>
            <a:noFill/>
          </a:ln>
        </p:spPr>
        <p:txBody>
          <a:bodyPr>
            <a:spAutoFit/>
          </a:bodyPr>
          <a:lstStyle>
            <a:lvl1pPr>
              <a:spcBef>
                <a:spcPct val="20000"/>
              </a:spcBef>
              <a:buSzPct val="100000"/>
              <a:buChar char="•"/>
              <a:defRPr sz="3200">
                <a:solidFill>
                  <a:schemeClr val="tx1"/>
                </a:solidFill>
                <a:latin typeface="Times New Roman" panose="02020603050405020304" pitchFamily="18" charset="0"/>
              </a:defRPr>
            </a:lvl1pPr>
            <a:lvl2pPr marL="742950" indent="-285750">
              <a:spcBef>
                <a:spcPct val="20000"/>
              </a:spcBef>
              <a:buSzPct val="100000"/>
              <a:buChar char="–"/>
              <a:defRPr sz="2800">
                <a:solidFill>
                  <a:schemeClr val="tx1"/>
                </a:solidFill>
                <a:latin typeface="Times New Roman" panose="02020603050405020304" pitchFamily="18" charset="0"/>
              </a:defRPr>
            </a:lvl2pPr>
            <a:lvl3pPr marL="1143000" indent="-228600">
              <a:spcBef>
                <a:spcPct val="20000"/>
              </a:spcBef>
              <a:buSzPct val="100000"/>
              <a:buChar char="•"/>
              <a:defRPr sz="2400">
                <a:solidFill>
                  <a:schemeClr val="tx1"/>
                </a:solidFill>
                <a:latin typeface="Times New Roman" panose="02020603050405020304" pitchFamily="18"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lgn="r">
              <a:spcBef>
                <a:spcPct val="50000"/>
              </a:spcBef>
              <a:buSzTx/>
              <a:buNone/>
              <a:defRPr/>
            </a:pPr>
            <a:r>
              <a:rPr lang="es-MX" altLang="es-ES" sz="2400" b="1" i="1">
                <a:solidFill>
                  <a:srgbClr val="000066"/>
                </a:solidFill>
                <a:latin typeface="Tahoma" panose="020B0604030504040204" pitchFamily="34" charset="0"/>
              </a:rPr>
              <a:t>Ambiente facilitador, positivo</a:t>
            </a:r>
            <a:endParaRPr lang="es-ES" altLang="es-ES" sz="2400" b="1" i="1">
              <a:solidFill>
                <a:srgbClr val="000066"/>
              </a:solidFill>
              <a:latin typeface="Tahoma" panose="020B060403050404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xit" presetSubtype="2" fill="hold" nodeType="afterEffect">
                                  <p:stCondLst>
                                    <p:cond delay="0"/>
                                  </p:stCondLst>
                                  <p:childTnLst>
                                    <p:animEffect transition="out" filter="wipe(righ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par>
                                <p:cTn id="8" presetID="22" presetClass="entr" presetSubtype="8" fill="hold" nodeType="withEffect">
                                  <p:stCondLst>
                                    <p:cond delay="0"/>
                                  </p:stCondLst>
                                  <p:childTnLst>
                                    <p:set>
                                      <p:cBhvr>
                                        <p:cTn id="9" dur="1" fill="hold">
                                          <p:stCondLst>
                                            <p:cond delay="0"/>
                                          </p:stCondLst>
                                        </p:cTn>
                                        <p:tgtEl>
                                          <p:spTgt spid="56373"/>
                                        </p:tgtEl>
                                        <p:attrNameLst>
                                          <p:attrName>style.visibility</p:attrName>
                                        </p:attrNameLst>
                                      </p:cBhvr>
                                      <p:to>
                                        <p:strVal val="visible"/>
                                      </p:to>
                                    </p:set>
                                    <p:animEffect transition="in" filter="wipe(left)">
                                      <p:cBhvr>
                                        <p:cTn id="10" dur="2000"/>
                                        <p:tgtEl>
                                          <p:spTgt spid="56373"/>
                                        </p:tgtEl>
                                      </p:cBhvr>
                                    </p:animEffect>
                                  </p:childTnLst>
                                </p:cTn>
                              </p:par>
                            </p:childTnLst>
                          </p:cTn>
                        </p:par>
                        <p:par>
                          <p:cTn id="11" fill="hold" nodeType="afterGroup">
                            <p:stCondLst>
                              <p:cond delay="2000"/>
                            </p:stCondLst>
                            <p:childTnLst>
                              <p:par>
                                <p:cTn id="12" presetID="63" presetClass="path" presetSubtype="0" accel="50000" decel="50000" fill="hold" nodeType="afterEffect">
                                  <p:stCondLst>
                                    <p:cond delay="0"/>
                                  </p:stCondLst>
                                  <p:childTnLst>
                                    <p:animMotion origin="layout" path="M -0.01654 2.8519E-6 L 0.07074 0.00416 " pathEditMode="relative" rAng="0" ptsTypes="AA">
                                      <p:cBhvr>
                                        <p:cTn id="13" dur="500" fill="hold"/>
                                        <p:tgtEl>
                                          <p:spTgt spid="6"/>
                                        </p:tgtEl>
                                        <p:attrNameLst>
                                          <p:attrName>ppt_x</p:attrName>
                                          <p:attrName>ppt_y</p:attrName>
                                        </p:attrNameLst>
                                      </p:cBhvr>
                                      <p:rCtr x="4355" y="196"/>
                                    </p:animMotion>
                                  </p:childTnLst>
                                </p:cTn>
                              </p:par>
                            </p:childTnLst>
                          </p:cTn>
                        </p:par>
                        <p:par>
                          <p:cTn id="14" fill="hold" nodeType="afterGroup">
                            <p:stCondLst>
                              <p:cond delay="2500"/>
                            </p:stCondLst>
                            <p:childTnLst>
                              <p:par>
                                <p:cTn id="15" presetID="10" presetClass="exit" presetSubtype="0" fill="hold" nodeType="after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nodeType="afterGroup">
                            <p:stCondLst>
                              <p:cond delay="3000"/>
                            </p:stCondLst>
                            <p:childTnLst>
                              <p:par>
                                <p:cTn id="22" presetID="63" presetClass="path" presetSubtype="0" accel="50000" decel="50000" fill="hold" nodeType="afterEffect">
                                  <p:stCondLst>
                                    <p:cond delay="0"/>
                                  </p:stCondLst>
                                  <p:childTnLst>
                                    <p:animMotion origin="layout" path="M 0.04306 0.02245 L 0.46806 -0.11065 " pathEditMode="relative" rAng="0" ptsTypes="AA">
                                      <p:cBhvr>
                                        <p:cTn id="23" dur="2000" fill="hold"/>
                                        <p:tgtEl>
                                          <p:spTgt spid="2"/>
                                        </p:tgtEl>
                                        <p:attrNameLst>
                                          <p:attrName>ppt_x</p:attrName>
                                          <p:attrName>ppt_y</p:attrName>
                                        </p:attrNameLst>
                                      </p:cBhvr>
                                      <p:rCtr x="21250" y="-6667"/>
                                    </p:animMotion>
                                  </p:childTnLst>
                                </p:cTn>
                              </p:par>
                            </p:childTnLst>
                          </p:cTn>
                        </p:par>
                      </p:childTnLst>
                    </p:cTn>
                  </p:par>
                  <p:par>
                    <p:cTn id="24" fill="hold" nodeType="clickPar">
                      <p:stCondLst>
                        <p:cond delay="indefinite"/>
                      </p:stCondLst>
                      <p:childTnLst>
                        <p:par>
                          <p:cTn id="25" fill="hold" nodeType="withGroup">
                            <p:stCondLst>
                              <p:cond delay="0"/>
                            </p:stCondLst>
                            <p:childTnLst>
                              <p:par>
                                <p:cTn id="26" presetID="35" presetClass="path" presetSubtype="0" accel="50000" decel="50000" fill="hold" nodeType="clickEffect">
                                  <p:stCondLst>
                                    <p:cond delay="0"/>
                                  </p:stCondLst>
                                  <p:childTnLst>
                                    <p:animMotion origin="layout" path="M 0 0  L -0.25 0  E" pathEditMode="relative" ptsTypes="">
                                      <p:cBhvr>
                                        <p:cTn id="27" dur="2000" fill="hold"/>
                                        <p:tgtEl>
                                          <p:spTgt spid="3"/>
                                        </p:tgtEl>
                                        <p:attrNameLst>
                                          <p:attrName>ppt_x</p:attrName>
                                          <p:attrName>ppt_y</p:attrName>
                                        </p:attrNameLst>
                                      </p:cBhvr>
                                    </p:animMotion>
                                  </p:childTnLst>
                                </p:cTn>
                              </p:par>
                              <p:par>
                                <p:cTn id="28" presetID="35" presetClass="path" presetSubtype="0" accel="50000" decel="50000" fill="hold" nodeType="withEffect">
                                  <p:stCondLst>
                                    <p:cond delay="0"/>
                                  </p:stCondLst>
                                  <p:childTnLst>
                                    <p:animMotion origin="layout" path="M 4.72222E-6 4.07407E-6 L -0.20747 -0.00857 " pathEditMode="relative" rAng="0" ptsTypes="AA">
                                      <p:cBhvr>
                                        <p:cTn id="29" dur="2000" fill="hold"/>
                                        <p:tgtEl>
                                          <p:spTgt spid="5"/>
                                        </p:tgtEl>
                                        <p:attrNameLst>
                                          <p:attrName>ppt_x</p:attrName>
                                          <p:attrName>ppt_y</p:attrName>
                                        </p:attrNameLst>
                                      </p:cBhvr>
                                      <p:rCtr x="-10382" y="-440"/>
                                    </p:animMotion>
                                  </p:childTnLst>
                                </p:cTn>
                              </p:par>
                              <p:par>
                                <p:cTn id="30" presetID="35" presetClass="path" presetSubtype="0" accel="50000" decel="50000" fill="hold" nodeType="withEffect">
                                  <p:stCondLst>
                                    <p:cond delay="0"/>
                                  </p:stCondLst>
                                  <p:childTnLst>
                                    <p:animMotion origin="layout" path="M 0.025 -0.01111 L -0.17292 -0.02754 " pathEditMode="relative" rAng="0" ptsTypes="AA">
                                      <p:cBhvr>
                                        <p:cTn id="31" dur="2000" fill="hold"/>
                                        <p:tgtEl>
                                          <p:spTgt spid="4"/>
                                        </p:tgtEl>
                                        <p:attrNameLst>
                                          <p:attrName>ppt_x</p:attrName>
                                          <p:attrName>ppt_y</p:attrName>
                                        </p:attrNameLst>
                                      </p:cBhvr>
                                      <p:rCtr x="-9896" y="-833"/>
                                    </p:animMotion>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56396"/>
                                        </p:tgtEl>
                                        <p:attrNameLst>
                                          <p:attrName>style.visibility</p:attrName>
                                        </p:attrNameLst>
                                      </p:cBhvr>
                                      <p:to>
                                        <p:strVal val="visible"/>
                                      </p:to>
                                    </p:set>
                                    <p:animEffect transition="in" filter="box(in)">
                                      <p:cBhvr>
                                        <p:cTn id="36" dur="500"/>
                                        <p:tgtEl>
                                          <p:spTgt spid="56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96"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Título">
            <a:extLst>
              <a:ext uri="{FF2B5EF4-FFF2-40B4-BE49-F238E27FC236}">
                <a16:creationId xmlns:a16="http://schemas.microsoft.com/office/drawing/2014/main" id="{F22D845D-4D4E-426D-A1A9-C3730C93DBAB}"/>
              </a:ext>
            </a:extLst>
          </p:cNvPr>
          <p:cNvSpPr>
            <a:spLocks noGrp="1" noChangeArrowheads="1"/>
          </p:cNvSpPr>
          <p:nvPr>
            <p:ph type="title"/>
          </p:nvPr>
        </p:nvSpPr>
        <p:spPr>
          <a:xfrm>
            <a:off x="1021556" y="434976"/>
            <a:ext cx="3097213" cy="360363"/>
          </a:xfrm>
        </p:spPr>
        <p:txBody>
          <a:bodyPr>
            <a:normAutofit fontScale="90000"/>
          </a:bodyPr>
          <a:lstStyle/>
          <a:p>
            <a:pPr eaLnBrk="1" hangingPunct="1"/>
            <a:r>
              <a:rPr lang="es-ES" altLang="es-CO" sz="2000" dirty="0">
                <a:latin typeface="Arial" panose="020B0604020202020204" pitchFamily="34" charset="0"/>
              </a:rPr>
              <a:t>Áreas Ocupacionales</a:t>
            </a:r>
          </a:p>
        </p:txBody>
      </p:sp>
      <p:graphicFrame>
        <p:nvGraphicFramePr>
          <p:cNvPr id="4" name="3 Diagrama">
            <a:extLst>
              <a:ext uri="{FF2B5EF4-FFF2-40B4-BE49-F238E27FC236}">
                <a16:creationId xmlns:a16="http://schemas.microsoft.com/office/drawing/2014/main" id="{008ABDB7-B813-492B-938D-176D18D35037}"/>
              </a:ext>
            </a:extLst>
          </p:cNvPr>
          <p:cNvGraphicFramePr/>
          <p:nvPr/>
        </p:nvGraphicFramePr>
        <p:xfrm>
          <a:off x="2279576" y="1126232"/>
          <a:ext cx="7632848"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339" name="Picture 3">
            <a:extLst>
              <a:ext uri="{FF2B5EF4-FFF2-40B4-BE49-F238E27FC236}">
                <a16:creationId xmlns:a16="http://schemas.microsoft.com/office/drawing/2014/main" id="{5931F697-C79C-48B0-B03B-A3D2A0F215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3105" y="1501775"/>
            <a:ext cx="2070100" cy="207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a:extLst>
              <a:ext uri="{FF2B5EF4-FFF2-40B4-BE49-F238E27FC236}">
                <a16:creationId xmlns:a16="http://schemas.microsoft.com/office/drawing/2014/main" id="{109C6609-0D04-4AE1-A706-0A6ACE3191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4580" y="4525964"/>
            <a:ext cx="2398712" cy="1595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a:extLst>
              <a:ext uri="{FF2B5EF4-FFF2-40B4-BE49-F238E27FC236}">
                <a16:creationId xmlns:a16="http://schemas.microsoft.com/office/drawing/2014/main" id="{D941733D-FD8A-465E-9685-26EE68D914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27455" y="971550"/>
            <a:ext cx="2233612" cy="125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21"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animEffect transition="in" filter="barn(inVertical)">
                                      <p:cBhvr>
                                        <p:cTn id="11" dur="500"/>
                                        <p:tgtEl>
                                          <p:spTgt spid="1434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16" fill="hold" nodeType="clickEffect">
                                  <p:stCondLst>
                                    <p:cond delay="0"/>
                                  </p:stCondLst>
                                  <p:childTnLst>
                                    <p:set>
                                      <p:cBhvr>
                                        <p:cTn id="15" dur="1" fill="hold">
                                          <p:stCondLst>
                                            <p:cond delay="0"/>
                                          </p:stCondLst>
                                        </p:cTn>
                                        <p:tgtEl>
                                          <p:spTgt spid="14340"/>
                                        </p:tgtEl>
                                        <p:attrNameLst>
                                          <p:attrName>style.visibility</p:attrName>
                                        </p:attrNameLst>
                                      </p:cBhvr>
                                      <p:to>
                                        <p:strVal val="visible"/>
                                      </p:to>
                                    </p:set>
                                    <p:anim calcmode="lin" valueType="num">
                                      <p:cBhvr>
                                        <p:cTn id="16" dur="500" fill="hold"/>
                                        <p:tgtEl>
                                          <p:spTgt spid="14340"/>
                                        </p:tgtEl>
                                        <p:attrNameLst>
                                          <p:attrName>ppt_w</p:attrName>
                                        </p:attrNameLst>
                                      </p:cBhvr>
                                      <p:tavLst>
                                        <p:tav tm="0">
                                          <p:val>
                                            <p:fltVal val="0"/>
                                          </p:val>
                                        </p:tav>
                                        <p:tav tm="100000">
                                          <p:val>
                                            <p:strVal val="#ppt_w"/>
                                          </p:val>
                                        </p:tav>
                                      </p:tavLst>
                                    </p:anim>
                                    <p:anim calcmode="lin" valueType="num">
                                      <p:cBhvr>
                                        <p:cTn id="17" dur="500" fill="hold"/>
                                        <p:tgtEl>
                                          <p:spTgt spid="14340"/>
                                        </p:tgtEl>
                                        <p:attrNameLst>
                                          <p:attrName>ppt_h</p:attrName>
                                        </p:attrNameLst>
                                      </p:cBhvr>
                                      <p:tavLst>
                                        <p:tav tm="0">
                                          <p:val>
                                            <p:fltVal val="0"/>
                                          </p:val>
                                        </p:tav>
                                        <p:tav tm="100000">
                                          <p:val>
                                            <p:strVal val="#ppt_h"/>
                                          </p:val>
                                        </p:tav>
                                      </p:tavLst>
                                    </p:anim>
                                    <p:animEffect transition="in" filter="fade">
                                      <p:cBhvr>
                                        <p:cTn id="18" dur="500"/>
                                        <p:tgtEl>
                                          <p:spTgt spid="1434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6CFB42FB-1CF2-4E4F-8525-1B3604F89E9E}"/>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4817" name="3 Marcador de número de diapositiva"/>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None/>
            </a:pPr>
            <a:endParaRPr lang="es-CO" altLang="es-CO" sz="1400" dirty="0"/>
          </a:p>
        </p:txBody>
      </p:sp>
      <p:sp>
        <p:nvSpPr>
          <p:cNvPr id="33794" name="Text Box 2"/>
          <p:cNvSpPr txBox="1">
            <a:spLocks noChangeArrowheads="1"/>
          </p:cNvSpPr>
          <p:nvPr/>
        </p:nvSpPr>
        <p:spPr bwMode="auto">
          <a:xfrm>
            <a:off x="3808689" y="-99392"/>
            <a:ext cx="4264025" cy="65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None/>
            </a:pPr>
            <a:r>
              <a:rPr lang="en-US" altLang="es-CO" sz="2800" b="1" dirty="0" err="1">
                <a:latin typeface="Tahoma" panose="020B0604030504040204" pitchFamily="34" charset="0"/>
              </a:rPr>
              <a:t>Condición</a:t>
            </a:r>
            <a:r>
              <a:rPr lang="en-US" altLang="es-CO" sz="2800" b="1" dirty="0">
                <a:latin typeface="Tahoma" panose="020B0604030504040204" pitchFamily="34" charset="0"/>
              </a:rPr>
              <a:t> de </a:t>
            </a:r>
            <a:r>
              <a:rPr lang="en-US" altLang="es-CO" sz="2800" b="1" dirty="0" err="1">
                <a:latin typeface="Tahoma" panose="020B0604030504040204" pitchFamily="34" charset="0"/>
              </a:rPr>
              <a:t>Salud</a:t>
            </a:r>
            <a:endParaRPr lang="en-US" altLang="es-CO" sz="2800" b="1" dirty="0">
              <a:latin typeface="Tahoma" panose="020B0604030504040204" pitchFamily="34" charset="0"/>
            </a:endParaRPr>
          </a:p>
        </p:txBody>
      </p:sp>
      <p:sp>
        <p:nvSpPr>
          <p:cNvPr id="33795" name="Text Box 3"/>
          <p:cNvSpPr txBox="1">
            <a:spLocks noChangeArrowheads="1"/>
          </p:cNvSpPr>
          <p:nvPr/>
        </p:nvSpPr>
        <p:spPr bwMode="auto">
          <a:xfrm>
            <a:off x="2315075" y="5170519"/>
            <a:ext cx="2663825" cy="11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None/>
            </a:pPr>
            <a:r>
              <a:rPr lang="en-US" altLang="es-CO" b="1" dirty="0" err="1">
                <a:latin typeface="Tahoma" panose="020B0604030504040204" pitchFamily="34" charset="0"/>
              </a:rPr>
              <a:t>Factores</a:t>
            </a:r>
            <a:r>
              <a:rPr lang="en-US" altLang="es-CO" b="1" dirty="0">
                <a:latin typeface="Tahoma" panose="020B0604030504040204" pitchFamily="34" charset="0"/>
              </a:rPr>
              <a:t> </a:t>
            </a:r>
            <a:r>
              <a:rPr lang="en-US" altLang="es-CO" b="1" dirty="0" err="1">
                <a:latin typeface="Tahoma" panose="020B0604030504040204" pitchFamily="34" charset="0"/>
              </a:rPr>
              <a:t>ambientales</a:t>
            </a:r>
            <a:endParaRPr lang="en-US" altLang="es-CO" b="1" dirty="0">
              <a:latin typeface="Tahoma" panose="020B0604030504040204" pitchFamily="34" charset="0"/>
            </a:endParaRPr>
          </a:p>
        </p:txBody>
      </p:sp>
      <p:sp>
        <p:nvSpPr>
          <p:cNvPr id="33796" name="Text Box 4"/>
          <p:cNvSpPr txBox="1">
            <a:spLocks noChangeArrowheads="1"/>
          </p:cNvSpPr>
          <p:nvPr/>
        </p:nvSpPr>
        <p:spPr bwMode="auto">
          <a:xfrm>
            <a:off x="6950276" y="5216370"/>
            <a:ext cx="2520950" cy="11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None/>
            </a:pPr>
            <a:r>
              <a:rPr lang="en-US" altLang="es-CO" b="1" dirty="0" err="1">
                <a:latin typeface="Tahoma" panose="020B0604030504040204" pitchFamily="34" charset="0"/>
              </a:rPr>
              <a:t>Factores</a:t>
            </a:r>
            <a:r>
              <a:rPr lang="en-US" altLang="es-CO" b="1" dirty="0">
                <a:latin typeface="Tahoma" panose="020B0604030504040204" pitchFamily="34" charset="0"/>
              </a:rPr>
              <a:t> </a:t>
            </a:r>
            <a:r>
              <a:rPr lang="en-US" altLang="es-CO" b="1" dirty="0" err="1">
                <a:latin typeface="Tahoma" panose="020B0604030504040204" pitchFamily="34" charset="0"/>
              </a:rPr>
              <a:t>personales</a:t>
            </a:r>
            <a:endParaRPr lang="en-US" altLang="es-CO" b="1" dirty="0">
              <a:latin typeface="Tahoma" panose="020B0604030504040204" pitchFamily="34" charset="0"/>
            </a:endParaRPr>
          </a:p>
        </p:txBody>
      </p:sp>
      <p:sp>
        <p:nvSpPr>
          <p:cNvPr id="33797" name="Text Box 5"/>
          <p:cNvSpPr txBox="1">
            <a:spLocks noChangeArrowheads="1"/>
          </p:cNvSpPr>
          <p:nvPr/>
        </p:nvSpPr>
        <p:spPr bwMode="auto">
          <a:xfrm>
            <a:off x="154490" y="4670722"/>
            <a:ext cx="2663823" cy="112825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endParaRPr lang="en-US" altLang="es-CO" sz="800" b="1" dirty="0">
              <a:solidFill>
                <a:schemeClr val="bg1"/>
              </a:solidFill>
            </a:endParaRPr>
          </a:p>
          <a:p>
            <a:pPr algn="ctr" eaLnBrk="1" hangingPunct="1">
              <a:buNone/>
            </a:pPr>
            <a:r>
              <a:rPr lang="en-US" altLang="es-CO" b="1" dirty="0" err="1">
                <a:solidFill>
                  <a:schemeClr val="bg1"/>
                </a:solidFill>
              </a:rPr>
              <a:t>Funcionamiento</a:t>
            </a:r>
            <a:endParaRPr lang="en-US" altLang="es-CO" b="1" dirty="0">
              <a:solidFill>
                <a:schemeClr val="bg1"/>
              </a:solidFill>
            </a:endParaRPr>
          </a:p>
          <a:p>
            <a:pPr algn="ctr" eaLnBrk="1" hangingPunct="1">
              <a:spcBef>
                <a:spcPct val="50000"/>
              </a:spcBef>
              <a:buNone/>
            </a:pPr>
            <a:endParaRPr lang="en-US" altLang="es-CO" sz="800" b="1" dirty="0">
              <a:solidFill>
                <a:schemeClr val="bg1"/>
              </a:solidFill>
            </a:endParaRPr>
          </a:p>
        </p:txBody>
      </p:sp>
      <p:grpSp>
        <p:nvGrpSpPr>
          <p:cNvPr id="2" name="Group 6"/>
          <p:cNvGrpSpPr>
            <a:grpSpLocks/>
          </p:cNvGrpSpPr>
          <p:nvPr/>
        </p:nvGrpSpPr>
        <p:grpSpPr bwMode="auto">
          <a:xfrm>
            <a:off x="2593297" y="4117075"/>
            <a:ext cx="6553200" cy="1158129"/>
            <a:chOff x="793" y="2568"/>
            <a:chExt cx="4128" cy="999"/>
          </a:xfrm>
        </p:grpSpPr>
        <p:sp>
          <p:nvSpPr>
            <p:cNvPr id="34834" name="Line 7"/>
            <p:cNvSpPr>
              <a:spLocks noChangeShapeType="1"/>
            </p:cNvSpPr>
            <p:nvPr/>
          </p:nvSpPr>
          <p:spPr bwMode="auto">
            <a:xfrm>
              <a:off x="4150" y="3294"/>
              <a:ext cx="0" cy="27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p>
          </p:txBody>
        </p:sp>
        <p:grpSp>
          <p:nvGrpSpPr>
            <p:cNvPr id="34835" name="Group 8"/>
            <p:cNvGrpSpPr>
              <a:grpSpLocks/>
            </p:cNvGrpSpPr>
            <p:nvPr/>
          </p:nvGrpSpPr>
          <p:grpSpPr bwMode="auto">
            <a:xfrm>
              <a:off x="793" y="2568"/>
              <a:ext cx="4128" cy="998"/>
              <a:chOff x="793" y="2568"/>
              <a:chExt cx="4128" cy="998"/>
            </a:xfrm>
          </p:grpSpPr>
          <p:sp>
            <p:nvSpPr>
              <p:cNvPr id="34836" name="Line 9"/>
              <p:cNvSpPr>
                <a:spLocks noChangeShapeType="1"/>
              </p:cNvSpPr>
              <p:nvPr/>
            </p:nvSpPr>
            <p:spPr bwMode="auto">
              <a:xfrm>
                <a:off x="1292" y="3294"/>
                <a:ext cx="0" cy="2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p>
            </p:txBody>
          </p:sp>
          <p:sp>
            <p:nvSpPr>
              <p:cNvPr id="34837" name="Line 10"/>
              <p:cNvSpPr>
                <a:spLocks noChangeShapeType="1"/>
              </p:cNvSpPr>
              <p:nvPr/>
            </p:nvSpPr>
            <p:spPr bwMode="auto">
              <a:xfrm>
                <a:off x="1292" y="3294"/>
                <a:ext cx="28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34838" name="Line 11"/>
              <p:cNvSpPr>
                <a:spLocks noChangeShapeType="1"/>
              </p:cNvSpPr>
              <p:nvPr/>
            </p:nvSpPr>
            <p:spPr bwMode="auto">
              <a:xfrm flipV="1">
                <a:off x="2789" y="2568"/>
                <a:ext cx="0" cy="72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p>
            </p:txBody>
          </p:sp>
          <p:sp>
            <p:nvSpPr>
              <p:cNvPr id="34839" name="Line 12"/>
              <p:cNvSpPr>
                <a:spLocks noChangeShapeType="1"/>
              </p:cNvSpPr>
              <p:nvPr/>
            </p:nvSpPr>
            <p:spPr bwMode="auto">
              <a:xfrm>
                <a:off x="793" y="3022"/>
                <a:ext cx="412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s-CO"/>
              </a:p>
            </p:txBody>
          </p:sp>
          <p:sp>
            <p:nvSpPr>
              <p:cNvPr id="34840" name="Line 13"/>
              <p:cNvSpPr>
                <a:spLocks noChangeShapeType="1"/>
              </p:cNvSpPr>
              <p:nvPr/>
            </p:nvSpPr>
            <p:spPr bwMode="auto">
              <a:xfrm flipV="1">
                <a:off x="793" y="2568"/>
                <a:ext cx="0" cy="4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p>
            </p:txBody>
          </p:sp>
          <p:sp>
            <p:nvSpPr>
              <p:cNvPr id="34841" name="Line 14"/>
              <p:cNvSpPr>
                <a:spLocks noChangeShapeType="1"/>
              </p:cNvSpPr>
              <p:nvPr/>
            </p:nvSpPr>
            <p:spPr bwMode="auto">
              <a:xfrm flipV="1">
                <a:off x="4921" y="2568"/>
                <a:ext cx="0" cy="4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p>
            </p:txBody>
          </p:sp>
        </p:grpSp>
      </p:grpSp>
      <p:grpSp>
        <p:nvGrpSpPr>
          <p:cNvPr id="4" name="Group 15"/>
          <p:cNvGrpSpPr>
            <a:grpSpLocks/>
          </p:cNvGrpSpPr>
          <p:nvPr/>
        </p:nvGrpSpPr>
        <p:grpSpPr bwMode="auto">
          <a:xfrm>
            <a:off x="2542497" y="598894"/>
            <a:ext cx="6553200" cy="917018"/>
            <a:chOff x="793" y="935"/>
            <a:chExt cx="4128" cy="817"/>
          </a:xfrm>
        </p:grpSpPr>
        <p:sp>
          <p:nvSpPr>
            <p:cNvPr id="34830" name="Line 16"/>
            <p:cNvSpPr>
              <a:spLocks noChangeShapeType="1"/>
            </p:cNvSpPr>
            <p:nvPr/>
          </p:nvSpPr>
          <p:spPr bwMode="auto">
            <a:xfrm>
              <a:off x="2789" y="935"/>
              <a:ext cx="0" cy="817"/>
            </a:xfrm>
            <a:prstGeom prst="line">
              <a:avLst/>
            </a:prstGeom>
            <a:noFill/>
            <a:ln w="2857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s-CO">
                <a:highlight>
                  <a:srgbClr val="FFFF00"/>
                </a:highlight>
              </a:endParaRPr>
            </a:p>
          </p:txBody>
        </p:sp>
        <p:sp>
          <p:nvSpPr>
            <p:cNvPr id="34831" name="Line 17"/>
            <p:cNvSpPr>
              <a:spLocks noChangeShapeType="1"/>
            </p:cNvSpPr>
            <p:nvPr/>
          </p:nvSpPr>
          <p:spPr bwMode="auto">
            <a:xfrm flipV="1">
              <a:off x="793" y="1298"/>
              <a:ext cx="412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s-CO">
                <a:highlight>
                  <a:srgbClr val="FFFF00"/>
                </a:highlight>
              </a:endParaRPr>
            </a:p>
          </p:txBody>
        </p:sp>
        <p:sp>
          <p:nvSpPr>
            <p:cNvPr id="34832" name="Line 18"/>
            <p:cNvSpPr>
              <a:spLocks noChangeShapeType="1"/>
            </p:cNvSpPr>
            <p:nvPr/>
          </p:nvSpPr>
          <p:spPr bwMode="auto">
            <a:xfrm>
              <a:off x="793" y="1298"/>
              <a:ext cx="0" cy="4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highlight>
                  <a:srgbClr val="FFFF00"/>
                </a:highlight>
              </a:endParaRPr>
            </a:p>
          </p:txBody>
        </p:sp>
        <p:sp>
          <p:nvSpPr>
            <p:cNvPr id="34833" name="Line 19"/>
            <p:cNvSpPr>
              <a:spLocks noChangeShapeType="1"/>
            </p:cNvSpPr>
            <p:nvPr/>
          </p:nvSpPr>
          <p:spPr bwMode="auto">
            <a:xfrm>
              <a:off x="4921" y="1298"/>
              <a:ext cx="0" cy="4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s-CO">
                <a:highlight>
                  <a:srgbClr val="FFFF00"/>
                </a:highlight>
              </a:endParaRPr>
            </a:p>
          </p:txBody>
        </p:sp>
      </p:grpSp>
      <p:grpSp>
        <p:nvGrpSpPr>
          <p:cNvPr id="5" name="Group 33"/>
          <p:cNvGrpSpPr>
            <a:grpSpLocks/>
          </p:cNvGrpSpPr>
          <p:nvPr/>
        </p:nvGrpSpPr>
        <p:grpSpPr bwMode="auto">
          <a:xfrm>
            <a:off x="1232503" y="1991050"/>
            <a:ext cx="9024938" cy="2035175"/>
            <a:chOff x="-651" y="2001"/>
            <a:chExt cx="5685" cy="1282"/>
          </a:xfrm>
        </p:grpSpPr>
        <p:pic>
          <p:nvPicPr>
            <p:cNvPr id="34826" name="Picture 29" descr="HPIM0896"/>
            <p:cNvPicPr>
              <a:picLocks noChangeAspect="1" noChangeArrowheads="1"/>
            </p:cNvPicPr>
            <p:nvPr/>
          </p:nvPicPr>
          <p:blipFill>
            <a:blip r:embed="rId3">
              <a:lum bright="6000"/>
              <a:extLst>
                <a:ext uri="{28A0092B-C50C-407E-A947-70E740481C1C}">
                  <a14:useLocalDpi xmlns:a14="http://schemas.microsoft.com/office/drawing/2010/main" val="0"/>
                </a:ext>
              </a:extLst>
            </a:blip>
            <a:srcRect l="13744" t="11539" r="11754" b="5167"/>
            <a:stretch>
              <a:fillRect/>
            </a:stretch>
          </p:blipFill>
          <p:spPr bwMode="auto">
            <a:xfrm>
              <a:off x="-651" y="2051"/>
              <a:ext cx="1422" cy="1197"/>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34827" name="Picture 30" descr="DSCN2679"/>
            <p:cNvPicPr>
              <a:picLocks noChangeAspect="1" noChangeArrowheads="1"/>
            </p:cNvPicPr>
            <p:nvPr/>
          </p:nvPicPr>
          <p:blipFill>
            <a:blip r:embed="rId4">
              <a:lum bright="12000"/>
              <a:extLst>
                <a:ext uri="{28A0092B-C50C-407E-A947-70E740481C1C}">
                  <a14:useLocalDpi xmlns:a14="http://schemas.microsoft.com/office/drawing/2010/main" val="0"/>
                </a:ext>
              </a:extLst>
            </a:blip>
            <a:srcRect l="21732" t="2368" r="17232" b="9984"/>
            <a:stretch>
              <a:fillRect/>
            </a:stretch>
          </p:blipFill>
          <p:spPr bwMode="auto">
            <a:xfrm>
              <a:off x="1063" y="2033"/>
              <a:ext cx="787" cy="125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34828" name="Picture 31" descr="DSCN1657"/>
            <p:cNvPicPr>
              <a:picLocks noChangeAspect="1" noChangeArrowheads="1"/>
            </p:cNvPicPr>
            <p:nvPr/>
          </p:nvPicPr>
          <p:blipFill>
            <a:blip r:embed="rId5">
              <a:lum bright="12000"/>
              <a:extLst>
                <a:ext uri="{28A0092B-C50C-407E-A947-70E740481C1C}">
                  <a14:useLocalDpi xmlns:a14="http://schemas.microsoft.com/office/drawing/2010/main" val="0"/>
                </a:ext>
              </a:extLst>
            </a:blip>
            <a:srcRect l="29666" r="14105" b="27455"/>
            <a:stretch>
              <a:fillRect/>
            </a:stretch>
          </p:blipFill>
          <p:spPr bwMode="auto">
            <a:xfrm>
              <a:off x="2308" y="2025"/>
              <a:ext cx="1300" cy="1258"/>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34829" name="Picture 32" descr="Swiss track Assignment intervention"/>
            <p:cNvPicPr>
              <a:picLocks noChangeAspect="1" noChangeArrowheads="1"/>
            </p:cNvPicPr>
            <p:nvPr/>
          </p:nvPicPr>
          <p:blipFill>
            <a:blip r:embed="rId6">
              <a:extLst>
                <a:ext uri="{28A0092B-C50C-407E-A947-70E740481C1C}">
                  <a14:useLocalDpi xmlns:a14="http://schemas.microsoft.com/office/drawing/2010/main" val="0"/>
                </a:ext>
              </a:extLst>
            </a:blip>
            <a:srcRect l="39822" t="53200" r="21602" b="9297"/>
            <a:stretch>
              <a:fillRect/>
            </a:stretch>
          </p:blipFill>
          <p:spPr bwMode="auto">
            <a:xfrm>
              <a:off x="4066" y="2001"/>
              <a:ext cx="968" cy="125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Rectángulo 2">
            <a:extLst>
              <a:ext uri="{FF2B5EF4-FFF2-40B4-BE49-F238E27FC236}">
                <a16:creationId xmlns:a16="http://schemas.microsoft.com/office/drawing/2014/main" id="{DEBCF705-C3CC-7640-9F4D-6CA7B5C6E27E}"/>
              </a:ext>
            </a:extLst>
          </p:cNvPr>
          <p:cNvSpPr/>
          <p:nvPr/>
        </p:nvSpPr>
        <p:spPr>
          <a:xfrm>
            <a:off x="10276321" y="3144972"/>
            <a:ext cx="1826141" cy="577850"/>
          </a:xfrm>
          <a:prstGeom prst="rect">
            <a:avLst/>
          </a:prstGeom>
        </p:spPr>
        <p:txBody>
          <a:bodyPr wrap="none">
            <a:spAutoFit/>
          </a:bodyPr>
          <a:lstStyle/>
          <a:p>
            <a:pPr>
              <a:buNone/>
            </a:pPr>
            <a:r>
              <a:rPr lang="en-US" altLang="es-CO" sz="2400" b="1" dirty="0" err="1"/>
              <a:t>Interacción</a:t>
            </a:r>
            <a:endParaRPr lang="es-CO" sz="2400" dirty="0"/>
          </a:p>
        </p:txBody>
      </p:sp>
    </p:spTree>
    <p:extLst>
      <p:ext uri="{BB962C8B-B14F-4D97-AF65-F5344CB8AC3E}">
        <p14:creationId xmlns:p14="http://schemas.microsoft.com/office/powerpoint/2010/main" val="1600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1000"/>
                                        <p:tgtEl>
                                          <p:spTgt spid="337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795"/>
                                        </p:tgtEl>
                                        <p:attrNameLst>
                                          <p:attrName>style.visibility</p:attrName>
                                        </p:attrNameLst>
                                      </p:cBhvr>
                                      <p:to>
                                        <p:strVal val="visible"/>
                                      </p:to>
                                    </p:set>
                                    <p:animEffect transition="in" filter="fade">
                                      <p:cBhvr>
                                        <p:cTn id="10" dur="1000"/>
                                        <p:tgtEl>
                                          <p:spTgt spid="3379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796"/>
                                        </p:tgtEl>
                                        <p:attrNameLst>
                                          <p:attrName>style.visibility</p:attrName>
                                        </p:attrNameLst>
                                      </p:cBhvr>
                                      <p:to>
                                        <p:strVal val="visible"/>
                                      </p:to>
                                    </p:set>
                                    <p:animEffect transition="in" filter="fade">
                                      <p:cBhvr>
                                        <p:cTn id="13" dur="1000"/>
                                        <p:tgtEl>
                                          <p:spTgt spid="3379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xit" presetSubtype="0" fill="hold" nodeType="clickEffect">
                                  <p:stCondLst>
                                    <p:cond delay="0"/>
                                  </p:stCondLst>
                                  <p:childTnLst>
                                    <p:animEffect transition="out" filter="fade">
                                      <p:cBhvr>
                                        <p:cTn id="17" dur="2000"/>
                                        <p:tgtEl>
                                          <p:spTgt spid="5"/>
                                        </p:tgtEl>
                                      </p:cBhvr>
                                    </p:animEffect>
                                    <p:set>
                                      <p:cBhvr>
                                        <p:cTn id="18" dur="1" fill="hold">
                                          <p:stCondLst>
                                            <p:cond delay="1999"/>
                                          </p:stCondLst>
                                        </p:cTn>
                                        <p:tgtEl>
                                          <p:spTgt spid="5"/>
                                        </p:tgtEl>
                                        <p:attrNameLst>
                                          <p:attrName>style.visibility</p:attrName>
                                        </p:attrNameLst>
                                      </p:cBhvr>
                                      <p:to>
                                        <p:strVal val="hidden"/>
                                      </p:to>
                                    </p:set>
                                  </p:childTnLst>
                                </p:cTn>
                              </p:par>
                              <p:par>
                                <p:cTn id="19" presetID="22" presetClass="entr" presetSubtype="1"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1000"/>
                                        <p:tgtEl>
                                          <p:spTgt spid="4"/>
                                        </p:tgtEl>
                                      </p:cBhvr>
                                    </p:animEffect>
                                  </p:childTnLst>
                                </p:cTn>
                              </p:par>
                              <p:par>
                                <p:cTn id="22" presetID="2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1000"/>
                                        <p:tgtEl>
                                          <p:spTgt spid="2"/>
                                        </p:tgtEl>
                                      </p:cBhvr>
                                    </p:animEffect>
                                  </p:childTnLst>
                                </p:cTn>
                              </p:par>
                              <p:par>
                                <p:cTn id="25" presetID="23" presetClass="entr" presetSubtype="16" fill="hold" grpId="0" nodeType="withEffect">
                                  <p:stCondLst>
                                    <p:cond delay="0"/>
                                  </p:stCondLst>
                                  <p:childTnLst>
                                    <p:set>
                                      <p:cBhvr>
                                        <p:cTn id="26" dur="1" fill="hold">
                                          <p:stCondLst>
                                            <p:cond delay="0"/>
                                          </p:stCondLst>
                                        </p:cTn>
                                        <p:tgtEl>
                                          <p:spTgt spid="33797"/>
                                        </p:tgtEl>
                                        <p:attrNameLst>
                                          <p:attrName>style.visibility</p:attrName>
                                        </p:attrNameLst>
                                      </p:cBhvr>
                                      <p:to>
                                        <p:strVal val="visible"/>
                                      </p:to>
                                    </p:set>
                                    <p:anim calcmode="lin" valueType="num">
                                      <p:cBhvr>
                                        <p:cTn id="27" dur="1000" fill="hold"/>
                                        <p:tgtEl>
                                          <p:spTgt spid="33797"/>
                                        </p:tgtEl>
                                        <p:attrNameLst>
                                          <p:attrName>ppt_w</p:attrName>
                                        </p:attrNameLst>
                                      </p:cBhvr>
                                      <p:tavLst>
                                        <p:tav tm="0">
                                          <p:val>
                                            <p:fltVal val="0"/>
                                          </p:val>
                                        </p:tav>
                                        <p:tav tm="100000">
                                          <p:val>
                                            <p:strVal val="#ppt_w"/>
                                          </p:val>
                                        </p:tav>
                                      </p:tavLst>
                                    </p:anim>
                                    <p:anim calcmode="lin" valueType="num">
                                      <p:cBhvr>
                                        <p:cTn id="28" dur="1000" fill="hold"/>
                                        <p:tgtEl>
                                          <p:spTgt spid="337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p:bldP spid="33796" grpId="0"/>
      <p:bldP spid="33797"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42"/>
          <p:cNvGrpSpPr>
            <a:grpSpLocks/>
          </p:cNvGrpSpPr>
          <p:nvPr/>
        </p:nvGrpSpPr>
        <p:grpSpPr bwMode="auto">
          <a:xfrm>
            <a:off x="2632305" y="1102630"/>
            <a:ext cx="6823075" cy="577850"/>
            <a:chOff x="624" y="816"/>
            <a:chExt cx="4298" cy="364"/>
          </a:xfrm>
        </p:grpSpPr>
        <p:sp>
          <p:nvSpPr>
            <p:cNvPr id="52242" name="Rectangle 1038"/>
            <p:cNvSpPr>
              <a:spLocks noChangeArrowheads="1"/>
            </p:cNvSpPr>
            <p:nvPr/>
          </p:nvSpPr>
          <p:spPr bwMode="auto">
            <a:xfrm>
              <a:off x="624" y="816"/>
              <a:ext cx="1689"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r>
                <a:rPr lang="es-ES_tradnl" altLang="es-CO" b="1"/>
                <a:t>Aspecto Positivo</a:t>
              </a:r>
            </a:p>
          </p:txBody>
        </p:sp>
        <p:sp>
          <p:nvSpPr>
            <p:cNvPr id="52243" name="Rectangle 1039"/>
            <p:cNvSpPr>
              <a:spLocks noChangeArrowheads="1"/>
            </p:cNvSpPr>
            <p:nvPr/>
          </p:nvSpPr>
          <p:spPr bwMode="auto">
            <a:xfrm>
              <a:off x="3168" y="816"/>
              <a:ext cx="1754"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r>
                <a:rPr lang="es-ES_tradnl" altLang="es-CO" b="1"/>
                <a:t>Aspecto Negativo</a:t>
              </a:r>
            </a:p>
          </p:txBody>
        </p:sp>
      </p:grpSp>
      <p:sp>
        <p:nvSpPr>
          <p:cNvPr id="52226" name="Rectangle 1040"/>
          <p:cNvSpPr>
            <a:spLocks noChangeArrowheads="1"/>
          </p:cNvSpPr>
          <p:nvPr/>
        </p:nvSpPr>
        <p:spPr bwMode="auto">
          <a:xfrm>
            <a:off x="1507672" y="-34925"/>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buNone/>
            </a:pPr>
            <a:r>
              <a:rPr lang="es-ES_tradnl" altLang="es-CO" b="1" dirty="0">
                <a:solidFill>
                  <a:schemeClr val="bg1"/>
                </a:solidFill>
              </a:rPr>
              <a:t>FUNCIONAMIENTO Y DISCAPACIDAD</a:t>
            </a:r>
          </a:p>
        </p:txBody>
      </p:sp>
      <p:grpSp>
        <p:nvGrpSpPr>
          <p:cNvPr id="3" name="Group 1057"/>
          <p:cNvGrpSpPr>
            <a:grpSpLocks/>
          </p:cNvGrpSpPr>
          <p:nvPr/>
        </p:nvGrpSpPr>
        <p:grpSpPr bwMode="auto">
          <a:xfrm>
            <a:off x="1817916" y="4947555"/>
            <a:ext cx="8610600" cy="1219200"/>
            <a:chOff x="144" y="3312"/>
            <a:chExt cx="5424" cy="768"/>
          </a:xfrm>
        </p:grpSpPr>
        <p:sp>
          <p:nvSpPr>
            <p:cNvPr id="52238" name="Rectangle 1030"/>
            <p:cNvSpPr>
              <a:spLocks noChangeArrowheads="1"/>
            </p:cNvSpPr>
            <p:nvPr/>
          </p:nvSpPr>
          <p:spPr bwMode="auto">
            <a:xfrm>
              <a:off x="144" y="3648"/>
              <a:ext cx="2544" cy="432"/>
            </a:xfrm>
            <a:prstGeom prst="rect">
              <a:avLst/>
            </a:prstGeom>
            <a:solidFill>
              <a:srgbClr val="3333FF"/>
            </a:solidFill>
            <a:ln w="12700">
              <a:solidFill>
                <a:srgbClr val="0000CC"/>
              </a:solidFill>
              <a:miter lim="800000"/>
              <a:headEnd type="none" w="sm" len="sm"/>
              <a:tailEnd type="none" w="sm" len="sm"/>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a:solidFill>
                    <a:schemeClr val="bg1"/>
                  </a:solidFill>
                </a:rPr>
                <a:t>Participación</a:t>
              </a:r>
            </a:p>
          </p:txBody>
        </p:sp>
        <p:sp>
          <p:nvSpPr>
            <p:cNvPr id="52239" name="Rectangle 1031"/>
            <p:cNvSpPr>
              <a:spLocks noChangeArrowheads="1"/>
            </p:cNvSpPr>
            <p:nvPr/>
          </p:nvSpPr>
          <p:spPr bwMode="auto">
            <a:xfrm>
              <a:off x="2685" y="3648"/>
              <a:ext cx="2883" cy="432"/>
            </a:xfrm>
            <a:prstGeom prst="rect">
              <a:avLst/>
            </a:prstGeom>
            <a:solidFill>
              <a:srgbClr val="00008A"/>
            </a:solidFill>
            <a:ln w="12700">
              <a:solidFill>
                <a:srgbClr val="00008A"/>
              </a:solidFill>
              <a:miter lim="800000"/>
              <a:headEnd type="none" w="sm" len="sm"/>
              <a:tailEnd type="none" w="sm" len="sm"/>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a:solidFill>
                    <a:schemeClr val="bg1"/>
                  </a:solidFill>
                </a:rPr>
                <a:t>Restricción en la participación</a:t>
              </a:r>
            </a:p>
          </p:txBody>
        </p:sp>
        <p:sp>
          <p:nvSpPr>
            <p:cNvPr id="52240" name="AutoShape 1032"/>
            <p:cNvSpPr>
              <a:spLocks/>
            </p:cNvSpPr>
            <p:nvPr/>
          </p:nvSpPr>
          <p:spPr bwMode="auto">
            <a:xfrm rot="5400000">
              <a:off x="1248" y="2208"/>
              <a:ext cx="288" cy="2496"/>
            </a:xfrm>
            <a:prstGeom prst="leftBrace">
              <a:avLst>
                <a:gd name="adj1" fmla="val 60065"/>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endParaRPr lang="es-CO" altLang="es-CO" sz="1800">
                <a:solidFill>
                  <a:schemeClr val="bg1"/>
                </a:solidFill>
              </a:endParaRPr>
            </a:p>
          </p:txBody>
        </p:sp>
        <p:sp>
          <p:nvSpPr>
            <p:cNvPr id="52241" name="AutoShape 1033"/>
            <p:cNvSpPr>
              <a:spLocks/>
            </p:cNvSpPr>
            <p:nvPr/>
          </p:nvSpPr>
          <p:spPr bwMode="auto">
            <a:xfrm rot="5400000">
              <a:off x="4010" y="2041"/>
              <a:ext cx="288" cy="2829"/>
            </a:xfrm>
            <a:prstGeom prst="leftBrace">
              <a:avLst>
                <a:gd name="adj1" fmla="val 68078"/>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endParaRPr lang="es-CO" altLang="es-CO" sz="1800">
                <a:solidFill>
                  <a:schemeClr val="bg1"/>
                </a:solidFill>
              </a:endParaRPr>
            </a:p>
          </p:txBody>
        </p:sp>
      </p:grpSp>
      <p:grpSp>
        <p:nvGrpSpPr>
          <p:cNvPr id="4" name="Group 1055"/>
          <p:cNvGrpSpPr>
            <a:grpSpLocks/>
          </p:cNvGrpSpPr>
          <p:nvPr/>
        </p:nvGrpSpPr>
        <p:grpSpPr bwMode="auto">
          <a:xfrm>
            <a:off x="1894116" y="1594758"/>
            <a:ext cx="8458200" cy="1816101"/>
            <a:chOff x="192" y="1200"/>
            <a:chExt cx="5328" cy="1144"/>
          </a:xfrm>
        </p:grpSpPr>
        <p:sp>
          <p:nvSpPr>
            <p:cNvPr id="52234" name="Text Box 1046"/>
            <p:cNvSpPr txBox="1">
              <a:spLocks noChangeArrowheads="1"/>
            </p:cNvSpPr>
            <p:nvPr/>
          </p:nvSpPr>
          <p:spPr bwMode="auto">
            <a:xfrm>
              <a:off x="192" y="1584"/>
              <a:ext cx="2506" cy="713"/>
            </a:xfrm>
            <a:prstGeom prst="rect">
              <a:avLst/>
            </a:prstGeom>
            <a:solidFill>
              <a:srgbClr val="3333FF"/>
            </a:solidFill>
            <a:ln w="12700">
              <a:solidFill>
                <a:srgbClr val="0000FF"/>
              </a:solidFill>
              <a:miter lim="800000"/>
              <a:headEnd type="none" w="sm" len="sm"/>
              <a:tailEnd type="none" w="sm" len="sm"/>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dirty="0">
                  <a:solidFill>
                    <a:schemeClr val="bg1"/>
                  </a:solidFill>
                </a:rPr>
                <a:t>Funciones y estructuras corporales</a:t>
              </a:r>
            </a:p>
          </p:txBody>
        </p:sp>
        <p:sp>
          <p:nvSpPr>
            <p:cNvPr id="52235" name="Text Box 1047"/>
            <p:cNvSpPr txBox="1">
              <a:spLocks noChangeArrowheads="1"/>
            </p:cNvSpPr>
            <p:nvPr/>
          </p:nvSpPr>
          <p:spPr bwMode="auto">
            <a:xfrm>
              <a:off x="2688" y="1584"/>
              <a:ext cx="2832" cy="760"/>
            </a:xfrm>
            <a:prstGeom prst="rect">
              <a:avLst/>
            </a:prstGeom>
            <a:solidFill>
              <a:srgbClr val="00008A"/>
            </a:solidFill>
            <a:ln w="12700">
              <a:solidFill>
                <a:srgbClr val="00008A"/>
              </a:solidFill>
              <a:miter lim="800000"/>
              <a:headEnd type="none" w="sm" len="sm"/>
              <a:tailEnd type="none" w="sm" len="sm"/>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dirty="0">
                  <a:solidFill>
                    <a:schemeClr val="bg1"/>
                  </a:solidFill>
                </a:rPr>
                <a:t>Deficiencia</a:t>
              </a:r>
            </a:p>
            <a:p>
              <a:pPr algn="ctr" eaLnBrk="1" hangingPunct="1">
                <a:buNone/>
              </a:pPr>
              <a:endParaRPr lang="es-ES_tradnl" altLang="es-CO" b="1" dirty="0">
                <a:solidFill>
                  <a:schemeClr val="bg1"/>
                </a:solidFill>
              </a:endParaRPr>
            </a:p>
          </p:txBody>
        </p:sp>
        <p:sp>
          <p:nvSpPr>
            <p:cNvPr id="52236" name="AutoShape 1051"/>
            <p:cNvSpPr>
              <a:spLocks/>
            </p:cNvSpPr>
            <p:nvPr/>
          </p:nvSpPr>
          <p:spPr bwMode="auto">
            <a:xfrm rot="5400000">
              <a:off x="1296" y="144"/>
              <a:ext cx="288" cy="2400"/>
            </a:xfrm>
            <a:prstGeom prst="leftBrace">
              <a:avLst>
                <a:gd name="adj1" fmla="val 57755"/>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rot="10800000" vert="eaVert"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endParaRPr lang="es-CO" altLang="es-CO" sz="1800">
                <a:solidFill>
                  <a:srgbClr val="00008A"/>
                </a:solidFill>
              </a:endParaRPr>
            </a:p>
          </p:txBody>
        </p:sp>
        <p:sp>
          <p:nvSpPr>
            <p:cNvPr id="52237" name="AutoShape 1052"/>
            <p:cNvSpPr>
              <a:spLocks/>
            </p:cNvSpPr>
            <p:nvPr/>
          </p:nvSpPr>
          <p:spPr bwMode="auto">
            <a:xfrm rot="5400000">
              <a:off x="3975" y="9"/>
              <a:ext cx="288" cy="2669"/>
            </a:xfrm>
            <a:prstGeom prst="leftBrace">
              <a:avLst>
                <a:gd name="adj1" fmla="val 64228"/>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endParaRPr lang="es-CO" altLang="es-CO" sz="1800"/>
            </a:p>
          </p:txBody>
        </p:sp>
      </p:grpSp>
      <p:grpSp>
        <p:nvGrpSpPr>
          <p:cNvPr id="5" name="Group 1056"/>
          <p:cNvGrpSpPr>
            <a:grpSpLocks/>
          </p:cNvGrpSpPr>
          <p:nvPr/>
        </p:nvGrpSpPr>
        <p:grpSpPr bwMode="auto">
          <a:xfrm>
            <a:off x="1817916" y="3271155"/>
            <a:ext cx="8610600" cy="1295400"/>
            <a:chOff x="144" y="2256"/>
            <a:chExt cx="5424" cy="816"/>
          </a:xfrm>
        </p:grpSpPr>
        <p:sp>
          <p:nvSpPr>
            <p:cNvPr id="52230" name="Rectangle 1028"/>
            <p:cNvSpPr>
              <a:spLocks noChangeArrowheads="1"/>
            </p:cNvSpPr>
            <p:nvPr/>
          </p:nvSpPr>
          <p:spPr bwMode="auto">
            <a:xfrm>
              <a:off x="144" y="2640"/>
              <a:ext cx="2544" cy="432"/>
            </a:xfrm>
            <a:prstGeom prst="rect">
              <a:avLst/>
            </a:prstGeom>
            <a:solidFill>
              <a:srgbClr val="3333FF"/>
            </a:solidFill>
            <a:ln w="12700">
              <a:solidFill>
                <a:srgbClr val="0000CC"/>
              </a:solidFill>
              <a:miter lim="800000"/>
              <a:headEnd type="none" w="sm" len="sm"/>
              <a:tailEnd type="none" w="sm" len="sm"/>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dirty="0">
                  <a:solidFill>
                    <a:schemeClr val="bg1"/>
                  </a:solidFill>
                </a:rPr>
                <a:t>Actividad</a:t>
              </a:r>
              <a:endParaRPr lang="es-ES_tradnl" altLang="es-CO" dirty="0">
                <a:solidFill>
                  <a:schemeClr val="bg1"/>
                </a:solidFill>
              </a:endParaRPr>
            </a:p>
          </p:txBody>
        </p:sp>
        <p:sp>
          <p:nvSpPr>
            <p:cNvPr id="52231" name="Rectangle 1029"/>
            <p:cNvSpPr>
              <a:spLocks noChangeArrowheads="1"/>
            </p:cNvSpPr>
            <p:nvPr/>
          </p:nvSpPr>
          <p:spPr bwMode="auto">
            <a:xfrm>
              <a:off x="2685" y="2640"/>
              <a:ext cx="2883" cy="432"/>
            </a:xfrm>
            <a:prstGeom prst="rect">
              <a:avLst/>
            </a:prstGeom>
            <a:solidFill>
              <a:srgbClr val="00008A"/>
            </a:solidFill>
            <a:ln w="12700">
              <a:solidFill>
                <a:srgbClr val="00008A"/>
              </a:solidFill>
              <a:miter lim="800000"/>
              <a:headEnd type="none" w="sm" len="sm"/>
              <a:tailEnd type="none" w="sm" len="sm"/>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buNone/>
              </a:pPr>
              <a:r>
                <a:rPr lang="es-ES_tradnl" altLang="es-CO" b="1">
                  <a:solidFill>
                    <a:schemeClr val="bg1"/>
                  </a:solidFill>
                </a:rPr>
                <a:t>Limitación en la Actividad</a:t>
              </a:r>
            </a:p>
          </p:txBody>
        </p:sp>
        <p:sp>
          <p:nvSpPr>
            <p:cNvPr id="52232" name="AutoShape 1053"/>
            <p:cNvSpPr>
              <a:spLocks/>
            </p:cNvSpPr>
            <p:nvPr/>
          </p:nvSpPr>
          <p:spPr bwMode="auto">
            <a:xfrm rot="5400000">
              <a:off x="1298" y="1150"/>
              <a:ext cx="288" cy="2499"/>
            </a:xfrm>
            <a:prstGeom prst="leftBrace">
              <a:avLst>
                <a:gd name="adj1" fmla="val 60137"/>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endParaRPr lang="es-CO" altLang="es-CO" sz="1800">
                <a:solidFill>
                  <a:schemeClr val="bg1"/>
                </a:solidFill>
              </a:endParaRPr>
            </a:p>
          </p:txBody>
        </p:sp>
        <p:sp>
          <p:nvSpPr>
            <p:cNvPr id="52233" name="AutoShape 1054"/>
            <p:cNvSpPr>
              <a:spLocks/>
            </p:cNvSpPr>
            <p:nvPr/>
          </p:nvSpPr>
          <p:spPr bwMode="auto">
            <a:xfrm rot="5400000">
              <a:off x="4035" y="1010"/>
              <a:ext cx="288" cy="2779"/>
            </a:xfrm>
            <a:prstGeom prst="leftBrace">
              <a:avLst>
                <a:gd name="adj1" fmla="val 66875"/>
                <a:gd name="adj2" fmla="val 50000"/>
              </a:avLst>
            </a:prstGeom>
            <a:noFill/>
            <a:ln w="12700">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buNone/>
              </a:pPr>
              <a:endParaRPr lang="es-CO" altLang="es-CO" sz="1800">
                <a:solidFill>
                  <a:schemeClr val="bg1"/>
                </a:solidFill>
              </a:endParaRPr>
            </a:p>
          </p:txBody>
        </p:sp>
      </p:gr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1672" y="2051162"/>
            <a:ext cx="1261948" cy="1261948"/>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87" y="805112"/>
            <a:ext cx="1509032" cy="991937"/>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16" y="1995462"/>
            <a:ext cx="1894952" cy="1238035"/>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4" y="3614497"/>
            <a:ext cx="2019300" cy="1347130"/>
          </a:xfrm>
          <a:prstGeom prst="rect">
            <a:avLst/>
          </a:prstGeom>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33699" y="3753185"/>
            <a:ext cx="1855619" cy="1043786"/>
          </a:xfrm>
          <a:prstGeom prst="rect">
            <a:avLst/>
          </a:prstGeom>
        </p:spPr>
      </p:pic>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197131"/>
            <a:ext cx="1688286" cy="969624"/>
          </a:xfrm>
          <a:prstGeom prst="rect">
            <a:avLst/>
          </a:prstGeom>
        </p:spPr>
      </p:pic>
      <p:pic>
        <p:nvPicPr>
          <p:cNvPr id="13" name="Imagen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8517" y="5272307"/>
            <a:ext cx="1969036" cy="1238475"/>
          </a:xfrm>
          <a:prstGeom prst="rect">
            <a:avLst/>
          </a:prstGeom>
        </p:spPr>
      </p:pic>
    </p:spTree>
    <p:extLst>
      <p:ext uri="{BB962C8B-B14F-4D97-AF65-F5344CB8AC3E}">
        <p14:creationId xmlns:p14="http://schemas.microsoft.com/office/powerpoint/2010/main" val="1694790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326B7B4E-375A-F44E-9034-2BA3EB2055B7}"/>
              </a:ext>
            </a:extLst>
          </p:cNvPr>
          <p:cNvSpPr txBox="1">
            <a:spLocks noChangeArrowheads="1"/>
          </p:cNvSpPr>
          <p:nvPr/>
        </p:nvSpPr>
        <p:spPr>
          <a:xfrm>
            <a:off x="3935760" y="365125"/>
            <a:ext cx="7418039" cy="75961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CO" dirty="0">
                <a:solidFill>
                  <a:schemeClr val="tx2">
                    <a:lumMod val="75000"/>
                  </a:schemeClr>
                </a:solidFill>
              </a:rPr>
              <a:t>Ayudas técnicas</a:t>
            </a:r>
          </a:p>
        </p:txBody>
      </p:sp>
      <p:pic>
        <p:nvPicPr>
          <p:cNvPr id="5" name="Imagen 4">
            <a:extLst>
              <a:ext uri="{FF2B5EF4-FFF2-40B4-BE49-F238E27FC236}">
                <a16:creationId xmlns:a16="http://schemas.microsoft.com/office/drawing/2014/main" id="{85CF5CDB-AB73-3C47-953F-04D1E3A7D4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03389" y="1773239"/>
            <a:ext cx="28797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4">
            <a:extLst>
              <a:ext uri="{FF2B5EF4-FFF2-40B4-BE49-F238E27FC236}">
                <a16:creationId xmlns:a16="http://schemas.microsoft.com/office/drawing/2014/main" id="{41C12D8D-B592-5C47-A308-68ADF6820C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94713" y="1708150"/>
            <a:ext cx="1922462"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6">
            <a:extLst>
              <a:ext uri="{FF2B5EF4-FFF2-40B4-BE49-F238E27FC236}">
                <a16:creationId xmlns:a16="http://schemas.microsoft.com/office/drawing/2014/main" id="{9B8E2B8C-9678-9D40-A97F-79A301D87C2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32401" y="4581525"/>
            <a:ext cx="23399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Resultado de imagen para ayudas tecnicas ejemplos">
            <a:extLst>
              <a:ext uri="{FF2B5EF4-FFF2-40B4-BE49-F238E27FC236}">
                <a16:creationId xmlns:a16="http://schemas.microsoft.com/office/drawing/2014/main" id="{271FDDB0-C9F7-314B-8947-F0F8F63B20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3088" y="4565651"/>
            <a:ext cx="22098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
            <a:extLst>
              <a:ext uri="{FF2B5EF4-FFF2-40B4-BE49-F238E27FC236}">
                <a16:creationId xmlns:a16="http://schemas.microsoft.com/office/drawing/2014/main" id="{431369E3-8C0D-9441-AE64-4792DF46F0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5581" t="37401" r="51575" b="33263"/>
          <a:stretch>
            <a:fillRect/>
          </a:stretch>
        </p:blipFill>
        <p:spPr bwMode="auto">
          <a:xfrm>
            <a:off x="4872039" y="1708150"/>
            <a:ext cx="3463925"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Resultado de imagen para ayudas tecnicas ejemplos">
            <a:extLst>
              <a:ext uri="{FF2B5EF4-FFF2-40B4-BE49-F238E27FC236}">
                <a16:creationId xmlns:a16="http://schemas.microsoft.com/office/drawing/2014/main" id="{528560BA-8187-0B4D-87C4-8F5E1EA2E4E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17701" y="4165601"/>
            <a:ext cx="233997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3223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pic>
        <p:nvPicPr>
          <p:cNvPr id="4" name="Picture 2" descr="Resultado de imagen para ayudas tecnicas ejemplos">
            <a:extLst>
              <a:ext uri="{FF2B5EF4-FFF2-40B4-BE49-F238E27FC236}">
                <a16:creationId xmlns:a16="http://schemas.microsoft.com/office/drawing/2014/main" id="{2EA9B4AD-AA37-984D-94EC-EF2182A05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764" y="1700213"/>
            <a:ext cx="708977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adroTexto 4">
            <a:extLst>
              <a:ext uri="{FF2B5EF4-FFF2-40B4-BE49-F238E27FC236}">
                <a16:creationId xmlns:a16="http://schemas.microsoft.com/office/drawing/2014/main" id="{528A6059-ED40-E149-9055-A4BF80BF2439}"/>
              </a:ext>
            </a:extLst>
          </p:cNvPr>
          <p:cNvSpPr txBox="1">
            <a:spLocks noChangeArrowheads="1"/>
          </p:cNvSpPr>
          <p:nvPr/>
        </p:nvSpPr>
        <p:spPr bwMode="auto">
          <a:xfrm>
            <a:off x="1668463" y="1700214"/>
            <a:ext cx="17653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es-CO" altLang="es-CO" sz="1800" b="1"/>
              <a:t>NTC- ISO 9999 DE 1994 </a:t>
            </a:r>
            <a:r>
              <a:rPr lang="es-CO" altLang="es-CO" sz="1800"/>
              <a:t>Personas con discapacidad; ayudas para personas con limitación ayudas técnicas. </a:t>
            </a:r>
            <a:r>
              <a:rPr lang="es-CO" altLang="es-CO" sz="1800" b="1"/>
              <a:t> </a:t>
            </a:r>
          </a:p>
        </p:txBody>
      </p:sp>
      <p:sp>
        <p:nvSpPr>
          <p:cNvPr id="7" name="Título 1">
            <a:extLst>
              <a:ext uri="{FF2B5EF4-FFF2-40B4-BE49-F238E27FC236}">
                <a16:creationId xmlns:a16="http://schemas.microsoft.com/office/drawing/2014/main" id="{C5E0E4F6-92AE-9A49-92FB-CB403A94D693}"/>
              </a:ext>
            </a:extLst>
          </p:cNvPr>
          <p:cNvSpPr txBox="1">
            <a:spLocks noChangeArrowheads="1"/>
          </p:cNvSpPr>
          <p:nvPr/>
        </p:nvSpPr>
        <p:spPr>
          <a:xfrm>
            <a:off x="2788748" y="241768"/>
            <a:ext cx="708977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CO" dirty="0">
                <a:solidFill>
                  <a:schemeClr val="tx2">
                    <a:lumMod val="75000"/>
                  </a:schemeClr>
                </a:solidFill>
              </a:rPr>
              <a:t>Ayudas técnicas</a:t>
            </a:r>
          </a:p>
        </p:txBody>
      </p:sp>
    </p:spTree>
    <p:extLst>
      <p:ext uri="{BB962C8B-B14F-4D97-AF65-F5344CB8AC3E}">
        <p14:creationId xmlns:p14="http://schemas.microsoft.com/office/powerpoint/2010/main" val="416096489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1415" y="144989"/>
            <a:ext cx="9905998" cy="785739"/>
          </a:xfrm>
        </p:spPr>
        <p:txBody>
          <a:bodyPr/>
          <a:lstStyle/>
          <a:p>
            <a:r>
              <a:rPr lang="es-CO" dirty="0"/>
              <a:t>INTEGRANTES</a:t>
            </a:r>
          </a:p>
        </p:txBody>
      </p:sp>
      <p:graphicFrame>
        <p:nvGraphicFramePr>
          <p:cNvPr id="4" name="Marcador de contenido 3"/>
          <p:cNvGraphicFramePr>
            <a:graphicFrameLocks noGrp="1"/>
          </p:cNvGraphicFramePr>
          <p:nvPr>
            <p:ph idx="1"/>
          </p:nvPr>
        </p:nvGraphicFramePr>
        <p:xfrm>
          <a:off x="522514" y="757926"/>
          <a:ext cx="10891157" cy="5453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898071" y="6368143"/>
            <a:ext cx="8510297" cy="4564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dirty="0">
                <a:solidFill>
                  <a:schemeClr val="accent1"/>
                </a:solidFill>
              </a:rPr>
              <a:t>Por concurso</a:t>
            </a:r>
          </a:p>
        </p:txBody>
      </p:sp>
    </p:spTree>
    <p:extLst>
      <p:ext uri="{BB962C8B-B14F-4D97-AF65-F5344CB8AC3E}">
        <p14:creationId xmlns:p14="http://schemas.microsoft.com/office/powerpoint/2010/main" val="261644087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8B41534-0604-3F4F-85D9-C7B3C2A42C02}"/>
              </a:ext>
            </a:extLst>
          </p:cNvPr>
          <p:cNvSpPr txBox="1">
            <a:spLocks/>
          </p:cNvSpPr>
          <p:nvPr/>
        </p:nvSpPr>
        <p:spPr>
          <a:xfrm>
            <a:off x="2927648" y="260648"/>
            <a:ext cx="859366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solidFill>
                  <a:schemeClr val="tx2"/>
                </a:solidFill>
              </a:rPr>
              <a:t>Quien expide la orden</a:t>
            </a:r>
          </a:p>
        </p:txBody>
      </p:sp>
      <p:graphicFrame>
        <p:nvGraphicFramePr>
          <p:cNvPr id="9" name="Marcador de contenido 3">
            <a:extLst>
              <a:ext uri="{FF2B5EF4-FFF2-40B4-BE49-F238E27FC236}">
                <a16:creationId xmlns:a16="http://schemas.microsoft.com/office/drawing/2014/main" id="{8621A904-7915-5147-982B-836F9AEBA488}"/>
              </a:ext>
            </a:extLst>
          </p:cNvPr>
          <p:cNvGraphicFramePr>
            <a:graphicFrameLocks/>
          </p:cNvGraphicFramePr>
          <p:nvPr>
            <p:extLst>
              <p:ext uri="{D42A27DB-BD31-4B8C-83A1-F6EECF244321}">
                <p14:modId xmlns:p14="http://schemas.microsoft.com/office/powerpoint/2010/main" val="3758215481"/>
              </p:ext>
            </p:extLst>
          </p:nvPr>
        </p:nvGraphicFramePr>
        <p:xfrm>
          <a:off x="670685" y="1268760"/>
          <a:ext cx="11113947"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59678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4" name="Marcador de contenido 3">
            <a:extLst>
              <a:ext uri="{FF2B5EF4-FFF2-40B4-BE49-F238E27FC236}">
                <a16:creationId xmlns:a16="http://schemas.microsoft.com/office/drawing/2014/main" id="{A378B9E2-DC7C-994E-BC26-96A274E6ACD3}"/>
              </a:ext>
            </a:extLst>
          </p:cNvPr>
          <p:cNvGraphicFramePr>
            <a:graphicFrameLocks/>
          </p:cNvGraphicFramePr>
          <p:nvPr/>
        </p:nvGraphicFramePr>
        <p:xfrm>
          <a:off x="838200" y="108055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837007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4" name="Marcador de contenido 3">
            <a:extLst>
              <a:ext uri="{FF2B5EF4-FFF2-40B4-BE49-F238E27FC236}">
                <a16:creationId xmlns:a16="http://schemas.microsoft.com/office/drawing/2014/main" id="{A7466548-F255-C94A-AE0F-4B02523395E0}"/>
              </a:ext>
            </a:extLst>
          </p:cNvPr>
          <p:cNvGraphicFramePr>
            <a:graphicFrameLocks/>
          </p:cNvGraphicFramePr>
          <p:nvPr>
            <p:extLst>
              <p:ext uri="{D42A27DB-BD31-4B8C-83A1-F6EECF244321}">
                <p14:modId xmlns:p14="http://schemas.microsoft.com/office/powerpoint/2010/main" val="26545401"/>
              </p:ext>
            </p:extLst>
          </p:nvPr>
        </p:nvGraphicFramePr>
        <p:xfrm>
          <a:off x="2443986" y="997032"/>
          <a:ext cx="6964382"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ángulo 4">
            <a:extLst>
              <a:ext uri="{FF2B5EF4-FFF2-40B4-BE49-F238E27FC236}">
                <a16:creationId xmlns:a16="http://schemas.microsoft.com/office/drawing/2014/main" id="{799F37AF-DF6F-1F4E-8B9F-B7DAD014AB76}"/>
              </a:ext>
            </a:extLst>
          </p:cNvPr>
          <p:cNvSpPr/>
          <p:nvPr/>
        </p:nvSpPr>
        <p:spPr>
          <a:xfrm>
            <a:off x="5014557" y="127602"/>
            <a:ext cx="7560840" cy="646331"/>
          </a:xfrm>
          <a:prstGeom prst="rect">
            <a:avLst/>
          </a:prstGeom>
        </p:spPr>
        <p:txBody>
          <a:bodyPr wrap="square">
            <a:spAutoFit/>
          </a:bodyPr>
          <a:lstStyle/>
          <a:p>
            <a:pPr algn="ctr" eaLnBrk="1" hangingPunct="1">
              <a:lnSpc>
                <a:spcPct val="100000"/>
              </a:lnSpc>
              <a:spcBef>
                <a:spcPct val="0"/>
              </a:spcBef>
              <a:buClrTx/>
              <a:buFontTx/>
              <a:buNone/>
            </a:pPr>
            <a:r>
              <a:rPr lang="es-ES" altLang="es-CO" sz="1800" b="1" dirty="0">
                <a:solidFill>
                  <a:srgbClr val="000000"/>
                </a:solidFill>
                <a:latin typeface="Arial" panose="020B0604020202020204" pitchFamily="34" charset="0"/>
                <a:cs typeface="Arial" panose="020B0604020202020204" pitchFamily="34" charset="0"/>
              </a:rPr>
              <a:t>Artículo 142. Decreto Ley 019 de 2012.</a:t>
            </a:r>
          </a:p>
          <a:p>
            <a:pPr algn="ctr" eaLnBrk="1" hangingPunct="1">
              <a:lnSpc>
                <a:spcPct val="100000"/>
              </a:lnSpc>
              <a:spcBef>
                <a:spcPct val="0"/>
              </a:spcBef>
              <a:buClrTx/>
              <a:buFontTx/>
              <a:buNone/>
            </a:pPr>
            <a:r>
              <a:rPr lang="es-CO" altLang="es-CO" sz="1800" dirty="0">
                <a:latin typeface="Arial" panose="020B0604020202020204" pitchFamily="34" charset="0"/>
                <a:cs typeface="Arial" panose="020B0604020202020204" pitchFamily="34" charset="0"/>
              </a:rPr>
              <a:t>La PCL y calificar el grado de invalidez, y origen </a:t>
            </a:r>
            <a:endParaRPr lang="es-ES_tradnl" altLang="es-CO" sz="1800" dirty="0">
              <a:solidFill>
                <a:srgbClr val="000000"/>
              </a:solidFill>
              <a:latin typeface="Arial" panose="020B0604020202020204" pitchFamily="34" charset="0"/>
              <a:cs typeface="Arial" panose="020B0604020202020204" pitchFamily="34" charset="0"/>
            </a:endParaRPr>
          </a:p>
        </p:txBody>
      </p:sp>
      <p:graphicFrame>
        <p:nvGraphicFramePr>
          <p:cNvPr id="7" name="Diagrama 6">
            <a:extLst>
              <a:ext uri="{FF2B5EF4-FFF2-40B4-BE49-F238E27FC236}">
                <a16:creationId xmlns:a16="http://schemas.microsoft.com/office/drawing/2014/main" id="{077084AA-2BC0-134E-B44B-1A80AC9184DE}"/>
              </a:ext>
            </a:extLst>
          </p:cNvPr>
          <p:cNvGraphicFramePr/>
          <p:nvPr>
            <p:extLst>
              <p:ext uri="{D42A27DB-BD31-4B8C-83A1-F6EECF244321}">
                <p14:modId xmlns:p14="http://schemas.microsoft.com/office/powerpoint/2010/main" val="1970385608"/>
              </p:ext>
            </p:extLst>
          </p:nvPr>
        </p:nvGraphicFramePr>
        <p:xfrm>
          <a:off x="9841356" y="3730763"/>
          <a:ext cx="2160240" cy="18365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Rectángulo 12">
            <a:extLst>
              <a:ext uri="{FF2B5EF4-FFF2-40B4-BE49-F238E27FC236}">
                <a16:creationId xmlns:a16="http://schemas.microsoft.com/office/drawing/2014/main" id="{530541E6-53FC-1944-95BD-7A76FE0E5658}"/>
              </a:ext>
            </a:extLst>
          </p:cNvPr>
          <p:cNvSpPr>
            <a:spLocks noChangeArrowheads="1"/>
          </p:cNvSpPr>
          <p:nvPr/>
        </p:nvSpPr>
        <p:spPr bwMode="auto">
          <a:xfrm>
            <a:off x="263352" y="1700862"/>
            <a:ext cx="2015525"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just" defTabSz="1068388">
              <a:spcBef>
                <a:spcPct val="20000"/>
              </a:spcBef>
              <a:buClr>
                <a:schemeClr val="tx2"/>
              </a:buClr>
              <a:buFont typeface="Arial" panose="020B0604020202020204" pitchFamily="34" charset="0"/>
              <a:defRPr sz="3200">
                <a:solidFill>
                  <a:schemeClr val="tx1"/>
                </a:solidFill>
                <a:latin typeface="Arial Narrow" panose="020B0604020202020204" pitchFamily="34" charset="0"/>
              </a:defRPr>
            </a:lvl1pPr>
            <a:lvl2pPr marL="742950" indent="-285750" defTabSz="1068388">
              <a:spcBef>
                <a:spcPct val="20000"/>
              </a:spcBef>
              <a:buClr>
                <a:schemeClr val="tx2"/>
              </a:buClr>
              <a:buFont typeface="Arial" panose="020B0604020202020204" pitchFamily="34" charset="0"/>
              <a:buChar char="–"/>
              <a:defRPr sz="2800">
                <a:solidFill>
                  <a:schemeClr val="tx1"/>
                </a:solidFill>
                <a:latin typeface="Arial Narrow" panose="020B0604020202020204" pitchFamily="34" charset="0"/>
              </a:defRPr>
            </a:lvl2pPr>
            <a:lvl3pPr marL="1143000" indent="-228600" defTabSz="1068388">
              <a:spcBef>
                <a:spcPct val="20000"/>
              </a:spcBef>
              <a:buClr>
                <a:schemeClr val="tx2"/>
              </a:buClr>
              <a:buFont typeface="Arial" panose="020B0604020202020204" pitchFamily="34" charset="0"/>
              <a:buChar char="•"/>
              <a:defRPr sz="2400">
                <a:solidFill>
                  <a:schemeClr val="tx1"/>
                </a:solidFill>
                <a:latin typeface="Arial Narrow" panose="020B0604020202020204" pitchFamily="34" charset="0"/>
              </a:defRPr>
            </a:lvl3pPr>
            <a:lvl4pPr marL="1600200" indent="-228600" defTabSz="1068388">
              <a:spcBef>
                <a:spcPct val="20000"/>
              </a:spcBef>
              <a:buClr>
                <a:schemeClr val="tx2"/>
              </a:buClr>
              <a:buFont typeface="Arial" panose="020B0604020202020204" pitchFamily="34" charset="0"/>
              <a:buChar char="–"/>
              <a:defRPr sz="2000">
                <a:solidFill>
                  <a:schemeClr val="tx1"/>
                </a:solidFill>
                <a:latin typeface="Arial Narrow" panose="020B0604020202020204" pitchFamily="34" charset="0"/>
              </a:defRPr>
            </a:lvl4pPr>
            <a:lvl5pPr marL="2057400" indent="-228600" defTabSz="1068388">
              <a:spcBef>
                <a:spcPct val="20000"/>
              </a:spcBef>
              <a:buClr>
                <a:schemeClr val="tx2"/>
              </a:buClr>
              <a:buFont typeface="Arial" panose="020B0604020202020204" pitchFamily="34" charset="0"/>
              <a:buChar char="»"/>
              <a:defRPr sz="2000">
                <a:solidFill>
                  <a:schemeClr val="tx1"/>
                </a:solidFill>
                <a:latin typeface="Arial Narrow" panose="020B0604020202020204" pitchFamily="34" charset="0"/>
              </a:defRPr>
            </a:lvl5pPr>
            <a:lvl6pPr marL="2514600" indent="-228600" defTabSz="1068388"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Arial Narrow" panose="020B0604020202020204" pitchFamily="34" charset="0"/>
              </a:defRPr>
            </a:lvl6pPr>
            <a:lvl7pPr marL="2971800" indent="-228600" defTabSz="1068388"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Arial Narrow" panose="020B0604020202020204" pitchFamily="34" charset="0"/>
              </a:defRPr>
            </a:lvl7pPr>
            <a:lvl8pPr marL="3429000" indent="-228600" defTabSz="1068388"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Arial Narrow" panose="020B0604020202020204" pitchFamily="34" charset="0"/>
              </a:defRPr>
            </a:lvl8pPr>
            <a:lvl9pPr marL="3886200" indent="-228600" defTabSz="1068388"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Arial Narrow" panose="020B0604020202020204" pitchFamily="34" charset="0"/>
              </a:defRPr>
            </a:lvl9pPr>
          </a:lstStyle>
          <a:p>
            <a:pPr eaLnBrk="1" hangingPunct="1">
              <a:lnSpc>
                <a:spcPct val="100000"/>
              </a:lnSpc>
              <a:spcBef>
                <a:spcPct val="0"/>
              </a:spcBef>
              <a:buClrTx/>
              <a:buFontTx/>
              <a:buNone/>
            </a:pPr>
            <a:r>
              <a:rPr lang="es-ES" altLang="es-CO" sz="1600" dirty="0">
                <a:latin typeface="Arial" panose="020B0604020202020204" pitchFamily="34" charset="0"/>
                <a:cs typeface="Arial" panose="020B0604020202020204" pitchFamily="34" charset="0"/>
              </a:rPr>
              <a:t>…..</a:t>
            </a:r>
            <a:r>
              <a:rPr lang="es-CO" altLang="es-CO" sz="1600" dirty="0">
                <a:latin typeface="Arial" panose="020B0604020202020204" pitchFamily="34" charset="0"/>
                <a:cs typeface="Arial" panose="020B0604020202020204" pitchFamily="34" charset="0"/>
              </a:rPr>
              <a:t> En caso de que el interesado no esté de acuerdo con la calificación deberá manifestar su inconformidad </a:t>
            </a:r>
            <a:r>
              <a:rPr lang="es-CO" altLang="es-CO" sz="1600" b="1" dirty="0">
                <a:latin typeface="Arial" panose="020B0604020202020204" pitchFamily="34" charset="0"/>
                <a:cs typeface="Arial" panose="020B0604020202020204" pitchFamily="34" charset="0"/>
              </a:rPr>
              <a:t>dentro de los diez (10) días siguientes </a:t>
            </a:r>
            <a:r>
              <a:rPr lang="es-CO" altLang="es-CO" sz="1600" dirty="0">
                <a:latin typeface="Arial" panose="020B0604020202020204" pitchFamily="34" charset="0"/>
                <a:cs typeface="Arial" panose="020B0604020202020204" pitchFamily="34" charset="0"/>
              </a:rPr>
              <a:t>y la entidad deberá remitirlo a las JRCI</a:t>
            </a:r>
          </a:p>
          <a:p>
            <a:pPr eaLnBrk="1" hangingPunct="1">
              <a:lnSpc>
                <a:spcPct val="100000"/>
              </a:lnSpc>
              <a:spcBef>
                <a:spcPct val="0"/>
              </a:spcBef>
              <a:buClrTx/>
              <a:buFontTx/>
              <a:buNone/>
            </a:pPr>
            <a:r>
              <a:rPr lang="es-CO" altLang="es-CO" sz="1600" dirty="0">
                <a:latin typeface="Arial" panose="020B0604020202020204" pitchFamily="34" charset="0"/>
                <a:cs typeface="Arial" panose="020B0604020202020204" pitchFamily="34" charset="0"/>
              </a:rPr>
              <a:t>Apelación ante JNCI</a:t>
            </a:r>
          </a:p>
          <a:p>
            <a:pPr eaLnBrk="1" hangingPunct="1">
              <a:lnSpc>
                <a:spcPct val="100000"/>
              </a:lnSpc>
              <a:spcBef>
                <a:spcPct val="0"/>
              </a:spcBef>
              <a:buClrTx/>
              <a:buFontTx/>
              <a:buNone/>
            </a:pPr>
            <a:r>
              <a:rPr lang="es-CO" altLang="es-CO" sz="1600" dirty="0">
                <a:latin typeface="Arial" panose="020B0604020202020204" pitchFamily="34" charset="0"/>
                <a:cs typeface="Arial" panose="020B0604020202020204" pitchFamily="34" charset="0"/>
              </a:rPr>
              <a:t>Proceden Acciones legales contra las decisiones                                                            </a:t>
            </a:r>
          </a:p>
          <a:p>
            <a:pPr eaLnBrk="1" hangingPunct="1">
              <a:lnSpc>
                <a:spcPct val="100000"/>
              </a:lnSpc>
              <a:spcBef>
                <a:spcPct val="0"/>
              </a:spcBef>
              <a:buClrTx/>
              <a:buFontTx/>
              <a:buNone/>
            </a:pPr>
            <a:endParaRPr lang="es-CO" altLang="es-CO" sz="1600" dirty="0">
              <a:latin typeface="Arial" panose="020B0604020202020204" pitchFamily="34" charset="0"/>
              <a:cs typeface="Arial" panose="020B0604020202020204" pitchFamily="34" charset="0"/>
            </a:endParaRPr>
          </a:p>
        </p:txBody>
      </p:sp>
      <p:sp>
        <p:nvSpPr>
          <p:cNvPr id="10" name="Rectángulo 9">
            <a:extLst>
              <a:ext uri="{FF2B5EF4-FFF2-40B4-BE49-F238E27FC236}">
                <a16:creationId xmlns:a16="http://schemas.microsoft.com/office/drawing/2014/main" id="{B5D689BD-F2AA-7640-A0A3-372D51B3DEB6}"/>
              </a:ext>
            </a:extLst>
          </p:cNvPr>
          <p:cNvSpPr/>
          <p:nvPr/>
        </p:nvSpPr>
        <p:spPr>
          <a:xfrm>
            <a:off x="10031656" y="2276872"/>
            <a:ext cx="1673232" cy="923330"/>
          </a:xfrm>
          <a:prstGeom prst="rect">
            <a:avLst/>
          </a:prstGeom>
          <a:ln>
            <a:solidFill>
              <a:schemeClr val="tx2"/>
            </a:solidFill>
          </a:ln>
        </p:spPr>
        <p:txBody>
          <a:bodyPr wrap="square">
            <a:spAutoFit/>
          </a:bodyPr>
          <a:lstStyle/>
          <a:p>
            <a:pPr>
              <a:lnSpc>
                <a:spcPct val="100000"/>
              </a:lnSpc>
              <a:buNone/>
            </a:pPr>
            <a:r>
              <a:rPr lang="es-CO" altLang="es-CO" sz="1800" dirty="0">
                <a:latin typeface="Arial" panose="020B0604020202020204" pitchFamily="34" charset="0"/>
                <a:cs typeface="Arial" panose="020B0604020202020204" pitchFamily="34" charset="0"/>
              </a:rPr>
              <a:t>Fundamentos de hecho y de derecho </a:t>
            </a:r>
            <a:endParaRPr lang="es-CO" sz="1800" dirty="0"/>
          </a:p>
        </p:txBody>
      </p:sp>
      <p:sp>
        <p:nvSpPr>
          <p:cNvPr id="11" name="CuadroTexto 10">
            <a:extLst>
              <a:ext uri="{FF2B5EF4-FFF2-40B4-BE49-F238E27FC236}">
                <a16:creationId xmlns:a16="http://schemas.microsoft.com/office/drawing/2014/main" id="{EBFA69CF-3EC6-2D44-96D9-816D5858CDDE}"/>
              </a:ext>
            </a:extLst>
          </p:cNvPr>
          <p:cNvSpPr txBox="1"/>
          <p:nvPr/>
        </p:nvSpPr>
        <p:spPr>
          <a:xfrm>
            <a:off x="10031656" y="997032"/>
            <a:ext cx="1673232"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lnSpc>
                <a:spcPct val="100000"/>
              </a:lnSpc>
              <a:buNone/>
            </a:pPr>
            <a:r>
              <a:rPr lang="es-CO" sz="1800" dirty="0"/>
              <a:t>Contenido del dictamen</a:t>
            </a:r>
          </a:p>
        </p:txBody>
      </p:sp>
    </p:spTree>
    <p:extLst>
      <p:ext uri="{BB962C8B-B14F-4D97-AF65-F5344CB8AC3E}">
        <p14:creationId xmlns:p14="http://schemas.microsoft.com/office/powerpoint/2010/main" val="252402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graphicFrame>
        <p:nvGraphicFramePr>
          <p:cNvPr id="4" name="Diagrama 3">
            <a:extLst>
              <a:ext uri="{FF2B5EF4-FFF2-40B4-BE49-F238E27FC236}">
                <a16:creationId xmlns:a16="http://schemas.microsoft.com/office/drawing/2014/main" id="{B63FC0EF-61FB-664E-BCA8-3F49C8ED7581}"/>
              </a:ext>
            </a:extLst>
          </p:cNvPr>
          <p:cNvGraphicFramePr/>
          <p:nvPr>
            <p:extLst>
              <p:ext uri="{D42A27DB-BD31-4B8C-83A1-F6EECF244321}">
                <p14:modId xmlns:p14="http://schemas.microsoft.com/office/powerpoint/2010/main" val="685750942"/>
              </p:ext>
            </p:extLst>
          </p:nvPr>
        </p:nvGraphicFramePr>
        <p:xfrm>
          <a:off x="551384" y="620689"/>
          <a:ext cx="10945216" cy="57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824934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1F52225A-4629-654E-ACBB-70B995843422}"/>
              </a:ext>
            </a:extLst>
          </p:cNvPr>
          <p:cNvSpPr txBox="1">
            <a:spLocks/>
          </p:cNvSpPr>
          <p:nvPr/>
        </p:nvSpPr>
        <p:spPr>
          <a:xfrm>
            <a:off x="3359696" y="332656"/>
            <a:ext cx="6800320" cy="6293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solidFill>
                  <a:schemeClr val="tx2"/>
                </a:solidFill>
              </a:rPr>
              <a:t>Pronunciamientos</a:t>
            </a:r>
          </a:p>
        </p:txBody>
      </p:sp>
      <p:graphicFrame>
        <p:nvGraphicFramePr>
          <p:cNvPr id="5" name="Marcador de contenido 3">
            <a:extLst>
              <a:ext uri="{FF2B5EF4-FFF2-40B4-BE49-F238E27FC236}">
                <a16:creationId xmlns:a16="http://schemas.microsoft.com/office/drawing/2014/main" id="{485E21A8-1EB5-384F-B9C9-2AB77B6B10CB}"/>
              </a:ext>
            </a:extLst>
          </p:cNvPr>
          <p:cNvGraphicFramePr>
            <a:graphicFrameLocks/>
          </p:cNvGraphicFramePr>
          <p:nvPr>
            <p:extLst>
              <p:ext uri="{D42A27DB-BD31-4B8C-83A1-F6EECF244321}">
                <p14:modId xmlns:p14="http://schemas.microsoft.com/office/powerpoint/2010/main" val="672405530"/>
              </p:ext>
            </p:extLst>
          </p:nvPr>
        </p:nvGraphicFramePr>
        <p:xfrm>
          <a:off x="910712" y="1124744"/>
          <a:ext cx="9906000" cy="3541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ángulo 6">
            <a:extLst>
              <a:ext uri="{FF2B5EF4-FFF2-40B4-BE49-F238E27FC236}">
                <a16:creationId xmlns:a16="http://schemas.microsoft.com/office/drawing/2014/main" id="{21A07546-0C9F-B044-AF4D-27854586ADF9}"/>
              </a:ext>
            </a:extLst>
          </p:cNvPr>
          <p:cNvSpPr/>
          <p:nvPr/>
        </p:nvSpPr>
        <p:spPr>
          <a:xfrm>
            <a:off x="3574143" y="4829146"/>
            <a:ext cx="5043714" cy="1951432"/>
          </a:xfrm>
          <a:prstGeom prst="rect">
            <a:avLst/>
          </a:prstGeom>
          <a:solidFill>
            <a:schemeClr val="tx2">
              <a:lumMod val="40000"/>
              <a:lumOff val="60000"/>
            </a:schemeClr>
          </a:solidFill>
        </p:spPr>
        <p:txBody>
          <a:bodyPr wrap="square">
            <a:spAutoFit/>
          </a:bodyPr>
          <a:lstStyle/>
          <a:p>
            <a:pPr>
              <a:buNone/>
            </a:pPr>
            <a:r>
              <a:rPr lang="es-CO" dirty="0"/>
              <a:t>Registro de localización y caracterización de personas con discapacidad.</a:t>
            </a:r>
          </a:p>
        </p:txBody>
      </p:sp>
    </p:spTree>
    <p:extLst>
      <p:ext uri="{BB962C8B-B14F-4D97-AF65-F5344CB8AC3E}">
        <p14:creationId xmlns:p14="http://schemas.microsoft.com/office/powerpoint/2010/main" val="183415192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9CBCCA66-F971-5240-BEEB-971BC34EB7EC}"/>
              </a:ext>
            </a:extLst>
          </p:cNvPr>
          <p:cNvSpPr txBox="1">
            <a:spLocks/>
          </p:cNvSpPr>
          <p:nvPr/>
        </p:nvSpPr>
        <p:spPr>
          <a:xfrm>
            <a:off x="4727848" y="38910"/>
            <a:ext cx="4375680" cy="7857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solidFill>
                  <a:schemeClr val="tx2"/>
                </a:solidFill>
              </a:rPr>
              <a:t>USOS</a:t>
            </a:r>
          </a:p>
        </p:txBody>
      </p:sp>
      <p:graphicFrame>
        <p:nvGraphicFramePr>
          <p:cNvPr id="5" name="Marcador de contenido 3">
            <a:extLst>
              <a:ext uri="{FF2B5EF4-FFF2-40B4-BE49-F238E27FC236}">
                <a16:creationId xmlns:a16="http://schemas.microsoft.com/office/drawing/2014/main" id="{2AD1F5A2-3D3C-3445-828C-9B8E0DD9CE9C}"/>
              </a:ext>
            </a:extLst>
          </p:cNvPr>
          <p:cNvGraphicFramePr>
            <a:graphicFrameLocks/>
          </p:cNvGraphicFramePr>
          <p:nvPr>
            <p:extLst>
              <p:ext uri="{D42A27DB-BD31-4B8C-83A1-F6EECF244321}">
                <p14:modId xmlns:p14="http://schemas.microsoft.com/office/powerpoint/2010/main" val="1356167555"/>
              </p:ext>
            </p:extLst>
          </p:nvPr>
        </p:nvGraphicFramePr>
        <p:xfrm>
          <a:off x="263352" y="754739"/>
          <a:ext cx="11140749" cy="5453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299583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8976321" y="6531441"/>
            <a:ext cx="1804405" cy="335156"/>
          </a:xfrm>
          <a:prstGeom prst="rect">
            <a:avLst/>
          </a:prstGeom>
        </p:spPr>
        <p:txBody>
          <a:bodyPr wrap="none">
            <a:spAutoFit/>
          </a:bodyPr>
          <a:lstStyle/>
          <a:p>
            <a:pPr>
              <a:buNone/>
              <a:defRPr/>
            </a:pPr>
            <a:r>
              <a:rPr lang="es-ES" sz="1200" b="1" dirty="0">
                <a:solidFill>
                  <a:srgbClr val="006666"/>
                </a:solidFill>
              </a:rPr>
              <a:t>CRISTIAN ALONSO R.</a:t>
            </a:r>
          </a:p>
        </p:txBody>
      </p:sp>
      <p:pic>
        <p:nvPicPr>
          <p:cNvPr id="8" name="Imagen 7">
            <a:extLst>
              <a:ext uri="{FF2B5EF4-FFF2-40B4-BE49-F238E27FC236}">
                <a16:creationId xmlns:a16="http://schemas.microsoft.com/office/drawing/2014/main" id="{F0062D8B-B043-7145-986E-211A90279EC2}"/>
              </a:ext>
            </a:extLst>
          </p:cNvPr>
          <p:cNvPicPr>
            <a:picLocks noChangeAspect="1"/>
          </p:cNvPicPr>
          <p:nvPr/>
        </p:nvPicPr>
        <p:blipFill rotWithShape="1">
          <a:blip r:embed="rId2"/>
          <a:srcRect l="78682" t="81109" r="5364" b="11541"/>
          <a:stretch/>
        </p:blipFill>
        <p:spPr>
          <a:xfrm>
            <a:off x="112475" y="6237311"/>
            <a:ext cx="1944216" cy="504057"/>
          </a:xfrm>
          <a:prstGeom prst="rect">
            <a:avLst/>
          </a:prstGeom>
        </p:spPr>
      </p:pic>
      <p:sp>
        <p:nvSpPr>
          <p:cNvPr id="4" name="Título 1">
            <a:extLst>
              <a:ext uri="{FF2B5EF4-FFF2-40B4-BE49-F238E27FC236}">
                <a16:creationId xmlns:a16="http://schemas.microsoft.com/office/drawing/2014/main" id="{050D49D9-F44A-4644-845A-631B871DE9E7}"/>
              </a:ext>
            </a:extLst>
          </p:cNvPr>
          <p:cNvSpPr txBox="1">
            <a:spLocks/>
          </p:cNvSpPr>
          <p:nvPr/>
        </p:nvSpPr>
        <p:spPr>
          <a:xfrm>
            <a:off x="419929" y="144387"/>
            <a:ext cx="10644623" cy="90548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solidFill>
                  <a:schemeClr val="tx2"/>
                </a:solidFill>
              </a:rPr>
              <a:t>Actualización del Certificado de Discapacidad </a:t>
            </a:r>
          </a:p>
        </p:txBody>
      </p:sp>
      <p:graphicFrame>
        <p:nvGraphicFramePr>
          <p:cNvPr id="5" name="Marcador de contenido 3">
            <a:extLst>
              <a:ext uri="{FF2B5EF4-FFF2-40B4-BE49-F238E27FC236}">
                <a16:creationId xmlns:a16="http://schemas.microsoft.com/office/drawing/2014/main" id="{C7E83C3F-6FC6-7C43-AD65-78E515250EA4}"/>
              </a:ext>
            </a:extLst>
          </p:cNvPr>
          <p:cNvGraphicFramePr>
            <a:graphicFrameLocks/>
          </p:cNvGraphicFramePr>
          <p:nvPr>
            <p:extLst>
              <p:ext uri="{D42A27DB-BD31-4B8C-83A1-F6EECF244321}">
                <p14:modId xmlns:p14="http://schemas.microsoft.com/office/powerpoint/2010/main" val="1959036362"/>
              </p:ext>
            </p:extLst>
          </p:nvPr>
        </p:nvGraphicFramePr>
        <p:xfrm>
          <a:off x="152400" y="1286936"/>
          <a:ext cx="11200184" cy="45889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367057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1413" y="-135465"/>
            <a:ext cx="9905998" cy="1126671"/>
          </a:xfrm>
        </p:spPr>
        <p:txBody>
          <a:bodyPr/>
          <a:lstStyle/>
          <a:p>
            <a:r>
              <a:rPr lang="es-CO" dirty="0"/>
              <a:t>Proceso</a:t>
            </a:r>
          </a:p>
        </p:txBody>
      </p:sp>
      <p:graphicFrame>
        <p:nvGraphicFramePr>
          <p:cNvPr id="4" name="Marcador de contenido 3"/>
          <p:cNvGraphicFramePr>
            <a:graphicFrameLocks noGrp="1"/>
          </p:cNvGraphicFramePr>
          <p:nvPr>
            <p:ph idx="1"/>
          </p:nvPr>
        </p:nvGraphicFramePr>
        <p:xfrm>
          <a:off x="-1028700" y="767443"/>
          <a:ext cx="13520057" cy="6090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6453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DE7FAFF-6037-1948-93D3-E569C8975BC5}"/>
              </a:ext>
            </a:extLst>
          </p:cNvPr>
          <p:cNvPicPr>
            <a:picLocks noChangeAspect="1"/>
          </p:cNvPicPr>
          <p:nvPr/>
        </p:nvPicPr>
        <p:blipFill>
          <a:blip r:embed="rId2"/>
          <a:stretch>
            <a:fillRect/>
          </a:stretch>
        </p:blipFill>
        <p:spPr>
          <a:xfrm>
            <a:off x="312516" y="-1"/>
            <a:ext cx="11366340" cy="7115329"/>
          </a:xfrm>
          <a:prstGeom prst="rect">
            <a:avLst/>
          </a:prstGeom>
        </p:spPr>
      </p:pic>
    </p:spTree>
    <p:extLst>
      <p:ext uri="{BB962C8B-B14F-4D97-AF65-F5344CB8AC3E}">
        <p14:creationId xmlns:p14="http://schemas.microsoft.com/office/powerpoint/2010/main" val="586868625"/>
      </p:ext>
    </p:extLst>
  </p:cSld>
  <p:clrMapOvr>
    <a:masterClrMapping/>
  </p:clrMapOvr>
</p:sld>
</file>

<file path=ppt/theme/theme1.xml><?xml version="1.0" encoding="utf-8"?>
<a:theme xmlns:a="http://schemas.openxmlformats.org/drawingml/2006/main" name="CristianAlons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CristianAlonso.thmx</Template>
  <TotalTime>14999</TotalTime>
  <Words>12060</Words>
  <Application>Microsoft Macintosh PowerPoint</Application>
  <PresentationFormat>Panorámica</PresentationFormat>
  <Paragraphs>1565</Paragraphs>
  <Slides>202</Slides>
  <Notes>11</Notes>
  <HiddenSlides>1</HiddenSlides>
  <MMClips>0</MMClips>
  <ScaleCrop>false</ScaleCrop>
  <HeadingPairs>
    <vt:vector size="6" baseType="variant">
      <vt:variant>
        <vt:lpstr>Fuentes usadas</vt:lpstr>
      </vt:variant>
      <vt:variant>
        <vt:i4>32</vt:i4>
      </vt:variant>
      <vt:variant>
        <vt:lpstr>Tema</vt:lpstr>
      </vt:variant>
      <vt:variant>
        <vt:i4>1</vt:i4>
      </vt:variant>
      <vt:variant>
        <vt:lpstr>Títulos de diapositiva</vt:lpstr>
      </vt:variant>
      <vt:variant>
        <vt:i4>202</vt:i4>
      </vt:variant>
    </vt:vector>
  </HeadingPairs>
  <TitlesOfParts>
    <vt:vector size="235" baseType="lpstr">
      <vt:lpstr>Arial Unicode MS</vt:lpstr>
      <vt:lpstr>Agency FB</vt:lpstr>
      <vt:lpstr>Andale Mono</vt:lpstr>
      <vt:lpstr>Arial</vt:lpstr>
      <vt:lpstr>Arial</vt:lpstr>
      <vt:lpstr>Arial Black</vt:lpstr>
      <vt:lpstr>Arial Narrow</vt:lpstr>
      <vt:lpstr>ArialNarrow</vt:lpstr>
      <vt:lpstr>Baskerville</vt:lpstr>
      <vt:lpstr>BerlinSansFB</vt:lpstr>
      <vt:lpstr>Calibri</vt:lpstr>
      <vt:lpstr>Century Gothic</vt:lpstr>
      <vt:lpstr>Curlz MT</vt:lpstr>
      <vt:lpstr>GillSansMT</vt:lpstr>
      <vt:lpstr>GothanBook</vt:lpstr>
      <vt:lpstr>Helvetica</vt:lpstr>
      <vt:lpstr>Lucida Grande</vt:lpstr>
      <vt:lpstr>Marlett</vt:lpstr>
      <vt:lpstr>Monotype Sorts</vt:lpstr>
      <vt:lpstr>Montserrat ExtraBold</vt:lpstr>
      <vt:lpstr>Montserrat Light</vt:lpstr>
      <vt:lpstr>Montserrat Medium</vt:lpstr>
      <vt:lpstr>Montserrat SemiBold</vt:lpstr>
      <vt:lpstr>MSTT31c499</vt:lpstr>
      <vt:lpstr>MSTT31c4d6</vt:lpstr>
      <vt:lpstr>MSTT31c4e3</vt:lpstr>
      <vt:lpstr>MSTT31c53d</vt:lpstr>
      <vt:lpstr>Symbol</vt:lpstr>
      <vt:lpstr>Tahoma</vt:lpstr>
      <vt:lpstr>Times New Roman</vt:lpstr>
      <vt:lpstr>Verdana</vt:lpstr>
      <vt:lpstr>Wingdings</vt:lpstr>
      <vt:lpstr>CristianAlonso</vt:lpstr>
      <vt:lpstr>Presentación de PowerPoint</vt:lpstr>
      <vt:lpstr>¿Como vamos?</vt:lpstr>
      <vt:lpstr>¿Como vamos?</vt:lpstr>
      <vt:lpstr>No. casos de COVID-19 por cien mil habitantes a partir del día de inicio</vt:lpstr>
      <vt:lpstr>No. muertes por COVID-19 por cien mil habitantes a partir del día de inicio </vt:lpstr>
      <vt:lpstr>¿CUARTA OLA?</vt:lpstr>
      <vt:lpstr>Presentación de PowerPoint</vt:lpstr>
      <vt:lpstr>Presentación de PowerPoint</vt:lpstr>
      <vt:lpstr>GRAVEDAD DE LA INFECCIÓN</vt:lpstr>
      <vt:lpstr>Presentación de PowerPoint</vt:lpstr>
      <vt:lpstr>Jornadas de Trabajo </vt:lpstr>
      <vt:lpstr>Implicaciones en la salud de los trabajadores</vt:lpstr>
      <vt:lpstr>Encuesta en 30.000 empresas en España uso de las TIC y comercio electrónico en 2008. Pinilla (2010)</vt:lpstr>
      <vt:lpstr>Evidencia epidemiológica disponible sobre la asociación entre largas jornadas de trabajo y la salud</vt:lpstr>
      <vt:lpstr>The Good, the Bad, and the Unknown About Telecommuting: MetaAnalysis of Psychological Mediators and Individual Consequences Ravi S. Gajendran and David A. Harrison Pennsylvania State University DOI: 10.1037/0021-9010.92.6.1524</vt:lpstr>
      <vt:lpstr>OTROS EFECTOS NO SUFICIENTEMENTE SOPORTADOS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Peligro  Psicosocial</vt:lpstr>
      <vt:lpstr>Peligro  Psicosocial</vt:lpstr>
      <vt:lpstr>Presentación de PowerPoint</vt:lpstr>
      <vt:lpstr>Presentación de PowerPoint</vt:lpstr>
      <vt:lpstr>Presentación de PowerPoint</vt:lpstr>
      <vt:lpstr>Presentación de PowerPoint</vt:lpstr>
      <vt:lpstr>Presentación de PowerPoint</vt:lpstr>
      <vt:lpstr>ANEXO G  Tabla 1 HTA esencial o primaria (I10): factores de riesgo a evaluar </vt:lpstr>
      <vt:lpstr>Tabla 4 Ulcera péptica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 LA VACUNA PROTEGEMOS NUESTRA FAMILIA NUESTROS COMPAÑEROS DE EMPRESA</vt:lpstr>
      <vt:lpstr>Presentación de PowerPoint</vt:lpstr>
      <vt:lpstr>Inmunidad Colectiva o de Grupo o Efecto Rebaño</vt:lpstr>
      <vt:lpstr>Presentación de PowerPoint</vt:lpstr>
      <vt:lpstr>Presentación de PowerPoint</vt:lpstr>
      <vt:lpstr>FUNCIONA LA INMUNIDAD DE GRUPO</vt:lpstr>
      <vt:lpstr>COMPARACIÓN DE COMPORTAMIENTO DE LA MORTALIDAD POR COVID-19 COMPARACIÓN ENTRE MEDICOS Y POBLACIÓN GENERAL </vt:lpstr>
      <vt:lpstr>En Conclusión Vacunar es importante para que en la empresa se logre la protección para el trabajador y su familia que permita reiniciar el trabajo y la producción </vt:lpstr>
      <vt:lpstr>AHORA HABLEMOS DE LAS VACUNAS </vt:lpstr>
      <vt:lpstr>Tipos de vacunas </vt:lpstr>
      <vt:lpstr>Presentación de PowerPoint</vt:lpstr>
      <vt:lpstr>Definicion importante sobre vacunas</vt:lpstr>
      <vt:lpstr>¿NO VACUNARSE POR LOS EFECTOS ADVERSOS?</vt:lpstr>
      <vt:lpstr>Presentación de PowerPoint</vt:lpstr>
      <vt:lpstr>Clasificación de riesgo aumentado de COVId -19 </vt:lpstr>
      <vt:lpstr>Efectos adversos</vt:lpstr>
      <vt:lpstr>Algunas personas no sufren efectos secundarios. Otras notificaron efectos secundarios comunes posteriores a la vacunación contra el COVID-19 </vt:lpstr>
      <vt:lpstr>Presentación de PowerPoint</vt:lpstr>
      <vt:lpstr>Presentación de PowerPoint</vt:lpstr>
      <vt:lpstr>Presentación de PowerPoint</vt:lpstr>
      <vt:lpstr>Pfizer</vt:lpstr>
      <vt:lpstr>Y Luego de la vacuna…</vt:lpstr>
      <vt:lpstr>Presentación de PowerPoint</vt:lpstr>
      <vt:lpstr>Variantes del virus</vt:lpstr>
      <vt:lpstr>¿Las vacunas protegen contra las variantes del virus?</vt:lpstr>
      <vt:lpstr>Presentación de PowerPoint</vt:lpstr>
      <vt:lpstr>Presentación de PowerPoint</vt:lpstr>
      <vt:lpstr>Presentación de PowerPoint</vt:lpstr>
      <vt:lpstr>Presentación de PowerPoint</vt:lpstr>
      <vt:lpstr>Presentación de PowerPoint</vt:lpstr>
      <vt:lpstr>EPP en la edad media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CODIFICACIÓN DE CAUSAS IDENTIFICADAS </vt:lpstr>
      <vt:lpstr>Presentación de PowerPoint</vt:lpstr>
      <vt:lpstr>Presentación de PowerPoint</vt:lpstr>
      <vt:lpstr>Presentación de PowerPoint</vt:lpstr>
      <vt:lpstr>ENFERMEDAD LABORAL DIRECTA</vt:lpstr>
      <vt:lpstr>Presentación de PowerPoint</vt:lpstr>
      <vt:lpstr>Presentación de PowerPoint</vt:lpstr>
      <vt:lpstr>¿Quien lo hace?</vt:lpstr>
      <vt:lpstr>Presentación de PowerPoint</vt:lpstr>
      <vt:lpstr>OBJETIVO:  </vt:lpstr>
      <vt:lpstr>2. ALCANCE Y LÍMITES: </vt:lpstr>
      <vt:lpstr>Presentación de PowerPoint</vt:lpstr>
      <vt:lpstr>Presentación de PowerPoint</vt:lpstr>
      <vt:lpstr>Presentación de PowerPoint</vt:lpstr>
      <vt:lpstr>Presentación de PowerPoint</vt:lpstr>
      <vt:lpstr>Concepto de campo de la salud</vt:lpstr>
      <vt:lpstr>El análisis de causalidad de cada determinante se realiza mediante la aplicación de los siguientes criterios:</vt:lpstr>
      <vt:lpstr>Presentación de PowerPoint</vt:lpstr>
      <vt:lpstr>Presentación de PowerPoint</vt:lpstr>
      <vt:lpstr>Presentación de PowerPoint</vt:lpstr>
      <vt:lpstr>Presentación de PowerPoint</vt:lpstr>
      <vt:lpstr>Presentación de PowerPoint</vt:lpstr>
      <vt:lpstr>PARTICIPANTES DE LA INVESTIGACIÓN</vt:lpstr>
      <vt:lpstr>Linea de tiempo: historia Natural de la enfermedad</vt:lpstr>
      <vt:lpstr>Presentación de PowerPoint</vt:lpstr>
      <vt:lpstr>Presentación de PowerPoint</vt:lpstr>
      <vt:lpstr>Presentación de PowerPoint</vt:lpstr>
      <vt:lpstr>Presentación de PowerPoint</vt:lpstr>
      <vt:lpstr>Presentación de PowerPoint</vt:lpstr>
      <vt:lpstr>Metodologia para el rastreo de contactos</vt:lpstr>
      <vt:lpstr>Presentación de PowerPoint</vt:lpstr>
      <vt:lpstr>Presentación de PowerPoint</vt:lpstr>
      <vt:lpstr>Presentación de PowerPoint</vt:lpstr>
      <vt:lpstr>Presentación de PowerPoint</vt:lpstr>
      <vt:lpstr>Certificación de discapacidad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Deficiencia</vt:lpstr>
      <vt:lpstr>Discapacidad: </vt:lpstr>
      <vt:lpstr>MINUSVALÍA</vt:lpstr>
      <vt:lpstr>Presentación de PowerPoint</vt:lpstr>
      <vt:lpstr>Presentación de PowerPoint</vt:lpstr>
      <vt:lpstr>Áreas Ocupacionales</vt:lpstr>
      <vt:lpstr>Presentación de PowerPoint</vt:lpstr>
      <vt:lpstr>Presentación de PowerPoint</vt:lpstr>
      <vt:lpstr>Presentación de PowerPoint</vt:lpstr>
      <vt:lpstr>Presentación de PowerPoint</vt:lpstr>
      <vt:lpstr>INTEGRANTES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Proceso</vt:lpstr>
      <vt:lpstr>Presentación de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ÚNICO PARA LA CALIFICACION DE LA INVALIDEZ</dc:title>
  <dc:creator>.</dc:creator>
  <cp:lastModifiedBy>Cristian Alonso Ramirez</cp:lastModifiedBy>
  <cp:revision>382</cp:revision>
  <dcterms:created xsi:type="dcterms:W3CDTF">2019-09-28T04:16:28Z</dcterms:created>
  <dcterms:modified xsi:type="dcterms:W3CDTF">2021-11-09T16:08:21Z</dcterms:modified>
</cp:coreProperties>
</file>