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2"/>
  </p:notesMasterIdLst>
  <p:sldIdLst>
    <p:sldId id="256" r:id="rId5"/>
    <p:sldId id="308" r:id="rId6"/>
    <p:sldId id="392" r:id="rId7"/>
    <p:sldId id="530" r:id="rId8"/>
    <p:sldId id="676" r:id="rId9"/>
    <p:sldId id="553" r:id="rId10"/>
    <p:sldId id="532" r:id="rId11"/>
    <p:sldId id="533" r:id="rId12"/>
    <p:sldId id="534" r:id="rId13"/>
    <p:sldId id="325" r:id="rId14"/>
    <p:sldId id="291" r:id="rId15"/>
    <p:sldId id="535" r:id="rId16"/>
    <p:sldId id="288" r:id="rId17"/>
    <p:sldId id="537" r:id="rId18"/>
    <p:sldId id="272" r:id="rId19"/>
    <p:sldId id="265" r:id="rId20"/>
    <p:sldId id="536" r:id="rId21"/>
    <p:sldId id="318" r:id="rId22"/>
    <p:sldId id="385" r:id="rId23"/>
    <p:sldId id="387" r:id="rId24"/>
    <p:sldId id="369" r:id="rId25"/>
    <p:sldId id="779" r:id="rId26"/>
    <p:sldId id="415" r:id="rId27"/>
    <p:sldId id="671" r:id="rId28"/>
    <p:sldId id="497" r:id="rId29"/>
    <p:sldId id="512" r:id="rId30"/>
    <p:sldId id="690" r:id="rId31"/>
    <p:sldId id="692" r:id="rId32"/>
    <p:sldId id="483" r:id="rId33"/>
    <p:sldId id="485" r:id="rId34"/>
    <p:sldId id="778" r:id="rId35"/>
    <p:sldId id="747" r:id="rId36"/>
    <p:sldId id="388" r:id="rId37"/>
    <p:sldId id="756" r:id="rId38"/>
    <p:sldId id="737" r:id="rId39"/>
    <p:sldId id="766" r:id="rId40"/>
    <p:sldId id="765" r:id="rId41"/>
    <p:sldId id="738" r:id="rId42"/>
    <p:sldId id="734" r:id="rId43"/>
    <p:sldId id="376" r:id="rId44"/>
    <p:sldId id="296" r:id="rId45"/>
    <p:sldId id="386" r:id="rId46"/>
    <p:sldId id="389" r:id="rId47"/>
    <p:sldId id="384" r:id="rId48"/>
    <p:sldId id="760" r:id="rId49"/>
    <p:sldId id="761" r:id="rId50"/>
    <p:sldId id="793" r:id="rId51"/>
    <p:sldId id="794" r:id="rId52"/>
    <p:sldId id="763" r:id="rId53"/>
    <p:sldId id="790" r:id="rId54"/>
    <p:sldId id="789" r:id="rId55"/>
    <p:sldId id="788" r:id="rId56"/>
    <p:sldId id="791" r:id="rId57"/>
    <p:sldId id="792" r:id="rId58"/>
    <p:sldId id="795" r:id="rId59"/>
    <p:sldId id="740" r:id="rId60"/>
    <p:sldId id="383" r:id="rId6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EC6351-E57A-4A26-A15C-B44D7090AF3C}" v="897" dt="2022-09-20T14:24:28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005" y="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Rodríguez Prado" userId="22954c4b-092b-4009-b483-e3623ffb7535" providerId="ADAL" clId="{04EC6351-E57A-4A26-A15C-B44D7090AF3C}"/>
    <pc:docChg chg="custSel addSld delSld modSld sldOrd">
      <pc:chgData name="Jorge Rodríguez Prado" userId="22954c4b-092b-4009-b483-e3623ffb7535" providerId="ADAL" clId="{04EC6351-E57A-4A26-A15C-B44D7090AF3C}" dt="2022-09-20T15:09:45.982" v="1131" actId="113"/>
      <pc:docMkLst>
        <pc:docMk/>
      </pc:docMkLst>
      <pc:sldChg chg="addSp delSp modSp new mod setBg">
        <pc:chgData name="Jorge Rodríguez Prado" userId="22954c4b-092b-4009-b483-e3623ffb7535" providerId="ADAL" clId="{04EC6351-E57A-4A26-A15C-B44D7090AF3C}" dt="2022-09-20T13:39:35.131" v="778" actId="26606"/>
        <pc:sldMkLst>
          <pc:docMk/>
          <pc:sldMk cId="1786821002" sldId="256"/>
        </pc:sldMkLst>
        <pc:spChg chg="mod ord">
          <ac:chgData name="Jorge Rodríguez Prado" userId="22954c4b-092b-4009-b483-e3623ffb7535" providerId="ADAL" clId="{04EC6351-E57A-4A26-A15C-B44D7090AF3C}" dt="2022-09-20T13:39:35.131" v="778" actId="26606"/>
          <ac:spMkLst>
            <pc:docMk/>
            <pc:sldMk cId="1786821002" sldId="256"/>
            <ac:spMk id="2" creationId="{FDB8E5D3-A884-19B2-AB3E-F16B949ED5AC}"/>
          </ac:spMkLst>
        </pc:spChg>
        <pc:spChg chg="del mod">
          <ac:chgData name="Jorge Rodríguez Prado" userId="22954c4b-092b-4009-b483-e3623ffb7535" providerId="ADAL" clId="{04EC6351-E57A-4A26-A15C-B44D7090AF3C}" dt="2022-09-20T11:57:53.056" v="81" actId="478"/>
          <ac:spMkLst>
            <pc:docMk/>
            <pc:sldMk cId="1786821002" sldId="256"/>
            <ac:spMk id="3" creationId="{AAA97F11-A6AA-F9BF-3FC6-A30055591C27}"/>
          </ac:spMkLst>
        </pc:spChg>
        <pc:spChg chg="add">
          <ac:chgData name="Jorge Rodríguez Prado" userId="22954c4b-092b-4009-b483-e3623ffb7535" providerId="ADAL" clId="{04EC6351-E57A-4A26-A15C-B44D7090AF3C}" dt="2022-09-20T13:39:35.131" v="778" actId="26606"/>
          <ac:spMkLst>
            <pc:docMk/>
            <pc:sldMk cId="1786821002" sldId="256"/>
            <ac:spMk id="10" creationId="{19D32F93-50AC-4C46-A5DB-291C60DDB7BD}"/>
          </ac:spMkLst>
        </pc:spChg>
        <pc:spChg chg="add">
          <ac:chgData name="Jorge Rodríguez Prado" userId="22954c4b-092b-4009-b483-e3623ffb7535" providerId="ADAL" clId="{04EC6351-E57A-4A26-A15C-B44D7090AF3C}" dt="2022-09-20T13:39:35.131" v="778" actId="26606"/>
          <ac:spMkLst>
            <pc:docMk/>
            <pc:sldMk cId="1786821002" sldId="256"/>
            <ac:spMk id="12" creationId="{827DC2C4-B485-428A-BF4A-472D2967F47F}"/>
          </ac:spMkLst>
        </pc:spChg>
        <pc:spChg chg="add">
          <ac:chgData name="Jorge Rodríguez Prado" userId="22954c4b-092b-4009-b483-e3623ffb7535" providerId="ADAL" clId="{04EC6351-E57A-4A26-A15C-B44D7090AF3C}" dt="2022-09-20T13:39:35.131" v="778" actId="26606"/>
          <ac:spMkLst>
            <pc:docMk/>
            <pc:sldMk cId="1786821002" sldId="256"/>
            <ac:spMk id="14" creationId="{EE04B5EB-F158-4507-90DD-BD23620C7CC9}"/>
          </ac:spMkLst>
        </pc:spChg>
        <pc:picChg chg="add mod modCrop">
          <ac:chgData name="Jorge Rodríguez Prado" userId="22954c4b-092b-4009-b483-e3623ffb7535" providerId="ADAL" clId="{04EC6351-E57A-4A26-A15C-B44D7090AF3C}" dt="2022-09-20T13:39:35.131" v="778" actId="26606"/>
          <ac:picMkLst>
            <pc:docMk/>
            <pc:sldMk cId="1786821002" sldId="256"/>
            <ac:picMk id="5" creationId="{0E02A84D-93BC-6676-2904-C2D503C51ABA}"/>
          </ac:picMkLst>
        </pc:picChg>
      </pc:sldChg>
      <pc:sldChg chg="ord modAnim">
        <pc:chgData name="Jorge Rodríguez Prado" userId="22954c4b-092b-4009-b483-e3623ffb7535" providerId="ADAL" clId="{04EC6351-E57A-4A26-A15C-B44D7090AF3C}" dt="2022-09-20T14:20:03.902" v="1097"/>
        <pc:sldMkLst>
          <pc:docMk/>
          <pc:sldMk cId="1668981975" sldId="265"/>
        </pc:sldMkLst>
      </pc:sldChg>
      <pc:sldChg chg="ord">
        <pc:chgData name="Jorge Rodríguez Prado" userId="22954c4b-092b-4009-b483-e3623ffb7535" providerId="ADAL" clId="{04EC6351-E57A-4A26-A15C-B44D7090AF3C}" dt="2022-09-20T13:55:43.359" v="812"/>
        <pc:sldMkLst>
          <pc:docMk/>
          <pc:sldMk cId="1509229665" sldId="272"/>
        </pc:sldMkLst>
      </pc:sldChg>
      <pc:sldChg chg="ord modAnim">
        <pc:chgData name="Jorge Rodríguez Prado" userId="22954c4b-092b-4009-b483-e3623ffb7535" providerId="ADAL" clId="{04EC6351-E57A-4A26-A15C-B44D7090AF3C}" dt="2022-09-20T14:19:57.707" v="1095"/>
        <pc:sldMkLst>
          <pc:docMk/>
          <pc:sldMk cId="3413421650" sldId="288"/>
        </pc:sldMkLst>
      </pc:sldChg>
      <pc:sldChg chg="modSp mod">
        <pc:chgData name="Jorge Rodríguez Prado" userId="22954c4b-092b-4009-b483-e3623ffb7535" providerId="ADAL" clId="{04EC6351-E57A-4A26-A15C-B44D7090AF3C}" dt="2022-09-20T14:11:31.271" v="1055" actId="1036"/>
        <pc:sldMkLst>
          <pc:docMk/>
          <pc:sldMk cId="835615192" sldId="291"/>
        </pc:sldMkLst>
        <pc:spChg chg="mod">
          <ac:chgData name="Jorge Rodríguez Prado" userId="22954c4b-092b-4009-b483-e3623ffb7535" providerId="ADAL" clId="{04EC6351-E57A-4A26-A15C-B44D7090AF3C}" dt="2022-09-20T14:11:31.271" v="1055" actId="1036"/>
          <ac:spMkLst>
            <pc:docMk/>
            <pc:sldMk cId="835615192" sldId="291"/>
            <ac:spMk id="2" creationId="{C30612A3-6C70-43C4-8611-6E5FEAFDB32C}"/>
          </ac:spMkLst>
        </pc:spChg>
      </pc:sldChg>
      <pc:sldChg chg="modSp mod">
        <pc:chgData name="Jorge Rodríguez Prado" userId="22954c4b-092b-4009-b483-e3623ffb7535" providerId="ADAL" clId="{04EC6351-E57A-4A26-A15C-B44D7090AF3C}" dt="2022-09-20T13:54:25.153" v="809" actId="122"/>
        <pc:sldMkLst>
          <pc:docMk/>
          <pc:sldMk cId="3158000695" sldId="296"/>
        </pc:sldMkLst>
        <pc:spChg chg="mod">
          <ac:chgData name="Jorge Rodríguez Prado" userId="22954c4b-092b-4009-b483-e3623ffb7535" providerId="ADAL" clId="{04EC6351-E57A-4A26-A15C-B44D7090AF3C}" dt="2022-09-20T13:54:25.153" v="809" actId="122"/>
          <ac:spMkLst>
            <pc:docMk/>
            <pc:sldMk cId="3158000695" sldId="296"/>
            <ac:spMk id="2" creationId="{C30612A3-6C70-43C4-8611-6E5FEAFDB32C}"/>
          </ac:spMkLst>
        </pc:spChg>
      </pc:sldChg>
      <pc:sldChg chg="delSp modSp mod modAnim">
        <pc:chgData name="Jorge Rodríguez Prado" userId="22954c4b-092b-4009-b483-e3623ffb7535" providerId="ADAL" clId="{04EC6351-E57A-4A26-A15C-B44D7090AF3C}" dt="2022-09-20T13:58:55.683" v="821"/>
        <pc:sldMkLst>
          <pc:docMk/>
          <pc:sldMk cId="2195923700" sldId="308"/>
        </pc:sldMkLst>
        <pc:spChg chg="mod">
          <ac:chgData name="Jorge Rodríguez Prado" userId="22954c4b-092b-4009-b483-e3623ffb7535" providerId="ADAL" clId="{04EC6351-E57A-4A26-A15C-B44D7090AF3C}" dt="2022-09-20T12:22:24.154" v="579" actId="20577"/>
          <ac:spMkLst>
            <pc:docMk/>
            <pc:sldMk cId="2195923700" sldId="308"/>
            <ac:spMk id="2" creationId="{C30612A3-6C70-43C4-8611-6E5FEAFDB32C}"/>
          </ac:spMkLst>
        </pc:spChg>
        <pc:picChg chg="del">
          <ac:chgData name="Jorge Rodríguez Prado" userId="22954c4b-092b-4009-b483-e3623ffb7535" providerId="ADAL" clId="{04EC6351-E57A-4A26-A15C-B44D7090AF3C}" dt="2022-09-20T12:00:12.628" v="86" actId="478"/>
          <ac:picMkLst>
            <pc:docMk/>
            <pc:sldMk cId="2195923700" sldId="308"/>
            <ac:picMk id="2050" creationId="{31B8C3DF-71F3-47C5-AA5A-599400E395CC}"/>
          </ac:picMkLst>
        </pc:picChg>
        <pc:picChg chg="del">
          <ac:chgData name="Jorge Rodríguez Prado" userId="22954c4b-092b-4009-b483-e3623ffb7535" providerId="ADAL" clId="{04EC6351-E57A-4A26-A15C-B44D7090AF3C}" dt="2022-09-20T12:00:12.628" v="86" actId="478"/>
          <ac:picMkLst>
            <pc:docMk/>
            <pc:sldMk cId="2195923700" sldId="308"/>
            <ac:picMk id="3074" creationId="{292EEB60-64EB-976B-1162-B60D47AB13CB}"/>
          </ac:picMkLst>
        </pc:picChg>
      </pc:sldChg>
      <pc:sldChg chg="modSp del mod ord">
        <pc:chgData name="Jorge Rodríguez Prado" userId="22954c4b-092b-4009-b483-e3623ffb7535" providerId="ADAL" clId="{04EC6351-E57A-4A26-A15C-B44D7090AF3C}" dt="2022-09-20T14:13:22.395" v="1061" actId="47"/>
        <pc:sldMkLst>
          <pc:docMk/>
          <pc:sldMk cId="3954795051" sldId="310"/>
        </pc:sldMkLst>
        <pc:spChg chg="mod">
          <ac:chgData name="Jorge Rodríguez Prado" userId="22954c4b-092b-4009-b483-e3623ffb7535" providerId="ADAL" clId="{04EC6351-E57A-4A26-A15C-B44D7090AF3C}" dt="2022-09-20T13:38:26.464" v="764" actId="20577"/>
          <ac:spMkLst>
            <pc:docMk/>
            <pc:sldMk cId="3954795051" sldId="310"/>
            <ac:spMk id="2" creationId="{C30612A3-6C70-43C4-8611-6E5FEAFDB32C}"/>
          </ac:spMkLst>
        </pc:spChg>
      </pc:sldChg>
      <pc:sldChg chg="ord">
        <pc:chgData name="Jorge Rodríguez Prado" userId="22954c4b-092b-4009-b483-e3623ffb7535" providerId="ADAL" clId="{04EC6351-E57A-4A26-A15C-B44D7090AF3C}" dt="2022-09-20T13:43:06.767" v="785"/>
        <pc:sldMkLst>
          <pc:docMk/>
          <pc:sldMk cId="1455988686" sldId="318"/>
        </pc:sldMkLst>
      </pc:sldChg>
      <pc:sldChg chg="ord modAnim">
        <pc:chgData name="Jorge Rodríguez Prado" userId="22954c4b-092b-4009-b483-e3623ffb7535" providerId="ADAL" clId="{04EC6351-E57A-4A26-A15C-B44D7090AF3C}" dt="2022-09-20T14:19:51.477" v="1094"/>
        <pc:sldMkLst>
          <pc:docMk/>
          <pc:sldMk cId="2488824132" sldId="325"/>
        </pc:sldMkLst>
      </pc:sldChg>
      <pc:sldChg chg="ord">
        <pc:chgData name="Jorge Rodríguez Prado" userId="22954c4b-092b-4009-b483-e3623ffb7535" providerId="ADAL" clId="{04EC6351-E57A-4A26-A15C-B44D7090AF3C}" dt="2022-09-20T14:16:21.301" v="1073"/>
        <pc:sldMkLst>
          <pc:docMk/>
          <pc:sldMk cId="2479972728" sldId="369"/>
        </pc:sldMkLst>
      </pc:sldChg>
      <pc:sldChg chg="del">
        <pc:chgData name="Jorge Rodríguez Prado" userId="22954c4b-092b-4009-b483-e3623ffb7535" providerId="ADAL" clId="{04EC6351-E57A-4A26-A15C-B44D7090AF3C}" dt="2022-09-20T13:54:42.465" v="810" actId="47"/>
        <pc:sldMkLst>
          <pc:docMk/>
          <pc:sldMk cId="1153557893" sldId="377"/>
        </pc:sldMkLst>
      </pc:sldChg>
      <pc:sldChg chg="addSp modSp mod">
        <pc:chgData name="Jorge Rodríguez Prado" userId="22954c4b-092b-4009-b483-e3623ffb7535" providerId="ADAL" clId="{04EC6351-E57A-4A26-A15C-B44D7090AF3C}" dt="2022-09-20T13:57:36.634" v="820" actId="1076"/>
        <pc:sldMkLst>
          <pc:docMk/>
          <pc:sldMk cId="3828492096" sldId="383"/>
        </pc:sldMkLst>
        <pc:picChg chg="add mod">
          <ac:chgData name="Jorge Rodríguez Prado" userId="22954c4b-092b-4009-b483-e3623ffb7535" providerId="ADAL" clId="{04EC6351-E57A-4A26-A15C-B44D7090AF3C}" dt="2022-09-20T13:57:36.634" v="820" actId="1076"/>
          <ac:picMkLst>
            <pc:docMk/>
            <pc:sldMk cId="3828492096" sldId="383"/>
            <ac:picMk id="5" creationId="{9D3425AB-DC90-2DC9-78B3-68C7BE809289}"/>
          </ac:picMkLst>
        </pc:picChg>
      </pc:sldChg>
      <pc:sldChg chg="modSp mod ord modAnim">
        <pc:chgData name="Jorge Rodríguez Prado" userId="22954c4b-092b-4009-b483-e3623ffb7535" providerId="ADAL" clId="{04EC6351-E57A-4A26-A15C-B44D7090AF3C}" dt="2022-09-20T15:08:11.929" v="1118" actId="27636"/>
        <pc:sldMkLst>
          <pc:docMk/>
          <pc:sldMk cId="183639900" sldId="384"/>
        </pc:sldMkLst>
        <pc:spChg chg="mod">
          <ac:chgData name="Jorge Rodríguez Prado" userId="22954c4b-092b-4009-b483-e3623ffb7535" providerId="ADAL" clId="{04EC6351-E57A-4A26-A15C-B44D7090AF3C}" dt="2022-09-20T15:08:11.929" v="1118" actId="27636"/>
          <ac:spMkLst>
            <pc:docMk/>
            <pc:sldMk cId="183639900" sldId="384"/>
            <ac:spMk id="2" creationId="{C30612A3-6C70-43C4-8611-6E5FEAFDB32C}"/>
          </ac:spMkLst>
        </pc:spChg>
      </pc:sldChg>
      <pc:sldChg chg="modSp modAnim">
        <pc:chgData name="Jorge Rodríguez Prado" userId="22954c4b-092b-4009-b483-e3623ffb7535" providerId="ADAL" clId="{04EC6351-E57A-4A26-A15C-B44D7090AF3C}" dt="2022-09-20T14:20:11.212" v="1098"/>
        <pc:sldMkLst>
          <pc:docMk/>
          <pc:sldMk cId="1770747404" sldId="385"/>
        </pc:sldMkLst>
        <pc:spChg chg="mod">
          <ac:chgData name="Jorge Rodríguez Prado" userId="22954c4b-092b-4009-b483-e3623ffb7535" providerId="ADAL" clId="{04EC6351-E57A-4A26-A15C-B44D7090AF3C}" dt="2022-09-20T12:21:43.247" v="571" actId="6549"/>
          <ac:spMkLst>
            <pc:docMk/>
            <pc:sldMk cId="1770747404" sldId="385"/>
            <ac:spMk id="2" creationId="{C30612A3-6C70-43C4-8611-6E5FEAFDB32C}"/>
          </ac:spMkLst>
        </pc:spChg>
      </pc:sldChg>
      <pc:sldChg chg="delSp add setBg modAnim delDesignElem">
        <pc:chgData name="Jorge Rodríguez Prado" userId="22954c4b-092b-4009-b483-e3623ffb7535" providerId="ADAL" clId="{04EC6351-E57A-4A26-A15C-B44D7090AF3C}" dt="2022-09-20T14:23:24.448" v="1106"/>
        <pc:sldMkLst>
          <pc:docMk/>
          <pc:sldMk cId="74511837" sldId="386"/>
        </pc:sldMkLst>
        <pc:spChg chg="del">
          <ac:chgData name="Jorge Rodríguez Prado" userId="22954c4b-092b-4009-b483-e3623ffb7535" providerId="ADAL" clId="{04EC6351-E57A-4A26-A15C-B44D7090AF3C}" dt="2022-09-20T14:18:15.970" v="1089"/>
          <ac:spMkLst>
            <pc:docMk/>
            <pc:sldMk cId="74511837" sldId="386"/>
            <ac:spMk id="71" creationId="{9B7AD9F6-8CE7-4299-8FC6-328F4DCD3FF9}"/>
          </ac:spMkLst>
        </pc:spChg>
        <pc:spChg chg="del">
          <ac:chgData name="Jorge Rodríguez Prado" userId="22954c4b-092b-4009-b483-e3623ffb7535" providerId="ADAL" clId="{04EC6351-E57A-4A26-A15C-B44D7090AF3C}" dt="2022-09-20T14:18:15.970" v="1089"/>
          <ac:spMkLst>
            <pc:docMk/>
            <pc:sldMk cId="74511837" sldId="386"/>
            <ac:spMk id="73" creationId="{F49775AF-8896-43EE-92C6-83497D6DC56F}"/>
          </ac:spMkLst>
        </pc:spChg>
      </pc:sldChg>
      <pc:sldChg chg="modSp del">
        <pc:chgData name="Jorge Rodríguez Prado" userId="22954c4b-092b-4009-b483-e3623ffb7535" providerId="ADAL" clId="{04EC6351-E57A-4A26-A15C-B44D7090AF3C}" dt="2022-09-20T14:18:04.888" v="1086" actId="2696"/>
        <pc:sldMkLst>
          <pc:docMk/>
          <pc:sldMk cId="2958935807" sldId="386"/>
        </pc:sldMkLst>
        <pc:spChg chg="mod">
          <ac:chgData name="Jorge Rodríguez Prado" userId="22954c4b-092b-4009-b483-e3623ffb7535" providerId="ADAL" clId="{04EC6351-E57A-4A26-A15C-B44D7090AF3C}" dt="2022-09-20T12:21:06.434" v="555" actId="6549"/>
          <ac:spMkLst>
            <pc:docMk/>
            <pc:sldMk cId="2958935807" sldId="386"/>
            <ac:spMk id="2" creationId="{C30612A3-6C70-43C4-8611-6E5FEAFDB32C}"/>
          </ac:spMkLst>
        </pc:spChg>
      </pc:sldChg>
      <pc:sldChg chg="modSp ord modAnim">
        <pc:chgData name="Jorge Rodríguez Prado" userId="22954c4b-092b-4009-b483-e3623ffb7535" providerId="ADAL" clId="{04EC6351-E57A-4A26-A15C-B44D7090AF3C}" dt="2022-09-20T14:20:15.664" v="1099"/>
        <pc:sldMkLst>
          <pc:docMk/>
          <pc:sldMk cId="3910730372" sldId="387"/>
        </pc:sldMkLst>
        <pc:spChg chg="mod">
          <ac:chgData name="Jorge Rodríguez Prado" userId="22954c4b-092b-4009-b483-e3623ffb7535" providerId="ADAL" clId="{04EC6351-E57A-4A26-A15C-B44D7090AF3C}" dt="2022-09-20T13:47:43.644" v="805" actId="20577"/>
          <ac:spMkLst>
            <pc:docMk/>
            <pc:sldMk cId="3910730372" sldId="387"/>
            <ac:spMk id="2" creationId="{C30612A3-6C70-43C4-8611-6E5FEAFDB32C}"/>
          </ac:spMkLst>
        </pc:spChg>
      </pc:sldChg>
      <pc:sldChg chg="modSp modAnim">
        <pc:chgData name="Jorge Rodríguez Prado" userId="22954c4b-092b-4009-b483-e3623ffb7535" providerId="ADAL" clId="{04EC6351-E57A-4A26-A15C-B44D7090AF3C}" dt="2022-09-20T14:22:34.071" v="1103"/>
        <pc:sldMkLst>
          <pc:docMk/>
          <pc:sldMk cId="1772650275" sldId="388"/>
        </pc:sldMkLst>
        <pc:spChg chg="mod">
          <ac:chgData name="Jorge Rodríguez Prado" userId="22954c4b-092b-4009-b483-e3623ffb7535" providerId="ADAL" clId="{04EC6351-E57A-4A26-A15C-B44D7090AF3C}" dt="2022-09-20T12:19:26.271" v="465" actId="20577"/>
          <ac:spMkLst>
            <pc:docMk/>
            <pc:sldMk cId="1772650275" sldId="388"/>
            <ac:spMk id="2" creationId="{C30612A3-6C70-43C4-8611-6E5FEAFDB32C}"/>
          </ac:spMkLst>
        </pc:spChg>
      </pc:sldChg>
      <pc:sldChg chg="modSp del">
        <pc:chgData name="Jorge Rodríguez Prado" userId="22954c4b-092b-4009-b483-e3623ffb7535" providerId="ADAL" clId="{04EC6351-E57A-4A26-A15C-B44D7090AF3C}" dt="2022-09-20T14:18:04.888" v="1086" actId="2696"/>
        <pc:sldMkLst>
          <pc:docMk/>
          <pc:sldMk cId="2201160340" sldId="389"/>
        </pc:sldMkLst>
        <pc:spChg chg="mod">
          <ac:chgData name="Jorge Rodríguez Prado" userId="22954c4b-092b-4009-b483-e3623ffb7535" providerId="ADAL" clId="{04EC6351-E57A-4A26-A15C-B44D7090AF3C}" dt="2022-09-20T12:20:31.540" v="545" actId="404"/>
          <ac:spMkLst>
            <pc:docMk/>
            <pc:sldMk cId="2201160340" sldId="389"/>
            <ac:spMk id="2" creationId="{C30612A3-6C70-43C4-8611-6E5FEAFDB32C}"/>
          </ac:spMkLst>
        </pc:spChg>
      </pc:sldChg>
      <pc:sldChg chg="delSp add setBg modAnim delDesignElem">
        <pc:chgData name="Jorge Rodríguez Prado" userId="22954c4b-092b-4009-b483-e3623ffb7535" providerId="ADAL" clId="{04EC6351-E57A-4A26-A15C-B44D7090AF3C}" dt="2022-09-20T14:23:28.765" v="1107"/>
        <pc:sldMkLst>
          <pc:docMk/>
          <pc:sldMk cId="2578278431" sldId="389"/>
        </pc:sldMkLst>
        <pc:spChg chg="del">
          <ac:chgData name="Jorge Rodríguez Prado" userId="22954c4b-092b-4009-b483-e3623ffb7535" providerId="ADAL" clId="{04EC6351-E57A-4A26-A15C-B44D7090AF3C}" dt="2022-09-20T14:18:15.970" v="1089"/>
          <ac:spMkLst>
            <pc:docMk/>
            <pc:sldMk cId="2578278431" sldId="389"/>
            <ac:spMk id="71" creationId="{9B7AD9F6-8CE7-4299-8FC6-328F4DCD3FF9}"/>
          </ac:spMkLst>
        </pc:spChg>
        <pc:spChg chg="del">
          <ac:chgData name="Jorge Rodríguez Prado" userId="22954c4b-092b-4009-b483-e3623ffb7535" providerId="ADAL" clId="{04EC6351-E57A-4A26-A15C-B44D7090AF3C}" dt="2022-09-20T14:18:15.970" v="1089"/>
          <ac:spMkLst>
            <pc:docMk/>
            <pc:sldMk cId="2578278431" sldId="389"/>
            <ac:spMk id="73" creationId="{F49775AF-8896-43EE-92C6-83497D6DC56F}"/>
          </ac:spMkLst>
        </pc:spChg>
      </pc:sldChg>
      <pc:sldChg chg="del">
        <pc:chgData name="Jorge Rodríguez Prado" userId="22954c4b-092b-4009-b483-e3623ffb7535" providerId="ADAL" clId="{04EC6351-E57A-4A26-A15C-B44D7090AF3C}" dt="2022-09-20T14:17:56.578" v="1085" actId="47"/>
        <pc:sldMkLst>
          <pc:docMk/>
          <pc:sldMk cId="3341392862" sldId="390"/>
        </pc:sldMkLst>
      </pc:sldChg>
      <pc:sldChg chg="modSp new del mod">
        <pc:chgData name="Jorge Rodríguez Prado" userId="22954c4b-092b-4009-b483-e3623ffb7535" providerId="ADAL" clId="{04EC6351-E57A-4A26-A15C-B44D7090AF3C}" dt="2022-09-20T13:40:35.940" v="779" actId="47"/>
        <pc:sldMkLst>
          <pc:docMk/>
          <pc:sldMk cId="3494544033" sldId="391"/>
        </pc:sldMkLst>
        <pc:spChg chg="mod">
          <ac:chgData name="Jorge Rodríguez Prado" userId="22954c4b-092b-4009-b483-e3623ffb7535" providerId="ADAL" clId="{04EC6351-E57A-4A26-A15C-B44D7090AF3C}" dt="2022-09-20T12:22:43.057" v="600" actId="20577"/>
          <ac:spMkLst>
            <pc:docMk/>
            <pc:sldMk cId="3494544033" sldId="391"/>
            <ac:spMk id="2" creationId="{C11E1494-7DA9-3F55-4723-E4DE4767154F}"/>
          </ac:spMkLst>
        </pc:spChg>
      </pc:sldChg>
      <pc:sldChg chg="modSp mod modAnim">
        <pc:chgData name="Jorge Rodríguez Prado" userId="22954c4b-092b-4009-b483-e3623ffb7535" providerId="ADAL" clId="{04EC6351-E57A-4A26-A15C-B44D7090AF3C}" dt="2022-09-20T13:59:09.873" v="823" actId="20577"/>
        <pc:sldMkLst>
          <pc:docMk/>
          <pc:sldMk cId="2961681180" sldId="392"/>
        </pc:sldMkLst>
        <pc:spChg chg="mod">
          <ac:chgData name="Jorge Rodríguez Prado" userId="22954c4b-092b-4009-b483-e3623ffb7535" providerId="ADAL" clId="{04EC6351-E57A-4A26-A15C-B44D7090AF3C}" dt="2022-09-20T13:59:09.873" v="823" actId="20577"/>
          <ac:spMkLst>
            <pc:docMk/>
            <pc:sldMk cId="2961681180" sldId="392"/>
            <ac:spMk id="2" creationId="{C30612A3-6C70-43C4-8611-6E5FEAFDB32C}"/>
          </ac:spMkLst>
        </pc:spChg>
      </pc:sldChg>
      <pc:sldChg chg="del">
        <pc:chgData name="Jorge Rodríguez Prado" userId="22954c4b-092b-4009-b483-e3623ffb7535" providerId="ADAL" clId="{04EC6351-E57A-4A26-A15C-B44D7090AF3C}" dt="2022-09-20T14:16:30.180" v="1076" actId="47"/>
        <pc:sldMkLst>
          <pc:docMk/>
          <pc:sldMk cId="3722754296" sldId="397"/>
        </pc:sldMkLst>
      </pc:sldChg>
      <pc:sldChg chg="modAnim">
        <pc:chgData name="Jorge Rodríguez Prado" userId="22954c4b-092b-4009-b483-e3623ffb7535" providerId="ADAL" clId="{04EC6351-E57A-4A26-A15C-B44D7090AF3C}" dt="2022-09-20T14:20:38.851" v="1101"/>
        <pc:sldMkLst>
          <pc:docMk/>
          <pc:sldMk cId="3132576768" sldId="483"/>
        </pc:sldMkLst>
      </pc:sldChg>
      <pc:sldChg chg="ord">
        <pc:chgData name="Jorge Rodríguez Prado" userId="22954c4b-092b-4009-b483-e3623ffb7535" providerId="ADAL" clId="{04EC6351-E57A-4A26-A15C-B44D7090AF3C}" dt="2022-09-20T14:13:52.086" v="1067"/>
        <pc:sldMkLst>
          <pc:docMk/>
          <pc:sldMk cId="707320362" sldId="512"/>
        </pc:sldMkLst>
      </pc:sldChg>
      <pc:sldChg chg="del">
        <pc:chgData name="Jorge Rodríguez Prado" userId="22954c4b-092b-4009-b483-e3623ffb7535" providerId="ADAL" clId="{04EC6351-E57A-4A26-A15C-B44D7090AF3C}" dt="2022-09-20T14:16:47.753" v="1077" actId="47"/>
        <pc:sldMkLst>
          <pc:docMk/>
          <pc:sldMk cId="167728581" sldId="528"/>
        </pc:sldMkLst>
      </pc:sldChg>
      <pc:sldChg chg="modSp mod">
        <pc:chgData name="Jorge Rodríguez Prado" userId="22954c4b-092b-4009-b483-e3623ffb7535" providerId="ADAL" clId="{04EC6351-E57A-4A26-A15C-B44D7090AF3C}" dt="2022-09-20T13:37:06.117" v="750" actId="20577"/>
        <pc:sldMkLst>
          <pc:docMk/>
          <pc:sldMk cId="303449494" sldId="530"/>
        </pc:sldMkLst>
        <pc:spChg chg="mod">
          <ac:chgData name="Jorge Rodríguez Prado" userId="22954c4b-092b-4009-b483-e3623ffb7535" providerId="ADAL" clId="{04EC6351-E57A-4A26-A15C-B44D7090AF3C}" dt="2022-09-20T13:37:06.117" v="750" actId="20577"/>
          <ac:spMkLst>
            <pc:docMk/>
            <pc:sldMk cId="303449494" sldId="530"/>
            <ac:spMk id="3" creationId="{00000000-0000-0000-0000-000000000000}"/>
          </ac:spMkLst>
        </pc:spChg>
      </pc:sldChg>
      <pc:sldChg chg="modSp mod">
        <pc:chgData name="Jorge Rodríguez Prado" userId="22954c4b-092b-4009-b483-e3623ffb7535" providerId="ADAL" clId="{04EC6351-E57A-4A26-A15C-B44D7090AF3C}" dt="2022-09-20T14:00:00.444" v="824" actId="26606"/>
        <pc:sldMkLst>
          <pc:docMk/>
          <pc:sldMk cId="4036678383" sldId="532"/>
        </pc:sldMkLst>
        <pc:spChg chg="mod">
          <ac:chgData name="Jorge Rodríguez Prado" userId="22954c4b-092b-4009-b483-e3623ffb7535" providerId="ADAL" clId="{04EC6351-E57A-4A26-A15C-B44D7090AF3C}" dt="2022-09-20T14:00:00.444" v="824" actId="26606"/>
          <ac:spMkLst>
            <pc:docMk/>
            <pc:sldMk cId="4036678383" sldId="532"/>
            <ac:spMk id="2" creationId="{EA7BAAA8-28BD-1B33-874B-7E6DA0E44B0C}"/>
          </ac:spMkLst>
        </pc:spChg>
      </pc:sldChg>
      <pc:sldChg chg="ord">
        <pc:chgData name="Jorge Rodríguez Prado" userId="22954c4b-092b-4009-b483-e3623ffb7535" providerId="ADAL" clId="{04EC6351-E57A-4A26-A15C-B44D7090AF3C}" dt="2022-09-20T14:12:40.444" v="1057"/>
        <pc:sldMkLst>
          <pc:docMk/>
          <pc:sldMk cId="2989873511" sldId="536"/>
        </pc:sldMkLst>
      </pc:sldChg>
      <pc:sldChg chg="ord">
        <pc:chgData name="Jorge Rodríguez Prado" userId="22954c4b-092b-4009-b483-e3623ffb7535" providerId="ADAL" clId="{04EC6351-E57A-4A26-A15C-B44D7090AF3C}" dt="2022-09-20T14:02:07.289" v="826"/>
        <pc:sldMkLst>
          <pc:docMk/>
          <pc:sldMk cId="3660060599" sldId="537"/>
        </pc:sldMkLst>
      </pc:sldChg>
      <pc:sldChg chg="modSp mod">
        <pc:chgData name="Jorge Rodríguez Prado" userId="22954c4b-092b-4009-b483-e3623ffb7535" providerId="ADAL" clId="{04EC6351-E57A-4A26-A15C-B44D7090AF3C}" dt="2022-09-20T14:10:06.194" v="1034" actId="404"/>
        <pc:sldMkLst>
          <pc:docMk/>
          <pc:sldMk cId="1465449586" sldId="676"/>
        </pc:sldMkLst>
        <pc:spChg chg="mod">
          <ac:chgData name="Jorge Rodríguez Prado" userId="22954c4b-092b-4009-b483-e3623ffb7535" providerId="ADAL" clId="{04EC6351-E57A-4A26-A15C-B44D7090AF3C}" dt="2022-09-20T14:10:06.194" v="1034" actId="404"/>
          <ac:spMkLst>
            <pc:docMk/>
            <pc:sldMk cId="1465449586" sldId="676"/>
            <ac:spMk id="3" creationId="{00000000-0000-0000-0000-000000000000}"/>
          </ac:spMkLst>
        </pc:spChg>
      </pc:sldChg>
      <pc:sldChg chg="modSp add mod ord modAnim">
        <pc:chgData name="Jorge Rodríguez Prado" userId="22954c4b-092b-4009-b483-e3623ffb7535" providerId="ADAL" clId="{04EC6351-E57A-4A26-A15C-B44D7090AF3C}" dt="2022-09-20T15:06:13.987" v="1111" actId="404"/>
        <pc:sldMkLst>
          <pc:docMk/>
          <pc:sldMk cId="1225792106" sldId="690"/>
        </pc:sldMkLst>
        <pc:spChg chg="mod">
          <ac:chgData name="Jorge Rodríguez Prado" userId="22954c4b-092b-4009-b483-e3623ffb7535" providerId="ADAL" clId="{04EC6351-E57A-4A26-A15C-B44D7090AF3C}" dt="2022-09-20T15:06:13.987" v="1111" actId="404"/>
          <ac:spMkLst>
            <pc:docMk/>
            <pc:sldMk cId="1225792106" sldId="690"/>
            <ac:spMk id="2" creationId="{C30612A3-6C70-43C4-8611-6E5FEAFDB32C}"/>
          </ac:spMkLst>
        </pc:spChg>
      </pc:sldChg>
      <pc:sldChg chg="add ord">
        <pc:chgData name="Jorge Rodríguez Prado" userId="22954c4b-092b-4009-b483-e3623ffb7535" providerId="ADAL" clId="{04EC6351-E57A-4A26-A15C-B44D7090AF3C}" dt="2022-09-20T14:17:09.085" v="1079"/>
        <pc:sldMkLst>
          <pc:docMk/>
          <pc:sldMk cId="3573911470" sldId="692"/>
        </pc:sldMkLst>
      </pc:sldChg>
      <pc:sldChg chg="modAnim">
        <pc:chgData name="Jorge Rodríguez Prado" userId="22954c4b-092b-4009-b483-e3623ffb7535" providerId="ADAL" clId="{04EC6351-E57A-4A26-A15C-B44D7090AF3C}" dt="2022-09-20T14:23:03.120" v="1105"/>
        <pc:sldMkLst>
          <pc:docMk/>
          <pc:sldMk cId="2001430091" sldId="734"/>
        </pc:sldMkLst>
      </pc:sldChg>
      <pc:sldChg chg="modSp mod">
        <pc:chgData name="Jorge Rodríguez Prado" userId="22954c4b-092b-4009-b483-e3623ffb7535" providerId="ADAL" clId="{04EC6351-E57A-4A26-A15C-B44D7090AF3C}" dt="2022-09-20T15:09:45.982" v="1131" actId="113"/>
        <pc:sldMkLst>
          <pc:docMk/>
          <pc:sldMk cId="2542674920" sldId="740"/>
        </pc:sldMkLst>
        <pc:spChg chg="mod">
          <ac:chgData name="Jorge Rodríguez Prado" userId="22954c4b-092b-4009-b483-e3623ffb7535" providerId="ADAL" clId="{04EC6351-E57A-4A26-A15C-B44D7090AF3C}" dt="2022-09-20T15:09:45.982" v="1131" actId="113"/>
          <ac:spMkLst>
            <pc:docMk/>
            <pc:sldMk cId="2542674920" sldId="740"/>
            <ac:spMk id="3" creationId="{F13A7725-6830-5548-2F69-E5A5F33AF891}"/>
          </ac:spMkLst>
        </pc:spChg>
      </pc:sldChg>
      <pc:sldChg chg="modAnim">
        <pc:chgData name="Jorge Rodríguez Prado" userId="22954c4b-092b-4009-b483-e3623ffb7535" providerId="ADAL" clId="{04EC6351-E57A-4A26-A15C-B44D7090AF3C}" dt="2022-09-20T14:20:43.738" v="1102"/>
        <pc:sldMkLst>
          <pc:docMk/>
          <pc:sldMk cId="901170093" sldId="747"/>
        </pc:sldMkLst>
      </pc:sldChg>
      <pc:sldChg chg="del">
        <pc:chgData name="Jorge Rodríguez Prado" userId="22954c4b-092b-4009-b483-e3623ffb7535" providerId="ADAL" clId="{04EC6351-E57A-4A26-A15C-B44D7090AF3C}" dt="2022-09-20T14:17:28.100" v="1080" actId="2696"/>
        <pc:sldMkLst>
          <pc:docMk/>
          <pc:sldMk cId="2357831697" sldId="756"/>
        </pc:sldMkLst>
      </pc:sldChg>
      <pc:sldChg chg="delSp add ord setBg modAnim delDesignElem">
        <pc:chgData name="Jorge Rodríguez Prado" userId="22954c4b-092b-4009-b483-e3623ffb7535" providerId="ADAL" clId="{04EC6351-E57A-4A26-A15C-B44D7090AF3C}" dt="2022-09-20T14:22:41.636" v="1104"/>
        <pc:sldMkLst>
          <pc:docMk/>
          <pc:sldMk cId="3887042747" sldId="756"/>
        </pc:sldMkLst>
        <pc:spChg chg="del">
          <ac:chgData name="Jorge Rodríguez Prado" userId="22954c4b-092b-4009-b483-e3623ffb7535" providerId="ADAL" clId="{04EC6351-E57A-4A26-A15C-B44D7090AF3C}" dt="2022-09-20T14:17:37.060" v="1082"/>
          <ac:spMkLst>
            <pc:docMk/>
            <pc:sldMk cId="3887042747" sldId="756"/>
            <ac:spMk id="18" creationId="{9B7AD9F6-8CE7-4299-8FC6-328F4DCD3FF9}"/>
          </ac:spMkLst>
        </pc:spChg>
        <pc:spChg chg="del">
          <ac:chgData name="Jorge Rodríguez Prado" userId="22954c4b-092b-4009-b483-e3623ffb7535" providerId="ADAL" clId="{04EC6351-E57A-4A26-A15C-B44D7090AF3C}" dt="2022-09-20T14:17:37.060" v="1082"/>
          <ac:spMkLst>
            <pc:docMk/>
            <pc:sldMk cId="3887042747" sldId="756"/>
            <ac:spMk id="20" creationId="{F49775AF-8896-43EE-92C6-83497D6DC56F}"/>
          </ac:spMkLst>
        </pc:spChg>
      </pc:sldChg>
      <pc:sldChg chg="modSp mod ord">
        <pc:chgData name="Jorge Rodríguez Prado" userId="22954c4b-092b-4009-b483-e3623ffb7535" providerId="ADAL" clId="{04EC6351-E57A-4A26-A15C-B44D7090AF3C}" dt="2022-09-20T15:09:03.062" v="1127" actId="1076"/>
        <pc:sldMkLst>
          <pc:docMk/>
          <pc:sldMk cId="1190228771" sldId="763"/>
        </pc:sldMkLst>
        <pc:spChg chg="mod">
          <ac:chgData name="Jorge Rodríguez Prado" userId="22954c4b-092b-4009-b483-e3623ffb7535" providerId="ADAL" clId="{04EC6351-E57A-4A26-A15C-B44D7090AF3C}" dt="2022-09-20T15:09:03.062" v="1127" actId="1076"/>
          <ac:spMkLst>
            <pc:docMk/>
            <pc:sldMk cId="1190228771" sldId="763"/>
            <ac:spMk id="7" creationId="{A76A09FF-2B2A-2EEC-B7EC-F4074F42A2AA}"/>
          </ac:spMkLst>
        </pc:spChg>
      </pc:sldChg>
      <pc:sldChg chg="modSp mod">
        <pc:chgData name="Jorge Rodríguez Prado" userId="22954c4b-092b-4009-b483-e3623ffb7535" providerId="ADAL" clId="{04EC6351-E57A-4A26-A15C-B44D7090AF3C}" dt="2022-09-20T15:06:52.412" v="1114" actId="113"/>
        <pc:sldMkLst>
          <pc:docMk/>
          <pc:sldMk cId="1188782489" sldId="778"/>
        </pc:sldMkLst>
        <pc:spChg chg="mod">
          <ac:chgData name="Jorge Rodríguez Prado" userId="22954c4b-092b-4009-b483-e3623ffb7535" providerId="ADAL" clId="{04EC6351-E57A-4A26-A15C-B44D7090AF3C}" dt="2022-09-20T15:06:52.412" v="1114" actId="113"/>
          <ac:spMkLst>
            <pc:docMk/>
            <pc:sldMk cId="1188782489" sldId="778"/>
            <ac:spMk id="2" creationId="{460DB59C-42CC-F1E0-02D2-5EE7599D899E}"/>
          </ac:spMkLst>
        </pc:spChg>
      </pc:sldChg>
      <pc:sldChg chg="modSp mod">
        <pc:chgData name="Jorge Rodríguez Prado" userId="22954c4b-092b-4009-b483-e3623ffb7535" providerId="ADAL" clId="{04EC6351-E57A-4A26-A15C-B44D7090AF3C}" dt="2022-09-20T15:09:16.729" v="1129" actId="14100"/>
        <pc:sldMkLst>
          <pc:docMk/>
          <pc:sldMk cId="790725235" sldId="791"/>
        </pc:sldMkLst>
        <pc:spChg chg="mod">
          <ac:chgData name="Jorge Rodríguez Prado" userId="22954c4b-092b-4009-b483-e3623ffb7535" providerId="ADAL" clId="{04EC6351-E57A-4A26-A15C-B44D7090AF3C}" dt="2022-09-20T15:09:16.729" v="1129" actId="14100"/>
          <ac:spMkLst>
            <pc:docMk/>
            <pc:sldMk cId="790725235" sldId="791"/>
            <ac:spMk id="7" creationId="{6D4F5765-846A-E049-3335-E455CDA226B9}"/>
          </ac:spMkLst>
        </pc:spChg>
      </pc:sldChg>
      <pc:sldChg chg="modSp mod ord">
        <pc:chgData name="Jorge Rodríguez Prado" userId="22954c4b-092b-4009-b483-e3623ffb7535" providerId="ADAL" clId="{04EC6351-E57A-4A26-A15C-B44D7090AF3C}" dt="2022-09-20T15:08:42.351" v="1123" actId="14100"/>
        <pc:sldMkLst>
          <pc:docMk/>
          <pc:sldMk cId="1964772297" sldId="793"/>
        </pc:sldMkLst>
        <pc:spChg chg="mod">
          <ac:chgData name="Jorge Rodríguez Prado" userId="22954c4b-092b-4009-b483-e3623ffb7535" providerId="ADAL" clId="{04EC6351-E57A-4A26-A15C-B44D7090AF3C}" dt="2022-09-20T15:08:42.351" v="1123" actId="14100"/>
          <ac:spMkLst>
            <pc:docMk/>
            <pc:sldMk cId="1964772297" sldId="793"/>
            <ac:spMk id="5" creationId="{A81E6FCD-29B8-665E-C911-2C2422B4E649}"/>
          </ac:spMkLst>
        </pc:spChg>
      </pc:sldChg>
      <pc:sldChg chg="addSp delSp modSp mod modAnim">
        <pc:chgData name="Jorge Rodríguez Prado" userId="22954c4b-092b-4009-b483-e3623ffb7535" providerId="ADAL" clId="{04EC6351-E57A-4A26-A15C-B44D7090AF3C}" dt="2022-09-20T14:24:28.010" v="1109"/>
        <pc:sldMkLst>
          <pc:docMk/>
          <pc:sldMk cId="3640446121" sldId="795"/>
        </pc:sldMkLst>
        <pc:spChg chg="mod">
          <ac:chgData name="Jorge Rodríguez Prado" userId="22954c4b-092b-4009-b483-e3623ffb7535" providerId="ADAL" clId="{04EC6351-E57A-4A26-A15C-B44D7090AF3C}" dt="2022-09-20T14:05:32.274" v="1019" actId="14100"/>
          <ac:spMkLst>
            <pc:docMk/>
            <pc:sldMk cId="3640446121" sldId="795"/>
            <ac:spMk id="2" creationId="{C30612A3-6C70-43C4-8611-6E5FEAFDB32C}"/>
          </ac:spMkLst>
        </pc:spChg>
        <pc:spChg chg="add mod">
          <ac:chgData name="Jorge Rodríguez Prado" userId="22954c4b-092b-4009-b483-e3623ffb7535" providerId="ADAL" clId="{04EC6351-E57A-4A26-A15C-B44D7090AF3C}" dt="2022-09-20T14:05:53.602" v="1031" actId="403"/>
          <ac:spMkLst>
            <pc:docMk/>
            <pc:sldMk cId="3640446121" sldId="795"/>
            <ac:spMk id="3" creationId="{2B4D5DF0-1EDF-A3A4-133F-3C54244143E1}"/>
          </ac:spMkLst>
        </pc:spChg>
        <pc:spChg chg="add mod">
          <ac:chgData name="Jorge Rodríguez Prado" userId="22954c4b-092b-4009-b483-e3623ffb7535" providerId="ADAL" clId="{04EC6351-E57A-4A26-A15C-B44D7090AF3C}" dt="2022-09-20T14:13:09.337" v="1060" actId="1076"/>
          <ac:spMkLst>
            <pc:docMk/>
            <pc:sldMk cId="3640446121" sldId="795"/>
            <ac:spMk id="4" creationId="{FED11CCE-F5AD-FC55-AC6D-59C23096488A}"/>
          </ac:spMkLst>
        </pc:spChg>
        <pc:spChg chg="del">
          <ac:chgData name="Jorge Rodríguez Prado" userId="22954c4b-092b-4009-b483-e3623ffb7535" providerId="ADAL" clId="{04EC6351-E57A-4A26-A15C-B44D7090AF3C}" dt="2022-09-20T14:05:23.460" v="1015" actId="26606"/>
          <ac:spMkLst>
            <pc:docMk/>
            <pc:sldMk cId="3640446121" sldId="795"/>
            <ac:spMk id="71" creationId="{9B7AD9F6-8CE7-4299-8FC6-328F4DCD3FF9}"/>
          </ac:spMkLst>
        </pc:spChg>
        <pc:spChg chg="del">
          <ac:chgData name="Jorge Rodríguez Prado" userId="22954c4b-092b-4009-b483-e3623ffb7535" providerId="ADAL" clId="{04EC6351-E57A-4A26-A15C-B44D7090AF3C}" dt="2022-09-20T14:05:23.460" v="1015" actId="26606"/>
          <ac:spMkLst>
            <pc:docMk/>
            <pc:sldMk cId="3640446121" sldId="795"/>
            <ac:spMk id="73" creationId="{F49775AF-8896-43EE-92C6-83497D6DC56F}"/>
          </ac:spMkLst>
        </pc:spChg>
        <pc:picChg chg="add">
          <ac:chgData name="Jorge Rodríguez Prado" userId="22954c4b-092b-4009-b483-e3623ffb7535" providerId="ADAL" clId="{04EC6351-E57A-4A26-A15C-B44D7090AF3C}" dt="2022-09-20T14:05:23.460" v="1015" actId="26606"/>
          <ac:picMkLst>
            <pc:docMk/>
            <pc:sldMk cId="3640446121" sldId="795"/>
            <ac:picMk id="75" creationId="{721E5435-C1D9-6CFC-2220-8FC43C8F268A}"/>
          </ac:picMkLst>
        </pc:picChg>
        <pc:cxnChg chg="add">
          <ac:chgData name="Jorge Rodríguez Prado" userId="22954c4b-092b-4009-b483-e3623ffb7535" providerId="ADAL" clId="{04EC6351-E57A-4A26-A15C-B44D7090AF3C}" dt="2022-09-20T14:05:23.460" v="1015" actId="26606"/>
          <ac:cxnSpMkLst>
            <pc:docMk/>
            <pc:sldMk cId="3640446121" sldId="795"/>
            <ac:cxnSpMk id="79" creationId="{A7F400EE-A8A5-48AF-B4D6-291B52C6F0B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5305F-DCA8-4F70-8B73-89256990F86A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C1F42-750E-48B2-B5F0-2F782B41A6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809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Ellos contestan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6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Ellos contestan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941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33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INCLUIR VIDEOS  PARA CONCEPTOS   CLAVES</a:t>
            </a:r>
            <a:r>
              <a:rPr lang="es-MX" baseline="0" dirty="0"/>
              <a:t>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631C4-DC87-4FC3-AA4C-66A5E0A7242C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885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Ver texto</a:t>
            </a:r>
            <a:r>
              <a:rPr lang="es-MX" baseline="0" dirty="0"/>
              <a:t> de w </a:t>
            </a:r>
            <a:r>
              <a:rPr lang="es-MX" baseline="0" dirty="0" err="1"/>
              <a:t>susuky</a:t>
            </a:r>
            <a:r>
              <a:rPr lang="es-MX" baseline="0" dirty="0"/>
              <a:t>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631C4-DC87-4FC3-AA4C-66A5E0A7242C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85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Ver texto</a:t>
            </a:r>
            <a:r>
              <a:rPr lang="es-MX" baseline="0" dirty="0"/>
              <a:t> de w </a:t>
            </a:r>
            <a:r>
              <a:rPr lang="es-MX" baseline="0" dirty="0" err="1"/>
              <a:t>susuky</a:t>
            </a:r>
            <a:r>
              <a:rPr lang="es-MX" baseline="0" dirty="0"/>
              <a:t>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631C4-DC87-4FC3-AA4C-66A5E0A7242C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44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892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VPI = FOCALIZAR LA ATENCION  EXPLORAR  ORDENAR Y DISCRIMINAR  LA INFO CON RAPIDEZ Y EFICACIA</a:t>
            </a:r>
          </a:p>
          <a:p>
            <a:r>
              <a:rPr lang="es-MX" dirty="0"/>
              <a:t>(cantidad de información que puede ser procesada por unidad de tiempo, o de resolución de operaciones cognitivas. </a:t>
            </a:r>
          </a:p>
          <a:p>
            <a:r>
              <a:rPr lang="es-MX" dirty="0"/>
              <a:t>VPI velocidad en el procesamiento de la Información</a:t>
            </a:r>
            <a:r>
              <a:rPr lang="es-MX" baseline="0" dirty="0"/>
              <a:t>.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631C4-DC87-4FC3-AA4C-66A5E0A7242C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37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CREATIVIDAD: Área debajo del oído derecho mayormente responsable de las ideas y los </a:t>
            </a:r>
            <a:r>
              <a:rPr lang="es-CR" dirty="0" err="1"/>
              <a:t>insight</a:t>
            </a:r>
            <a:r>
              <a:rPr lang="es-CR" dirty="0"/>
              <a:t> e inputs. Área donde a mayor conexiones y mayor densidad mas desarrolladas y mas conexiones.  Los creativos se hacen y un 2% nace con un don pero la idea es cantidad sobre calidad. Cuentas mas </a:t>
            </a:r>
            <a:r>
              <a:rPr lang="es-CR" dirty="0" err="1"/>
              <a:t>tenes</a:t>
            </a:r>
            <a:r>
              <a:rPr lang="es-CR" dirty="0"/>
              <a:t> mas </a:t>
            </a:r>
            <a:r>
              <a:rPr lang="es-CR" dirty="0" err="1"/>
              <a:t>oportunidade</a:t>
            </a:r>
            <a:r>
              <a:rPr lang="es-CR" dirty="0"/>
              <a:t> de opción </a:t>
            </a:r>
            <a:r>
              <a:rPr lang="es-CR" dirty="0" err="1"/>
              <a:t>tenes</a:t>
            </a:r>
            <a:r>
              <a:rPr lang="es-CR" dirty="0"/>
              <a:t>. La clave es el </a:t>
            </a:r>
            <a:r>
              <a:rPr lang="es-CR" dirty="0" err="1"/>
              <a:t>desafio</a:t>
            </a:r>
            <a:r>
              <a:rPr lang="es-CR" dirty="0"/>
              <a:t> a lo nuevo. </a:t>
            </a:r>
          </a:p>
          <a:p>
            <a:r>
              <a:rPr lang="es-CR" dirty="0"/>
              <a:t>En que contexto es mejor que surja una buena idea. Con diferentes longitud es de onda eléctrica surgen mejores ideas. </a:t>
            </a:r>
          </a:p>
          <a:p>
            <a:r>
              <a:rPr lang="es-CR" dirty="0"/>
              <a:t>En beta ( atención a una conversación, estrés, mucho ruido en el consciente) es poco probable que surjan. </a:t>
            </a:r>
          </a:p>
          <a:p>
            <a:r>
              <a:rPr lang="es-CR" dirty="0"/>
              <a:t>Las ideas surgen mejor en Alfa mas tranquilidad, estoy relax disfrutando  , llegan las ideas RMN en alfa llegan las ideas cuando llega esa idea innovadora tu cerebro pasa a Gamma (electricidad del </a:t>
            </a:r>
            <a:r>
              <a:rPr lang="es-CR" dirty="0" err="1"/>
              <a:t>insight</a:t>
            </a:r>
            <a:r>
              <a:rPr lang="es-CR" dirty="0"/>
              <a:t>). Y hay mucha adrenalina.</a:t>
            </a:r>
          </a:p>
          <a:p>
            <a:r>
              <a:rPr lang="es-CR" dirty="0"/>
              <a:t>Investigación: Resultados: </a:t>
            </a:r>
          </a:p>
          <a:p>
            <a:r>
              <a:rPr lang="es-CR" dirty="0"/>
              <a:t>ondas delta presentan variaciones similares de los índices de </a:t>
            </a:r>
            <a:r>
              <a:rPr lang="es-CR" dirty="0" err="1"/>
              <a:t>Hurst</a:t>
            </a:r>
            <a:r>
              <a:rPr lang="es-CR" dirty="0"/>
              <a:t> entre sujetos del grupo control y experimental en las cortezas prefrontales temporales y occipitales, situación similar que ocurre con las ondas theta. </a:t>
            </a:r>
          </a:p>
          <a:p>
            <a:r>
              <a:rPr lang="es-CR" dirty="0"/>
              <a:t>Las ondas alfa resultan ser las más estables con pocas modificaciones entre la primera y segunda medición. Las ondas beta presentan variaciones similares en la región prefrontal y occipital entre el grupo control y experimental, pero en la región temporal existe mayor número de modificaciones en los</a:t>
            </a:r>
          </a:p>
          <a:p>
            <a:r>
              <a:rPr lang="es-CR" dirty="0"/>
              <a:t>sujetos que realizaron ejercicio físico. </a:t>
            </a:r>
          </a:p>
          <a:p>
            <a:r>
              <a:rPr lang="es-CR" dirty="0"/>
              <a:t>Las ondas gamma presentan mayor variabilidad en los sujetos controles con respecto a los</a:t>
            </a:r>
          </a:p>
          <a:p>
            <a:r>
              <a:rPr lang="es-CR" dirty="0"/>
              <a:t>experimentales. </a:t>
            </a:r>
          </a:p>
          <a:p>
            <a:r>
              <a:rPr lang="es-CR" dirty="0"/>
              <a:t>Conclusiones</a:t>
            </a:r>
          </a:p>
          <a:p>
            <a:r>
              <a:rPr lang="es-CR" dirty="0"/>
              <a:t>: Los índices de </a:t>
            </a:r>
            <a:r>
              <a:rPr lang="es-CR" dirty="0" err="1"/>
              <a:t>Hurst</a:t>
            </a:r>
            <a:r>
              <a:rPr lang="es-CR" dirty="0"/>
              <a:t> de las ondas delta, theta, alfa., beta y gamma de la corteza prefrontal, temporal y</a:t>
            </a:r>
          </a:p>
          <a:p>
            <a:r>
              <a:rPr lang="es-CR" dirty="0"/>
              <a:t>occipital en estado basal aumentan y disminuyen, sin encontrarse un patrón característico tras la intervención con ejercicio físico.</a:t>
            </a:r>
          </a:p>
          <a:p>
            <a:endParaRPr lang="es-CR" dirty="0"/>
          </a:p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228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Ellos contestan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65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Ellos contestan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8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345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658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907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69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88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62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Ellos contestan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139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Ellos contestan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9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Ellos contestan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004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32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Justificación de desarrollo cerebral y movimiento,</a:t>
            </a:r>
            <a:r>
              <a:rPr lang="es-MX" baseline="0" dirty="0"/>
              <a:t> sobrevivencia en ambiente cambiante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FD6E3-60A8-47A3-854C-CFFF5F62BD4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444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477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10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429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02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310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95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17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85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Ellos contestan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3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1EDECF7E-B210-4F80-872B-19CC56A3D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46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50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469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Revisar tiempo de break 4:30pm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261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Ellos contestan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BE1-A57C-4FEE-8494-922278369418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4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507E6-0CB3-7B40-FD76-BEE1D3F73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7D6696-61DD-3B86-CE0B-8E2087950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21939-69EF-A505-4139-5EDF1096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06CA9C-8F42-E57C-4099-162DA820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5B131C-AABF-371A-1E14-90E3B023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951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A9DA1-B208-869B-0EBE-7451162F2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D65977-1ABE-0A4F-ACED-38B727D12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36FE31-4D28-F802-DCFC-CC18C60F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EE1D4C-D4E5-32E6-926D-57AB47DA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86BDA7-DCE7-DD6F-2789-65C313F1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423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25883D-B676-69A0-DC85-958CA9988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B8E69E-0C78-8D3E-53BF-3D270F7B1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1C9E9B-4E13-77AF-C79F-767F5BB7E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0E1A6E-285F-DB71-5C0E-025B8060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DCF2E4-F91E-ECF6-B85B-D9BCF271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633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C358C-1053-4B76-9CE8-87430C594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B161F5-47AB-4EEC-A83E-2200E98F4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606626-88F6-4750-B7A7-56C40E4E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1DC9A-CBA1-41AA-B30C-59C5EFC4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5BB192-A05E-4609-BE28-39975B9E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538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02F8E-FE45-4F63-BCA6-37E6A4F8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4D8C92-6523-4BC9-BF00-A44E49539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E1A423-EF56-4916-AC0C-70E98EFD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E3ED9-E31C-4AEB-A34B-ED4FBC68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A113C6-8D54-41EA-B237-E2EC3494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85912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8C8DA-C332-4563-9D5A-52028BA0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B32F4F-DF0E-47D4-B897-00D6856ED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4AD799-7D64-46B7-834B-55FDD65F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813822-9817-4A82-8C62-557131645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BEAF59-6067-4C3C-8257-FB01EDFF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66052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2E5B9-99C3-4221-B6DA-9118FE94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0A475D-CE61-42E3-9A78-142FFDA51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1AFBA0-C422-454E-924B-7E904B60D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A088C0-5D99-4E83-9609-1148CBAE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878D5C-6009-42D1-AB7B-2F3A4575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B093EC-9B0C-4DA9-8FAA-ECC4B9EC1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2774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BD181-F6E7-4023-BE48-193F4768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71AF67-AA29-4F78-A351-64B2AEDE4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CC1B43-D455-4E00-9EA4-79E126058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8EE51B-C9F7-4179-8723-235FE9338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21DED9-6867-4B0F-9B20-FD045A016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58CF73-713D-462B-ABE3-EFDD45BF8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75CDBC-10FF-4D23-AAA6-A48561B3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570D86C-09B1-4D09-9E77-CC494770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71353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6393B-C77F-4936-B9FF-12FFEC96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B2AE04-59CE-4D7A-854F-C967E487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AF3B717-3601-4CAC-8576-9E44BC7C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997B60-17B0-40F8-800A-91262A29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0150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4D5D47-14B7-4807-AF32-62F0074F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46A3F95-C474-4B32-BA6D-D91E9B3E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81E0831-5A13-4333-971A-73425277A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21061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4D9966-93A9-4449-9C85-CD48183C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5688E3-C192-4FE8-BF94-14390F763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25A3CB-555C-47E1-9296-50B227EBE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D13527-ED18-40A3-BC75-C064E804C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801994-407C-4B8B-87E2-95C0BE1E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9085D4-5E55-493B-869E-A18F6457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9320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0EEBB-91F8-722D-3C99-9C8BE866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354D4B-4D61-C97C-E137-F83B43419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504BF0-8DD4-B9A4-B699-E709CB06E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09D0A7-E701-07E5-9296-E70541A1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97041E-EB9E-8024-778D-E498BFCE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63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E2095-44FA-4EB8-89D5-1EB40900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979C52B-1474-4271-B7D9-AC74D9E6C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63DD7C-7AA9-4CA9-9240-F392B7E3C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A20B78-46FD-4EB8-A4E8-058EBDA2B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46A219-865D-4BA6-9B0F-B5B194C8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9609A0-A8F9-4CA5-BDA8-666CB2F73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20368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81A9-26E4-4BEB-AF5D-F5CA0600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3B183C-DF0B-433D-A64F-57C4E817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6914D0-6669-4AFA-9251-ED8C7F90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CEB8CE-8150-4BE1-89AC-DAEA9B21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C53FBA-99D3-4CCA-BEEE-05153076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7406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9CEAB0-3EC8-4644-84AD-12A8B12DB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8E0AA4-726E-4CFF-BEE4-D9854D627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4F740A-2BDB-4820-BA85-181926EF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C617C7-4E0E-4CD0-BAC0-576F90F1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43C58C-3E0C-4082-9F16-9414CCDBB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68965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699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935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14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0693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754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287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5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5A030-5B94-F7F3-A45E-1AD45BEE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BC178A-3B4A-BEFF-BCC5-98587184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3F7844-8BBB-7A2E-7948-7C420114E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0C01EF-BB49-0EE3-2437-E14F02705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6340C3-13D8-ACA0-F74A-44311ACD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820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655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9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1320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537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5043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0437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08394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5446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1466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334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7C32C-D393-0FEE-72FC-BE0A00BA2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2CFAB5-C288-1BD3-721C-83A11EE17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F062F4-505A-B697-4CF7-F4E3EE080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595CDB-EB00-CACA-317E-A24B5C68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61F300-F040-D8C1-1005-E948C29E1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1A2B52-F434-E1D7-C561-6AB3E2734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9702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09054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0072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6482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3506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F469-0191-004D-840D-C67F95339081}" type="datetimeFigureOut">
              <a:rPr lang="es-ES_tradnl" smtClean="0"/>
              <a:t>20/09/2022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F496-CB15-2C4A-A253-D1BA2261D7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4830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E3888-90A8-804B-DE39-37A630FB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FC15E-C590-B902-13BB-AD5F6893A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9CD858-13B1-8507-8C69-87045F2B8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CC51E4-1BD9-6E21-2D8A-E51627272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42F099-57A1-1163-2C52-3E8DF4309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141AB73-5DB0-16F8-30A7-CB4F9D7A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9E2AE25-4FBF-C07F-8994-532131818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890F74-4D07-F573-B59C-5DDDF6D2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77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003EA-D6D0-3701-DFE0-11EF361A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1FFDB15-5DD8-CBA7-0F2E-D6E0C23A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34CB8E-B52C-2F4F-A804-795095E37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681885-38DF-EA44-C191-7FFD716F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721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6662725-BF44-2F3F-7CE0-24ABE890D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0DE9DC9-26E6-50D4-4628-E88C7DB4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5C941C-40D7-59CD-9ACF-93F4F42C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44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25F2D-B5A6-C958-559F-D0D36E52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CBA4C1-6D99-DB12-CACD-B3C9F0885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ECD561-D6FB-733C-77D6-9AE910F73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8CB8CF-9078-1C50-EF90-2BACC0C37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A3C1D6-AF1F-CDC9-A192-BF73B933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50ED61-91BB-EB7A-9110-18147EF9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257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1E012-E572-2174-85BA-2A259D83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D735B89-3239-6D3D-FF5A-F933742BD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D7C3D3-FA6A-4F12-3DDE-42C8713D5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C68480-B351-04F8-02F6-8F3F8FCB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225526-80FD-22AF-9F2D-B798DE2A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306181-79C1-4185-73D0-5564BBD4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72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E4EA8E4-4560-D821-4E93-CC642716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B22CB-3E00-161F-B985-19AD2125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7D0771-648B-8F30-8D08-F0CBF5EC1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F2F7F-E3E3-458B-9DEB-B15D6A76710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ABB23F-8E07-1050-BB22-1B34ADEFB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DCAF9-D433-B585-E3BE-7158BAEC4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4F7BC-8686-4D65-A083-473B044F7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57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4277A7-7B4A-4689-98A8-BD5D91DAB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61574F-CCD3-47CA-9D2D-470577C3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4394D6-B78C-45D9-A705-CE404E67A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D0D5-0C9A-4EB9-A5CB-AB39214CD9DF}" type="datetimeFigureOut">
              <a:rPr lang="es-CR" smtClean="0"/>
              <a:t>20/9/2022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4E3DF4-F35D-4E5C-8D6F-980D55D42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B2ED61-CBEA-452A-A7B2-78F42B88E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FE6C0-EBB6-4B12-A11A-FAC05DB9881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6728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73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20/09/2022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562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OV"/><Relationship Id="rId7" Type="http://schemas.openxmlformats.org/officeDocument/2006/relationships/image" Target="../media/image4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3.MO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02A84D-93BC-6676-2904-C2D503C51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8" r="1031"/>
          <a:stretch/>
        </p:blipFill>
        <p:spPr>
          <a:xfrm>
            <a:off x="1289303" y="1198450"/>
            <a:ext cx="9613397" cy="2054966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B8E5D3-A884-19B2-AB3E-F16B949ED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304" y="3429000"/>
            <a:ext cx="8921672" cy="1713305"/>
          </a:xfrm>
        </p:spPr>
        <p:txBody>
          <a:bodyPr anchor="b">
            <a:normAutofit/>
          </a:bodyPr>
          <a:lstStyle/>
          <a:p>
            <a:pPr algn="l"/>
            <a:r>
              <a:rPr lang="es-DO" sz="5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Rendimiento Cognitivo y Fitness Corporativo</a:t>
            </a:r>
            <a:endParaRPr lang="es-ES" sz="56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21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B7C747-1338-4C0D-B0D4-7035242C6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5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Somos</a:t>
            </a:r>
            <a:r>
              <a:rPr lang="en-US" sz="5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 que </a:t>
            </a:r>
            <a:r>
              <a:rPr lang="en-US" sz="5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comemos</a:t>
            </a:r>
            <a:r>
              <a:rPr lang="en-US" sz="5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n-US" sz="5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literalmente</a:t>
            </a:r>
            <a:r>
              <a:rPr lang="en-US" sz="5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882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6D7B90-E677-4C80-8CBC-D7E8E7B6F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43916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s-CR" sz="49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Microbiota Intestinal</a:t>
            </a:r>
            <a:br>
              <a:rPr lang="es-CR" sz="23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300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615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CFA6E-E293-EAF1-3A9F-1899668D6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26" y="274638"/>
            <a:ext cx="11464834" cy="1143000"/>
          </a:xfrm>
        </p:spPr>
        <p:txBody>
          <a:bodyPr>
            <a:normAutofit fontScale="90000"/>
          </a:bodyPr>
          <a:lstStyle/>
          <a:p>
            <a:r>
              <a:rPr lang="es-CR" sz="4800" i="1" dirty="0">
                <a:latin typeface="Arial" panose="020B0604020202020204" pitchFamily="34" charset="0"/>
                <a:cs typeface="Arial" panose="020B0604020202020204" pitchFamily="34" charset="0"/>
              </a:rPr>
              <a:t>De Homo Sapiens </a:t>
            </a:r>
            <a:r>
              <a:rPr lang="es-CR" sz="4800" i="1" dirty="0" err="1">
                <a:latin typeface="Arial" panose="020B0604020202020204" pitchFamily="34" charset="0"/>
                <a:cs typeface="Arial" panose="020B0604020202020204" pitchFamily="34" charset="0"/>
              </a:rPr>
              <a:t>Sapiens</a:t>
            </a:r>
            <a:r>
              <a:rPr lang="es-CR" sz="4800" i="1" dirty="0">
                <a:latin typeface="Arial" panose="020B0604020202020204" pitchFamily="34" charset="0"/>
                <a:cs typeface="Arial" panose="020B0604020202020204" pitchFamily="34" charset="0"/>
              </a:rPr>
              <a:t> a “Homo </a:t>
            </a:r>
            <a:r>
              <a:rPr lang="es-CR" sz="4800" i="1" dirty="0" err="1">
                <a:latin typeface="Arial" panose="020B0604020202020204" pitchFamily="34" charset="0"/>
                <a:cs typeface="Arial" panose="020B0604020202020204" pitchFamily="34" charset="0"/>
              </a:rPr>
              <a:t>Stupidus</a:t>
            </a:r>
            <a:r>
              <a:rPr lang="es-CR" sz="4800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507E1563-F21B-8295-55CE-D9A9E2FDF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84" y="1985554"/>
            <a:ext cx="11674925" cy="37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84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Empresas, empleados y home-office: guía práctica para que todos ganen, por  Daniel Colombo">
            <a:extLst>
              <a:ext uri="{FF2B5EF4-FFF2-40B4-BE49-F238E27FC236}">
                <a16:creationId xmlns:a16="http://schemas.microsoft.com/office/drawing/2014/main" id="{8F2A0F70-268B-42E1-87C0-757EA239D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Sentarismo</a:t>
            </a:r>
            <a:r>
              <a:rPr lang="en-US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y </a:t>
            </a:r>
            <a:r>
              <a:rPr lang="en-US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</a:t>
            </a:r>
            <a:r>
              <a:rPr lang="en-US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60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riesgo</a:t>
            </a:r>
            <a:r>
              <a:rPr lang="en-US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6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6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3421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2908824-FEEC-4806-BB7F-F3EA3DC5E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FB8C103-CFEB-40C4-9DD9-9CC1C8AE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LIPOTOXICIDAD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060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contenido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0265DCA-A96C-4631-A282-830306BAE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21" b="8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6E4F87C-E139-4059-82E9-D140BC3CCA72}"/>
              </a:ext>
            </a:extLst>
          </p:cNvPr>
          <p:cNvSpPr txBox="1">
            <a:spLocks/>
          </p:cNvSpPr>
          <p:nvPr/>
        </p:nvSpPr>
        <p:spPr>
          <a:xfrm>
            <a:off x="3457302" y="352698"/>
            <a:ext cx="8181704" cy="2338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FACTORES TUMORALES </a:t>
            </a:r>
            <a:endParaRPr kumimoji="0" lang="es-CR" sz="4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29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4 acciones que te permiten cambiar tu estado de ánimo">
            <a:extLst>
              <a:ext uri="{FF2B5EF4-FFF2-40B4-BE49-F238E27FC236}">
                <a16:creationId xmlns:a16="http://schemas.microsoft.com/office/drawing/2014/main" id="{F2C14059-2060-43B2-93DC-B2223B5DF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r="517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9AD917-6F83-4ACC-A6FC-ADCF0345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8" y="3016503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CAMBIOS EN EL ESTADO ANÍMICO Y FACULTADES COGNITIVAS </a:t>
            </a:r>
          </a:p>
        </p:txBody>
      </p:sp>
    </p:spTree>
    <p:extLst>
      <p:ext uri="{BB962C8B-B14F-4D97-AF65-F5344CB8AC3E}">
        <p14:creationId xmlns:p14="http://schemas.microsoft.com/office/powerpoint/2010/main" val="1668981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9AD917-6F83-4ACC-A6FC-ADCF0345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100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 </a:t>
            </a:r>
            <a:r>
              <a:rPr lang="en-US" sz="66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INACTIVIDAD</a:t>
            </a:r>
            <a:r>
              <a:rPr lang="en-US" sz="6100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NO ES HUMANA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7A210C-E07C-4D61-9872-3ABD07DBC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266" y="271216"/>
            <a:ext cx="7768872" cy="4150147"/>
          </a:xfrm>
          <a:prstGeom prst="rect">
            <a:avLst/>
          </a:prstGeom>
        </p:spPr>
      </p:pic>
      <p:sp>
        <p:nvSpPr>
          <p:cNvPr id="10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73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E34E6E-7009-0BB9-C9A2-E07594695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8404" b="6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A0B4A5-B7DB-4F5B-86CA-94A4791B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rmAutofit/>
          </a:bodyPr>
          <a:lstStyle/>
          <a:p>
            <a:r>
              <a:rPr lang="es-CR" sz="4000" i="1" dirty="0">
                <a:latin typeface="Arial" panose="020B0604020202020204" pitchFamily="34" charset="0"/>
                <a:cs typeface="Arial" panose="020B0604020202020204" pitchFamily="34" charset="0"/>
              </a:rPr>
              <a:t>Conclusión:</a:t>
            </a:r>
            <a:r>
              <a:rPr lang="es-CR" sz="4000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7F1EA4-7B5A-41D6-8456-EECD5BF8F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  <a:t>Muchas de las condiciones de salud físicas y mentales de la actualidad derivan  de la </a:t>
            </a:r>
            <a:r>
              <a:rPr lang="es-C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incompatibilidad </a:t>
            </a:r>
            <a: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es-C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nuestro diseño biológico</a:t>
            </a:r>
            <a: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  <a:t> y el vertiginoso  contexto de cambio. </a:t>
            </a:r>
          </a:p>
        </p:txBody>
      </p:sp>
    </p:spTree>
    <p:extLst>
      <p:ext uri="{BB962C8B-B14F-4D97-AF65-F5344CB8AC3E}">
        <p14:creationId xmlns:p14="http://schemas.microsoft.com/office/powerpoint/2010/main" val="1455988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2619838"/>
            <a:ext cx="11231086" cy="1618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mentales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obtienen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Fitness Mental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Empresarial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74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2619838"/>
            <a:ext cx="11231086" cy="1618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relación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existe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entre un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Fitness Mental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Empresarial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Rendimiento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Cognitivo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sus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colaboradores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923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2619838"/>
            <a:ext cx="11231086" cy="1618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r>
              <a:rPr lang="en-US" sz="8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Cognitivos</a:t>
            </a:r>
            <a:r>
              <a:rPr lang="en-US" sz="8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8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Sensoriales</a:t>
            </a:r>
            <a:r>
              <a:rPr lang="en-US" sz="8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30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CB652EB-4080-4D9F-8C3E-FBF187736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b="8260"/>
          <a:stretch/>
        </p:blipFill>
        <p:spPr>
          <a:xfrm>
            <a:off x="-655073" y="1282"/>
            <a:ext cx="13289746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72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11323">
            <a:off x="640979" y="230109"/>
            <a:ext cx="6585306" cy="45671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Plasticidad</a:t>
            </a:r>
            <a:r>
              <a:rPr lang="en-US" sz="1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Cerebral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EFE294-8D72-7A2B-C94E-39BC75408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263" y="0"/>
            <a:ext cx="4321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83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1847528" y="404667"/>
            <a:ext cx="8229600" cy="1143001"/>
          </a:xfrm>
        </p:spPr>
        <p:txBody>
          <a:bodyPr/>
          <a:lstStyle/>
          <a:p>
            <a:pPr eaLnBrk="1" hangingPunct="1"/>
            <a:r>
              <a:rPr lang="es-MX" altLang="es-MX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Sinaptogénesis</a:t>
            </a:r>
            <a:r>
              <a:rPr lang="es-MX" altLang="es-MX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459122" y="1916832"/>
            <a:ext cx="5732878" cy="49411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Nueva f</a:t>
            </a:r>
            <a:r>
              <a:rPr kumimoji="0" lang="es-MX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ormación</a:t>
            </a:r>
            <a:r>
              <a:rPr kumimoji="0" lang="es-MX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redes neuronales</a:t>
            </a: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916832"/>
            <a:ext cx="6588221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95E95B1-8366-4D0D-A82A-AE9AB2A94603}"/>
              </a:ext>
            </a:extLst>
          </p:cNvPr>
          <p:cNvSpPr/>
          <p:nvPr/>
        </p:nvSpPr>
        <p:spPr>
          <a:xfrm>
            <a:off x="0" y="332658"/>
            <a:ext cx="12192000" cy="15841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Sinaptogénesis</a:t>
            </a: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3909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90" y="2132856"/>
            <a:ext cx="9180511" cy="621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1919536" y="404664"/>
            <a:ext cx="8229600" cy="13106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MX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Cascada de </a:t>
            </a:r>
            <a:br>
              <a:rPr lang="es-MX" altLang="es-MX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altLang="es-MX" sz="4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Neurotransmisores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DC44047-C04A-4610-8F85-3B3EB4D2AC9A}"/>
              </a:ext>
            </a:extLst>
          </p:cNvPr>
          <p:cNvSpPr/>
          <p:nvPr/>
        </p:nvSpPr>
        <p:spPr>
          <a:xfrm>
            <a:off x="1524000" y="332658"/>
            <a:ext cx="9124058" cy="180019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72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Factores Neurotróficos</a:t>
            </a:r>
            <a:endParaRPr kumimoji="0" lang="es-C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3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90" y="2132856"/>
            <a:ext cx="574169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1919536" y="404664"/>
            <a:ext cx="8229600" cy="13106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MX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Cascada de </a:t>
            </a:r>
            <a:br>
              <a:rPr lang="es-MX" altLang="es-MX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altLang="es-MX" sz="4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Neurotransmisores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715982" y="2132856"/>
            <a:ext cx="3952018" cy="38884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Transportador Bioquímico del Sistema Nervioso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DC44047-C04A-4610-8F85-3B3EB4D2AC9A}"/>
              </a:ext>
            </a:extLst>
          </p:cNvPr>
          <p:cNvSpPr/>
          <p:nvPr/>
        </p:nvSpPr>
        <p:spPr>
          <a:xfrm>
            <a:off x="1524000" y="332658"/>
            <a:ext cx="9124058" cy="180019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5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Producción de Neurotransmisores</a:t>
            </a:r>
            <a:r>
              <a:rPr kumimoji="0" lang="es-CR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1326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FF93CA2-3280-4453-BBFE-44F1385D0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15" y="160553"/>
            <a:ext cx="9212239" cy="64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0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0" y="665653"/>
            <a:ext cx="4888162" cy="35661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Sinapsis</a:t>
            </a: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 y </a:t>
            </a:r>
            <a:r>
              <a:rPr lang="en-US" sz="6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Transferencia</a:t>
            </a: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 de </a:t>
            </a:r>
            <a:r>
              <a:rPr lang="en-US" sz="6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Energía</a:t>
            </a: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. 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Sistema de neuronas en representación en 3D">
            <a:extLst>
              <a:ext uri="{FF2B5EF4-FFF2-40B4-BE49-F238E27FC236}">
                <a16:creationId xmlns:a16="http://schemas.microsoft.com/office/drawing/2014/main" id="{A7302343-F167-6D92-E099-5A52E73BC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47" r="799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5792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41EE494-FA6E-B4D0-8A16-3260762E1304}"/>
              </a:ext>
            </a:extLst>
          </p:cNvPr>
          <p:cNvSpPr/>
          <p:nvPr/>
        </p:nvSpPr>
        <p:spPr>
          <a:xfrm>
            <a:off x="419100" y="2095500"/>
            <a:ext cx="2412999" cy="230187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185D87-9AAE-48C2-F39C-D756472B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0199" y="264318"/>
            <a:ext cx="3670300" cy="1325563"/>
          </a:xfrm>
        </p:spPr>
        <p:txBody>
          <a:bodyPr/>
          <a:lstStyle/>
          <a:p>
            <a:pPr algn="ctr"/>
            <a:r>
              <a:rPr lang="es-CR" b="1" i="1" dirty="0">
                <a:latin typeface="Arial "/>
              </a:rPr>
              <a:t>Cerebro y </a:t>
            </a:r>
            <a:br>
              <a:rPr lang="es-CR" b="1" i="1" dirty="0">
                <a:latin typeface="Arial "/>
              </a:rPr>
            </a:br>
            <a:r>
              <a:rPr lang="es-CR" b="1" i="1" dirty="0">
                <a:latin typeface="Arial "/>
              </a:rPr>
              <a:t>Energía</a:t>
            </a:r>
            <a:r>
              <a:rPr lang="es-CR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BBC839-95BD-3C36-F65C-586E0643A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5" b="12406"/>
          <a:stretch/>
        </p:blipFill>
        <p:spPr>
          <a:xfrm>
            <a:off x="2984501" y="1215681"/>
            <a:ext cx="6451600" cy="5012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8191B3D-917E-5394-0C85-53E3F1C7F9E8}"/>
              </a:ext>
            </a:extLst>
          </p:cNvPr>
          <p:cNvSpPr txBox="1">
            <a:spLocks/>
          </p:cNvSpPr>
          <p:nvPr/>
        </p:nvSpPr>
        <p:spPr>
          <a:xfrm>
            <a:off x="8876005" y="4056513"/>
            <a:ext cx="3670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Automatismos </a:t>
            </a:r>
            <a:endParaRPr kumimoji="0" lang="es-C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3160687-14E4-BE0F-55AB-A12EE0A3B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854" y="4855054"/>
            <a:ext cx="2179346" cy="21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EB07283-F30E-FBAF-1086-8AEAA1592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9" t="6264" r="28132" b="6738"/>
          <a:stretch/>
        </p:blipFill>
        <p:spPr bwMode="auto">
          <a:xfrm>
            <a:off x="10410177" y="1331795"/>
            <a:ext cx="997803" cy="199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63458110-A29B-940C-CBAD-E6A1A12C13B7}"/>
              </a:ext>
            </a:extLst>
          </p:cNvPr>
          <p:cNvSpPr txBox="1">
            <a:spLocks/>
          </p:cNvSpPr>
          <p:nvPr/>
        </p:nvSpPr>
        <p:spPr>
          <a:xfrm>
            <a:off x="9156053" y="442118"/>
            <a:ext cx="3670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Emocional </a:t>
            </a:r>
            <a:endParaRPr kumimoji="0" lang="es-C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8397EAC-1989-11B5-C415-A6196D98A84D}"/>
              </a:ext>
            </a:extLst>
          </p:cNvPr>
          <p:cNvSpPr txBox="1">
            <a:spLocks/>
          </p:cNvSpPr>
          <p:nvPr/>
        </p:nvSpPr>
        <p:spPr>
          <a:xfrm>
            <a:off x="-130822" y="1999455"/>
            <a:ext cx="3670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Racional </a:t>
            </a:r>
            <a:endParaRPr kumimoji="0" lang="es-C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2AA832F-902C-0E0E-2540-7ABF3B4E4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024" b="26743"/>
          <a:stretch/>
        </p:blipFill>
        <p:spPr>
          <a:xfrm>
            <a:off x="784020" y="3071811"/>
            <a:ext cx="1816417" cy="8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1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3" y="620688"/>
            <a:ext cx="8856983" cy="1143000"/>
          </a:xfrm>
        </p:spPr>
        <p:txBody>
          <a:bodyPr>
            <a:normAutofit fontScale="90000"/>
          </a:bodyPr>
          <a:lstStyle/>
          <a:p>
            <a:r>
              <a:rPr lang="es-MX" i="1" dirty="0"/>
              <a:t>¿Cuáles se consideran hoy las principales </a:t>
            </a:r>
            <a:r>
              <a:rPr lang="es-MX" sz="5300" i="1" dirty="0"/>
              <a:t>funciones </a:t>
            </a:r>
            <a:r>
              <a:rPr lang="es-MX" sz="5300" i="1" dirty="0" err="1"/>
              <a:t>Neuro</a:t>
            </a:r>
            <a:r>
              <a:rPr lang="es-MX" sz="5300" i="1" dirty="0"/>
              <a:t>, potenciadas</a:t>
            </a:r>
            <a:r>
              <a:rPr lang="es-MX" i="1" dirty="0"/>
              <a:t> por el Entrenamiento? 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919536" y="2852936"/>
            <a:ext cx="3816424" cy="34563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Cognitivas 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240016" y="2852936"/>
            <a:ext cx="4320480" cy="34563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Sensoriales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70" y="3825560"/>
            <a:ext cx="4184818" cy="1907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717035"/>
            <a:ext cx="3528392" cy="2340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576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0832" y="2186086"/>
            <a:ext cx="12752832" cy="1618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especie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somos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indudablemente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6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hijos</a:t>
            </a:r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6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</a:t>
            </a:r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81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2FE9F50-9611-404E-93FE-A4F7A2E2515F}"/>
              </a:ext>
            </a:extLst>
          </p:cNvPr>
          <p:cNvSpPr/>
          <p:nvPr/>
        </p:nvSpPr>
        <p:spPr>
          <a:xfrm>
            <a:off x="1482571" y="-6846"/>
            <a:ext cx="9226858" cy="6864846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950186" y="332656"/>
            <a:ext cx="3816424" cy="79208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Cognitivas 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270666" y="332656"/>
            <a:ext cx="3816424" cy="79208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Sensoriales 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955760" y="1412776"/>
            <a:ext cx="3816424" cy="5760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Memoria</a:t>
            </a:r>
            <a:r>
              <a:rPr kumimoji="0" lang="es-MX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s-MX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1926356" y="2204864"/>
            <a:ext cx="3816424" cy="7401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VPI &amp; Toma de Decisión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1974609" y="3212976"/>
            <a:ext cx="3816424" cy="7837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Foco de Atención 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984800" y="4221088"/>
            <a:ext cx="3816424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Multitareas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6270666" y="1412776"/>
            <a:ext cx="3816424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Exteroceptivas</a:t>
            </a:r>
            <a:r>
              <a:rPr kumimoji="0" lang="es-MX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6246759" y="4576936"/>
            <a:ext cx="3816424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Interoceptiva 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6534794" y="2204864"/>
            <a:ext cx="3161609" cy="19124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Visión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Audición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Táctil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Gusto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Olfativas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6672064" y="5369024"/>
            <a:ext cx="3168352" cy="7962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Propioceptiva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etc</a:t>
            </a:r>
            <a:endParaRPr kumimoji="0" lang="es-MX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019703" y="5949280"/>
            <a:ext cx="3816424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Creatividad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1991544" y="5085184"/>
            <a:ext cx="3816424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Funciones Ejecutivas</a:t>
            </a:r>
          </a:p>
        </p:txBody>
      </p:sp>
    </p:spTree>
    <p:extLst>
      <p:ext uri="{BB962C8B-B14F-4D97-AF65-F5344CB8AC3E}">
        <p14:creationId xmlns:p14="http://schemas.microsoft.com/office/powerpoint/2010/main" val="926612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DB59C-42CC-F1E0-02D2-5EE7599D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389" y="219205"/>
            <a:ext cx="10521863" cy="1325563"/>
          </a:xfrm>
        </p:spPr>
        <p:txBody>
          <a:bodyPr/>
          <a:lstStyle/>
          <a:p>
            <a:pPr algn="ctr"/>
            <a:r>
              <a:rPr lang="es-CR" i="1" dirty="0">
                <a:latin typeface="Arial" panose="020B0604020202020204" pitchFamily="34" charset="0"/>
                <a:cs typeface="Arial" panose="020B0604020202020204" pitchFamily="34" charset="0"/>
              </a:rPr>
              <a:t>¿En qué idioma se comunican nuestras neuronas?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639B29D-4F3A-1778-7774-B7D98455F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0468"/>
            <a:ext cx="4172289" cy="46929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7E1074-4879-A9F9-72A3-872CBE2B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503" y="1850677"/>
            <a:ext cx="7527913" cy="47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82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dirty="0" err="1"/>
              <a:t>Pérdida</a:t>
            </a:r>
            <a:r>
              <a:rPr lang="en-US" sz="5400" i="1" dirty="0"/>
              <a:t> de </a:t>
            </a:r>
            <a:r>
              <a:rPr lang="en-US" sz="5400" i="1" dirty="0" err="1"/>
              <a:t>creatividad</a:t>
            </a:r>
            <a:r>
              <a:rPr lang="en-US" sz="5400" i="1" dirty="0"/>
              <a:t>. 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ADDDA4B-B2C6-02BF-5244-9906228A32C3}"/>
              </a:ext>
            </a:extLst>
          </p:cNvPr>
          <p:cNvSpPr txBox="1">
            <a:spLocks/>
          </p:cNvSpPr>
          <p:nvPr/>
        </p:nvSpPr>
        <p:spPr>
          <a:xfrm>
            <a:off x="248194" y="2872899"/>
            <a:ext cx="5342709" cy="2417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“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momento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eureka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“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surfea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ondas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ALFA.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5362" name="Picture 2" descr="Las espectaculares imágenes del surf captadas debajo del agua - BBC News  Mundo">
            <a:extLst>
              <a:ext uri="{FF2B5EF4-FFF2-40B4-BE49-F238E27FC236}">
                <a16:creationId xmlns:a16="http://schemas.microsoft.com/office/drawing/2014/main" id="{B55571CA-FAEF-3062-3CFD-2B9EE67E2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5" r="1275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ombillo Foco Luz - Imagen gratis en Pixabay">
            <a:extLst>
              <a:ext uri="{FF2B5EF4-FFF2-40B4-BE49-F238E27FC236}">
                <a16:creationId xmlns:a16="http://schemas.microsoft.com/office/drawing/2014/main" id="{231A7D85-C590-3194-2881-8F0F8874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17" y="122142"/>
            <a:ext cx="4201412" cy="23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17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2619838"/>
            <a:ext cx="11231086" cy="1618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r>
              <a:rPr lang="en-US" sz="8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Emocionales</a:t>
            </a:r>
            <a:r>
              <a:rPr lang="en-US" sz="8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50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i="1" dirty="0" err="1"/>
              <a:t>Producción</a:t>
            </a:r>
            <a:r>
              <a:rPr lang="en-US" sz="5000" i="1" dirty="0"/>
              <a:t> Hormonal </a:t>
            </a:r>
            <a:br>
              <a:rPr lang="en-US" sz="5000" i="1" dirty="0"/>
            </a:br>
            <a:br>
              <a:rPr lang="en-US" sz="5000" i="1" dirty="0"/>
            </a:br>
            <a:r>
              <a:rPr lang="en-US" sz="5000" i="1" dirty="0"/>
              <a:t> “</a:t>
            </a:r>
            <a:r>
              <a:rPr lang="en-US" sz="5000" i="1" dirty="0" err="1"/>
              <a:t>Cuarteto</a:t>
            </a:r>
            <a:r>
              <a:rPr lang="en-US" sz="5000" i="1" dirty="0"/>
              <a:t> de la Felicidad”</a:t>
            </a: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5478B79D-8A81-3148-2C75-03AD708F6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7042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or qué la gente todavía vive en Ciudad Gótica? | by El Comicbuquero |  Medium">
            <a:extLst>
              <a:ext uri="{FF2B5EF4-FFF2-40B4-BE49-F238E27FC236}">
                <a16:creationId xmlns:a16="http://schemas.microsoft.com/office/drawing/2014/main" id="{55AE7B44-F532-7CA0-E28E-EAFEFE55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72" y="3058581"/>
            <a:ext cx="5001213" cy="28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599B992-6C32-26BE-6189-09CC56140D0C}"/>
              </a:ext>
            </a:extLst>
          </p:cNvPr>
          <p:cNvSpPr txBox="1"/>
          <p:nvPr/>
        </p:nvSpPr>
        <p:spPr>
          <a:xfrm>
            <a:off x="1246070" y="3741615"/>
            <a:ext cx="4611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la antigua Sabana Africana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>
                <a:solidFill>
                  <a:srgbClr val="FFFFFF"/>
                </a:solidFill>
              </a:rPr>
              <a:t>Eustrés vs Distrés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5C5895AE-B24F-F430-9206-FD5033E3A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3" y="2648322"/>
            <a:ext cx="5390602" cy="359822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95D218BE-D397-5F04-8220-29D942BD6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072" y="2569847"/>
            <a:ext cx="5508169" cy="3676701"/>
          </a:xfrm>
          <a:prstGeom prst="rect">
            <a:avLst/>
          </a:prstGeom>
        </p:spPr>
      </p:pic>
      <p:sp>
        <p:nvSpPr>
          <p:cNvPr id="3" name="AutoShape 2" descr="Fotos de Tigre corriendo, Imágenes de Tigre corriendo ⬇ Descargar |  Depositphotos">
            <a:extLst>
              <a:ext uri="{FF2B5EF4-FFF2-40B4-BE49-F238E27FC236}">
                <a16:creationId xmlns:a16="http://schemas.microsoft.com/office/drawing/2014/main" id="{1DE131AE-9D6F-3FE5-7D84-01199D591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207623" cy="220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0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12" y="565245"/>
            <a:ext cx="4864245" cy="35661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señal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alerta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real o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imaginaria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genera que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hipotálamo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estimule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a las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glándulas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suprerreales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con un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Adrenalina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Cortisol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otras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721954-76AA-6A6B-5A4B-3B5E1DAEA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1" r="4741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434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 dirty="0" err="1">
                <a:solidFill>
                  <a:srgbClr val="FFFFFF"/>
                </a:solidFill>
              </a:rPr>
              <a:t>Eustrés</a:t>
            </a:r>
            <a:r>
              <a:rPr lang="en-US" sz="5400" i="1" dirty="0">
                <a:solidFill>
                  <a:srgbClr val="FFFFFF"/>
                </a:solidFill>
              </a:rPr>
              <a:t> y Estado de </a:t>
            </a:r>
            <a:r>
              <a:rPr lang="en-US" sz="5400" i="1" dirty="0" err="1">
                <a:solidFill>
                  <a:srgbClr val="FFFFFF"/>
                </a:solidFill>
              </a:rPr>
              <a:t>Alerta</a:t>
            </a:r>
            <a:r>
              <a:rPr lang="en-US" sz="5400" i="1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5C5895AE-B24F-F430-9206-FD5033E3A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67" y="2604724"/>
            <a:ext cx="5455917" cy="364182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Fotos de Tigre corriendo, Imágenes de Tigre corriendo ⬇ Descargar |  Depositphotos">
            <a:extLst>
              <a:ext uri="{FF2B5EF4-FFF2-40B4-BE49-F238E27FC236}">
                <a16:creationId xmlns:a16="http://schemas.microsoft.com/office/drawing/2014/main" id="{1DE131AE-9D6F-3FE5-7D84-01199D591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207623" cy="220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Asertividad y Conflicto: manejarse entre la lucha y la huida​ | Ansiedad y  Estres Laboral">
            <a:extLst>
              <a:ext uri="{FF2B5EF4-FFF2-40B4-BE49-F238E27FC236}">
                <a16:creationId xmlns:a16="http://schemas.microsoft.com/office/drawing/2014/main" id="{A39082D1-02A1-F75E-521C-97F0514BE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73" y="2588948"/>
            <a:ext cx="4577054" cy="364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00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6E5E65-1A33-B3C6-C706-85528A83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39" y="2938213"/>
            <a:ext cx="5042263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R" sz="3600" i="1" dirty="0">
                <a:latin typeface="Arial" panose="020B0604020202020204" pitchFamily="34" charset="0"/>
                <a:cs typeface="Arial" panose="020B0604020202020204" pitchFamily="34" charset="0"/>
              </a:rPr>
              <a:t>México 75% de su fuerza laboral bajo estrés.  </a:t>
            </a:r>
          </a:p>
          <a:p>
            <a:pPr marL="0" indent="0">
              <a:buNone/>
            </a:pPr>
            <a:r>
              <a:rPr lang="es-CR" sz="3600" i="1" dirty="0">
                <a:latin typeface="Arial" panose="020B0604020202020204" pitchFamily="34" charset="0"/>
                <a:cs typeface="Arial" panose="020B0604020202020204" pitchFamily="34" charset="0"/>
              </a:rPr>
              <a:t>China (73%). </a:t>
            </a:r>
          </a:p>
          <a:p>
            <a:pPr marL="0" indent="0">
              <a:buNone/>
            </a:pPr>
            <a:r>
              <a:rPr lang="es-CR" sz="3600" i="1" dirty="0">
                <a:latin typeface="Arial" panose="020B0604020202020204" pitchFamily="34" charset="0"/>
                <a:cs typeface="Arial" panose="020B0604020202020204" pitchFamily="34" charset="0"/>
              </a:rPr>
              <a:t>Estados Unidos (59%).</a:t>
            </a:r>
          </a:p>
          <a:p>
            <a:endParaRPr lang="es-CR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16F15D-C996-D617-3D36-F17E3C3E2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2968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1" y="228610"/>
            <a:ext cx="5551715" cy="39776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Distrés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i="1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 err="1">
                <a:latin typeface="Arial" panose="020B0604020202020204" pitchFamily="34" charset="0"/>
                <a:cs typeface="Arial" panose="020B0604020202020204" pitchFamily="34" charset="0"/>
              </a:rPr>
              <a:t>condición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 err="1">
                <a:latin typeface="Arial" panose="020B0604020202020204" pitchFamily="34" charset="0"/>
                <a:cs typeface="Arial" panose="020B0604020202020204" pitchFamily="34" charset="0"/>
              </a:rPr>
              <a:t>emocional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5000" i="1" dirty="0" err="1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 err="1">
                <a:latin typeface="Arial" panose="020B0604020202020204" pitchFamily="34" charset="0"/>
                <a:cs typeface="Arial" panose="020B0604020202020204" pitchFamily="34" charset="0"/>
              </a:rPr>
              <a:t>pandémica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B9F012-9AFB-93B5-B92B-CDB5BCC89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7" t="14011" r="-2" b="-2"/>
          <a:stretch/>
        </p:blipFill>
        <p:spPr>
          <a:xfrm>
            <a:off x="5813511" y="-65314"/>
            <a:ext cx="639056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EC8928C-F14F-089B-7116-ECD6E666572C}"/>
              </a:ext>
            </a:extLst>
          </p:cNvPr>
          <p:cNvSpPr txBox="1">
            <a:spLocks/>
          </p:cNvSpPr>
          <p:nvPr/>
        </p:nvSpPr>
        <p:spPr>
          <a:xfrm>
            <a:off x="246669" y="4401430"/>
            <a:ext cx="5551715" cy="1848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Intoxicación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por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Cortisol</a:t>
            </a:r>
            <a:endParaRPr kumimoji="0" lang="en-US" sz="5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3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00" y="292100"/>
            <a:ext cx="9144000" cy="4600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27200" y="4864859"/>
            <a:ext cx="9144000" cy="16629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Resolver problemas asociados a la sobrevivencia, en ambientes de constante cambio, con pensamiento y movimiento indisolubles.  </a:t>
            </a:r>
          </a:p>
        </p:txBody>
      </p:sp>
    </p:spTree>
    <p:extLst>
      <p:ext uri="{BB962C8B-B14F-4D97-AF65-F5344CB8AC3E}">
        <p14:creationId xmlns:p14="http://schemas.microsoft.com/office/powerpoint/2010/main" val="303449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Entrenamiento de la </a:t>
            </a:r>
            <a:r>
              <a:rPr lang="en-US" b="1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Respiración y Meditación </a:t>
            </a:r>
            <a:br>
              <a:rPr lang="en-US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i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FEEEA6D-9FBC-48ED-9B78-31F509A29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703" y="1845426"/>
            <a:ext cx="10349541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16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60" y="2730616"/>
            <a:ext cx="11425805" cy="2481943"/>
          </a:xfrm>
        </p:spPr>
        <p:txBody>
          <a:bodyPr>
            <a:noAutofit/>
          </a:bodyPr>
          <a:lstStyle/>
          <a:p>
            <a:pPr algn="ctr"/>
            <a: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  <a:t>“Meditar es en realidad, un proceso inherente al ser humano, que permite la </a:t>
            </a:r>
            <a:r>
              <a:rPr lang="es-C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regulación física y emocional </a:t>
            </a:r>
            <a: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  <a:t>y que, en pocas palabras, consiste en </a:t>
            </a:r>
            <a:r>
              <a:rPr lang="es-C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aprender a no pensar</a:t>
            </a:r>
            <a: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b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  <a:t>Guido Aguilar</a:t>
            </a:r>
            <a:b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  <a:t>Psicólogo y músico</a:t>
            </a:r>
            <a:b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R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00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2619838"/>
            <a:ext cx="11231086" cy="1618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físicos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obtienen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un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Fitness Mental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Empresarial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511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2619838"/>
            <a:ext cx="11231086" cy="1618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Prevención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7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enfermedades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7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accidentes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CV. </a:t>
            </a:r>
          </a:p>
        </p:txBody>
      </p:sp>
    </p:spTree>
    <p:extLst>
      <p:ext uri="{BB962C8B-B14F-4D97-AF65-F5344CB8AC3E}">
        <p14:creationId xmlns:p14="http://schemas.microsoft.com/office/powerpoint/2010/main" val="25782784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757" y="2273534"/>
            <a:ext cx="9475438" cy="161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implementar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en-US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Fitness Mental  </a:t>
            </a:r>
            <a:r>
              <a:rPr lang="en-US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Empresarial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en-US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39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5452533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Herramientas</a:t>
            </a: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6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Implementación</a:t>
            </a: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Empresarial</a:t>
            </a: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3" descr="Herramientas de trabajo para la construcción">
            <a:extLst>
              <a:ext uri="{FF2B5EF4-FFF2-40B4-BE49-F238E27FC236}">
                <a16:creationId xmlns:a16="http://schemas.microsoft.com/office/drawing/2014/main" id="{F954C747-A88E-1F89-D4FD-61096B72D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62" r="1770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5793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7" y="640080"/>
            <a:ext cx="4019865" cy="35661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i="1" dirty="0" err="1">
                <a:latin typeface="Arial" panose="020B0604020202020204" pitchFamily="34" charset="0"/>
                <a:cs typeface="Arial" panose="020B0604020202020204" pitchFamily="34" charset="0"/>
              </a:rPr>
              <a:t>Abordajes</a:t>
            </a:r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i="1" dirty="0" err="1">
                <a:latin typeface="Arial" panose="020B0604020202020204" pitchFamily="34" charset="0"/>
                <a:cs typeface="Arial" panose="020B0604020202020204" pitchFamily="34" charset="0"/>
              </a:rPr>
              <a:t>Individuales</a:t>
            </a:r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cs typeface="Arial" panose="020B0604020202020204" pitchFamily="34" charset="0"/>
              </a:rPr>
              <a:t>Semigrupales</a:t>
            </a:r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cs typeface="Arial" panose="020B0604020202020204" pitchFamily="34" charset="0"/>
              </a:rPr>
              <a:t>Masivas</a:t>
            </a:r>
            <a:endParaRPr lang="en-US" sz="4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Persona subiendo escaleras">
            <a:extLst>
              <a:ext uri="{FF2B5EF4-FFF2-40B4-BE49-F238E27FC236}">
                <a16:creationId xmlns:a16="http://schemas.microsoft.com/office/drawing/2014/main" id="{5469D9B7-492D-CFA3-35F6-8FFC9F578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90" r="705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435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81E6FCD-29B8-665E-C911-2C2422B4E649}"/>
              </a:ext>
            </a:extLst>
          </p:cNvPr>
          <p:cNvSpPr txBox="1">
            <a:spLocks/>
          </p:cNvSpPr>
          <p:nvPr/>
        </p:nvSpPr>
        <p:spPr>
          <a:xfrm>
            <a:off x="890338" y="2895600"/>
            <a:ext cx="3734014" cy="1310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Webinars 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578" name="Picture 2" descr="Cómo organizar un webinar empresarial - Cepymenews">
            <a:extLst>
              <a:ext uri="{FF2B5EF4-FFF2-40B4-BE49-F238E27FC236}">
                <a16:creationId xmlns:a16="http://schemas.microsoft.com/office/drawing/2014/main" id="{C0F5DBB1-DD9F-FA6E-2EEC-F91ED309D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r="3351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72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05BF53-6A3F-4091-DEE0-3C017D81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Team</a:t>
            </a:r>
            <a:br>
              <a:rPr lang="en-US" sz="66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Building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eam building">
            <a:hlinkClick r:id="" action="ppaction://media"/>
            <a:extLst>
              <a:ext uri="{FF2B5EF4-FFF2-40B4-BE49-F238E27FC236}">
                <a16:creationId xmlns:a16="http://schemas.microsoft.com/office/drawing/2014/main" id="{1FE57C87-E6D6-B2CA-477B-5E22A863A73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3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NEUROACTIVACION 2">
            <a:hlinkClick r:id="" action="ppaction://media"/>
            <a:extLst>
              <a:ext uri="{FF2B5EF4-FFF2-40B4-BE49-F238E27FC236}">
                <a16:creationId xmlns:a16="http://schemas.microsoft.com/office/drawing/2014/main" id="{357A324A-9FE2-3251-030C-67CF26C623C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3025" y="523875"/>
            <a:ext cx="3241675" cy="5816600"/>
          </a:xfrm>
        </p:spPr>
      </p:pic>
      <p:pic>
        <p:nvPicPr>
          <p:cNvPr id="10" name="NEUROACTIVACION">
            <a:hlinkClick r:id="" action="ppaction://media"/>
            <a:extLst>
              <a:ext uri="{FF2B5EF4-FFF2-40B4-BE49-F238E27FC236}">
                <a16:creationId xmlns:a16="http://schemas.microsoft.com/office/drawing/2014/main" id="{13F74778-3383-84AA-E21A-1AEC8B88BE96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4550" y="523875"/>
            <a:ext cx="3241675" cy="5816600"/>
          </a:xfr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A76A09FF-2B2A-2EEC-B7EC-F4074F42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08" y="816103"/>
            <a:ext cx="4146042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Interacción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Corporativa</a:t>
            </a:r>
            <a:b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Neuroestimulación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022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825501"/>
            <a:ext cx="12192000" cy="5473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“Si nuestras habilidades cognitivas únicas fueron forjadas en el horno de la actividad física, ¿sería posible que la actividad física continúe teniendo influencia sobre nuestras habilidades mentales?”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John Medina   </a:t>
            </a:r>
          </a:p>
        </p:txBody>
      </p:sp>
    </p:spTree>
    <p:extLst>
      <p:ext uri="{BB962C8B-B14F-4D97-AF65-F5344CB8AC3E}">
        <p14:creationId xmlns:p14="http://schemas.microsoft.com/office/powerpoint/2010/main" val="14654495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D5249A-2A1A-A5CB-AC46-4F51E5659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96" b="11107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9035F6DD-1275-A670-5D90-57819721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7" r="2" b="4920"/>
          <a:stretch/>
        </p:blipFill>
        <p:spPr bwMode="auto">
          <a:xfrm>
            <a:off x="4650916" y="3474720"/>
            <a:ext cx="7555832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E00D968-A4A4-7FE1-7A22-DF86E1A2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2" y="283028"/>
            <a:ext cx="4712303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Fitness Day </a:t>
            </a:r>
          </a:p>
        </p:txBody>
      </p:sp>
    </p:spTree>
    <p:extLst>
      <p:ext uri="{BB962C8B-B14F-4D97-AF65-F5344CB8AC3E}">
        <p14:creationId xmlns:p14="http://schemas.microsoft.com/office/powerpoint/2010/main" val="2315582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24DC29F-C64E-5EB8-7D4C-437C0466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0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Juegos Corporativos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niños posando para una foto&#10;&#10;Descripción generada automáticamente con confianza media">
            <a:extLst>
              <a:ext uri="{FF2B5EF4-FFF2-40B4-BE49-F238E27FC236}">
                <a16:creationId xmlns:a16="http://schemas.microsoft.com/office/drawing/2014/main" id="{32D9BD87-B332-2701-838D-059DF745A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57" r="2392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7901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81E6FCD-29B8-665E-C911-2C2422B4E649}"/>
              </a:ext>
            </a:extLst>
          </p:cNvPr>
          <p:cNvSpPr txBox="1">
            <a:spLocks/>
          </p:cNvSpPr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Retiros de experiencia 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554" name="Picture 2" descr="Viñedos de Joseph Phelps / BCV Architects | Plataforma Arquitectura">
            <a:extLst>
              <a:ext uri="{FF2B5EF4-FFF2-40B4-BE49-F238E27FC236}">
                <a16:creationId xmlns:a16="http://schemas.microsoft.com/office/drawing/2014/main" id="{0E9884BB-8F2A-5240-28AB-E923BFABC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0" r="17176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13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6D4F5765-846A-E049-3335-E455CDA2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640080"/>
            <a:ext cx="451104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Actividades</a:t>
            </a:r>
            <a:r>
              <a:rPr kumimoji="0" lang="en-US" sz="54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Online 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E82614B-C44E-503A-FD48-8EA975D35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" r="330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0725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i="1" dirty="0" err="1"/>
              <a:t>Guías</a:t>
            </a:r>
            <a:r>
              <a:rPr lang="en-US" sz="4600" i="1" dirty="0"/>
              <a:t> de </a:t>
            </a:r>
            <a:r>
              <a:rPr lang="en-US" sz="4600" i="1" dirty="0" err="1"/>
              <a:t>entrenamiento</a:t>
            </a:r>
            <a:r>
              <a:rPr lang="en-US" sz="4600" i="1" dirty="0"/>
              <a:t>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36EBB1-01DE-6D52-06B0-C56020ED4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" b="12430"/>
          <a:stretch/>
        </p:blipFill>
        <p:spPr>
          <a:xfrm>
            <a:off x="5311702" y="10"/>
            <a:ext cx="6878775" cy="600296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20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612A3-6C70-43C4-8611-6E5FEAFD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970538" cy="12861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n-US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medimos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un  </a:t>
            </a:r>
            <a:r>
              <a:rPr lang="en-US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Fitness Mental </a:t>
            </a:r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Empresarial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B4D5DF0-1EDF-A3A4-133F-3C54244143E1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Disminución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ausentismo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45% a 50%.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Mejoras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KPI´s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individuales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y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por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área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Disminución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rotación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talento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5" name="Picture 74" descr="Pesa rusa en el suelo">
            <a:extLst>
              <a:ext uri="{FF2B5EF4-FFF2-40B4-BE49-F238E27FC236}">
                <a16:creationId xmlns:a16="http://schemas.microsoft.com/office/drawing/2014/main" id="{721E5435-C1D9-6CFC-2220-8FC43C8F2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49" r="543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FED11CCE-F5AD-FC55-AC6D-59C23096488A}"/>
              </a:ext>
            </a:extLst>
          </p:cNvPr>
          <p:cNvSpPr txBox="1"/>
          <p:nvPr/>
        </p:nvSpPr>
        <p:spPr>
          <a:xfrm>
            <a:off x="6244852" y="5657671"/>
            <a:ext cx="6690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Sedentariness</a:t>
            </a: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s-C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absenteeism</a:t>
            </a: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s-C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</a:t>
            </a: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Elkin Martínez-López y Juan F. Saldarriaga-Franco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Facultad Nacional de Salud Pública. Universidad de Antioquia. Medellín, Colombia. </a:t>
            </a:r>
          </a:p>
        </p:txBody>
      </p:sp>
    </p:spTree>
    <p:extLst>
      <p:ext uri="{BB962C8B-B14F-4D97-AF65-F5344CB8AC3E}">
        <p14:creationId xmlns:p14="http://schemas.microsoft.com/office/powerpoint/2010/main" val="364044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3A7725-6830-5548-2F69-E5A5F33AF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92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R" sz="4400" i="1" dirty="0">
                <a:latin typeface="Arial "/>
              </a:rPr>
              <a:t>“El cerebro es un órgano maravilloso. </a:t>
            </a:r>
            <a:r>
              <a:rPr lang="es-MX" sz="4400" i="1" dirty="0">
                <a:latin typeface="Arial "/>
              </a:rPr>
              <a:t>Empieza a trabajar en cuanto te despiertas y no para </a:t>
            </a:r>
            <a:r>
              <a:rPr lang="es-MX" sz="4400" b="1" i="1" dirty="0">
                <a:latin typeface="Arial "/>
              </a:rPr>
              <a:t>hasta que llegas a la oficina</a:t>
            </a:r>
            <a:r>
              <a:rPr lang="es-MX" sz="4400" i="1" dirty="0">
                <a:latin typeface="Arial "/>
              </a:rPr>
              <a:t>”</a:t>
            </a:r>
            <a:r>
              <a:rPr lang="es-CR" sz="4400" i="1" dirty="0">
                <a:latin typeface="Arial "/>
              </a:rPr>
              <a:t>. </a:t>
            </a:r>
          </a:p>
          <a:p>
            <a:pPr marL="0" indent="0" algn="r">
              <a:buNone/>
            </a:pPr>
            <a:r>
              <a:rPr lang="en-US" sz="2400" i="1" dirty="0">
                <a:latin typeface="Arial "/>
              </a:rPr>
              <a:t>(Robert Lee Frost; San Francisco, 1874 - Boston, 1963)</a:t>
            </a:r>
            <a:endParaRPr lang="es-CR" i="1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542674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6E469-4174-4205-BE96-D8834DF0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77" y="430275"/>
            <a:ext cx="6150449" cy="930800"/>
          </a:xfrm>
        </p:spPr>
        <p:txBody>
          <a:bodyPr/>
          <a:lstStyle/>
          <a:p>
            <a:r>
              <a:rPr lang="es-C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Sigamos en Contacto.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712394-52CC-49E8-8CC4-F6FC7FE6E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116" y="2149724"/>
            <a:ext cx="9022308" cy="5145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R" sz="3600" i="1" dirty="0" err="1"/>
              <a:t>jorge_rodriguez_cr</a:t>
            </a:r>
            <a:endParaRPr lang="es-CR" sz="3600" i="1" dirty="0"/>
          </a:p>
          <a:p>
            <a:pPr marL="0" indent="0">
              <a:buNone/>
            </a:pPr>
            <a:endParaRPr lang="es-CR" sz="3600" i="1" dirty="0"/>
          </a:p>
          <a:p>
            <a:pPr marL="0" indent="0">
              <a:buNone/>
            </a:pPr>
            <a:r>
              <a:rPr lang="es-CR" sz="3600" i="1" dirty="0"/>
              <a:t>Prof. Jorge Rodriguez </a:t>
            </a:r>
            <a:r>
              <a:rPr lang="es-CR" sz="3600" i="1" dirty="0" err="1"/>
              <a:t>Motion</a:t>
            </a:r>
            <a:r>
              <a:rPr lang="es-CR" sz="3600" i="1" dirty="0"/>
              <a:t> </a:t>
            </a:r>
            <a:r>
              <a:rPr lang="es-CR" sz="3600" i="1" dirty="0" err="1"/>
              <a:t>Science</a:t>
            </a:r>
            <a:endParaRPr lang="es-CR" sz="3600" i="1" dirty="0"/>
          </a:p>
          <a:p>
            <a:pPr marL="0" indent="0">
              <a:buNone/>
            </a:pPr>
            <a:endParaRPr lang="es-CR" sz="3600" i="1" dirty="0"/>
          </a:p>
          <a:p>
            <a:pPr marL="0" indent="0">
              <a:buNone/>
            </a:pPr>
            <a:r>
              <a:rPr lang="es-CR" sz="3600" i="1" dirty="0"/>
              <a:t>Jorge Rodríguez Prado </a:t>
            </a:r>
          </a:p>
          <a:p>
            <a:pPr marL="0" indent="0">
              <a:buNone/>
            </a:pPr>
            <a:endParaRPr lang="es-CR" sz="3600" i="1" dirty="0"/>
          </a:p>
          <a:p>
            <a:pPr marL="0" indent="0">
              <a:buNone/>
            </a:pPr>
            <a:r>
              <a:rPr lang="es-CR" sz="3600" i="1" dirty="0"/>
              <a:t>gastonorsat@hotmail.com</a:t>
            </a:r>
          </a:p>
          <a:p>
            <a:pPr marL="0" indent="0">
              <a:buNone/>
            </a:pPr>
            <a:endParaRPr lang="es-CR" sz="36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D98294-8D2D-4428-BDF4-1D0E2B34A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3" t="58606" r="72835" b="16594"/>
          <a:stretch/>
        </p:blipFill>
        <p:spPr>
          <a:xfrm>
            <a:off x="896202" y="2784722"/>
            <a:ext cx="1580865" cy="1700781"/>
          </a:xfrm>
          <a:prstGeom prst="rect">
            <a:avLst/>
          </a:prstGeom>
        </p:spPr>
      </p:pic>
      <p:pic>
        <p:nvPicPr>
          <p:cNvPr id="13314" name="Picture 2" descr="Imágenes de Logos Redes Sociales | Vectores, fotos de stock y PSD gratuitos">
            <a:extLst>
              <a:ext uri="{FF2B5EF4-FFF2-40B4-BE49-F238E27FC236}">
                <a16:creationId xmlns:a16="http://schemas.microsoft.com/office/drawing/2014/main" id="{C87ED476-F479-4931-A1F6-1EE6111DB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5" t="59668" r="3930" b="14660"/>
          <a:stretch/>
        </p:blipFill>
        <p:spPr bwMode="auto">
          <a:xfrm>
            <a:off x="1107743" y="4265127"/>
            <a:ext cx="1295404" cy="14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ágenes de Logos Redes Sociales | Vectores, fotos de stock y PSD gratuitos">
            <a:extLst>
              <a:ext uri="{FF2B5EF4-FFF2-40B4-BE49-F238E27FC236}">
                <a16:creationId xmlns:a16="http://schemas.microsoft.com/office/drawing/2014/main" id="{2DEEC792-400C-4BD1-9236-495E8C061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t="29221" r="47894" b="45979"/>
          <a:stretch/>
        </p:blipFill>
        <p:spPr bwMode="auto">
          <a:xfrm>
            <a:off x="970128" y="1321721"/>
            <a:ext cx="1678675" cy="170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cono Correo electrónico, gmail, logo, mail en Social Media Logos">
            <a:extLst>
              <a:ext uri="{FF2B5EF4-FFF2-40B4-BE49-F238E27FC236}">
                <a16:creationId xmlns:a16="http://schemas.microsoft.com/office/drawing/2014/main" id="{F078B426-B1A2-4003-805E-48BE8F366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4" y="5739082"/>
            <a:ext cx="1077035" cy="107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3425AB-DC90-2DC9-78B3-68C7BE809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388" y="244149"/>
            <a:ext cx="1678675" cy="16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92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61CFADD9-F220-3A02-9CBD-E12DED3CE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02" b="232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835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BAAA8-28BD-1B33-874B-7E6DA0E4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s-CR" i="1"/>
              <a:t>Revolución Agrícola !!!!</a:t>
            </a:r>
          </a:p>
        </p:txBody>
      </p:sp>
      <p:pic>
        <p:nvPicPr>
          <p:cNvPr id="4" name="Marcador de contenido 3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BDF828D1-996F-AA01-01E6-B5CE8E0DC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65" b="13841"/>
          <a:stretch/>
        </p:blipFill>
        <p:spPr>
          <a:xfrm>
            <a:off x="609600" y="1600203"/>
            <a:ext cx="10972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67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D26FFB5-FB0B-CABC-8061-A83A97C8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207" y="1229156"/>
            <a:ext cx="10646227" cy="532311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F9AEBFA-C4AB-49E7-DC0A-EE76A75E7457}"/>
              </a:ext>
            </a:extLst>
          </p:cNvPr>
          <p:cNvSpPr txBox="1">
            <a:spLocks/>
          </p:cNvSpPr>
          <p:nvPr/>
        </p:nvSpPr>
        <p:spPr>
          <a:xfrm>
            <a:off x="1140824" y="30573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Revolución Industrial !!!!</a:t>
            </a:r>
          </a:p>
        </p:txBody>
      </p:sp>
    </p:spTree>
    <p:extLst>
      <p:ext uri="{BB962C8B-B14F-4D97-AF65-F5344CB8AC3E}">
        <p14:creationId xmlns:p14="http://schemas.microsoft.com/office/powerpoint/2010/main" val="169007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636E8CE-EED8-3BF9-83F2-F4C5D42B3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6" b="12121"/>
          <a:stretch/>
        </p:blipFill>
        <p:spPr>
          <a:xfrm>
            <a:off x="609600" y="1600203"/>
            <a:ext cx="10972800" cy="4525963"/>
          </a:xfrm>
          <a:prstGeom prst="rect">
            <a:avLst/>
          </a:prstGeom>
          <a:noFill/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04B3907-7859-70D9-571B-486F57C9A6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i="1" dirty="0">
                <a:latin typeface="Arial" panose="020B0604020202020204" pitchFamily="34" charset="0"/>
                <a:cs typeface="Arial" panose="020B0604020202020204" pitchFamily="34" charset="0"/>
              </a:rPr>
              <a:t>Revolución Digital!!!</a:t>
            </a:r>
          </a:p>
        </p:txBody>
      </p:sp>
    </p:spTree>
    <p:extLst>
      <p:ext uri="{BB962C8B-B14F-4D97-AF65-F5344CB8AC3E}">
        <p14:creationId xmlns:p14="http://schemas.microsoft.com/office/powerpoint/2010/main" val="2573839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1062</Words>
  <Application>Microsoft Office PowerPoint</Application>
  <PresentationFormat>Panorámica</PresentationFormat>
  <Paragraphs>169</Paragraphs>
  <Slides>57</Slides>
  <Notes>38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57</vt:i4>
      </vt:variant>
    </vt:vector>
  </HeadingPairs>
  <TitlesOfParts>
    <vt:vector size="65" baseType="lpstr">
      <vt:lpstr>Arial</vt:lpstr>
      <vt:lpstr>Arial </vt:lpstr>
      <vt:lpstr>Calibri</vt:lpstr>
      <vt:lpstr>Calibri Light</vt:lpstr>
      <vt:lpstr>Tema de Office</vt:lpstr>
      <vt:lpstr>1_Tema de Office</vt:lpstr>
      <vt:lpstr>2_Tema de Office</vt:lpstr>
      <vt:lpstr>Office Theme</vt:lpstr>
      <vt:lpstr>Rendimiento Cognitivo y Fitness Corporativo</vt:lpstr>
      <vt:lpstr>¿Qué relación existe entre un programa de Fitness Mental Empresarial y el Rendimiento Cognitivo de sus colaboradores?</vt:lpstr>
      <vt:lpstr>Como especie somos indudablemente,“hijos del movimiento.” </vt:lpstr>
      <vt:lpstr>Presentación de PowerPoint</vt:lpstr>
      <vt:lpstr>Presentación de PowerPoint</vt:lpstr>
      <vt:lpstr>Presentación de PowerPoint</vt:lpstr>
      <vt:lpstr>Revolución Agrícola !!!!</vt:lpstr>
      <vt:lpstr>Presentación de PowerPoint</vt:lpstr>
      <vt:lpstr>Revolución Digital!!!</vt:lpstr>
      <vt:lpstr>“Somos lo que comemos… literalmente”</vt:lpstr>
      <vt:lpstr>Microbiota Intestinal </vt:lpstr>
      <vt:lpstr>De Homo Sapiens Sapiens a “Homo Stupidus” </vt:lpstr>
      <vt:lpstr>“Sentarismo” y factores de riesgo. </vt:lpstr>
      <vt:lpstr>LIPOTOXICIDAD</vt:lpstr>
      <vt:lpstr>Presentación de PowerPoint</vt:lpstr>
      <vt:lpstr>CAMBIOS EN EL ESTADO ANÍMICO Y FACULTADES COGNITIVAS </vt:lpstr>
      <vt:lpstr>LA INACTIVIDAD NO ES HUMANA</vt:lpstr>
      <vt:lpstr>Conclusión: </vt:lpstr>
      <vt:lpstr>¿Qué beneficios mentales se obtienen de en un programa Fitness Mental Empresarial?</vt:lpstr>
      <vt:lpstr>Beneficios Cognitivos y Sensoriales </vt:lpstr>
      <vt:lpstr>Presentación de PowerPoint</vt:lpstr>
      <vt:lpstr>Plasticidad Cerebral </vt:lpstr>
      <vt:lpstr>Sinaptogénesis </vt:lpstr>
      <vt:lpstr>Cascada de  Neurotransmisores</vt:lpstr>
      <vt:lpstr>Cascada de  Neurotransmisores</vt:lpstr>
      <vt:lpstr>Presentación de PowerPoint</vt:lpstr>
      <vt:lpstr>Sinapsis y Transferencia de Energía. </vt:lpstr>
      <vt:lpstr>Cerebro y  Energía </vt:lpstr>
      <vt:lpstr>¿Cuáles se consideran hoy las principales funciones Neuro, potenciadas por el Entrenamiento? </vt:lpstr>
      <vt:lpstr>Presentación de PowerPoint</vt:lpstr>
      <vt:lpstr>¿En qué idioma se comunican nuestras neuronas?</vt:lpstr>
      <vt:lpstr>Pérdida de creatividad. </vt:lpstr>
      <vt:lpstr>Beneficios Emocionales </vt:lpstr>
      <vt:lpstr>Producción Hormonal    “Cuarteto de la Felicidad”</vt:lpstr>
      <vt:lpstr>Eustrés vs Distrés</vt:lpstr>
      <vt:lpstr>Una señal de alerta, real o imaginaria genera que el hipotálamo estimule a las glándulas suprerreales con un aumento de Adrenalina y Cortisol entre otras.  </vt:lpstr>
      <vt:lpstr>Eustrés y Estado de Alerta </vt:lpstr>
      <vt:lpstr>Presentación de PowerPoint</vt:lpstr>
      <vt:lpstr>Distrés, una condición emocional y física pandémica.</vt:lpstr>
      <vt:lpstr>Entrenamiento de la Respiración y Meditación  </vt:lpstr>
      <vt:lpstr>“Meditar es en realidad, un proceso inherente al ser humano, que permite la regulación física y emocional y que, en pocas palabras, consiste en aprender a no pensar”.  Guido Aguilar Psicólogo y músico  </vt:lpstr>
      <vt:lpstr>¿Qué beneficios físicos se obtienen de un programa de Fitness Mental Empresarial?</vt:lpstr>
      <vt:lpstr>Prevención de enfermedades y accidentes CV. </vt:lpstr>
      <vt:lpstr>¿Cómo implementar un programa de Fitness Mental  Empresarial? </vt:lpstr>
      <vt:lpstr>Herramientas de Implementación Empresarial   </vt:lpstr>
      <vt:lpstr>Abordajes:   Individuales Semigrupales Masivas</vt:lpstr>
      <vt:lpstr>Presentación de PowerPoint</vt:lpstr>
      <vt:lpstr>Team  Building </vt:lpstr>
      <vt:lpstr>Interacción Corporativa “Neuroestimulación”</vt:lpstr>
      <vt:lpstr>Fitness Day </vt:lpstr>
      <vt:lpstr>Juegos Corporativos</vt:lpstr>
      <vt:lpstr>Presentación de PowerPoint</vt:lpstr>
      <vt:lpstr>Actividades Online </vt:lpstr>
      <vt:lpstr>Guías de entrenamiento </vt:lpstr>
      <vt:lpstr>¿Cómo medimos el impacto de un  programa Fitness Mental Empresarial?</vt:lpstr>
      <vt:lpstr>Presentación de PowerPoint</vt:lpstr>
      <vt:lpstr>Sigamos en Contacto.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Rendimiento Cognitivo y Fitness Corporativo</dc:title>
  <dc:creator>Jorge Rodríguez Prado</dc:creator>
  <cp:lastModifiedBy>Jorge Rodríguez Prado</cp:lastModifiedBy>
  <cp:revision>1</cp:revision>
  <dcterms:created xsi:type="dcterms:W3CDTF">2022-09-20T11:55:15Z</dcterms:created>
  <dcterms:modified xsi:type="dcterms:W3CDTF">2022-09-20T15:09:54Z</dcterms:modified>
</cp:coreProperties>
</file>