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96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5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49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24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5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23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05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47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87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52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51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00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C9F35-0834-4055-925A-FA7F488AF2C1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28F6A-AE5E-48CC-A6C6-BC78C25C1B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7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7289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9428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5585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9404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9319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7213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-104356" y="0"/>
            <a:ext cx="1229635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7576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9113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0611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155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0843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3641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485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34299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8637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7940" y="0"/>
            <a:ext cx="1218406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3558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8029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5264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0556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39255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864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32454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8969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31701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934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3273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1048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0556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6492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0360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12724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4715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413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39304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20761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55"/>
          </a:p>
        </p:txBody>
      </p:sp>
    </p:spTree>
    <p:extLst>
      <p:ext uri="{BB962C8B-B14F-4D97-AF65-F5344CB8AC3E}">
        <p14:creationId xmlns:p14="http://schemas.microsoft.com/office/powerpoint/2010/main" val="3965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A. Martínez S.</dc:creator>
  <cp:lastModifiedBy>Rafael A. Martínez S.</cp:lastModifiedBy>
  <cp:revision>3</cp:revision>
  <dcterms:created xsi:type="dcterms:W3CDTF">2022-09-21T03:39:06Z</dcterms:created>
  <dcterms:modified xsi:type="dcterms:W3CDTF">2022-09-21T03:54:55Z</dcterms:modified>
</cp:coreProperties>
</file>