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6" r:id="rId9"/>
    <p:sldId id="296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108" y="56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7496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624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259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623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787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05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947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2874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6522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751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800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C9F35-0834-4055-925A-FA7F488AF2C1}" type="datetimeFigureOut">
              <a:rPr lang="es-ES" smtClean="0"/>
              <a:t>20/09/2022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28F6A-AE5E-48CC-A6C6-BC78C25C1B0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6710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7289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94283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5585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9404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9319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7213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-104356" y="0"/>
            <a:ext cx="12296355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75761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9113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0611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155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08430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6413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4850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42998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86370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7940" y="0"/>
            <a:ext cx="1218406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35582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8029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52646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05564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92551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86441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24540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8969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17018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934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32739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104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05564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64927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03600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127246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47150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413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93041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207614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855"/>
          </a:p>
        </p:txBody>
      </p:sp>
    </p:spTree>
    <p:extLst>
      <p:ext uri="{BB962C8B-B14F-4D97-AF65-F5344CB8AC3E}">
        <p14:creationId xmlns:p14="http://schemas.microsoft.com/office/powerpoint/2010/main" val="3965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Panorámica</PresentationFormat>
  <Paragraphs>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Rafael A. Martínez S.</dc:creator>
  <cp:lastModifiedBy>Rafael A. Martínez S.</cp:lastModifiedBy>
  <cp:revision>3</cp:revision>
  <dcterms:created xsi:type="dcterms:W3CDTF">2022-09-21T03:39:06Z</dcterms:created>
  <dcterms:modified xsi:type="dcterms:W3CDTF">2022-09-21T03:54:55Z</dcterms:modified>
</cp:coreProperties>
</file>